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700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296" r:id="rId8"/>
    <p:sldId id="288" r:id="rId9"/>
    <p:sldId id="289" r:id="rId10"/>
    <p:sldId id="290" r:id="rId11"/>
    <p:sldId id="293" r:id="rId12"/>
    <p:sldId id="294" r:id="rId13"/>
    <p:sldId id="292" r:id="rId14"/>
    <p:sldId id="295" r:id="rId15"/>
    <p:sldId id="297" r:id="rId16"/>
    <p:sldId id="298" r:id="rId17"/>
    <p:sldId id="299" r:id="rId18"/>
    <p:sldId id="305" r:id="rId19"/>
    <p:sldId id="306" r:id="rId20"/>
    <p:sldId id="30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0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4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46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17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2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63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16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678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11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6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5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0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2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4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0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6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5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itova.ir/news/hawzahqom_9889/130568/%D8%AA%D9%81%D8%B3%DB%8C%D8%B1+%D9%85%D9%86%D8%B3%D9%88%D8%A8+%D8%A8%D9%87+%D8%A7%D9%85%D8%A7%D9%85+%D8%AD%D8%B3%D9%86+%D8%B9%D8%B3%DA%A9%D8%B1%DB%8C+%D8%B9%D9%84%DB%8C%D9%87+%D8%A7%D9%84%D8%B3%D9%84%D8%A7%D9%85+#b-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itova.ir/news/hawzahqom_9889/130568/%D8%AA%D9%81%D8%B3%DB%8C%D8%B1+%D9%85%D9%86%D8%B3%D9%88%D8%A8+%D8%A8%D9%87+%D8%A7%D9%85%D8%A7%D9%85+%D8%AD%D8%B3%D9%86+%D8%B9%D8%B3%DA%A9%D8%B1%DB%8C+%D8%B9%D9%84%DB%8C%D9%87+%D8%A7%D9%84%D8%B3%D9%84%D8%A7%D9%85+#b-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itova.ir/news/hawzahqom_9889/130568/%D8%AA%D9%81%D8%B3%DB%8C%D8%B1+%D9%85%D9%86%D8%B3%D9%88%D8%A8+%D8%A8%D9%87+%D8%A7%D9%85%D8%A7%D9%85+%D8%AD%D8%B3%D9%86+%D8%B9%D8%B3%DA%A9%D8%B1%DB%8C+%D8%B9%D9%84%DB%8C%D9%87+%D8%A7%D9%84%D8%B3%D9%84%D8%A7%D9%85+#b-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a.wikipedia.org/wiki/%D8%B3%D9%88%D8%B1%D9%87%D9%94_%D8%A8%D9%82%D8%B1%D9%8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82881"/>
            <a:ext cx="8915399" cy="1151068"/>
          </a:xfrm>
        </p:spPr>
        <p:txBody>
          <a:bodyPr>
            <a:normAutofit/>
          </a:bodyPr>
          <a:lstStyle/>
          <a:p>
            <a:pPr algn="ctr"/>
            <a:r>
              <a:rPr lang="fa-IR" sz="3100" b="1" dirty="0" smtClean="0">
                <a:cs typeface="B Titr" panose="00000700000000000000" pitchFamily="2" charset="-78"/>
              </a:rPr>
              <a:t>بسم الله </a:t>
            </a:r>
            <a:r>
              <a:rPr lang="fa-IR" sz="3100" b="1" dirty="0" err="1" smtClean="0">
                <a:cs typeface="B Titr" panose="00000700000000000000" pitchFamily="2" charset="-78"/>
              </a:rPr>
              <a:t>الرحمن</a:t>
            </a:r>
            <a:r>
              <a:rPr lang="fa-IR" sz="3100" b="1" dirty="0" smtClean="0">
                <a:cs typeface="B Titr" panose="00000700000000000000" pitchFamily="2" charset="-78"/>
              </a:rPr>
              <a:t> </a:t>
            </a:r>
            <a:r>
              <a:rPr lang="fa-IR" sz="3100" b="1" dirty="0" err="1" smtClean="0">
                <a:cs typeface="B Titr" panose="00000700000000000000" pitchFamily="2" charset="-78"/>
              </a:rPr>
              <a:t>الرحیم</a:t>
            </a:r>
            <a:r>
              <a:rPr lang="fa-IR" sz="3100" b="1" dirty="0" smtClean="0">
                <a:cs typeface="B Titr" panose="00000700000000000000" pitchFamily="2" charset="-78"/>
              </a:rPr>
              <a:t> </a:t>
            </a:r>
            <a:r>
              <a:rPr lang="fa-IR" sz="3000" dirty="0" smtClean="0">
                <a:cs typeface="B Titr" panose="00000700000000000000" pitchFamily="2" charset="-78"/>
              </a:rPr>
              <a:t/>
            </a:r>
            <a:br>
              <a:rPr lang="fa-IR" sz="3000" dirty="0" smtClean="0">
                <a:cs typeface="B Titr" panose="00000700000000000000" pitchFamily="2" charset="-78"/>
              </a:rPr>
            </a:br>
            <a:endParaRPr lang="fa-IR" sz="30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9561" y="1590271"/>
            <a:ext cx="5889120" cy="4268500"/>
          </a:xfrm>
        </p:spPr>
        <p:txBody>
          <a:bodyPr/>
          <a:lstStyle/>
          <a:p>
            <a:pPr algn="ctr"/>
            <a:endParaRPr lang="fa-IR" dirty="0" smtClean="0">
              <a:cs typeface="B Titr" panose="00000700000000000000" pitchFamily="2" charset="-78"/>
            </a:endParaRPr>
          </a:p>
          <a:p>
            <a:pPr algn="ctr"/>
            <a:r>
              <a:rPr lang="fa-IR" dirty="0" smtClean="0">
                <a:cs typeface="B Titr" panose="00000700000000000000" pitchFamily="2" charset="-78"/>
              </a:rPr>
              <a:t>گزارش اجمالی </a:t>
            </a:r>
            <a:r>
              <a:rPr lang="fa-IR" dirty="0">
                <a:cs typeface="B Titr" panose="00000700000000000000" pitchFamily="2" charset="-78"/>
              </a:rPr>
              <a:t>از سبک نگارش و ویژگی‌های </a:t>
            </a:r>
            <a:endParaRPr lang="fa-IR" dirty="0" smtClean="0">
              <a:cs typeface="B Titr" panose="00000700000000000000" pitchFamily="2" charset="-78"/>
            </a:endParaRPr>
          </a:p>
          <a:p>
            <a:pPr algn="ctr"/>
            <a:endParaRPr lang="fa-IR" dirty="0" smtClean="0"/>
          </a:p>
          <a:p>
            <a:pPr algn="ctr"/>
            <a:r>
              <a:rPr lang="fa-IR" sz="3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تفسیر </a:t>
            </a:r>
            <a:r>
              <a:rPr lang="fa-IR" sz="3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امام حسن </a:t>
            </a:r>
            <a:r>
              <a:rPr lang="fa-IR" sz="3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عسکری</a:t>
            </a:r>
          </a:p>
          <a:p>
            <a:pPr algn="ctr"/>
            <a:endParaRPr lang="fa-IR" sz="3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a-IR" sz="2500" dirty="0" smtClean="0">
                <a:solidFill>
                  <a:srgbClr val="151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محمد مهدی برجیان یزدی</a:t>
            </a:r>
            <a:endParaRPr lang="fa-IR" sz="2500" dirty="0">
              <a:solidFill>
                <a:srgbClr val="1515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71" y="1171484"/>
            <a:ext cx="3385433" cy="4943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86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err="1"/>
              <a:t>بحث‌های</a:t>
            </a:r>
            <a:r>
              <a:rPr lang="fa-IR" sz="3200" dirty="0"/>
              <a:t> </a:t>
            </a:r>
            <a:r>
              <a:rPr lang="fa-IR" sz="3200" dirty="0" smtClean="0"/>
              <a:t>متعدد </a:t>
            </a:r>
            <a:r>
              <a:rPr lang="fa-IR" sz="3200" dirty="0"/>
              <a:t>در باره </a:t>
            </a:r>
            <a:r>
              <a:rPr lang="fa-IR" sz="3200" dirty="0" err="1"/>
              <a:t>سیره</a:t>
            </a:r>
            <a:r>
              <a:rPr lang="fa-IR" sz="3200" dirty="0"/>
              <a:t> نبوی، به خصوص راجع به مناسبات پیامبر اسلام (ص) و یهودیان، مطرح شده است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a-IR" dirty="0"/>
              <a:t>ص: 407</a:t>
            </a:r>
          </a:p>
          <a:p>
            <a:pPr marL="0" indent="0">
              <a:buNone/>
            </a:pPr>
            <a:r>
              <a:rPr lang="fa-IR" dirty="0" err="1" smtClean="0"/>
              <a:t>وَ</a:t>
            </a:r>
            <a:r>
              <a:rPr lang="fa-IR" dirty="0" smtClean="0"/>
              <a:t> </a:t>
            </a:r>
            <a:r>
              <a:rPr lang="fa-IR" dirty="0" err="1"/>
              <a:t>قَالَ</a:t>
            </a:r>
            <a:r>
              <a:rPr lang="fa-IR" dirty="0"/>
              <a:t> </a:t>
            </a:r>
            <a:r>
              <a:rPr lang="fa-IR" dirty="0" err="1"/>
              <a:t>جَابِرُ</a:t>
            </a:r>
            <a:r>
              <a:rPr lang="fa-IR" dirty="0"/>
              <a:t> </a:t>
            </a:r>
            <a:r>
              <a:rPr lang="fa-IR" dirty="0" err="1"/>
              <a:t>بْنُ</a:t>
            </a:r>
            <a:r>
              <a:rPr lang="fa-IR" dirty="0"/>
              <a:t> </a:t>
            </a:r>
            <a:r>
              <a:rPr lang="fa-IR" dirty="0" err="1"/>
              <a:t>عَبْدِ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</a:t>
            </a:r>
            <a:r>
              <a:rPr lang="fa-IR" dirty="0" err="1"/>
              <a:t>الْأَنْصَارِيُ</a:t>
            </a:r>
            <a:r>
              <a:rPr lang="fa-IR" dirty="0"/>
              <a:t>‏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لَقَدْ</a:t>
            </a:r>
            <a:r>
              <a:rPr lang="fa-IR" dirty="0"/>
              <a:t> </a:t>
            </a:r>
            <a:r>
              <a:rPr lang="fa-IR" dirty="0" err="1"/>
              <a:t>حَدَّثَنَا</a:t>
            </a:r>
            <a:r>
              <a:rPr lang="fa-IR" dirty="0"/>
              <a:t> </a:t>
            </a:r>
            <a:r>
              <a:rPr lang="fa-IR" dirty="0" err="1"/>
              <a:t>رَسُولُ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ص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حَضَرَهُ</a:t>
            </a:r>
            <a:r>
              <a:rPr lang="fa-IR" dirty="0"/>
              <a:t> </a:t>
            </a:r>
            <a:r>
              <a:rPr lang="fa-IR" dirty="0" err="1"/>
              <a:t>عَبْدُ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</a:t>
            </a:r>
            <a:r>
              <a:rPr lang="fa-IR" dirty="0" err="1"/>
              <a:t>بْنُ</a:t>
            </a:r>
            <a:r>
              <a:rPr lang="fa-IR" dirty="0"/>
              <a:t> </a:t>
            </a:r>
            <a:r>
              <a:rPr lang="fa-IR" dirty="0" err="1"/>
              <a:t>صُورِيَا</a:t>
            </a:r>
            <a:r>
              <a:rPr lang="fa-IR" dirty="0"/>
              <a:t> </a:t>
            </a:r>
            <a:r>
              <a:rPr lang="fa-IR" dirty="0" err="1"/>
              <a:t>غُلَامٌ</a:t>
            </a:r>
            <a:r>
              <a:rPr lang="fa-IR" dirty="0"/>
              <a:t> </a:t>
            </a:r>
            <a:r>
              <a:rPr lang="fa-IR" dirty="0" err="1"/>
              <a:t>أَعْوَرُ</a:t>
            </a:r>
            <a:r>
              <a:rPr lang="fa-IR" dirty="0"/>
              <a:t> </a:t>
            </a:r>
            <a:r>
              <a:rPr lang="fa-IR" dirty="0" err="1"/>
              <a:t>يَهُودِيٌّ</a:t>
            </a:r>
            <a:r>
              <a:rPr lang="fa-IR" dirty="0"/>
              <a:t> </a:t>
            </a:r>
            <a:r>
              <a:rPr lang="fa-IR" dirty="0" err="1"/>
              <a:t>تَزْعُمُ</a:t>
            </a:r>
            <a:r>
              <a:rPr lang="fa-IR" dirty="0"/>
              <a:t> </a:t>
            </a:r>
            <a:r>
              <a:rPr lang="fa-IR" dirty="0" err="1"/>
              <a:t>الْيَهُودُ</a:t>
            </a:r>
            <a:r>
              <a:rPr lang="fa-IR" dirty="0"/>
              <a:t> </a:t>
            </a:r>
            <a:r>
              <a:rPr lang="fa-IR" dirty="0" err="1"/>
              <a:t>أَنَّهُ</a:t>
            </a:r>
            <a:r>
              <a:rPr lang="fa-IR" dirty="0"/>
              <a:t> </a:t>
            </a:r>
            <a:r>
              <a:rPr lang="fa-IR" dirty="0" err="1"/>
              <a:t>أَعْلَمُ</a:t>
            </a:r>
            <a:r>
              <a:rPr lang="fa-IR" dirty="0"/>
              <a:t> </a:t>
            </a:r>
            <a:r>
              <a:rPr lang="fa-IR" dirty="0" err="1"/>
              <a:t>يَهُودِيٍّ</a:t>
            </a:r>
            <a:r>
              <a:rPr lang="fa-IR" dirty="0"/>
              <a:t> </a:t>
            </a:r>
            <a:r>
              <a:rPr lang="fa-IR" dirty="0" err="1"/>
              <a:t>بِكِتَابِ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عُلُومِ</a:t>
            </a:r>
            <a:r>
              <a:rPr lang="fa-IR" dirty="0"/>
              <a:t> </a:t>
            </a:r>
            <a:r>
              <a:rPr lang="fa-IR" dirty="0" err="1"/>
              <a:t>أَنْبِيَائِهِ</a:t>
            </a:r>
            <a:r>
              <a:rPr lang="fa-IR" dirty="0"/>
              <a:t> </a:t>
            </a:r>
            <a:r>
              <a:rPr lang="fa-IR" dirty="0" err="1"/>
              <a:t>فَسَأَلَ</a:t>
            </a:r>
            <a:r>
              <a:rPr lang="fa-IR" dirty="0"/>
              <a:t> </a:t>
            </a:r>
            <a:r>
              <a:rPr lang="fa-IR" dirty="0" err="1"/>
              <a:t>رَسُولَ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ص </a:t>
            </a:r>
            <a:r>
              <a:rPr lang="fa-IR" dirty="0" err="1"/>
              <a:t>عَنْ</a:t>
            </a:r>
            <a:r>
              <a:rPr lang="fa-IR" dirty="0"/>
              <a:t> </a:t>
            </a:r>
            <a:r>
              <a:rPr lang="fa-IR" dirty="0" err="1"/>
              <a:t>مَسَائِلَ</a:t>
            </a:r>
            <a:r>
              <a:rPr lang="fa-IR" dirty="0"/>
              <a:t> </a:t>
            </a:r>
            <a:r>
              <a:rPr lang="fa-IR" dirty="0" err="1"/>
              <a:t>كَثِيرَةٍ</a:t>
            </a:r>
            <a:r>
              <a:rPr lang="fa-IR" dirty="0"/>
              <a:t> </a:t>
            </a:r>
            <a:r>
              <a:rPr lang="fa-IR" dirty="0" err="1"/>
              <a:t>يُعَنِّتُهُ</a:t>
            </a:r>
            <a:r>
              <a:rPr lang="fa-IR" dirty="0"/>
              <a:t>‏[1] </a:t>
            </a:r>
            <a:r>
              <a:rPr lang="fa-IR" dirty="0" err="1"/>
              <a:t>فِيهَا</a:t>
            </a:r>
            <a:r>
              <a:rPr lang="fa-IR" dirty="0"/>
              <a:t>، </a:t>
            </a:r>
            <a:r>
              <a:rPr lang="fa-IR" dirty="0" err="1"/>
              <a:t>فَأَجَابَهُ</a:t>
            </a:r>
            <a:r>
              <a:rPr lang="fa-IR" dirty="0"/>
              <a:t> </a:t>
            </a:r>
            <a:r>
              <a:rPr lang="fa-IR" dirty="0" err="1"/>
              <a:t>عَنْهَا</a:t>
            </a:r>
            <a:r>
              <a:rPr lang="fa-IR" dirty="0"/>
              <a:t> </a:t>
            </a:r>
            <a:r>
              <a:rPr lang="fa-IR" dirty="0" err="1"/>
              <a:t>رَسُولُ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ص </a:t>
            </a:r>
            <a:r>
              <a:rPr lang="fa-IR" dirty="0" err="1"/>
              <a:t>بِمَا</a:t>
            </a:r>
            <a:r>
              <a:rPr lang="fa-IR" dirty="0"/>
              <a:t> </a:t>
            </a:r>
            <a:r>
              <a:rPr lang="fa-IR" dirty="0" err="1"/>
              <a:t>لَمْ</a:t>
            </a:r>
            <a:r>
              <a:rPr lang="fa-IR" dirty="0"/>
              <a:t> </a:t>
            </a:r>
            <a:r>
              <a:rPr lang="fa-IR" dirty="0" err="1"/>
              <a:t>يَجِدْ</a:t>
            </a:r>
            <a:r>
              <a:rPr lang="fa-IR" dirty="0"/>
              <a:t> </a:t>
            </a:r>
            <a:r>
              <a:rPr lang="fa-IR" dirty="0" err="1"/>
              <a:t>إِلَى</a:t>
            </a:r>
            <a:r>
              <a:rPr lang="fa-IR" dirty="0"/>
              <a:t> </a:t>
            </a:r>
            <a:r>
              <a:rPr lang="fa-IR" dirty="0" err="1"/>
              <a:t>إِنْكَارِ</a:t>
            </a:r>
            <a:r>
              <a:rPr lang="fa-IR" dirty="0"/>
              <a:t> </a:t>
            </a:r>
            <a:r>
              <a:rPr lang="fa-IR" dirty="0" err="1"/>
              <a:t>شَيْ‏ءٍ</a:t>
            </a:r>
            <a:r>
              <a:rPr lang="fa-IR" dirty="0"/>
              <a:t> </a:t>
            </a:r>
            <a:r>
              <a:rPr lang="fa-IR" dirty="0" err="1"/>
              <a:t>مِنْهُ</a:t>
            </a:r>
            <a:r>
              <a:rPr lang="fa-IR" dirty="0"/>
              <a:t> </a:t>
            </a:r>
            <a:r>
              <a:rPr lang="fa-IR" dirty="0" err="1"/>
              <a:t>سَبِيلًا</a:t>
            </a:r>
            <a:r>
              <a:rPr lang="fa-IR" dirty="0"/>
              <a:t>.</a:t>
            </a:r>
          </a:p>
          <a:p>
            <a:pPr marL="0" indent="0">
              <a:buNone/>
            </a:pPr>
            <a:r>
              <a:rPr lang="fa-IR" dirty="0" err="1"/>
              <a:t>فَقَالَ</a:t>
            </a:r>
            <a:r>
              <a:rPr lang="fa-IR" dirty="0"/>
              <a:t> </a:t>
            </a:r>
            <a:r>
              <a:rPr lang="fa-IR" dirty="0" err="1"/>
              <a:t>لَهُ</a:t>
            </a:r>
            <a:r>
              <a:rPr lang="fa-IR" dirty="0"/>
              <a:t>: </a:t>
            </a:r>
            <a:r>
              <a:rPr lang="fa-IR" dirty="0" err="1"/>
              <a:t>يَا</a:t>
            </a:r>
            <a:r>
              <a:rPr lang="fa-IR" dirty="0"/>
              <a:t> </a:t>
            </a:r>
            <a:r>
              <a:rPr lang="fa-IR" dirty="0" err="1"/>
              <a:t>مُحَمَّدُ</a:t>
            </a:r>
            <a:r>
              <a:rPr lang="fa-IR" dirty="0"/>
              <a:t> </a:t>
            </a:r>
            <a:r>
              <a:rPr lang="fa-IR" dirty="0" err="1"/>
              <a:t>مَنْ</a:t>
            </a:r>
            <a:r>
              <a:rPr lang="fa-IR" dirty="0"/>
              <a:t> </a:t>
            </a:r>
            <a:r>
              <a:rPr lang="fa-IR" dirty="0" err="1"/>
              <a:t>يَأْتِيكَ</a:t>
            </a:r>
            <a:r>
              <a:rPr lang="fa-IR" dirty="0"/>
              <a:t> </a:t>
            </a:r>
            <a:r>
              <a:rPr lang="fa-IR" dirty="0" err="1"/>
              <a:t>بِهَذِهِ</a:t>
            </a:r>
            <a:r>
              <a:rPr lang="fa-IR" dirty="0"/>
              <a:t> </a:t>
            </a:r>
            <a:r>
              <a:rPr lang="fa-IR" dirty="0" err="1"/>
              <a:t>الْأَخْبَارِ</a:t>
            </a:r>
            <a:r>
              <a:rPr lang="fa-IR" dirty="0"/>
              <a:t> </a:t>
            </a:r>
            <a:r>
              <a:rPr lang="fa-IR" dirty="0" err="1"/>
              <a:t>عَنِ</a:t>
            </a:r>
            <a:r>
              <a:rPr lang="fa-IR" dirty="0" smtClean="0"/>
              <a:t>‏ </a:t>
            </a:r>
            <a:r>
              <a:rPr lang="fa-IR" dirty="0" err="1"/>
              <a:t>اللَّهِ</a:t>
            </a:r>
            <a:r>
              <a:rPr lang="fa-IR" dirty="0"/>
              <a:t> </a:t>
            </a:r>
            <a:r>
              <a:rPr lang="fa-IR" dirty="0" err="1"/>
              <a:t>قَالَ</a:t>
            </a:r>
            <a:r>
              <a:rPr lang="fa-IR" dirty="0"/>
              <a:t>: </a:t>
            </a:r>
            <a:r>
              <a:rPr lang="fa-IR" dirty="0" err="1"/>
              <a:t>جَبْرَئِيلُ</a:t>
            </a:r>
            <a:r>
              <a:rPr lang="fa-IR" dirty="0"/>
              <a:t>.</a:t>
            </a:r>
          </a:p>
          <a:p>
            <a:pPr marL="0" indent="0">
              <a:buNone/>
            </a:pPr>
            <a:r>
              <a:rPr lang="fa-IR" dirty="0" err="1"/>
              <a:t>قَالَ</a:t>
            </a:r>
            <a:r>
              <a:rPr lang="fa-IR" dirty="0"/>
              <a:t>: </a:t>
            </a:r>
            <a:r>
              <a:rPr lang="fa-IR" dirty="0" err="1"/>
              <a:t>لَوْ</a:t>
            </a:r>
            <a:r>
              <a:rPr lang="fa-IR" dirty="0"/>
              <a:t> </a:t>
            </a:r>
            <a:r>
              <a:rPr lang="fa-IR" dirty="0" err="1"/>
              <a:t>كَانَ</a:t>
            </a:r>
            <a:r>
              <a:rPr lang="fa-IR" dirty="0"/>
              <a:t> </a:t>
            </a:r>
            <a:r>
              <a:rPr lang="fa-IR" dirty="0" err="1"/>
              <a:t>غَيْرُهُ</a:t>
            </a:r>
            <a:r>
              <a:rPr lang="fa-IR" dirty="0"/>
              <a:t> </a:t>
            </a:r>
            <a:r>
              <a:rPr lang="fa-IR" dirty="0" err="1"/>
              <a:t>يَأْتِيكَ</a:t>
            </a:r>
            <a:r>
              <a:rPr lang="fa-IR" dirty="0"/>
              <a:t> </a:t>
            </a:r>
            <a:r>
              <a:rPr lang="fa-IR" dirty="0" err="1"/>
              <a:t>بِهَا</a:t>
            </a:r>
            <a:r>
              <a:rPr lang="fa-IR" dirty="0"/>
              <a:t> </a:t>
            </a:r>
            <a:r>
              <a:rPr lang="fa-IR" dirty="0" err="1"/>
              <a:t>لَآمَنْتُ</a:t>
            </a:r>
            <a:r>
              <a:rPr lang="fa-IR" dirty="0"/>
              <a:t> </a:t>
            </a:r>
            <a:r>
              <a:rPr lang="fa-IR" dirty="0" err="1"/>
              <a:t>بِكَ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لَكِنَّ</a:t>
            </a:r>
            <a:r>
              <a:rPr lang="fa-IR" dirty="0"/>
              <a:t> </a:t>
            </a:r>
            <a:r>
              <a:rPr lang="fa-IR" dirty="0" err="1"/>
              <a:t>جَبْرَئِيلَ</a:t>
            </a:r>
            <a:r>
              <a:rPr lang="fa-IR" dirty="0"/>
              <a:t> </a:t>
            </a:r>
            <a:r>
              <a:rPr lang="fa-IR" dirty="0" err="1"/>
              <a:t>عَدُوُّنَا</a:t>
            </a:r>
            <a:r>
              <a:rPr lang="fa-IR" dirty="0"/>
              <a:t> </a:t>
            </a:r>
            <a:r>
              <a:rPr lang="fa-IR" dirty="0" err="1"/>
              <a:t>مِنْ</a:t>
            </a:r>
            <a:r>
              <a:rPr lang="fa-IR" dirty="0"/>
              <a:t> </a:t>
            </a:r>
            <a:r>
              <a:rPr lang="fa-IR" dirty="0" err="1"/>
              <a:t>بَيْنِ</a:t>
            </a:r>
            <a:r>
              <a:rPr lang="fa-IR" dirty="0"/>
              <a:t> </a:t>
            </a:r>
            <a:r>
              <a:rPr lang="fa-IR" dirty="0" err="1"/>
              <a:t>الْمَلَائِكَةِ</a:t>
            </a:r>
            <a:r>
              <a:rPr lang="fa-IR" dirty="0"/>
              <a:t> </a:t>
            </a:r>
            <a:r>
              <a:rPr lang="fa-IR" dirty="0" err="1"/>
              <a:t>فَلَوْ</a:t>
            </a:r>
            <a:r>
              <a:rPr lang="fa-IR" dirty="0"/>
              <a:t> </a:t>
            </a:r>
            <a:r>
              <a:rPr lang="fa-IR" dirty="0" err="1"/>
              <a:t>كَانَ</a:t>
            </a:r>
            <a:r>
              <a:rPr lang="fa-IR" dirty="0"/>
              <a:t> </a:t>
            </a:r>
            <a:r>
              <a:rPr lang="fa-IR" dirty="0" err="1"/>
              <a:t>مِيكَائِيلُ</a:t>
            </a:r>
            <a:r>
              <a:rPr lang="fa-IR" dirty="0"/>
              <a:t> </a:t>
            </a:r>
            <a:r>
              <a:rPr lang="fa-IR" dirty="0" err="1"/>
              <a:t>أَوْ</a:t>
            </a:r>
            <a:r>
              <a:rPr lang="fa-IR" dirty="0"/>
              <a:t> </a:t>
            </a:r>
            <a:r>
              <a:rPr lang="fa-IR" dirty="0" err="1"/>
              <a:t>غَيْرُهُ</a:t>
            </a:r>
            <a:r>
              <a:rPr lang="fa-IR" dirty="0"/>
              <a:t>- </a:t>
            </a:r>
            <a:r>
              <a:rPr lang="fa-IR" dirty="0" err="1"/>
              <a:t>سِوَى</a:t>
            </a:r>
            <a:r>
              <a:rPr lang="fa-IR" dirty="0"/>
              <a:t> </a:t>
            </a:r>
            <a:r>
              <a:rPr lang="fa-IR" dirty="0" err="1"/>
              <a:t>جَبْرَئِيلَ</a:t>
            </a:r>
            <a:r>
              <a:rPr lang="fa-IR" dirty="0"/>
              <a:t> </a:t>
            </a:r>
            <a:r>
              <a:rPr lang="fa-IR" dirty="0" err="1"/>
              <a:t>يَأْتِيكَ</a:t>
            </a:r>
            <a:r>
              <a:rPr lang="fa-IR" dirty="0"/>
              <a:t> </a:t>
            </a:r>
            <a:r>
              <a:rPr lang="fa-IR" dirty="0" err="1"/>
              <a:t>بِهَا</a:t>
            </a:r>
            <a:r>
              <a:rPr lang="fa-IR" dirty="0"/>
              <a:t> </a:t>
            </a:r>
            <a:r>
              <a:rPr lang="fa-IR" dirty="0" err="1"/>
              <a:t>لَآمَنْتُ</a:t>
            </a:r>
            <a:r>
              <a:rPr lang="fa-IR" dirty="0"/>
              <a:t> </a:t>
            </a:r>
            <a:r>
              <a:rPr lang="fa-IR" dirty="0" err="1"/>
              <a:t>بِكَ</a:t>
            </a:r>
            <a:r>
              <a:rPr lang="fa-IR" dirty="0" smtClean="0"/>
              <a:t>.</a:t>
            </a:r>
            <a:endParaRPr lang="fa-IR" dirty="0"/>
          </a:p>
          <a:p>
            <a:pPr marL="0" indent="0">
              <a:buNone/>
            </a:pPr>
            <a:r>
              <a:rPr lang="fa-IR" dirty="0" err="1" smtClean="0"/>
              <a:t>فَقَالَ</a:t>
            </a:r>
            <a:r>
              <a:rPr lang="fa-IR" dirty="0" smtClean="0"/>
              <a:t> </a:t>
            </a:r>
            <a:r>
              <a:rPr lang="fa-IR" dirty="0" err="1"/>
              <a:t>رَسُولُ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ص: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لِمَ</a:t>
            </a:r>
            <a:r>
              <a:rPr lang="fa-IR" dirty="0"/>
              <a:t> </a:t>
            </a:r>
            <a:r>
              <a:rPr lang="fa-IR" dirty="0" err="1"/>
              <a:t>اتَّخَذْتُمْ</a:t>
            </a:r>
            <a:r>
              <a:rPr lang="fa-IR" dirty="0"/>
              <a:t> </a:t>
            </a:r>
            <a:r>
              <a:rPr lang="fa-IR" dirty="0" err="1"/>
              <a:t>جَبْرَئِيلَ</a:t>
            </a:r>
            <a:r>
              <a:rPr lang="fa-IR" dirty="0"/>
              <a:t> </a:t>
            </a:r>
            <a:r>
              <a:rPr lang="fa-IR" dirty="0" err="1"/>
              <a:t>عَدُوّاً</a:t>
            </a:r>
            <a:r>
              <a:rPr lang="fa-IR" dirty="0"/>
              <a:t> </a:t>
            </a:r>
            <a:r>
              <a:rPr lang="fa-IR" dirty="0" err="1"/>
              <a:t>قَالَ</a:t>
            </a:r>
            <a:r>
              <a:rPr lang="fa-IR" dirty="0"/>
              <a:t>: </a:t>
            </a:r>
            <a:r>
              <a:rPr lang="fa-IR" dirty="0" err="1"/>
              <a:t>لِأَنَّهُ</a:t>
            </a:r>
            <a:r>
              <a:rPr lang="fa-IR" dirty="0"/>
              <a:t> </a:t>
            </a:r>
            <a:r>
              <a:rPr lang="fa-IR" dirty="0" err="1"/>
              <a:t>يَنْزِلُ</a:t>
            </a:r>
            <a:r>
              <a:rPr lang="fa-IR" dirty="0" smtClean="0"/>
              <a:t>‏ </a:t>
            </a:r>
            <a:r>
              <a:rPr lang="fa-IR" dirty="0" err="1"/>
              <a:t>بِالْبَلَاءِ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الشِّدَّةِ</a:t>
            </a:r>
            <a:r>
              <a:rPr lang="fa-IR" dirty="0"/>
              <a:t> </a:t>
            </a:r>
            <a:r>
              <a:rPr lang="fa-IR" dirty="0" err="1"/>
              <a:t>عَلَى</a:t>
            </a:r>
            <a:r>
              <a:rPr lang="fa-IR" dirty="0"/>
              <a:t> </a:t>
            </a:r>
            <a:r>
              <a:rPr lang="fa-IR" dirty="0" err="1"/>
              <a:t>بَنِي</a:t>
            </a:r>
            <a:r>
              <a:rPr lang="fa-IR" dirty="0"/>
              <a:t> </a:t>
            </a:r>
            <a:r>
              <a:rPr lang="fa-IR" dirty="0" err="1"/>
              <a:t>إِسْرَائِيلَ</a:t>
            </a:r>
            <a:r>
              <a:rPr lang="fa-IR" dirty="0"/>
              <a:t>.</a:t>
            </a:r>
          </a:p>
          <a:p>
            <a:pPr marL="0" indent="0">
              <a:buNone/>
            </a:pP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دَفَعَ</a:t>
            </a:r>
            <a:r>
              <a:rPr lang="fa-IR" dirty="0"/>
              <a:t>‏[4] </a:t>
            </a:r>
            <a:r>
              <a:rPr lang="fa-IR" dirty="0" err="1"/>
              <a:t>دَانِيَالَ</a:t>
            </a:r>
            <a:r>
              <a:rPr lang="fa-IR" dirty="0"/>
              <a:t> </a:t>
            </a:r>
            <a:r>
              <a:rPr lang="fa-IR" dirty="0" err="1"/>
              <a:t>عَنْ</a:t>
            </a:r>
            <a:r>
              <a:rPr lang="fa-IR" dirty="0"/>
              <a:t> </a:t>
            </a:r>
            <a:r>
              <a:rPr lang="fa-IR" dirty="0" err="1"/>
              <a:t>قَتْلِ</a:t>
            </a:r>
            <a:r>
              <a:rPr lang="fa-IR" dirty="0"/>
              <a:t> «</a:t>
            </a:r>
            <a:r>
              <a:rPr lang="fa-IR" dirty="0" err="1"/>
              <a:t>بُخْتَ‏نَصَّرَ</a:t>
            </a:r>
            <a:r>
              <a:rPr lang="fa-IR" dirty="0"/>
              <a:t>» </a:t>
            </a:r>
            <a:r>
              <a:rPr lang="fa-IR" dirty="0" err="1"/>
              <a:t>حَتَّى</a:t>
            </a:r>
            <a:r>
              <a:rPr lang="fa-IR" dirty="0"/>
              <a:t> </a:t>
            </a:r>
            <a:r>
              <a:rPr lang="fa-IR" dirty="0" err="1"/>
              <a:t>قَوِيَ</a:t>
            </a:r>
            <a:r>
              <a:rPr lang="fa-IR" dirty="0"/>
              <a:t> </a:t>
            </a:r>
            <a:r>
              <a:rPr lang="fa-IR" dirty="0" err="1"/>
              <a:t>أَمْرُهُ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أَهْلَكَ</a:t>
            </a:r>
            <a:r>
              <a:rPr lang="fa-IR" dirty="0"/>
              <a:t> </a:t>
            </a:r>
            <a:r>
              <a:rPr lang="fa-IR" dirty="0" err="1"/>
              <a:t>بَنِي</a:t>
            </a:r>
            <a:r>
              <a:rPr lang="fa-IR" dirty="0"/>
              <a:t> </a:t>
            </a:r>
            <a:r>
              <a:rPr lang="fa-IR" dirty="0" err="1"/>
              <a:t>إِسْرَائِيلَ</a:t>
            </a:r>
            <a:r>
              <a:rPr lang="fa-IR" dirty="0"/>
              <a:t>.</a:t>
            </a:r>
          </a:p>
          <a:p>
            <a:pPr marL="0" indent="0">
              <a:buNone/>
            </a:pP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كَذَلِكَ</a:t>
            </a:r>
            <a:r>
              <a:rPr lang="fa-IR" dirty="0"/>
              <a:t> </a:t>
            </a:r>
            <a:r>
              <a:rPr lang="fa-IR" dirty="0" err="1"/>
              <a:t>كُلُّ</a:t>
            </a:r>
            <a:r>
              <a:rPr lang="fa-IR" dirty="0"/>
              <a:t> </a:t>
            </a:r>
            <a:r>
              <a:rPr lang="fa-IR" dirty="0" err="1"/>
              <a:t>بَأْسٍ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شِدَّةٍ</a:t>
            </a:r>
            <a:r>
              <a:rPr lang="fa-IR" dirty="0"/>
              <a:t> </a:t>
            </a:r>
            <a:r>
              <a:rPr lang="fa-IR" dirty="0" err="1"/>
              <a:t>لَا</a:t>
            </a:r>
            <a:r>
              <a:rPr lang="fa-IR" dirty="0"/>
              <a:t> </a:t>
            </a:r>
            <a:r>
              <a:rPr lang="fa-IR" dirty="0" err="1"/>
              <a:t>يُنْزِلُهَا</a:t>
            </a:r>
            <a:r>
              <a:rPr lang="fa-IR" dirty="0"/>
              <a:t> </a:t>
            </a:r>
            <a:r>
              <a:rPr lang="fa-IR" dirty="0" err="1"/>
              <a:t>إِلَّا</a:t>
            </a:r>
            <a:r>
              <a:rPr lang="fa-IR" dirty="0"/>
              <a:t> </a:t>
            </a:r>
            <a:r>
              <a:rPr lang="fa-IR" dirty="0" err="1"/>
              <a:t>جَبْرَئِيلُ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مِيكَائِيلُ</a:t>
            </a:r>
            <a:r>
              <a:rPr lang="fa-IR" dirty="0"/>
              <a:t> </a:t>
            </a:r>
            <a:r>
              <a:rPr lang="fa-IR" dirty="0" err="1"/>
              <a:t>يَأْتِينَا</a:t>
            </a:r>
            <a:r>
              <a:rPr lang="fa-IR" dirty="0"/>
              <a:t> </a:t>
            </a:r>
            <a:r>
              <a:rPr lang="fa-IR" dirty="0" err="1"/>
              <a:t>بِالرَّحْمَةِ</a:t>
            </a:r>
            <a:r>
              <a:rPr lang="fa-IR" dirty="0"/>
              <a:t>.</a:t>
            </a:r>
          </a:p>
          <a:p>
            <a:pPr marL="0" indent="0">
              <a:buNone/>
            </a:pPr>
            <a:r>
              <a:rPr lang="fa-IR" dirty="0" err="1"/>
              <a:t>فَقَالَ</a:t>
            </a:r>
            <a:r>
              <a:rPr lang="fa-IR" dirty="0"/>
              <a:t> </a:t>
            </a:r>
            <a:r>
              <a:rPr lang="fa-IR" dirty="0" err="1"/>
              <a:t>رَسُولُ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ص: </a:t>
            </a:r>
            <a:r>
              <a:rPr lang="fa-IR" dirty="0" err="1"/>
              <a:t>وَيْحَكَ</a:t>
            </a:r>
            <a:r>
              <a:rPr lang="fa-IR" dirty="0"/>
              <a:t> </a:t>
            </a:r>
            <a:r>
              <a:rPr lang="fa-IR" dirty="0" err="1"/>
              <a:t>أَ</a:t>
            </a:r>
            <a:r>
              <a:rPr lang="fa-IR" dirty="0"/>
              <a:t> </a:t>
            </a:r>
            <a:r>
              <a:rPr lang="fa-IR" dirty="0" err="1"/>
              <a:t>جَهِلْتَ</a:t>
            </a:r>
            <a:r>
              <a:rPr lang="fa-IR" dirty="0"/>
              <a:t> </a:t>
            </a:r>
            <a:r>
              <a:rPr lang="fa-IR" dirty="0" err="1"/>
              <a:t>أَمْرَ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</a:t>
            </a:r>
            <a:r>
              <a:rPr lang="fa-IR" dirty="0" err="1"/>
              <a:t>تَعَالَى</a:t>
            </a:r>
            <a:r>
              <a:rPr lang="fa-IR" dirty="0"/>
              <a:t>!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مَا</a:t>
            </a:r>
            <a:r>
              <a:rPr lang="fa-IR" dirty="0"/>
              <a:t> </a:t>
            </a:r>
            <a:r>
              <a:rPr lang="fa-IR" dirty="0" err="1"/>
              <a:t>ذَنْبُ</a:t>
            </a:r>
            <a:r>
              <a:rPr lang="fa-IR" dirty="0"/>
              <a:t> </a:t>
            </a:r>
            <a:r>
              <a:rPr lang="fa-IR" dirty="0" err="1"/>
              <a:t>جَبْرَئِيلَ</a:t>
            </a:r>
            <a:r>
              <a:rPr lang="fa-IR" dirty="0"/>
              <a:t> </a:t>
            </a:r>
            <a:r>
              <a:rPr lang="fa-IR" dirty="0" err="1"/>
              <a:t>إِنْ</a:t>
            </a:r>
            <a:r>
              <a:rPr lang="fa-IR" dirty="0"/>
              <a:t> </a:t>
            </a:r>
            <a:r>
              <a:rPr lang="fa-IR" dirty="0" err="1"/>
              <a:t>أَطَاعَ</a:t>
            </a:r>
            <a:r>
              <a:rPr lang="fa-IR" dirty="0"/>
              <a:t> </a:t>
            </a:r>
            <a:r>
              <a:rPr lang="fa-IR" dirty="0" err="1"/>
              <a:t>اللَّهَ</a:t>
            </a:r>
            <a:r>
              <a:rPr lang="fa-IR" dirty="0"/>
              <a:t> </a:t>
            </a:r>
            <a:r>
              <a:rPr lang="fa-IR" dirty="0" err="1"/>
              <a:t>فِيمَا</a:t>
            </a:r>
            <a:r>
              <a:rPr lang="fa-IR" dirty="0"/>
              <a:t> </a:t>
            </a:r>
            <a:r>
              <a:rPr lang="fa-IR" dirty="0" err="1"/>
              <a:t>يُرِيدُهُ</a:t>
            </a:r>
            <a:r>
              <a:rPr lang="fa-IR" dirty="0"/>
              <a:t> </a:t>
            </a:r>
            <a:r>
              <a:rPr lang="fa-IR" dirty="0" err="1"/>
              <a:t>بِكُمْ</a:t>
            </a:r>
            <a:r>
              <a:rPr lang="fa-IR" dirty="0"/>
              <a:t> </a:t>
            </a:r>
            <a:r>
              <a:rPr lang="fa-IR" dirty="0" err="1"/>
              <a:t>أَ</a:t>
            </a:r>
            <a:r>
              <a:rPr lang="fa-IR" dirty="0"/>
              <a:t> </a:t>
            </a:r>
            <a:r>
              <a:rPr lang="fa-IR" dirty="0" err="1"/>
              <a:t>رَأَيْتُمْ</a:t>
            </a:r>
            <a:r>
              <a:rPr lang="fa-IR" dirty="0"/>
              <a:t> </a:t>
            </a:r>
            <a:r>
              <a:rPr lang="fa-IR" dirty="0" err="1"/>
              <a:t>مَلَكَ</a:t>
            </a:r>
            <a:r>
              <a:rPr lang="fa-IR" dirty="0"/>
              <a:t> </a:t>
            </a:r>
            <a:r>
              <a:rPr lang="fa-IR" dirty="0" err="1"/>
              <a:t>الْمَوْتِ</a:t>
            </a:r>
            <a:r>
              <a:rPr lang="fa-IR" dirty="0"/>
              <a:t> </a:t>
            </a:r>
            <a:r>
              <a:rPr lang="fa-IR" dirty="0" err="1"/>
              <a:t>أَ</a:t>
            </a:r>
            <a:r>
              <a:rPr lang="fa-IR" dirty="0"/>
              <a:t> </a:t>
            </a:r>
            <a:r>
              <a:rPr lang="fa-IR" dirty="0" err="1"/>
              <a:t>هُوَ</a:t>
            </a:r>
            <a:r>
              <a:rPr lang="fa-IR" dirty="0"/>
              <a:t> </a:t>
            </a:r>
            <a:r>
              <a:rPr lang="fa-IR" dirty="0" err="1"/>
              <a:t>عَدُوُّكُمْ</a:t>
            </a:r>
            <a:r>
              <a:rPr lang="fa-IR" dirty="0"/>
              <a:t>-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قَدْ</a:t>
            </a:r>
            <a:r>
              <a:rPr lang="fa-IR" dirty="0"/>
              <a:t> </a:t>
            </a:r>
            <a:r>
              <a:rPr lang="fa-IR" dirty="0" err="1"/>
              <a:t>وَكَلَهُ</a:t>
            </a:r>
            <a:r>
              <a:rPr lang="fa-IR" dirty="0"/>
              <a:t> </a:t>
            </a:r>
            <a:r>
              <a:rPr lang="fa-IR" dirty="0" err="1"/>
              <a:t>اللَّهُ</a:t>
            </a:r>
            <a:r>
              <a:rPr lang="fa-IR" dirty="0"/>
              <a:t> </a:t>
            </a:r>
            <a:r>
              <a:rPr lang="fa-IR" dirty="0" err="1"/>
              <a:t>بِقَبْضِ</a:t>
            </a:r>
            <a:r>
              <a:rPr lang="fa-IR" dirty="0"/>
              <a:t> </a:t>
            </a:r>
            <a:r>
              <a:rPr lang="fa-IR" dirty="0" err="1"/>
              <a:t>أَرْوَاحِ</a:t>
            </a:r>
            <a:r>
              <a:rPr lang="fa-IR" dirty="0"/>
              <a:t> </a:t>
            </a:r>
            <a:r>
              <a:rPr lang="fa-IR" dirty="0" err="1"/>
              <a:t>الْخَلْقِ</a:t>
            </a:r>
            <a:r>
              <a:rPr lang="fa-IR" dirty="0"/>
              <a:t> </a:t>
            </a:r>
            <a:r>
              <a:rPr lang="fa-IR" dirty="0" err="1"/>
              <a:t>الَّذِي</a:t>
            </a:r>
            <a:r>
              <a:rPr lang="fa-IR" dirty="0"/>
              <a:t> </a:t>
            </a:r>
            <a:r>
              <a:rPr lang="fa-IR" dirty="0" err="1"/>
              <a:t>أَنْتُمْ</a:t>
            </a:r>
            <a:r>
              <a:rPr lang="fa-IR" dirty="0"/>
              <a:t> </a:t>
            </a:r>
            <a:r>
              <a:rPr lang="fa-IR" dirty="0" err="1"/>
              <a:t>مِنْهُ</a:t>
            </a:r>
            <a:r>
              <a:rPr lang="fa-IR" dirty="0"/>
              <a:t> </a:t>
            </a:r>
            <a:r>
              <a:rPr lang="fa-IR" dirty="0" err="1"/>
              <a:t>أَ</a:t>
            </a:r>
            <a:r>
              <a:rPr lang="fa-IR" dirty="0"/>
              <a:t> </a:t>
            </a:r>
            <a:r>
              <a:rPr lang="fa-IR" dirty="0" err="1"/>
              <a:t>رَأَيْتُمُ</a:t>
            </a:r>
            <a:r>
              <a:rPr lang="fa-IR" dirty="0"/>
              <a:t> </a:t>
            </a:r>
            <a:r>
              <a:rPr lang="fa-IR" dirty="0" err="1"/>
              <a:t>الْآبَاءَ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الْأُمَّهَاتِ</a:t>
            </a:r>
            <a:r>
              <a:rPr lang="fa-IR" dirty="0"/>
              <a:t>- </a:t>
            </a:r>
            <a:r>
              <a:rPr lang="fa-IR" dirty="0" err="1"/>
              <a:t>إِذَا</a:t>
            </a:r>
            <a:r>
              <a:rPr lang="fa-IR" dirty="0"/>
              <a:t> </a:t>
            </a:r>
            <a:r>
              <a:rPr lang="fa-IR" dirty="0" err="1"/>
              <a:t>وَجَرُوا</a:t>
            </a:r>
            <a:r>
              <a:rPr lang="fa-IR" dirty="0"/>
              <a:t>[5] </a:t>
            </a:r>
            <a:r>
              <a:rPr lang="fa-IR" dirty="0" err="1"/>
              <a:t>الْأَوْلَادَ</a:t>
            </a:r>
            <a:r>
              <a:rPr lang="fa-IR" dirty="0"/>
              <a:t> </a:t>
            </a:r>
            <a:r>
              <a:rPr lang="fa-IR" dirty="0" err="1"/>
              <a:t>الْأَدْوِيَةَ</a:t>
            </a:r>
            <a:r>
              <a:rPr lang="fa-IR" dirty="0"/>
              <a:t> </a:t>
            </a:r>
            <a:r>
              <a:rPr lang="fa-IR" dirty="0" err="1"/>
              <a:t>الْكَرِيهَةَ</a:t>
            </a:r>
            <a:r>
              <a:rPr lang="fa-IR" dirty="0"/>
              <a:t> </a:t>
            </a:r>
            <a:r>
              <a:rPr lang="fa-IR" dirty="0" err="1"/>
              <a:t>لِمَصَالِحِهِمْ</a:t>
            </a:r>
            <a:r>
              <a:rPr lang="fa-IR" dirty="0"/>
              <a:t>، </a:t>
            </a:r>
            <a:r>
              <a:rPr lang="fa-IR" dirty="0" err="1"/>
              <a:t>أَ</a:t>
            </a:r>
            <a:r>
              <a:rPr lang="fa-IR" dirty="0"/>
              <a:t> </a:t>
            </a:r>
            <a:r>
              <a:rPr lang="fa-IR" dirty="0" err="1"/>
              <a:t>يَجِبُ</a:t>
            </a:r>
            <a:r>
              <a:rPr lang="fa-IR" dirty="0"/>
              <a:t> </a:t>
            </a:r>
            <a:r>
              <a:rPr lang="fa-IR" dirty="0" err="1"/>
              <a:t>أَنْ</a:t>
            </a:r>
            <a:r>
              <a:rPr lang="fa-IR" dirty="0"/>
              <a:t> </a:t>
            </a:r>
            <a:r>
              <a:rPr lang="fa-IR" dirty="0" err="1"/>
              <a:t>يَتَّخِذَهُمْ</a:t>
            </a:r>
            <a:r>
              <a:rPr lang="fa-IR" dirty="0"/>
              <a:t> </a:t>
            </a:r>
            <a:r>
              <a:rPr lang="fa-IR" dirty="0" err="1"/>
              <a:t>أَوْلَادُهُمْ</a:t>
            </a:r>
            <a:r>
              <a:rPr lang="fa-IR" dirty="0"/>
              <a:t> </a:t>
            </a:r>
            <a:r>
              <a:rPr lang="fa-IR" dirty="0" err="1"/>
              <a:t>أَعْدَاءً</a:t>
            </a:r>
            <a:r>
              <a:rPr lang="fa-IR" dirty="0"/>
              <a:t> </a:t>
            </a:r>
            <a:r>
              <a:rPr lang="fa-IR" dirty="0" err="1"/>
              <a:t>مِنْ</a:t>
            </a:r>
            <a:r>
              <a:rPr lang="fa-IR" dirty="0"/>
              <a:t> </a:t>
            </a:r>
            <a:r>
              <a:rPr lang="fa-IR" dirty="0" err="1"/>
              <a:t>أَجْلِ</a:t>
            </a:r>
            <a:r>
              <a:rPr lang="fa-IR" dirty="0"/>
              <a:t> </a:t>
            </a:r>
            <a:r>
              <a:rPr lang="fa-IR" dirty="0" err="1"/>
              <a:t>ذَلِكَ</a:t>
            </a:r>
            <a:r>
              <a:rPr lang="fa-IR" dirty="0"/>
              <a:t> </a:t>
            </a:r>
            <a:r>
              <a:rPr lang="fa-IR" dirty="0" err="1"/>
              <a:t>لَا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لَكِنَّكُمْ</a:t>
            </a:r>
            <a:r>
              <a:rPr lang="fa-IR" dirty="0"/>
              <a:t> </a:t>
            </a:r>
            <a:r>
              <a:rPr lang="fa-IR" dirty="0" err="1"/>
              <a:t>بِاللَّهِ</a:t>
            </a:r>
            <a:r>
              <a:rPr lang="fa-IR" dirty="0"/>
              <a:t> </a:t>
            </a:r>
            <a:r>
              <a:rPr lang="fa-IR" dirty="0" err="1"/>
              <a:t>جَاهِلُونَ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عَنْ</a:t>
            </a:r>
            <a:r>
              <a:rPr lang="fa-IR" dirty="0"/>
              <a:t> </a:t>
            </a:r>
            <a:r>
              <a:rPr lang="fa-IR" dirty="0" err="1"/>
              <a:t>حِكْمَتِهِ</a:t>
            </a:r>
            <a:r>
              <a:rPr lang="fa-IR" dirty="0"/>
              <a:t> </a:t>
            </a:r>
            <a:r>
              <a:rPr lang="fa-IR" dirty="0" err="1"/>
              <a:t>غَافِلُونَ</a:t>
            </a:r>
            <a:r>
              <a:rPr lang="fa-IR" dirty="0"/>
              <a:t>، </a:t>
            </a:r>
            <a:r>
              <a:rPr lang="fa-IR" dirty="0" err="1"/>
              <a:t>أَشْهَدُ</a:t>
            </a:r>
            <a:r>
              <a:rPr lang="fa-IR" dirty="0"/>
              <a:t> </a:t>
            </a:r>
            <a:r>
              <a:rPr lang="fa-IR" dirty="0" err="1"/>
              <a:t>أَنَّ</a:t>
            </a:r>
            <a:r>
              <a:rPr lang="fa-IR" dirty="0"/>
              <a:t> </a:t>
            </a:r>
            <a:r>
              <a:rPr lang="fa-IR" dirty="0" err="1"/>
              <a:t>جَبْرَئِيلَ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مِيكَائِيلَ</a:t>
            </a:r>
            <a:r>
              <a:rPr lang="fa-IR" dirty="0"/>
              <a:t> </a:t>
            </a:r>
            <a:r>
              <a:rPr lang="fa-IR" dirty="0" err="1"/>
              <a:t>بِأَمْرِ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</a:t>
            </a:r>
            <a:r>
              <a:rPr lang="fa-IR" dirty="0" err="1"/>
              <a:t>عَامِلَانِ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لَهُ</a:t>
            </a:r>
            <a:r>
              <a:rPr lang="fa-IR" dirty="0"/>
              <a:t> </a:t>
            </a:r>
            <a:r>
              <a:rPr lang="fa-IR" dirty="0" err="1"/>
              <a:t>مُطِيعَانِ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أَنَّهُ</a:t>
            </a:r>
            <a:r>
              <a:rPr lang="fa-IR" dirty="0"/>
              <a:t> </a:t>
            </a:r>
            <a:r>
              <a:rPr lang="fa-IR" dirty="0" err="1"/>
              <a:t>لَا</a:t>
            </a:r>
            <a:r>
              <a:rPr lang="fa-IR" dirty="0"/>
              <a:t> </a:t>
            </a:r>
            <a:r>
              <a:rPr lang="fa-IR" dirty="0" err="1"/>
              <a:t>يُعَادِي</a:t>
            </a:r>
            <a:r>
              <a:rPr lang="fa-IR" dirty="0"/>
              <a:t> </a:t>
            </a:r>
            <a:r>
              <a:rPr lang="fa-IR" dirty="0" err="1"/>
              <a:t>أَحَدَهُمَا</a:t>
            </a:r>
            <a:r>
              <a:rPr lang="fa-IR" dirty="0"/>
              <a:t> </a:t>
            </a:r>
            <a:r>
              <a:rPr lang="fa-IR" dirty="0" err="1"/>
              <a:t>إِلَّا</a:t>
            </a:r>
            <a:r>
              <a:rPr lang="fa-IR" dirty="0"/>
              <a:t> </a:t>
            </a:r>
            <a:r>
              <a:rPr lang="fa-IR" dirty="0" err="1"/>
              <a:t>مَنْ</a:t>
            </a:r>
            <a:r>
              <a:rPr lang="fa-IR" dirty="0"/>
              <a:t> </a:t>
            </a:r>
            <a:r>
              <a:rPr lang="fa-IR" dirty="0" err="1"/>
              <a:t>عَادَى</a:t>
            </a:r>
            <a:r>
              <a:rPr lang="fa-IR" dirty="0"/>
              <a:t> </a:t>
            </a:r>
            <a:r>
              <a:rPr lang="fa-IR" dirty="0" err="1"/>
              <a:t>الْآخَرَ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إِنَّ</a:t>
            </a:r>
            <a:r>
              <a:rPr lang="fa-IR" dirty="0"/>
              <a:t> </a:t>
            </a:r>
            <a:r>
              <a:rPr lang="fa-IR" dirty="0" err="1"/>
              <a:t>مَنْ</a:t>
            </a:r>
            <a:r>
              <a:rPr lang="fa-IR" dirty="0"/>
              <a:t> </a:t>
            </a:r>
            <a:r>
              <a:rPr lang="fa-IR" dirty="0" err="1"/>
              <a:t>زَعَمَ</a:t>
            </a:r>
            <a:r>
              <a:rPr lang="fa-IR" dirty="0"/>
              <a:t> </a:t>
            </a:r>
            <a:r>
              <a:rPr lang="fa-IR" dirty="0" err="1"/>
              <a:t>أَنَّهُ</a:t>
            </a:r>
            <a:r>
              <a:rPr lang="fa-IR" dirty="0"/>
              <a:t> </a:t>
            </a:r>
            <a:r>
              <a:rPr lang="fa-IR" dirty="0" err="1"/>
              <a:t>يُحِبُّ</a:t>
            </a:r>
            <a:r>
              <a:rPr lang="fa-IR" dirty="0"/>
              <a:t> </a:t>
            </a:r>
            <a:r>
              <a:rPr lang="fa-IR" dirty="0" err="1"/>
              <a:t>أَحَدَهُمَا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يُبْغِضُ</a:t>
            </a:r>
            <a:r>
              <a:rPr lang="fa-IR" dirty="0"/>
              <a:t> </a:t>
            </a:r>
            <a:r>
              <a:rPr lang="fa-IR" dirty="0" err="1"/>
              <a:t>الْآخَرَ</a:t>
            </a:r>
            <a:r>
              <a:rPr lang="fa-IR" dirty="0"/>
              <a:t> </a:t>
            </a:r>
            <a:r>
              <a:rPr lang="fa-IR" dirty="0" err="1"/>
              <a:t>فَقَدْ</a:t>
            </a:r>
            <a:r>
              <a:rPr lang="fa-IR" dirty="0"/>
              <a:t> </a:t>
            </a:r>
            <a:r>
              <a:rPr lang="fa-IR" dirty="0" err="1"/>
              <a:t>كَذَبَ</a:t>
            </a:r>
            <a:r>
              <a:rPr lang="fa-IR" dirty="0"/>
              <a:t>.</a:t>
            </a:r>
          </a:p>
          <a:p>
            <a:pPr marL="0" indent="0">
              <a:buNone/>
            </a:pP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كَذَلِكَ</a:t>
            </a:r>
            <a:r>
              <a:rPr lang="fa-IR" dirty="0"/>
              <a:t> </a:t>
            </a:r>
            <a:r>
              <a:rPr lang="fa-IR" dirty="0" err="1"/>
              <a:t>مُحَمَّدٌ</a:t>
            </a:r>
            <a:r>
              <a:rPr lang="fa-IR" dirty="0"/>
              <a:t> </a:t>
            </a:r>
            <a:r>
              <a:rPr lang="fa-IR" dirty="0" err="1"/>
              <a:t>رَسُولُ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عَلِيٌّ</a:t>
            </a:r>
            <a:r>
              <a:rPr lang="fa-IR" dirty="0"/>
              <a:t> </a:t>
            </a:r>
            <a:r>
              <a:rPr lang="fa-IR" dirty="0" err="1"/>
              <a:t>أَخَوَانِ</a:t>
            </a:r>
            <a:r>
              <a:rPr lang="fa-IR" dirty="0"/>
              <a:t>، </a:t>
            </a:r>
            <a:r>
              <a:rPr lang="fa-IR" dirty="0" err="1"/>
              <a:t>كَمَا</a:t>
            </a:r>
            <a:r>
              <a:rPr lang="fa-IR" dirty="0"/>
              <a:t> </a:t>
            </a:r>
            <a:r>
              <a:rPr lang="fa-IR" dirty="0" err="1"/>
              <a:t>أَنَّ</a:t>
            </a:r>
            <a:r>
              <a:rPr lang="fa-IR" dirty="0"/>
              <a:t> </a:t>
            </a:r>
            <a:r>
              <a:rPr lang="fa-IR" dirty="0" err="1"/>
              <a:t>جَبْرَئِيلَ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مِيكَائِيلَ</a:t>
            </a:r>
            <a:r>
              <a:rPr lang="fa-IR" dirty="0"/>
              <a:t> </a:t>
            </a:r>
            <a:r>
              <a:rPr lang="fa-IR" dirty="0" err="1"/>
              <a:t>أَخَوَانِ</a:t>
            </a:r>
            <a:r>
              <a:rPr lang="fa-IR" dirty="0"/>
              <a:t>، </a:t>
            </a:r>
            <a:r>
              <a:rPr lang="fa-IR" dirty="0" err="1"/>
              <a:t>فَمَنْ</a:t>
            </a:r>
            <a:r>
              <a:rPr lang="fa-IR" dirty="0"/>
              <a:t> </a:t>
            </a:r>
            <a:r>
              <a:rPr lang="fa-IR" dirty="0" err="1"/>
              <a:t>أَحَبَّهُمَا</a:t>
            </a:r>
            <a:r>
              <a:rPr lang="fa-IR" dirty="0"/>
              <a:t> </a:t>
            </a:r>
            <a:r>
              <a:rPr lang="fa-IR" dirty="0" err="1"/>
              <a:t>فَهُوَ</a:t>
            </a:r>
            <a:r>
              <a:rPr lang="fa-IR" dirty="0"/>
              <a:t> </a:t>
            </a:r>
            <a:r>
              <a:rPr lang="fa-IR" dirty="0" err="1"/>
              <a:t>مِنْ</a:t>
            </a:r>
            <a:r>
              <a:rPr lang="fa-IR" dirty="0"/>
              <a:t> </a:t>
            </a:r>
            <a:r>
              <a:rPr lang="fa-IR" dirty="0" err="1"/>
              <a:t>أَوْلِيَاءِ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مَنْ</a:t>
            </a:r>
            <a:r>
              <a:rPr lang="fa-IR" dirty="0"/>
              <a:t> </a:t>
            </a:r>
            <a:r>
              <a:rPr lang="fa-IR" dirty="0" err="1"/>
              <a:t>أَبْغَضَهُمَا</a:t>
            </a:r>
            <a:r>
              <a:rPr lang="fa-IR" dirty="0"/>
              <a:t> </a:t>
            </a:r>
            <a:r>
              <a:rPr lang="fa-IR" dirty="0" err="1"/>
              <a:t>فَهُوَ</a:t>
            </a:r>
            <a:r>
              <a:rPr lang="fa-IR" dirty="0"/>
              <a:t> </a:t>
            </a:r>
            <a:r>
              <a:rPr lang="fa-IR" dirty="0" err="1"/>
              <a:t>مِنْ</a:t>
            </a:r>
            <a:r>
              <a:rPr lang="fa-IR" dirty="0"/>
              <a:t> </a:t>
            </a:r>
            <a:r>
              <a:rPr lang="fa-IR" dirty="0" err="1"/>
              <a:t>أَعْدَاءِ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مَنْ</a:t>
            </a:r>
            <a:r>
              <a:rPr lang="fa-IR" dirty="0"/>
              <a:t> </a:t>
            </a:r>
            <a:r>
              <a:rPr lang="fa-IR" dirty="0" err="1"/>
              <a:t>أَبْغَضَ</a:t>
            </a:r>
            <a:r>
              <a:rPr lang="fa-IR" dirty="0"/>
              <a:t> </a:t>
            </a:r>
            <a:r>
              <a:rPr lang="fa-IR" dirty="0" err="1"/>
              <a:t>أَحَدَهُمَا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زَعَمَ</a:t>
            </a:r>
            <a:r>
              <a:rPr lang="fa-IR" dirty="0"/>
              <a:t> </a:t>
            </a:r>
            <a:r>
              <a:rPr lang="fa-IR" dirty="0" err="1"/>
              <a:t>أَنَّهُ</a:t>
            </a:r>
            <a:r>
              <a:rPr lang="fa-IR" dirty="0"/>
              <a:t> </a:t>
            </a:r>
            <a:r>
              <a:rPr lang="fa-IR" dirty="0" err="1"/>
              <a:t>يُحِبُّ</a:t>
            </a:r>
            <a:r>
              <a:rPr lang="fa-IR" dirty="0"/>
              <a:t> </a:t>
            </a:r>
            <a:r>
              <a:rPr lang="fa-IR" dirty="0" err="1"/>
              <a:t>الْآخَرَ</a:t>
            </a:r>
            <a:r>
              <a:rPr lang="fa-IR" dirty="0"/>
              <a:t> </a:t>
            </a:r>
            <a:r>
              <a:rPr lang="fa-IR" dirty="0" err="1"/>
              <a:t>فَقَدْ</a:t>
            </a:r>
            <a:r>
              <a:rPr lang="fa-IR" dirty="0"/>
              <a:t> </a:t>
            </a:r>
            <a:r>
              <a:rPr lang="fa-IR" dirty="0" err="1"/>
              <a:t>كَذَبَ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هُمَا</a:t>
            </a:r>
            <a:r>
              <a:rPr lang="fa-IR" dirty="0"/>
              <a:t> </a:t>
            </a:r>
            <a:r>
              <a:rPr lang="fa-IR" dirty="0" err="1"/>
              <a:t>مِنْهُ</a:t>
            </a:r>
            <a:r>
              <a:rPr lang="fa-IR" dirty="0"/>
              <a:t> </a:t>
            </a:r>
            <a:r>
              <a:rPr lang="fa-IR" dirty="0" err="1"/>
              <a:t>بَرِيئَانِ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كَذَلِكَ</a:t>
            </a:r>
            <a:r>
              <a:rPr lang="fa-IR" dirty="0"/>
              <a:t> </a:t>
            </a:r>
            <a:r>
              <a:rPr lang="fa-IR" dirty="0" err="1"/>
              <a:t>مَنْ</a:t>
            </a:r>
            <a:r>
              <a:rPr lang="fa-IR" dirty="0"/>
              <a:t> </a:t>
            </a:r>
            <a:r>
              <a:rPr lang="fa-IR" dirty="0" err="1"/>
              <a:t>أَبْغَضَ</a:t>
            </a:r>
            <a:r>
              <a:rPr lang="fa-IR" dirty="0"/>
              <a:t> </a:t>
            </a:r>
            <a:r>
              <a:rPr lang="fa-IR" dirty="0" err="1"/>
              <a:t>وَاحِداً</a:t>
            </a:r>
            <a:r>
              <a:rPr lang="fa-IR" dirty="0"/>
              <a:t> </a:t>
            </a:r>
            <a:r>
              <a:rPr lang="fa-IR" dirty="0" err="1"/>
              <a:t>مِنِّي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مِنْ</a:t>
            </a:r>
            <a:r>
              <a:rPr lang="fa-IR" dirty="0"/>
              <a:t> </a:t>
            </a:r>
            <a:r>
              <a:rPr lang="fa-IR" dirty="0" err="1"/>
              <a:t>عَلِيٍّ</a:t>
            </a:r>
            <a:r>
              <a:rPr lang="fa-IR" dirty="0"/>
              <a:t>، </a:t>
            </a:r>
            <a:r>
              <a:rPr lang="fa-IR" dirty="0" err="1"/>
              <a:t>ثُمَّ</a:t>
            </a:r>
            <a:r>
              <a:rPr lang="fa-IR" dirty="0"/>
              <a:t> </a:t>
            </a:r>
            <a:r>
              <a:rPr lang="fa-IR" dirty="0" err="1"/>
              <a:t>زَعَمَ</a:t>
            </a:r>
            <a:r>
              <a:rPr lang="fa-IR" dirty="0"/>
              <a:t> </a:t>
            </a:r>
            <a:r>
              <a:rPr lang="fa-IR" dirty="0" err="1"/>
              <a:t>أَنَّهُ</a:t>
            </a:r>
            <a:r>
              <a:rPr lang="fa-IR" dirty="0"/>
              <a:t> </a:t>
            </a:r>
            <a:r>
              <a:rPr lang="fa-IR" dirty="0" err="1"/>
              <a:t>يُحِبُّ</a:t>
            </a:r>
            <a:r>
              <a:rPr lang="fa-IR" dirty="0"/>
              <a:t> </a:t>
            </a:r>
            <a:r>
              <a:rPr lang="fa-IR" dirty="0" err="1"/>
              <a:t>الْآخَرَ</a:t>
            </a:r>
            <a:r>
              <a:rPr lang="fa-IR" dirty="0"/>
              <a:t> </a:t>
            </a:r>
            <a:r>
              <a:rPr lang="fa-IR" dirty="0" err="1"/>
              <a:t>فَقَدْ</a:t>
            </a:r>
            <a:r>
              <a:rPr lang="fa-IR" dirty="0"/>
              <a:t> </a:t>
            </a:r>
            <a:r>
              <a:rPr lang="fa-IR" dirty="0" err="1"/>
              <a:t>كَذَبَ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كِلَانَا</a:t>
            </a:r>
            <a:r>
              <a:rPr lang="fa-IR" dirty="0"/>
              <a:t> </a:t>
            </a:r>
            <a:r>
              <a:rPr lang="fa-IR" dirty="0" err="1"/>
              <a:t>مِنْهُ</a:t>
            </a:r>
            <a:r>
              <a:rPr lang="fa-IR" dirty="0"/>
              <a:t> </a:t>
            </a:r>
            <a:r>
              <a:rPr lang="fa-IR" dirty="0" err="1"/>
              <a:t>بَرِيئَانِ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اللَّهُ</a:t>
            </a:r>
            <a:r>
              <a:rPr lang="fa-IR" dirty="0"/>
              <a:t> </a:t>
            </a:r>
            <a:r>
              <a:rPr lang="fa-IR" dirty="0" err="1"/>
              <a:t>تَعَالَى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مَلَائِكَتُهُ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خِيَارُ</a:t>
            </a:r>
            <a:r>
              <a:rPr lang="fa-IR" dirty="0"/>
              <a:t> </a:t>
            </a:r>
            <a:r>
              <a:rPr lang="fa-IR" dirty="0" err="1"/>
              <a:t>خَلْقِهِ</a:t>
            </a:r>
            <a:r>
              <a:rPr lang="fa-IR" dirty="0"/>
              <a:t> </a:t>
            </a:r>
            <a:r>
              <a:rPr lang="fa-IR" dirty="0" err="1"/>
              <a:t>مِنْهُ</a:t>
            </a:r>
            <a:r>
              <a:rPr lang="fa-IR" dirty="0"/>
              <a:t> </a:t>
            </a:r>
            <a:r>
              <a:rPr lang="fa-IR" dirty="0" err="1" smtClean="0"/>
              <a:t>بُرَآءُ</a:t>
            </a:r>
            <a:r>
              <a:rPr lang="fa-IR" dirty="0" smtClean="0"/>
              <a:t>.</a:t>
            </a:r>
            <a:endParaRPr lang="fa-IR" dirty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619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/>
              <a:t>قصص و داستانهایی نظیر قضیه غدیر خم، قصه روز سبت یهودیان، قصه ذبح گاو بنی اسرائیل و قصه </a:t>
            </a:r>
            <a:r>
              <a:rPr lang="fa-IR" sz="3600" dirty="0" err="1"/>
              <a:t>سعدبن</a:t>
            </a:r>
            <a:r>
              <a:rPr lang="fa-IR" sz="3600" dirty="0"/>
              <a:t> </a:t>
            </a:r>
            <a:r>
              <a:rPr lang="fa-IR" sz="3600" dirty="0" err="1"/>
              <a:t>معاذ</a:t>
            </a:r>
            <a:r>
              <a:rPr lang="fa-IR" sz="3600" dirty="0"/>
              <a:t> و ..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err="1"/>
              <a:t>مثل:غدیر</a:t>
            </a:r>
            <a:r>
              <a:rPr lang="fa-IR" dirty="0"/>
              <a:t> خم در ذیل عنوان [</a:t>
            </a:r>
            <a:r>
              <a:rPr lang="fa-IR" dirty="0" err="1"/>
              <a:t>احْتِجَاجَاتُ</a:t>
            </a:r>
            <a:r>
              <a:rPr lang="fa-IR" dirty="0"/>
              <a:t> </a:t>
            </a:r>
            <a:r>
              <a:rPr lang="fa-IR" dirty="0" err="1"/>
              <a:t>رَسُولِ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ص </a:t>
            </a:r>
            <a:r>
              <a:rPr lang="fa-IR" dirty="0" err="1"/>
              <a:t>لِوَلَايَةِ</a:t>
            </a:r>
            <a:r>
              <a:rPr lang="fa-IR" dirty="0"/>
              <a:t> </a:t>
            </a:r>
            <a:r>
              <a:rPr lang="fa-IR" dirty="0" err="1"/>
              <a:t>عَلِيٍّ</a:t>
            </a:r>
            <a:r>
              <a:rPr lang="fa-IR" dirty="0"/>
              <a:t> ع</a:t>
            </a:r>
            <a:r>
              <a:rPr lang="fa-IR" dirty="0" smtClean="0"/>
              <a:t>:]</a:t>
            </a:r>
          </a:p>
          <a:p>
            <a:r>
              <a:rPr lang="fa-IR" dirty="0" smtClean="0"/>
              <a:t> </a:t>
            </a:r>
            <a:r>
              <a:rPr lang="fa-IR" dirty="0" err="1" smtClean="0"/>
              <a:t>فَقَالَ</a:t>
            </a:r>
            <a:r>
              <a:rPr lang="fa-IR" dirty="0" smtClean="0"/>
              <a:t> </a:t>
            </a:r>
            <a:r>
              <a:rPr lang="fa-IR" dirty="0" err="1"/>
              <a:t>رَسُولُ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ص‏: </a:t>
            </a:r>
            <a:r>
              <a:rPr lang="fa-IR" dirty="0" err="1"/>
              <a:t>أَ</a:t>
            </a:r>
            <a:r>
              <a:rPr lang="fa-IR" dirty="0"/>
              <a:t> </a:t>
            </a:r>
            <a:r>
              <a:rPr lang="fa-IR" dirty="0" err="1"/>
              <a:t>مَا</a:t>
            </a:r>
            <a:r>
              <a:rPr lang="fa-IR" dirty="0"/>
              <a:t> </a:t>
            </a:r>
            <a:r>
              <a:rPr lang="fa-IR" dirty="0" err="1"/>
              <a:t>كَفَاكُمْ</a:t>
            </a:r>
            <a:r>
              <a:rPr lang="fa-IR" dirty="0"/>
              <a:t> </a:t>
            </a:r>
            <a:r>
              <a:rPr lang="fa-IR" dirty="0" err="1"/>
              <a:t>نُورُ</a:t>
            </a:r>
            <a:r>
              <a:rPr lang="fa-IR" dirty="0"/>
              <a:t> </a:t>
            </a:r>
            <a:r>
              <a:rPr lang="fa-IR" dirty="0" err="1"/>
              <a:t>عَلِيٍّ</a:t>
            </a:r>
            <a:r>
              <a:rPr lang="fa-IR" dirty="0"/>
              <a:t> </a:t>
            </a:r>
            <a:r>
              <a:rPr lang="fa-IR" dirty="0" err="1"/>
              <a:t>الْمُشْرِقُ</a:t>
            </a:r>
            <a:r>
              <a:rPr lang="fa-IR" dirty="0"/>
              <a:t> </a:t>
            </a:r>
            <a:r>
              <a:rPr lang="fa-IR" dirty="0" err="1"/>
              <a:t>فِي</a:t>
            </a:r>
            <a:r>
              <a:rPr lang="fa-IR" dirty="0"/>
              <a:t> </a:t>
            </a:r>
            <a:r>
              <a:rPr lang="fa-IR" dirty="0" err="1"/>
              <a:t>الظُّلُمَاتِ</a:t>
            </a:r>
            <a:r>
              <a:rPr lang="fa-IR" dirty="0"/>
              <a:t> </a:t>
            </a:r>
            <a:r>
              <a:rPr lang="fa-IR" dirty="0" err="1"/>
              <a:t>الَّذِي</a:t>
            </a:r>
            <a:r>
              <a:rPr lang="fa-IR" dirty="0"/>
              <a:t> </a:t>
            </a:r>
            <a:r>
              <a:rPr lang="fa-IR" dirty="0" err="1"/>
              <a:t>رَأَيْتُمُوهُ</a:t>
            </a:r>
            <a:r>
              <a:rPr lang="fa-IR" dirty="0"/>
              <a:t> </a:t>
            </a:r>
            <a:r>
              <a:rPr lang="fa-IR" dirty="0" err="1"/>
              <a:t>لَيْلَةَ</a:t>
            </a:r>
            <a:r>
              <a:rPr lang="fa-IR" dirty="0"/>
              <a:t> </a:t>
            </a:r>
            <a:r>
              <a:rPr lang="fa-IR" dirty="0" err="1"/>
              <a:t>خُرُوجِهِ</a:t>
            </a:r>
            <a:r>
              <a:rPr lang="fa-IR" dirty="0"/>
              <a:t> </a:t>
            </a:r>
            <a:r>
              <a:rPr lang="fa-IR" dirty="0" err="1"/>
              <a:t>مِنْ</a:t>
            </a:r>
            <a:r>
              <a:rPr lang="fa-IR" dirty="0"/>
              <a:t> </a:t>
            </a:r>
            <a:r>
              <a:rPr lang="fa-IR" dirty="0" err="1"/>
              <a:t>عِنْدِ</a:t>
            </a:r>
            <a:r>
              <a:rPr lang="fa-IR" dirty="0"/>
              <a:t> </a:t>
            </a:r>
            <a:r>
              <a:rPr lang="fa-IR" dirty="0" err="1"/>
              <a:t>رَسُولِ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</a:t>
            </a:r>
            <a:r>
              <a:rPr lang="fa-IR" dirty="0" err="1"/>
              <a:t>إِلَى</a:t>
            </a:r>
            <a:r>
              <a:rPr lang="fa-IR" dirty="0"/>
              <a:t> </a:t>
            </a:r>
            <a:r>
              <a:rPr lang="fa-IR" dirty="0" err="1"/>
              <a:t>مَنْزِلِهِ</a:t>
            </a:r>
            <a:r>
              <a:rPr lang="fa-IR" dirty="0"/>
              <a:t> </a:t>
            </a:r>
            <a:r>
              <a:rPr lang="fa-IR" dirty="0" err="1"/>
              <a:t>أَ</a:t>
            </a:r>
            <a:r>
              <a:rPr lang="fa-IR" dirty="0"/>
              <a:t> </a:t>
            </a:r>
            <a:r>
              <a:rPr lang="fa-IR" dirty="0" err="1"/>
              <a:t>مَا</a:t>
            </a:r>
            <a:r>
              <a:rPr lang="fa-IR" dirty="0"/>
              <a:t> </a:t>
            </a:r>
            <a:r>
              <a:rPr lang="fa-IR" dirty="0" err="1"/>
              <a:t>كَفَاكُمْ</a:t>
            </a:r>
            <a:r>
              <a:rPr lang="fa-IR" dirty="0"/>
              <a:t> </a:t>
            </a:r>
            <a:r>
              <a:rPr lang="fa-IR" dirty="0" err="1"/>
              <a:t>أَنَّ</a:t>
            </a:r>
            <a:r>
              <a:rPr lang="fa-IR" dirty="0"/>
              <a:t> </a:t>
            </a:r>
            <a:r>
              <a:rPr lang="fa-IR" dirty="0" err="1"/>
              <a:t>عَلِيّاً</a:t>
            </a:r>
            <a:r>
              <a:rPr lang="fa-IR" dirty="0"/>
              <a:t> </a:t>
            </a:r>
            <a:r>
              <a:rPr lang="fa-IR" dirty="0" err="1"/>
              <a:t>جَازَ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الْحِيطَانُ</a:t>
            </a:r>
            <a:r>
              <a:rPr lang="fa-IR" dirty="0"/>
              <a:t> </a:t>
            </a:r>
            <a:r>
              <a:rPr lang="fa-IR" dirty="0" err="1"/>
              <a:t>بَيْنَ</a:t>
            </a:r>
            <a:r>
              <a:rPr lang="fa-IR" dirty="0"/>
              <a:t> </a:t>
            </a:r>
            <a:r>
              <a:rPr lang="fa-IR" dirty="0" err="1"/>
              <a:t>يَدَيْهِ</a:t>
            </a:r>
            <a:r>
              <a:rPr lang="fa-IR" dirty="0"/>
              <a:t>، </a:t>
            </a:r>
            <a:r>
              <a:rPr lang="fa-IR" dirty="0" err="1"/>
              <a:t>فَفُتِحَتْ</a:t>
            </a:r>
            <a:r>
              <a:rPr lang="fa-IR" dirty="0"/>
              <a:t> </a:t>
            </a:r>
            <a:r>
              <a:rPr lang="fa-IR" dirty="0" err="1"/>
              <a:t>لَهُ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طُرِّقَتْ</a:t>
            </a:r>
            <a:r>
              <a:rPr lang="fa-IR" dirty="0"/>
              <a:t>، </a:t>
            </a:r>
            <a:r>
              <a:rPr lang="fa-IR" dirty="0" err="1"/>
              <a:t>ثُمَّ</a:t>
            </a:r>
            <a:r>
              <a:rPr lang="fa-IR" dirty="0"/>
              <a:t> </a:t>
            </a:r>
            <a:r>
              <a:rPr lang="fa-IR" dirty="0" err="1"/>
              <a:t>عَادَتْ</a:t>
            </a:r>
            <a:r>
              <a:rPr lang="fa-IR" dirty="0" smtClean="0"/>
              <a:t>‏ </a:t>
            </a:r>
            <a:r>
              <a:rPr lang="fa-IR" dirty="0" err="1" smtClean="0"/>
              <a:t>وَ</a:t>
            </a:r>
            <a:r>
              <a:rPr lang="fa-IR" dirty="0" smtClean="0"/>
              <a:t> </a:t>
            </a:r>
            <a:r>
              <a:rPr lang="fa-IR" dirty="0" err="1"/>
              <a:t>الْتَأَمَتْ</a:t>
            </a:r>
            <a:r>
              <a:rPr lang="fa-IR" dirty="0"/>
              <a:t> </a:t>
            </a:r>
            <a:r>
              <a:rPr lang="fa-IR" dirty="0" err="1"/>
              <a:t>أَ</a:t>
            </a:r>
            <a:r>
              <a:rPr lang="fa-IR" dirty="0"/>
              <a:t> </a:t>
            </a:r>
            <a:r>
              <a:rPr lang="fa-IR" dirty="0" err="1"/>
              <a:t>مَا</a:t>
            </a:r>
            <a:r>
              <a:rPr lang="fa-IR" dirty="0"/>
              <a:t> </a:t>
            </a:r>
            <a:r>
              <a:rPr lang="fa-IR" dirty="0" err="1"/>
              <a:t>كَفَاكُمْ</a:t>
            </a:r>
            <a:r>
              <a:rPr lang="fa-IR" dirty="0"/>
              <a:t> </a:t>
            </a:r>
            <a:r>
              <a:rPr lang="fa-IR" dirty="0" err="1"/>
              <a:t>يَوْمَ</a:t>
            </a:r>
            <a:r>
              <a:rPr lang="fa-IR" dirty="0"/>
              <a:t> </a:t>
            </a:r>
            <a:r>
              <a:rPr lang="fa-IR" dirty="0" err="1"/>
              <a:t>غَدِيرِ</a:t>
            </a:r>
            <a:r>
              <a:rPr lang="fa-IR" dirty="0"/>
              <a:t> </a:t>
            </a:r>
            <a:r>
              <a:rPr lang="fa-IR" dirty="0" err="1"/>
              <a:t>خُمٍّ</a:t>
            </a:r>
            <a:r>
              <a:rPr lang="fa-IR" dirty="0"/>
              <a:t> </a:t>
            </a:r>
            <a:r>
              <a:rPr lang="fa-IR" dirty="0" err="1"/>
              <a:t>أَنَّ</a:t>
            </a:r>
            <a:r>
              <a:rPr lang="fa-IR" dirty="0"/>
              <a:t> </a:t>
            </a:r>
            <a:r>
              <a:rPr lang="fa-IR" dirty="0" err="1"/>
              <a:t>عَلِيّاً</a:t>
            </a:r>
            <a:r>
              <a:rPr lang="fa-IR" dirty="0"/>
              <a:t> </a:t>
            </a:r>
            <a:r>
              <a:rPr lang="fa-IR" dirty="0" err="1"/>
              <a:t>لَمَّا</a:t>
            </a:r>
            <a:r>
              <a:rPr lang="fa-IR" dirty="0"/>
              <a:t> </a:t>
            </a:r>
            <a:r>
              <a:rPr lang="fa-IR" dirty="0" err="1"/>
              <a:t>أَقَامَهُ</a:t>
            </a:r>
            <a:r>
              <a:rPr lang="fa-IR" dirty="0"/>
              <a:t> </a:t>
            </a:r>
            <a:r>
              <a:rPr lang="fa-IR" dirty="0" err="1"/>
              <a:t>رَسُولُ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</a:t>
            </a:r>
            <a:r>
              <a:rPr lang="fa-IR" dirty="0" err="1"/>
              <a:t>رَأَيْتُمْ</a:t>
            </a:r>
            <a:r>
              <a:rPr lang="fa-IR" dirty="0"/>
              <a:t> </a:t>
            </a:r>
            <a:r>
              <a:rPr lang="fa-IR" dirty="0" err="1"/>
              <a:t>أَبْوَابَ</a:t>
            </a:r>
            <a:r>
              <a:rPr lang="fa-IR" dirty="0"/>
              <a:t> </a:t>
            </a:r>
            <a:r>
              <a:rPr lang="fa-IR" dirty="0" err="1"/>
              <a:t>السَّمَاءِ</a:t>
            </a:r>
            <a:r>
              <a:rPr lang="fa-IR" dirty="0"/>
              <a:t> </a:t>
            </a:r>
            <a:r>
              <a:rPr lang="fa-IR" dirty="0" err="1"/>
              <a:t>مُفَتَّحَةً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الْمَلَائِكَةَ</a:t>
            </a:r>
            <a:r>
              <a:rPr lang="fa-IR" dirty="0"/>
              <a:t> </a:t>
            </a:r>
            <a:r>
              <a:rPr lang="fa-IR" dirty="0" err="1"/>
              <a:t>مِنْهَا</a:t>
            </a:r>
            <a:r>
              <a:rPr lang="fa-IR" dirty="0"/>
              <a:t> </a:t>
            </a:r>
            <a:r>
              <a:rPr lang="fa-IR" dirty="0" err="1"/>
              <a:t>مُطَّلِعِينَ</a:t>
            </a:r>
            <a:r>
              <a:rPr lang="fa-IR" dirty="0"/>
              <a:t> </a:t>
            </a:r>
            <a:r>
              <a:rPr lang="fa-IR" dirty="0" err="1"/>
              <a:t>تُنَادِيكُمْ</a:t>
            </a:r>
            <a:r>
              <a:rPr lang="fa-IR" dirty="0"/>
              <a:t>: </a:t>
            </a:r>
            <a:r>
              <a:rPr lang="fa-IR" dirty="0" err="1"/>
              <a:t>هَذَا</a:t>
            </a:r>
            <a:r>
              <a:rPr lang="fa-IR" dirty="0"/>
              <a:t> </a:t>
            </a:r>
            <a:r>
              <a:rPr lang="fa-IR" dirty="0" err="1"/>
              <a:t>وَلِيُّ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</a:t>
            </a:r>
            <a:r>
              <a:rPr lang="fa-IR" dirty="0" err="1"/>
              <a:t>فَاتَّبِعُوهُ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إِلَّا</a:t>
            </a:r>
            <a:r>
              <a:rPr lang="fa-IR" dirty="0"/>
              <a:t> </a:t>
            </a:r>
            <a:r>
              <a:rPr lang="fa-IR" dirty="0" err="1"/>
              <a:t>حَلَّ</a:t>
            </a:r>
            <a:r>
              <a:rPr lang="fa-IR" dirty="0"/>
              <a:t> </a:t>
            </a:r>
            <a:r>
              <a:rPr lang="fa-IR" dirty="0" err="1"/>
              <a:t>بِكُمْ</a:t>
            </a:r>
            <a:r>
              <a:rPr lang="fa-IR" dirty="0"/>
              <a:t> </a:t>
            </a:r>
            <a:r>
              <a:rPr lang="fa-IR" dirty="0" err="1"/>
              <a:t>عَذَابُ</a:t>
            </a:r>
            <a:r>
              <a:rPr lang="fa-IR" dirty="0"/>
              <a:t> </a:t>
            </a:r>
            <a:r>
              <a:rPr lang="fa-IR" dirty="0" err="1"/>
              <a:t>اللَّهِ</a:t>
            </a:r>
            <a:r>
              <a:rPr lang="fa-IR" dirty="0"/>
              <a:t> </a:t>
            </a:r>
            <a:r>
              <a:rPr lang="fa-IR" dirty="0" err="1"/>
              <a:t>فَاحْذَرُوهُ</a:t>
            </a:r>
            <a:r>
              <a:rPr lang="fa-IR" dirty="0"/>
              <a:t> </a:t>
            </a:r>
            <a:r>
              <a:rPr lang="fa-IR" dirty="0" err="1"/>
              <a:t>أَ</a:t>
            </a:r>
            <a:r>
              <a:rPr lang="fa-IR" dirty="0"/>
              <a:t> </a:t>
            </a:r>
            <a:r>
              <a:rPr lang="fa-IR" dirty="0" err="1"/>
              <a:t>مَا</a:t>
            </a:r>
            <a:r>
              <a:rPr lang="fa-IR" dirty="0"/>
              <a:t> </a:t>
            </a:r>
            <a:r>
              <a:rPr lang="fa-IR" dirty="0" err="1"/>
              <a:t>كَفَاكُمْ</a:t>
            </a:r>
            <a:r>
              <a:rPr lang="fa-IR" dirty="0"/>
              <a:t> </a:t>
            </a:r>
            <a:r>
              <a:rPr lang="fa-IR" dirty="0" err="1"/>
              <a:t>رُؤْيَتُكُمْ</a:t>
            </a:r>
            <a:r>
              <a:rPr lang="fa-IR" dirty="0"/>
              <a:t> </a:t>
            </a:r>
            <a:r>
              <a:rPr lang="fa-IR" dirty="0" err="1"/>
              <a:t>عَلِيَّ</a:t>
            </a:r>
            <a:r>
              <a:rPr lang="fa-IR" dirty="0"/>
              <a:t> </a:t>
            </a:r>
            <a:r>
              <a:rPr lang="fa-IR" dirty="0" err="1"/>
              <a:t>بْنَ</a:t>
            </a:r>
            <a:r>
              <a:rPr lang="fa-IR" dirty="0"/>
              <a:t> </a:t>
            </a:r>
            <a:r>
              <a:rPr lang="fa-IR" dirty="0" err="1"/>
              <a:t>أَبِي</a:t>
            </a:r>
            <a:r>
              <a:rPr lang="fa-IR" dirty="0"/>
              <a:t> </a:t>
            </a:r>
            <a:r>
              <a:rPr lang="fa-IR" dirty="0" err="1"/>
              <a:t>طَالِبٍ</a:t>
            </a:r>
            <a:r>
              <a:rPr lang="fa-IR" dirty="0"/>
              <a:t> ع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هُوَ</a:t>
            </a:r>
            <a:r>
              <a:rPr lang="fa-IR" dirty="0"/>
              <a:t> </a:t>
            </a:r>
            <a:r>
              <a:rPr lang="fa-IR" dirty="0" err="1"/>
              <a:t>يَمْشِي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الْجِبَالُ</a:t>
            </a:r>
            <a:r>
              <a:rPr lang="fa-IR" dirty="0"/>
              <a:t> </a:t>
            </a:r>
            <a:r>
              <a:rPr lang="fa-IR" dirty="0" err="1"/>
              <a:t>تَسِيرُ</a:t>
            </a:r>
            <a:r>
              <a:rPr lang="fa-IR" dirty="0"/>
              <a:t> </a:t>
            </a:r>
            <a:r>
              <a:rPr lang="fa-IR" dirty="0" err="1"/>
              <a:t>بَيْنَ</a:t>
            </a:r>
            <a:r>
              <a:rPr lang="fa-IR" dirty="0"/>
              <a:t> </a:t>
            </a:r>
            <a:r>
              <a:rPr lang="fa-IR" dirty="0" err="1"/>
              <a:t>يَدَيْهِ</a:t>
            </a:r>
            <a:r>
              <a:rPr lang="fa-IR" dirty="0"/>
              <a:t> </a:t>
            </a:r>
            <a:r>
              <a:rPr lang="fa-IR" dirty="0" err="1"/>
              <a:t>لِئَلَّا</a:t>
            </a:r>
            <a:r>
              <a:rPr lang="fa-IR" dirty="0"/>
              <a:t> </a:t>
            </a:r>
            <a:r>
              <a:rPr lang="fa-IR" dirty="0" err="1"/>
              <a:t>يَحْتَاجَ</a:t>
            </a:r>
            <a:r>
              <a:rPr lang="fa-IR" dirty="0"/>
              <a:t> </a:t>
            </a:r>
            <a:r>
              <a:rPr lang="fa-IR" dirty="0" err="1"/>
              <a:t>إِلَى</a:t>
            </a:r>
            <a:r>
              <a:rPr lang="fa-IR" dirty="0"/>
              <a:t> </a:t>
            </a:r>
            <a:r>
              <a:rPr lang="fa-IR" dirty="0" err="1"/>
              <a:t>الِانْحِرَافِ</a:t>
            </a:r>
            <a:r>
              <a:rPr lang="fa-IR" dirty="0"/>
              <a:t> </a:t>
            </a:r>
            <a:r>
              <a:rPr lang="fa-IR" dirty="0" err="1"/>
              <a:t>عَنْهَا</a:t>
            </a:r>
            <a:r>
              <a:rPr lang="fa-IR" dirty="0"/>
              <a:t>، </a:t>
            </a:r>
            <a:r>
              <a:rPr lang="fa-IR" dirty="0" err="1"/>
              <a:t>فَلَمَّا</a:t>
            </a:r>
            <a:r>
              <a:rPr lang="fa-IR" dirty="0"/>
              <a:t> </a:t>
            </a:r>
            <a:r>
              <a:rPr lang="fa-IR" dirty="0" err="1"/>
              <a:t>جَازَ</a:t>
            </a:r>
            <a:r>
              <a:rPr lang="fa-IR" dirty="0"/>
              <a:t> </a:t>
            </a:r>
            <a:r>
              <a:rPr lang="fa-IR" dirty="0" err="1"/>
              <a:t>رَجَعَتِ</a:t>
            </a:r>
            <a:r>
              <a:rPr lang="fa-IR" dirty="0"/>
              <a:t> </a:t>
            </a:r>
            <a:r>
              <a:rPr lang="fa-IR" dirty="0" err="1"/>
              <a:t>الْجِبَالُ</a:t>
            </a:r>
            <a:r>
              <a:rPr lang="fa-IR" dirty="0"/>
              <a:t> </a:t>
            </a:r>
            <a:r>
              <a:rPr lang="fa-IR" dirty="0" err="1"/>
              <a:t>إِلَى</a:t>
            </a:r>
            <a:r>
              <a:rPr lang="fa-IR" dirty="0"/>
              <a:t> </a:t>
            </a:r>
            <a:r>
              <a:rPr lang="fa-IR" dirty="0" err="1"/>
              <a:t>أَمَاكِنِهَا</a:t>
            </a:r>
            <a:r>
              <a:rPr lang="fa-IR" dirty="0"/>
              <a:t> </a:t>
            </a:r>
            <a:r>
              <a:rPr lang="fa-IR" dirty="0" err="1"/>
              <a:t>ثُمَّ</a:t>
            </a:r>
            <a:r>
              <a:rPr lang="fa-IR" dirty="0"/>
              <a:t> </a:t>
            </a:r>
            <a:r>
              <a:rPr lang="fa-IR" dirty="0" err="1"/>
              <a:t>قَالَ</a:t>
            </a:r>
            <a:r>
              <a:rPr lang="fa-IR" dirty="0"/>
              <a:t>: </a:t>
            </a:r>
            <a:r>
              <a:rPr lang="fa-IR" dirty="0" err="1"/>
              <a:t>اللَّهُمَّ</a:t>
            </a:r>
            <a:r>
              <a:rPr lang="fa-IR" dirty="0"/>
              <a:t> </a:t>
            </a:r>
            <a:r>
              <a:rPr lang="fa-IR" dirty="0" err="1"/>
              <a:t>زِدْهُمْ</a:t>
            </a:r>
            <a:r>
              <a:rPr lang="fa-IR" dirty="0"/>
              <a:t> </a:t>
            </a:r>
            <a:r>
              <a:rPr lang="fa-IR" dirty="0" err="1"/>
              <a:t>آيَاتٍ</a:t>
            </a:r>
            <a:r>
              <a:rPr lang="fa-IR" dirty="0"/>
              <a:t>، </a:t>
            </a:r>
            <a:r>
              <a:rPr lang="fa-IR" dirty="0" err="1"/>
              <a:t>فَإِنَّهَا</a:t>
            </a:r>
            <a:r>
              <a:rPr lang="fa-IR" dirty="0"/>
              <a:t> </a:t>
            </a:r>
            <a:r>
              <a:rPr lang="fa-IR" dirty="0" err="1"/>
              <a:t>عَلَيْكَ</a:t>
            </a:r>
            <a:r>
              <a:rPr lang="fa-IR" dirty="0"/>
              <a:t> </a:t>
            </a:r>
            <a:r>
              <a:rPr lang="fa-IR" dirty="0" err="1"/>
              <a:t>سَهْلَاتٌ</a:t>
            </a:r>
            <a:r>
              <a:rPr lang="fa-IR" dirty="0"/>
              <a:t> </a:t>
            </a:r>
            <a:r>
              <a:rPr lang="fa-IR" dirty="0" err="1"/>
              <a:t>يَسِيرَاتٌ</a:t>
            </a:r>
            <a:r>
              <a:rPr lang="fa-IR" dirty="0"/>
              <a:t>- </a:t>
            </a:r>
            <a:r>
              <a:rPr lang="fa-IR" dirty="0" err="1"/>
              <a:t>لِتَزِيدَ</a:t>
            </a:r>
            <a:r>
              <a:rPr lang="fa-IR" dirty="0"/>
              <a:t> </a:t>
            </a:r>
            <a:r>
              <a:rPr lang="fa-IR" dirty="0" err="1"/>
              <a:t>حُجَّتُكَ</a:t>
            </a:r>
            <a:r>
              <a:rPr lang="fa-IR" dirty="0"/>
              <a:t> </a:t>
            </a:r>
            <a:r>
              <a:rPr lang="fa-IR" dirty="0" err="1"/>
              <a:t>عَلَيْهِمْ</a:t>
            </a:r>
            <a:r>
              <a:rPr lang="fa-IR" dirty="0"/>
              <a:t> </a:t>
            </a:r>
            <a:r>
              <a:rPr lang="fa-IR" dirty="0" err="1"/>
              <a:t>تَأْكِيداً</a:t>
            </a:r>
            <a:r>
              <a:rPr lang="fa-IR" dirty="0"/>
              <a:t>.</a:t>
            </a:r>
            <a:br>
              <a:rPr lang="fa-IR" dirty="0"/>
            </a:b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851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جود داشتن مطالب مخالف </a:t>
            </a:r>
            <a:r>
              <a:rPr lang="fa-IR" dirty="0" err="1"/>
              <a:t>قطعیات</a:t>
            </a:r>
            <a:r>
              <a:rPr lang="fa-IR" dirty="0"/>
              <a:t> علمی یا تاریخی در این کتاب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مثل در صفحه ۵۴۷ این کتاب داستان مفصلی از برخورد مختار ثقفی با حجاج بن یوسف ثقفی آمده است که حجاج در زمان حکومت </a:t>
            </a:r>
            <a:r>
              <a:rPr lang="fa-IR" dirty="0" err="1"/>
              <a:t>برکوفه</a:t>
            </a:r>
            <a:r>
              <a:rPr lang="fa-IR" dirty="0"/>
              <a:t> قصد داشته مختار را بکشد اما مانند داستان ذبح اسماعیل شمشیرهای برنده به مختار اثر نکرده و مختار در توجیه این موضوع گفته بوده که او باید کاری انجام دهد که تا آن کار انجام نشود، خدا </a:t>
            </a:r>
            <a:r>
              <a:rPr lang="fa-IR" dirty="0" err="1"/>
              <a:t>نمی</a:t>
            </a:r>
            <a:r>
              <a:rPr lang="fa-IR" dirty="0"/>
              <a:t> گذارد که او کشته شود. این در حالی است که قتل مختار در سال ۶۷ </a:t>
            </a:r>
            <a:r>
              <a:rPr lang="fa-IR" dirty="0" err="1"/>
              <a:t>ه.ق</a:t>
            </a:r>
            <a:r>
              <a:rPr lang="fa-IR" dirty="0"/>
              <a:t> بوده و شروع حکومت حجاج در سال ۷۵ </a:t>
            </a:r>
            <a:r>
              <a:rPr lang="fa-IR" dirty="0" err="1"/>
              <a:t>ه.ق</a:t>
            </a:r>
            <a:r>
              <a:rPr lang="fa-IR" dirty="0"/>
              <a:t> قمری یعنی ۸ سال بعد از کشته شدن مختار به دست مصعب بن </a:t>
            </a:r>
            <a:r>
              <a:rPr lang="fa-IR" dirty="0" err="1"/>
              <a:t>زبیر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19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به کار بردن رضی الله </a:t>
            </a:r>
            <a:r>
              <a:rPr lang="fa-IR" sz="3600" dirty="0" err="1" smtClean="0"/>
              <a:t>عنه</a:t>
            </a:r>
            <a:r>
              <a:rPr lang="fa-IR" sz="3600" dirty="0" smtClean="0"/>
              <a:t> برای سلمان فارسی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یکی از نقاط ضعفی که بعضی از بزرگان برای این کتاب برشمرده </a:t>
            </a:r>
            <a:r>
              <a:rPr lang="fa-IR" dirty="0" err="1" smtClean="0"/>
              <a:t>اند</a:t>
            </a:r>
            <a:r>
              <a:rPr lang="fa-IR" dirty="0" smtClean="0"/>
              <a:t> همین موضوع است.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354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بیان موضوعات </a:t>
            </a:r>
            <a:r>
              <a:rPr lang="fa-IR" dirty="0" err="1" smtClean="0"/>
              <a:t>شیعة</a:t>
            </a:r>
            <a:r>
              <a:rPr lang="fa-IR" dirty="0" smtClean="0"/>
              <a:t> </a:t>
            </a:r>
            <a:r>
              <a:rPr lang="fa-IR" dirty="0" err="1" smtClean="0"/>
              <a:t>رافضی</a:t>
            </a:r>
            <a:r>
              <a:rPr lang="fa-IR" dirty="0" smtClean="0"/>
              <a:t> </a:t>
            </a:r>
            <a:r>
              <a:rPr lang="fa-IR" dirty="0" err="1" smtClean="0"/>
              <a:t>تقیه</a:t>
            </a:r>
            <a:r>
              <a:rPr lang="fa-IR" dirty="0" smtClean="0"/>
              <a:t> در تفسیر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مثل:</a:t>
            </a:r>
            <a:r>
              <a:rPr lang="fa-IR" dirty="0"/>
              <a:t> [</a:t>
            </a:r>
            <a:r>
              <a:rPr lang="fa-IR" dirty="0" err="1"/>
              <a:t>فِي</a:t>
            </a:r>
            <a:r>
              <a:rPr lang="fa-IR" dirty="0"/>
              <a:t> </a:t>
            </a:r>
            <a:r>
              <a:rPr lang="fa-IR" dirty="0" err="1"/>
              <a:t>مَعْنَى</a:t>
            </a:r>
            <a:r>
              <a:rPr lang="fa-IR" dirty="0"/>
              <a:t> </a:t>
            </a:r>
            <a:r>
              <a:rPr lang="fa-IR" dirty="0" err="1"/>
              <a:t>الرَّافِضِيِّ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أَنَّ</a:t>
            </a:r>
            <a:r>
              <a:rPr lang="fa-IR" dirty="0"/>
              <a:t> </a:t>
            </a:r>
            <a:r>
              <a:rPr lang="fa-IR" dirty="0" err="1"/>
              <a:t>أَوَّلَ</a:t>
            </a:r>
            <a:r>
              <a:rPr lang="fa-IR" dirty="0"/>
              <a:t> </a:t>
            </a:r>
            <a:r>
              <a:rPr lang="fa-IR" dirty="0" err="1"/>
              <a:t>مَنْ</a:t>
            </a:r>
            <a:r>
              <a:rPr lang="fa-IR" dirty="0"/>
              <a:t> </a:t>
            </a:r>
            <a:r>
              <a:rPr lang="fa-IR" dirty="0" err="1"/>
              <a:t>سُمِّيَ</a:t>
            </a:r>
            <a:r>
              <a:rPr lang="fa-IR" dirty="0"/>
              <a:t> </a:t>
            </a:r>
            <a:r>
              <a:rPr lang="fa-IR" dirty="0" err="1"/>
              <a:t>بِهِ</a:t>
            </a:r>
            <a:r>
              <a:rPr lang="fa-IR" dirty="0"/>
              <a:t> </a:t>
            </a:r>
            <a:r>
              <a:rPr lang="fa-IR" dirty="0" err="1"/>
              <a:t>سَحَرَةُ</a:t>
            </a:r>
            <a:r>
              <a:rPr lang="fa-IR" dirty="0"/>
              <a:t> </a:t>
            </a:r>
            <a:r>
              <a:rPr lang="fa-IR" dirty="0" err="1"/>
              <a:t>مُوسَى</a:t>
            </a:r>
            <a:r>
              <a:rPr lang="fa-IR" dirty="0"/>
              <a:t>:]</a:t>
            </a:r>
            <a:br>
              <a:rPr lang="fa-IR" dirty="0"/>
            </a:br>
            <a:endParaRPr lang="fa-IR" dirty="0"/>
          </a:p>
          <a:p>
            <a:r>
              <a:rPr lang="fa-IR" dirty="0" smtClean="0"/>
              <a:t>در صفحه 310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663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قرآن به قرآن توسط امام علیه </a:t>
            </a:r>
            <a:r>
              <a:rPr lang="fa-IR" dirty="0" err="1" smtClean="0"/>
              <a:t>السلام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err="1"/>
              <a:t>قوله</a:t>
            </a:r>
            <a:r>
              <a:rPr lang="fa-IR" dirty="0"/>
              <a:t> عز و </a:t>
            </a:r>
            <a:r>
              <a:rPr lang="fa-IR" dirty="0" err="1"/>
              <a:t>جل</a:t>
            </a:r>
            <a:r>
              <a:rPr lang="fa-IR" dirty="0"/>
              <a:t>‏ </a:t>
            </a:r>
            <a:r>
              <a:rPr lang="fa-IR" dirty="0" err="1"/>
              <a:t>صِراطَ</a:t>
            </a:r>
            <a:r>
              <a:rPr lang="fa-IR" dirty="0"/>
              <a:t> </a:t>
            </a:r>
            <a:r>
              <a:rPr lang="fa-IR" dirty="0" err="1"/>
              <a:t>الَّذِينَ</a:t>
            </a:r>
            <a:r>
              <a:rPr lang="fa-IR" dirty="0"/>
              <a:t> </a:t>
            </a:r>
            <a:r>
              <a:rPr lang="fa-IR" dirty="0" err="1"/>
              <a:t>أَنْعَمْتَ</a:t>
            </a:r>
            <a:r>
              <a:rPr lang="fa-IR" dirty="0"/>
              <a:t> </a:t>
            </a:r>
            <a:r>
              <a:rPr lang="fa-IR" dirty="0" err="1"/>
              <a:t>عَلَيْهِمْ</a:t>
            </a:r>
            <a:r>
              <a:rPr lang="fa-IR" dirty="0"/>
              <a:t>‏</a:t>
            </a:r>
            <a:endParaRPr lang="en-US" dirty="0"/>
          </a:p>
          <a:p>
            <a:r>
              <a:rPr lang="fa-IR" dirty="0" err="1" smtClean="0"/>
              <a:t>قالَ</a:t>
            </a:r>
            <a:r>
              <a:rPr lang="fa-IR" dirty="0" smtClean="0"/>
              <a:t> </a:t>
            </a:r>
            <a:r>
              <a:rPr lang="fa-IR" dirty="0" err="1"/>
              <a:t>الْإِمَامُ</a:t>
            </a:r>
            <a:r>
              <a:rPr lang="fa-IR" dirty="0"/>
              <a:t> ع‏ </a:t>
            </a:r>
            <a:r>
              <a:rPr lang="fa-IR" dirty="0" err="1"/>
              <a:t>صِراطَ</a:t>
            </a:r>
            <a:r>
              <a:rPr lang="fa-IR" dirty="0"/>
              <a:t> </a:t>
            </a:r>
            <a:r>
              <a:rPr lang="fa-IR" dirty="0" err="1"/>
              <a:t>الَّذِينَ</a:t>
            </a:r>
            <a:r>
              <a:rPr lang="fa-IR" dirty="0"/>
              <a:t> </a:t>
            </a:r>
            <a:r>
              <a:rPr lang="fa-IR" dirty="0" err="1"/>
              <a:t>أَنْعَمْتَ</a:t>
            </a:r>
            <a:r>
              <a:rPr lang="fa-IR" dirty="0"/>
              <a:t> </a:t>
            </a:r>
            <a:r>
              <a:rPr lang="fa-IR" dirty="0" err="1"/>
              <a:t>عَلَيْهِمْ</a:t>
            </a:r>
            <a:r>
              <a:rPr lang="fa-IR" dirty="0"/>
              <a:t>‏ </a:t>
            </a:r>
            <a:r>
              <a:rPr lang="fa-IR" dirty="0" err="1"/>
              <a:t>أَيْ</a:t>
            </a:r>
            <a:r>
              <a:rPr lang="fa-IR" dirty="0"/>
              <a:t> </a:t>
            </a:r>
            <a:r>
              <a:rPr lang="fa-IR" dirty="0" err="1"/>
              <a:t>قُولُوا</a:t>
            </a:r>
            <a:r>
              <a:rPr lang="fa-IR" dirty="0"/>
              <a:t>: </a:t>
            </a:r>
            <a:r>
              <a:rPr lang="fa-IR" dirty="0" err="1"/>
              <a:t>اهْدِنَا</a:t>
            </a:r>
            <a:r>
              <a:rPr lang="fa-IR" dirty="0"/>
              <a:t> </a:t>
            </a:r>
            <a:r>
              <a:rPr lang="fa-IR" dirty="0" err="1"/>
              <a:t>صِرَاطَ</a:t>
            </a:r>
            <a:endParaRPr lang="en-US" dirty="0"/>
          </a:p>
          <a:p>
            <a:r>
              <a:rPr lang="fa-IR" dirty="0" err="1" smtClean="0"/>
              <a:t>الَّذِينَ</a:t>
            </a:r>
            <a:r>
              <a:rPr lang="fa-IR" dirty="0" smtClean="0"/>
              <a:t> </a:t>
            </a:r>
            <a:r>
              <a:rPr lang="fa-IR" dirty="0" err="1"/>
              <a:t>أَنْعَمْتَ</a:t>
            </a:r>
            <a:r>
              <a:rPr lang="fa-IR" dirty="0"/>
              <a:t> </a:t>
            </a:r>
            <a:r>
              <a:rPr lang="fa-IR" dirty="0" err="1"/>
              <a:t>عَلَيْهِمْ</a:t>
            </a:r>
            <a:r>
              <a:rPr lang="fa-IR" dirty="0"/>
              <a:t>- </a:t>
            </a:r>
            <a:r>
              <a:rPr lang="fa-IR" dirty="0" err="1"/>
              <a:t>بِالتَّوْفِيقِ</a:t>
            </a:r>
            <a:r>
              <a:rPr lang="fa-IR" dirty="0"/>
              <a:t> </a:t>
            </a:r>
            <a:r>
              <a:rPr lang="fa-IR" dirty="0" err="1"/>
              <a:t>لِدِينِكَ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طَاعَتِكَ</a:t>
            </a:r>
            <a:r>
              <a:rPr lang="fa-IR" dirty="0"/>
              <a:t>.</a:t>
            </a:r>
            <a:endParaRPr lang="en-US" dirty="0"/>
          </a:p>
          <a:p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هُمُ</a:t>
            </a:r>
            <a:r>
              <a:rPr lang="fa-IR" dirty="0"/>
              <a:t> </a:t>
            </a:r>
            <a:r>
              <a:rPr lang="fa-IR" dirty="0" err="1"/>
              <a:t>الَّذِينَ</a:t>
            </a:r>
            <a:r>
              <a:rPr lang="fa-IR" dirty="0"/>
              <a:t> </a:t>
            </a:r>
            <a:r>
              <a:rPr lang="fa-IR" dirty="0" err="1"/>
              <a:t>قَالَ</a:t>
            </a:r>
            <a:r>
              <a:rPr lang="fa-IR" dirty="0"/>
              <a:t> </a:t>
            </a:r>
            <a:r>
              <a:rPr lang="fa-IR" dirty="0" err="1"/>
              <a:t>اللَّهُ</a:t>
            </a:r>
            <a:r>
              <a:rPr lang="fa-IR" dirty="0"/>
              <a:t> </a:t>
            </a:r>
            <a:r>
              <a:rPr lang="fa-IR" dirty="0" err="1"/>
              <a:t>تَعَالَى</a:t>
            </a:r>
            <a:r>
              <a:rPr lang="fa-IR" dirty="0"/>
              <a:t>‏ «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مَنْ</a:t>
            </a:r>
            <a:r>
              <a:rPr lang="fa-IR" dirty="0"/>
              <a:t> </a:t>
            </a:r>
            <a:r>
              <a:rPr lang="fa-IR" dirty="0" err="1"/>
              <a:t>يُطِعِ</a:t>
            </a:r>
            <a:r>
              <a:rPr lang="fa-IR" dirty="0"/>
              <a:t> </a:t>
            </a:r>
            <a:r>
              <a:rPr lang="fa-IR" dirty="0" err="1"/>
              <a:t>اللَّهَ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الرَّسُولَ</a:t>
            </a:r>
            <a:r>
              <a:rPr lang="fa-IR" dirty="0"/>
              <a:t> </a:t>
            </a:r>
            <a:r>
              <a:rPr lang="fa-IR" dirty="0" err="1"/>
              <a:t>فَأُولئِكَ</a:t>
            </a:r>
            <a:r>
              <a:rPr lang="fa-IR" dirty="0"/>
              <a:t> </a:t>
            </a:r>
            <a:r>
              <a:rPr lang="fa-IR" dirty="0" err="1"/>
              <a:t>مَعَ</a:t>
            </a:r>
            <a:r>
              <a:rPr lang="fa-IR" dirty="0"/>
              <a:t> </a:t>
            </a:r>
            <a:r>
              <a:rPr lang="fa-IR" dirty="0" err="1"/>
              <a:t>الَّذِينَ</a:t>
            </a:r>
            <a:r>
              <a:rPr lang="fa-IR" dirty="0"/>
              <a:t> </a:t>
            </a:r>
            <a:r>
              <a:rPr lang="fa-IR" dirty="0" err="1"/>
              <a:t>أَنْعَمَ</a:t>
            </a:r>
            <a:r>
              <a:rPr lang="fa-IR" dirty="0"/>
              <a:t> </a:t>
            </a:r>
            <a:r>
              <a:rPr lang="fa-IR" dirty="0" err="1"/>
              <a:t>اللَّهُ</a:t>
            </a:r>
            <a:r>
              <a:rPr lang="fa-IR" dirty="0"/>
              <a:t> </a:t>
            </a:r>
            <a:r>
              <a:rPr lang="fa-IR" dirty="0" err="1"/>
              <a:t>عَلَيْهِمْ</a:t>
            </a:r>
            <a:r>
              <a:rPr lang="fa-IR" dirty="0"/>
              <a:t> </a:t>
            </a:r>
            <a:r>
              <a:rPr lang="fa-IR" dirty="0" err="1"/>
              <a:t>مِنَ</a:t>
            </a:r>
            <a:r>
              <a:rPr lang="fa-IR" dirty="0"/>
              <a:t> </a:t>
            </a:r>
            <a:r>
              <a:rPr lang="fa-IR" dirty="0" err="1"/>
              <a:t>النَّبِيِّينَ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الصِّدِّيقِينَ</a:t>
            </a:r>
            <a:r>
              <a:rPr lang="fa-IR" dirty="0"/>
              <a:t>-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الشُّهَداءِ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الصَّالِحِينَ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حَسُنَ</a:t>
            </a:r>
            <a:r>
              <a:rPr lang="fa-IR" dirty="0"/>
              <a:t> </a:t>
            </a:r>
            <a:r>
              <a:rPr lang="fa-IR" dirty="0" err="1"/>
              <a:t>أُولئِكَ</a:t>
            </a:r>
            <a:r>
              <a:rPr lang="fa-IR" dirty="0"/>
              <a:t> </a:t>
            </a:r>
            <a:r>
              <a:rPr lang="fa-IR" dirty="0" err="1"/>
              <a:t>رَفِيقاً</a:t>
            </a:r>
            <a:r>
              <a:rPr lang="fa-IR" dirty="0" smtClean="0"/>
              <a:t>».</a:t>
            </a:r>
          </a:p>
          <a:p>
            <a:r>
              <a:rPr lang="fa-IR" dirty="0"/>
              <a:t>ص: </a:t>
            </a:r>
            <a:r>
              <a:rPr lang="fa-IR" dirty="0" smtClean="0"/>
              <a:t>48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729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تفسیر امام بدون به استناد به روایت و قرآن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err="1"/>
              <a:t>قَوْلُهُ</a:t>
            </a:r>
            <a:r>
              <a:rPr lang="fa-IR" dirty="0"/>
              <a:t> </a:t>
            </a:r>
            <a:r>
              <a:rPr lang="fa-IR" dirty="0" err="1"/>
              <a:t>عَزَّ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جَلَ</a:t>
            </a:r>
            <a:r>
              <a:rPr lang="fa-IR" dirty="0"/>
              <a:t>‏ </a:t>
            </a:r>
            <a:r>
              <a:rPr lang="fa-IR" dirty="0" err="1"/>
              <a:t>خَتَمَ</a:t>
            </a:r>
            <a:r>
              <a:rPr lang="fa-IR" dirty="0"/>
              <a:t> </a:t>
            </a:r>
            <a:r>
              <a:rPr lang="fa-IR" dirty="0" err="1"/>
              <a:t>اللَّهُ</a:t>
            </a:r>
            <a:r>
              <a:rPr lang="fa-IR" dirty="0"/>
              <a:t> </a:t>
            </a:r>
            <a:r>
              <a:rPr lang="fa-IR" dirty="0" err="1"/>
              <a:t>عَلى</a:t>
            </a:r>
            <a:r>
              <a:rPr lang="fa-IR" dirty="0"/>
              <a:t>‏ </a:t>
            </a:r>
            <a:r>
              <a:rPr lang="fa-IR" dirty="0" err="1"/>
              <a:t>قُلُوبِهِمْ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عَلى</a:t>
            </a:r>
            <a:r>
              <a:rPr lang="fa-IR" dirty="0"/>
              <a:t>‏ </a:t>
            </a:r>
            <a:r>
              <a:rPr lang="fa-IR" dirty="0" err="1"/>
              <a:t>سَمْعِهِمْ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عَلى</a:t>
            </a:r>
            <a:r>
              <a:rPr lang="fa-IR" dirty="0"/>
              <a:t>‏ </a:t>
            </a:r>
            <a:r>
              <a:rPr lang="fa-IR" dirty="0" err="1"/>
              <a:t>أَبْصارِهِمْ</a:t>
            </a:r>
            <a:r>
              <a:rPr lang="fa-IR" dirty="0"/>
              <a:t> </a:t>
            </a:r>
            <a:r>
              <a:rPr lang="fa-IR" dirty="0" err="1"/>
              <a:t>غِشاوَةٌ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لَهُمْ</a:t>
            </a:r>
            <a:r>
              <a:rPr lang="fa-IR" dirty="0"/>
              <a:t> </a:t>
            </a:r>
            <a:r>
              <a:rPr lang="fa-IR" dirty="0" err="1"/>
              <a:t>عَذابٌ</a:t>
            </a:r>
            <a:r>
              <a:rPr lang="fa-IR" dirty="0"/>
              <a:t> </a:t>
            </a:r>
            <a:r>
              <a:rPr lang="fa-IR" dirty="0" err="1"/>
              <a:t>عَظِيمٌ</a:t>
            </a:r>
            <a:r>
              <a:rPr lang="fa-IR" dirty="0"/>
              <a:t>‏ </a:t>
            </a:r>
            <a:r>
              <a:rPr lang="fa-IR" dirty="0" err="1"/>
              <a:t>قَالَ</a:t>
            </a:r>
            <a:r>
              <a:rPr lang="fa-IR" dirty="0"/>
              <a:t> </a:t>
            </a:r>
            <a:r>
              <a:rPr lang="fa-IR" dirty="0" err="1"/>
              <a:t>الْإِمَامُ</a:t>
            </a:r>
            <a:r>
              <a:rPr lang="fa-IR" dirty="0"/>
              <a:t> ع </a:t>
            </a:r>
            <a:r>
              <a:rPr lang="fa-IR" dirty="0" err="1"/>
              <a:t>أَيْ</a:t>
            </a:r>
            <a:r>
              <a:rPr lang="fa-IR" dirty="0"/>
              <a:t> </a:t>
            </a:r>
            <a:r>
              <a:rPr lang="fa-IR" dirty="0" err="1"/>
              <a:t>وَسَمَهَا</a:t>
            </a:r>
            <a:r>
              <a:rPr lang="fa-IR" dirty="0"/>
              <a:t> </a:t>
            </a:r>
            <a:r>
              <a:rPr lang="fa-IR" dirty="0" err="1"/>
              <a:t>بِسِمَةٍ</a:t>
            </a:r>
            <a:r>
              <a:rPr lang="fa-IR" dirty="0"/>
              <a:t> </a:t>
            </a:r>
            <a:r>
              <a:rPr lang="fa-IR" dirty="0" err="1"/>
              <a:t>يَعْرِفُهَا</a:t>
            </a:r>
            <a:r>
              <a:rPr lang="fa-IR" dirty="0"/>
              <a:t> </a:t>
            </a:r>
            <a:r>
              <a:rPr lang="fa-IR" dirty="0" err="1"/>
              <a:t>مَنْ</a:t>
            </a:r>
            <a:r>
              <a:rPr lang="fa-IR" dirty="0"/>
              <a:t> </a:t>
            </a:r>
            <a:r>
              <a:rPr lang="fa-IR" dirty="0" err="1"/>
              <a:t>يَشَاءُ</a:t>
            </a:r>
            <a:r>
              <a:rPr lang="fa-IR" dirty="0"/>
              <a:t> </a:t>
            </a:r>
            <a:r>
              <a:rPr lang="fa-IR" dirty="0" err="1"/>
              <a:t>مِنْ</a:t>
            </a:r>
            <a:r>
              <a:rPr lang="fa-IR" dirty="0"/>
              <a:t> </a:t>
            </a:r>
            <a:r>
              <a:rPr lang="fa-IR" dirty="0" err="1"/>
              <a:t>مَلَائِكَتِهِ</a:t>
            </a:r>
            <a:r>
              <a:rPr lang="fa-IR" dirty="0"/>
              <a:t>- </a:t>
            </a:r>
            <a:r>
              <a:rPr lang="fa-IR" dirty="0" err="1"/>
              <a:t>إِذَا</a:t>
            </a:r>
            <a:r>
              <a:rPr lang="fa-IR" dirty="0"/>
              <a:t> </a:t>
            </a:r>
            <a:r>
              <a:rPr lang="fa-IR" dirty="0" err="1"/>
              <a:t>نَظَرَ</a:t>
            </a:r>
            <a:r>
              <a:rPr lang="fa-IR" dirty="0"/>
              <a:t> </a:t>
            </a:r>
            <a:r>
              <a:rPr lang="fa-IR" dirty="0" err="1"/>
              <a:t>إِلَيْهَا</a:t>
            </a:r>
            <a:r>
              <a:rPr lang="fa-IR" dirty="0"/>
              <a:t> </a:t>
            </a:r>
            <a:r>
              <a:rPr lang="fa-IR" dirty="0" err="1"/>
              <a:t>بِأَنَّهُمُ</a:t>
            </a:r>
            <a:r>
              <a:rPr lang="fa-IR" dirty="0"/>
              <a:t> </a:t>
            </a:r>
            <a:r>
              <a:rPr lang="fa-IR" dirty="0" err="1"/>
              <a:t>الَّذِينَ</a:t>
            </a:r>
            <a:r>
              <a:rPr lang="fa-IR" dirty="0"/>
              <a:t> </a:t>
            </a:r>
            <a:r>
              <a:rPr lang="fa-IR" dirty="0" err="1"/>
              <a:t>لَا</a:t>
            </a:r>
            <a:r>
              <a:rPr lang="fa-IR" dirty="0"/>
              <a:t> </a:t>
            </a:r>
            <a:r>
              <a:rPr lang="fa-IR" dirty="0" err="1"/>
              <a:t>يُؤْمِنُونَ</a:t>
            </a:r>
            <a:r>
              <a:rPr lang="fa-IR" dirty="0"/>
              <a:t>، «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عَلى</a:t>
            </a:r>
            <a:r>
              <a:rPr lang="fa-IR" dirty="0"/>
              <a:t>‏ </a:t>
            </a:r>
            <a:r>
              <a:rPr lang="fa-IR" dirty="0" err="1"/>
              <a:t>سَمْعِهِمْ</a:t>
            </a:r>
            <a:r>
              <a:rPr lang="fa-IR" dirty="0"/>
              <a:t>‏» </a:t>
            </a:r>
            <a:r>
              <a:rPr lang="fa-IR" dirty="0" err="1"/>
              <a:t>كَذَلِكَ</a:t>
            </a:r>
            <a:r>
              <a:rPr lang="fa-IR" dirty="0"/>
              <a:t> </a:t>
            </a:r>
            <a:r>
              <a:rPr lang="fa-IR" dirty="0" err="1"/>
              <a:t>بِسِمَاتٍ</a:t>
            </a:r>
            <a:r>
              <a:rPr lang="fa-IR" dirty="0"/>
              <a:t>.</a:t>
            </a:r>
            <a:endParaRPr lang="en-US" dirty="0"/>
          </a:p>
          <a:p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عَلى</a:t>
            </a:r>
            <a:r>
              <a:rPr lang="fa-IR" dirty="0"/>
              <a:t>‏ </a:t>
            </a:r>
            <a:r>
              <a:rPr lang="fa-IR" dirty="0" err="1"/>
              <a:t>أَبْصارِهِمْ</a:t>
            </a:r>
            <a:r>
              <a:rPr lang="fa-IR" dirty="0"/>
              <a:t> </a:t>
            </a:r>
            <a:r>
              <a:rPr lang="fa-IR" dirty="0" err="1"/>
              <a:t>غِشاوَةٌ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ذَلِكَ</a:t>
            </a:r>
            <a:r>
              <a:rPr lang="fa-IR" dirty="0"/>
              <a:t> </a:t>
            </a:r>
            <a:r>
              <a:rPr lang="fa-IR" dirty="0" err="1"/>
              <a:t>أَنَّهُمْ</a:t>
            </a:r>
            <a:r>
              <a:rPr lang="fa-IR" dirty="0"/>
              <a:t> </a:t>
            </a:r>
            <a:r>
              <a:rPr lang="fa-IR" dirty="0" err="1"/>
              <a:t>لَمَّا</a:t>
            </a:r>
            <a:r>
              <a:rPr lang="fa-IR" dirty="0"/>
              <a:t> </a:t>
            </a:r>
            <a:r>
              <a:rPr lang="fa-IR" dirty="0" err="1"/>
              <a:t>أَعْرَضُوا</a:t>
            </a:r>
            <a:r>
              <a:rPr lang="fa-IR" dirty="0"/>
              <a:t> </a:t>
            </a:r>
            <a:r>
              <a:rPr lang="fa-IR" dirty="0" err="1"/>
              <a:t>عَنِ</a:t>
            </a:r>
            <a:r>
              <a:rPr lang="fa-IR" dirty="0"/>
              <a:t> </a:t>
            </a:r>
            <a:r>
              <a:rPr lang="fa-IR" dirty="0" err="1"/>
              <a:t>النَّظَرِ</a:t>
            </a:r>
            <a:r>
              <a:rPr lang="fa-IR" dirty="0"/>
              <a:t> </a:t>
            </a:r>
            <a:r>
              <a:rPr lang="fa-IR" dirty="0" err="1"/>
              <a:t>فِيمَا</a:t>
            </a:r>
            <a:r>
              <a:rPr lang="fa-IR" dirty="0"/>
              <a:t> </a:t>
            </a:r>
            <a:r>
              <a:rPr lang="fa-IR" dirty="0" err="1"/>
              <a:t>كَلَّفُوهُ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قَصَّرُوا</a:t>
            </a:r>
            <a:r>
              <a:rPr lang="fa-IR" dirty="0"/>
              <a:t> </a:t>
            </a:r>
            <a:r>
              <a:rPr lang="fa-IR" dirty="0" err="1"/>
              <a:t>فِيمَا</a:t>
            </a:r>
            <a:r>
              <a:rPr lang="fa-IR" dirty="0"/>
              <a:t> </a:t>
            </a:r>
            <a:r>
              <a:rPr lang="fa-IR" dirty="0" err="1"/>
              <a:t>أُرِيدَ</a:t>
            </a:r>
            <a:r>
              <a:rPr lang="fa-IR" dirty="0"/>
              <a:t> </a:t>
            </a:r>
            <a:r>
              <a:rPr lang="fa-IR" dirty="0" err="1"/>
              <a:t>مِنْهُمْ</a:t>
            </a:r>
            <a:r>
              <a:rPr lang="fa-IR" dirty="0"/>
              <a:t> [</a:t>
            </a:r>
            <a:r>
              <a:rPr lang="fa-IR" dirty="0" err="1"/>
              <a:t>وَ</a:t>
            </a:r>
            <a:r>
              <a:rPr lang="fa-IR" dirty="0"/>
              <a:t>] </a:t>
            </a:r>
            <a:r>
              <a:rPr lang="fa-IR" dirty="0" err="1"/>
              <a:t>جَهِلُوا</a:t>
            </a:r>
            <a:r>
              <a:rPr lang="fa-IR" dirty="0"/>
              <a:t> </a:t>
            </a:r>
            <a:r>
              <a:rPr lang="fa-IR" dirty="0" err="1"/>
              <a:t>مَا</a:t>
            </a:r>
            <a:r>
              <a:rPr lang="fa-IR" dirty="0"/>
              <a:t> </a:t>
            </a:r>
            <a:r>
              <a:rPr lang="fa-IR" dirty="0" err="1"/>
              <a:t>لَزِمَهُمُ</a:t>
            </a:r>
            <a:r>
              <a:rPr lang="fa-IR" dirty="0"/>
              <a:t> </a:t>
            </a:r>
            <a:r>
              <a:rPr lang="fa-IR" dirty="0" err="1"/>
              <a:t>مِنَ</a:t>
            </a:r>
            <a:r>
              <a:rPr lang="fa-IR" dirty="0"/>
              <a:t> </a:t>
            </a:r>
            <a:r>
              <a:rPr lang="fa-IR" dirty="0" err="1"/>
              <a:t>الْإِيمَانِ</a:t>
            </a:r>
            <a:r>
              <a:rPr lang="fa-IR" dirty="0"/>
              <a:t> </a:t>
            </a:r>
            <a:r>
              <a:rPr lang="fa-IR" dirty="0" err="1"/>
              <a:t>بِهِ</a:t>
            </a:r>
            <a:r>
              <a:rPr lang="fa-IR" dirty="0"/>
              <a:t>، </a:t>
            </a:r>
            <a:r>
              <a:rPr lang="fa-IR" dirty="0" err="1"/>
              <a:t>فَصَارُوا</a:t>
            </a:r>
            <a:r>
              <a:rPr lang="fa-IR" dirty="0"/>
              <a:t> </a:t>
            </a:r>
            <a:r>
              <a:rPr lang="fa-IR" dirty="0" err="1"/>
              <a:t>كَمَنْ</a:t>
            </a:r>
            <a:r>
              <a:rPr lang="fa-IR" dirty="0"/>
              <a:t> </a:t>
            </a:r>
            <a:r>
              <a:rPr lang="fa-IR" dirty="0" err="1"/>
              <a:t>عَلَى</a:t>
            </a:r>
            <a:r>
              <a:rPr lang="fa-IR" dirty="0"/>
              <a:t> </a:t>
            </a:r>
            <a:r>
              <a:rPr lang="fa-IR" dirty="0" err="1"/>
              <a:t>عَيْنَيْهِ</a:t>
            </a:r>
            <a:r>
              <a:rPr lang="fa-IR" dirty="0"/>
              <a:t> </a:t>
            </a:r>
            <a:r>
              <a:rPr lang="fa-IR" dirty="0" err="1"/>
              <a:t>غِطَاءٌ</a:t>
            </a:r>
            <a:r>
              <a:rPr lang="fa-IR" dirty="0"/>
              <a:t> </a:t>
            </a:r>
            <a:r>
              <a:rPr lang="fa-IR" dirty="0" err="1"/>
              <a:t>لَا</a:t>
            </a:r>
            <a:r>
              <a:rPr lang="fa-IR" dirty="0"/>
              <a:t> </a:t>
            </a:r>
            <a:r>
              <a:rPr lang="fa-IR" dirty="0" err="1"/>
              <a:t>يُبْصِرُ</a:t>
            </a:r>
            <a:r>
              <a:rPr lang="fa-IR" dirty="0"/>
              <a:t> [</a:t>
            </a:r>
            <a:r>
              <a:rPr lang="fa-IR" dirty="0" err="1"/>
              <a:t>مَا</a:t>
            </a:r>
            <a:r>
              <a:rPr lang="fa-IR" dirty="0"/>
              <a:t>] </a:t>
            </a:r>
            <a:r>
              <a:rPr lang="fa-IR" dirty="0" err="1"/>
              <a:t>أَمَامَهُ</a:t>
            </a:r>
            <a:r>
              <a:rPr lang="fa-IR" dirty="0"/>
              <a:t>. </a:t>
            </a:r>
            <a:r>
              <a:rPr lang="fa-IR" dirty="0" err="1"/>
              <a:t>فَإِنَّ</a:t>
            </a:r>
            <a:r>
              <a:rPr lang="fa-IR" dirty="0"/>
              <a:t> </a:t>
            </a:r>
            <a:r>
              <a:rPr lang="fa-IR" dirty="0" err="1"/>
              <a:t>اللَّهَ</a:t>
            </a:r>
            <a:r>
              <a:rPr lang="fa-IR" dirty="0"/>
              <a:t> </a:t>
            </a:r>
            <a:r>
              <a:rPr lang="fa-IR" dirty="0" err="1"/>
              <a:t>عَزَّ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جَلَّ</a:t>
            </a:r>
            <a:r>
              <a:rPr lang="fa-IR" dirty="0"/>
              <a:t> </a:t>
            </a:r>
            <a:r>
              <a:rPr lang="fa-IR" dirty="0" err="1"/>
              <a:t>يَتَعَالَى</a:t>
            </a:r>
            <a:r>
              <a:rPr lang="fa-IR" dirty="0"/>
              <a:t> </a:t>
            </a:r>
            <a:r>
              <a:rPr lang="fa-IR" dirty="0" err="1"/>
              <a:t>عَنِ</a:t>
            </a:r>
            <a:r>
              <a:rPr lang="fa-IR" dirty="0"/>
              <a:t> </a:t>
            </a:r>
            <a:r>
              <a:rPr lang="fa-IR" dirty="0" err="1"/>
              <a:t>الْعَبَثِ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الْفَسَادِ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عَنْ</a:t>
            </a:r>
            <a:r>
              <a:rPr lang="fa-IR" dirty="0"/>
              <a:t> </a:t>
            </a:r>
            <a:r>
              <a:rPr lang="fa-IR" dirty="0" err="1"/>
              <a:t>مُطَالَبَةِ</a:t>
            </a:r>
            <a:r>
              <a:rPr lang="fa-IR" dirty="0"/>
              <a:t> </a:t>
            </a:r>
            <a:r>
              <a:rPr lang="fa-IR" dirty="0" err="1"/>
              <a:t>الْعِبَادِ</a:t>
            </a:r>
            <a:r>
              <a:rPr lang="fa-IR" dirty="0"/>
              <a:t> </a:t>
            </a:r>
            <a:r>
              <a:rPr lang="fa-IR" dirty="0" err="1"/>
              <a:t>بِمَا</a:t>
            </a:r>
            <a:r>
              <a:rPr lang="fa-IR" dirty="0"/>
              <a:t> </a:t>
            </a:r>
            <a:r>
              <a:rPr lang="fa-IR" dirty="0" err="1"/>
              <a:t>قَدْ</a:t>
            </a:r>
            <a:r>
              <a:rPr lang="fa-IR" dirty="0"/>
              <a:t> </a:t>
            </a:r>
            <a:r>
              <a:rPr lang="fa-IR" dirty="0" err="1"/>
              <a:t>مَنَعَهُمْ</a:t>
            </a:r>
            <a:r>
              <a:rPr lang="fa-IR" dirty="0"/>
              <a:t> </a:t>
            </a:r>
            <a:r>
              <a:rPr lang="fa-IR" dirty="0" err="1"/>
              <a:t>بِالْقَهْرِ</a:t>
            </a:r>
            <a:r>
              <a:rPr lang="fa-IR" dirty="0"/>
              <a:t> </a:t>
            </a:r>
            <a:r>
              <a:rPr lang="fa-IR" dirty="0" err="1"/>
              <a:t>مِنْهُ</a:t>
            </a:r>
            <a:r>
              <a:rPr lang="fa-IR" dirty="0"/>
              <a:t>، </a:t>
            </a:r>
            <a:r>
              <a:rPr lang="fa-IR" dirty="0" err="1"/>
              <a:t>فَلَا</a:t>
            </a:r>
            <a:r>
              <a:rPr lang="fa-IR" dirty="0"/>
              <a:t> </a:t>
            </a:r>
            <a:r>
              <a:rPr lang="fa-IR" dirty="0" err="1"/>
              <a:t>يَأْمُرُهُمْ</a:t>
            </a:r>
            <a:r>
              <a:rPr lang="fa-IR" dirty="0"/>
              <a:t> </a:t>
            </a:r>
            <a:r>
              <a:rPr lang="fa-IR" dirty="0" err="1"/>
              <a:t>بِمُغَالَبَتِهِ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لَا</a:t>
            </a:r>
            <a:r>
              <a:rPr lang="fa-IR" dirty="0"/>
              <a:t> </a:t>
            </a:r>
            <a:r>
              <a:rPr lang="fa-IR" dirty="0" err="1"/>
              <a:t>بِالْمَسِيرِ</a:t>
            </a:r>
            <a:r>
              <a:rPr lang="fa-IR" dirty="0"/>
              <a:t> </a:t>
            </a:r>
            <a:r>
              <a:rPr lang="fa-IR" dirty="0" err="1"/>
              <a:t>إِلَى</a:t>
            </a:r>
            <a:r>
              <a:rPr lang="fa-IR" dirty="0"/>
              <a:t> </a:t>
            </a:r>
            <a:r>
              <a:rPr lang="fa-IR" dirty="0" err="1"/>
              <a:t>مَا</a:t>
            </a:r>
            <a:r>
              <a:rPr lang="fa-IR" dirty="0"/>
              <a:t> [</a:t>
            </a:r>
            <a:r>
              <a:rPr lang="fa-IR" dirty="0" err="1"/>
              <a:t>قَدْ</a:t>
            </a:r>
            <a:r>
              <a:rPr lang="fa-IR" dirty="0"/>
              <a:t>] </a:t>
            </a:r>
            <a:r>
              <a:rPr lang="fa-IR" dirty="0" err="1"/>
              <a:t>صَدَّهُمْ</a:t>
            </a:r>
            <a:r>
              <a:rPr lang="fa-IR" dirty="0"/>
              <a:t> </a:t>
            </a:r>
            <a:r>
              <a:rPr lang="fa-IR" dirty="0" err="1"/>
              <a:t>بِالْعَجْزِ</a:t>
            </a:r>
            <a:r>
              <a:rPr lang="fa-IR" dirty="0"/>
              <a:t> </a:t>
            </a:r>
            <a:r>
              <a:rPr lang="fa-IR" dirty="0" err="1"/>
              <a:t>عَنْهُ</a:t>
            </a:r>
            <a:r>
              <a:rPr lang="fa-IR" dirty="0"/>
              <a:t>.</a:t>
            </a:r>
            <a:endParaRPr lang="en-US" dirty="0"/>
          </a:p>
          <a:p>
            <a:r>
              <a:rPr lang="fa-IR" dirty="0" err="1"/>
              <a:t>ثُمَّ</a:t>
            </a:r>
            <a:r>
              <a:rPr lang="fa-IR" dirty="0"/>
              <a:t> </a:t>
            </a:r>
            <a:r>
              <a:rPr lang="fa-IR" dirty="0" err="1"/>
              <a:t>قَالَ</a:t>
            </a:r>
            <a:r>
              <a:rPr lang="fa-IR" dirty="0"/>
              <a:t>: «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لَهُمْ</a:t>
            </a:r>
            <a:r>
              <a:rPr lang="fa-IR" dirty="0"/>
              <a:t> </a:t>
            </a:r>
            <a:r>
              <a:rPr lang="fa-IR" dirty="0" err="1"/>
              <a:t>عَذابٌ</a:t>
            </a:r>
            <a:r>
              <a:rPr lang="fa-IR" dirty="0"/>
              <a:t> </a:t>
            </a:r>
            <a:r>
              <a:rPr lang="fa-IR" dirty="0" err="1"/>
              <a:t>عَظِيمٌ</a:t>
            </a:r>
            <a:r>
              <a:rPr lang="fa-IR" dirty="0"/>
              <a:t>‏» </a:t>
            </a:r>
            <a:r>
              <a:rPr lang="fa-IR" dirty="0" err="1"/>
              <a:t>يَعْنِي</a:t>
            </a:r>
            <a:r>
              <a:rPr lang="fa-IR" dirty="0"/>
              <a:t> </a:t>
            </a:r>
            <a:r>
              <a:rPr lang="fa-IR" dirty="0" err="1"/>
              <a:t>فِي</a:t>
            </a:r>
            <a:r>
              <a:rPr lang="fa-IR" dirty="0"/>
              <a:t> </a:t>
            </a:r>
            <a:r>
              <a:rPr lang="fa-IR" dirty="0" err="1"/>
              <a:t>الْآخِرَةِ</a:t>
            </a:r>
            <a:r>
              <a:rPr lang="fa-IR" dirty="0"/>
              <a:t> </a:t>
            </a:r>
            <a:r>
              <a:rPr lang="fa-IR" dirty="0" err="1"/>
              <a:t>الْعَذَابَ</a:t>
            </a:r>
            <a:r>
              <a:rPr lang="fa-IR" dirty="0"/>
              <a:t> </a:t>
            </a:r>
            <a:r>
              <a:rPr lang="fa-IR" dirty="0" err="1"/>
              <a:t>الْمُعَدَّ</a:t>
            </a:r>
            <a:r>
              <a:rPr lang="fa-IR" dirty="0"/>
              <a:t> </a:t>
            </a:r>
            <a:r>
              <a:rPr lang="fa-IR" dirty="0" err="1"/>
              <a:t>لِلْكَافِرِينَ</a:t>
            </a:r>
            <a:r>
              <a:rPr lang="fa-IR" dirty="0"/>
              <a:t>،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فِي</a:t>
            </a:r>
            <a:r>
              <a:rPr lang="fa-IR" dirty="0"/>
              <a:t> </a:t>
            </a:r>
            <a:r>
              <a:rPr lang="fa-IR" dirty="0" err="1"/>
              <a:t>الدُّنْيَا</a:t>
            </a:r>
            <a:r>
              <a:rPr lang="fa-IR" dirty="0"/>
              <a:t> </a:t>
            </a:r>
            <a:r>
              <a:rPr lang="fa-IR" dirty="0" err="1"/>
              <a:t>أَيْضاً</a:t>
            </a:r>
            <a:r>
              <a:rPr lang="fa-IR" dirty="0"/>
              <a:t> </a:t>
            </a:r>
            <a:r>
              <a:rPr lang="fa-IR" dirty="0" err="1"/>
              <a:t>لِمَنْ</a:t>
            </a:r>
            <a:r>
              <a:rPr lang="fa-IR" dirty="0"/>
              <a:t> </a:t>
            </a:r>
            <a:r>
              <a:rPr lang="fa-IR" dirty="0" err="1"/>
              <a:t>يُرِيدُ</a:t>
            </a:r>
            <a:r>
              <a:rPr lang="fa-IR" dirty="0"/>
              <a:t> </a:t>
            </a:r>
            <a:r>
              <a:rPr lang="fa-IR" dirty="0" err="1"/>
              <a:t>أَنْ</a:t>
            </a:r>
            <a:r>
              <a:rPr lang="fa-IR" dirty="0"/>
              <a:t> </a:t>
            </a:r>
            <a:r>
              <a:rPr lang="fa-IR" dirty="0" err="1"/>
              <a:t>يَسْتَصْلِحَهُ</a:t>
            </a:r>
            <a:r>
              <a:rPr lang="fa-IR" dirty="0"/>
              <a:t>- </a:t>
            </a:r>
            <a:r>
              <a:rPr lang="fa-IR" dirty="0" err="1"/>
              <a:t>بِمَا</a:t>
            </a:r>
            <a:r>
              <a:rPr lang="fa-IR" dirty="0"/>
              <a:t> </a:t>
            </a:r>
            <a:r>
              <a:rPr lang="fa-IR" dirty="0" err="1"/>
              <a:t>يَنْزِلُ</a:t>
            </a:r>
            <a:r>
              <a:rPr lang="fa-IR" dirty="0"/>
              <a:t> </a:t>
            </a:r>
            <a:r>
              <a:rPr lang="fa-IR" dirty="0" err="1"/>
              <a:t>بِهِ</a:t>
            </a:r>
            <a:r>
              <a:rPr lang="fa-IR" dirty="0"/>
              <a:t> </a:t>
            </a:r>
            <a:r>
              <a:rPr lang="fa-IR" dirty="0" err="1"/>
              <a:t>مِنْ</a:t>
            </a:r>
            <a:r>
              <a:rPr lang="fa-IR" dirty="0"/>
              <a:t> </a:t>
            </a:r>
            <a:r>
              <a:rPr lang="fa-IR" dirty="0" err="1"/>
              <a:t>عَذَابِ</a:t>
            </a:r>
            <a:r>
              <a:rPr lang="fa-IR" dirty="0"/>
              <a:t> </a:t>
            </a:r>
            <a:r>
              <a:rPr lang="fa-IR" dirty="0" err="1"/>
              <a:t>الِاسْتِصْلَاحِ</a:t>
            </a:r>
            <a:r>
              <a:rPr lang="fa-IR" dirty="0"/>
              <a:t> </a:t>
            </a:r>
            <a:r>
              <a:rPr lang="fa-IR" dirty="0" err="1"/>
              <a:t>لِيُنَبِّهَهُ</a:t>
            </a:r>
            <a:r>
              <a:rPr lang="fa-IR" dirty="0"/>
              <a:t> </a:t>
            </a:r>
            <a:r>
              <a:rPr lang="fa-IR" dirty="0" err="1"/>
              <a:t>لِطَاعَتِهِ</a:t>
            </a:r>
            <a:r>
              <a:rPr lang="fa-IR" dirty="0"/>
              <a:t>، </a:t>
            </a:r>
            <a:r>
              <a:rPr lang="fa-IR" dirty="0" err="1"/>
              <a:t>أَوْ</a:t>
            </a:r>
            <a:r>
              <a:rPr lang="fa-IR" dirty="0"/>
              <a:t> </a:t>
            </a:r>
            <a:r>
              <a:rPr lang="fa-IR" dirty="0" err="1"/>
              <a:t>مِنْ</a:t>
            </a:r>
            <a:r>
              <a:rPr lang="fa-IR" dirty="0"/>
              <a:t> </a:t>
            </a:r>
            <a:r>
              <a:rPr lang="fa-IR" dirty="0" err="1"/>
              <a:t>عَذَابِ</a:t>
            </a:r>
            <a:r>
              <a:rPr lang="fa-IR" dirty="0"/>
              <a:t> </a:t>
            </a:r>
            <a:r>
              <a:rPr lang="fa-IR" dirty="0" err="1"/>
              <a:t>الِاصْطِلَامِ</a:t>
            </a:r>
            <a:r>
              <a:rPr lang="fa-IR" dirty="0"/>
              <a:t>- </a:t>
            </a:r>
            <a:r>
              <a:rPr lang="fa-IR" dirty="0" err="1"/>
              <a:t>لِيُصَيِّرَهُ</a:t>
            </a:r>
            <a:r>
              <a:rPr lang="fa-IR" dirty="0"/>
              <a:t> </a:t>
            </a:r>
            <a:r>
              <a:rPr lang="fa-IR" dirty="0" err="1"/>
              <a:t>إِلَى</a:t>
            </a:r>
            <a:r>
              <a:rPr lang="fa-IR" dirty="0"/>
              <a:t> </a:t>
            </a:r>
            <a:r>
              <a:rPr lang="fa-IR" dirty="0" err="1"/>
              <a:t>عَدْلِهِ</a:t>
            </a:r>
            <a:r>
              <a:rPr lang="fa-IR" dirty="0"/>
              <a:t> </a:t>
            </a:r>
            <a:r>
              <a:rPr lang="fa-IR" dirty="0" err="1"/>
              <a:t>وَ</a:t>
            </a:r>
            <a:r>
              <a:rPr lang="fa-IR" dirty="0"/>
              <a:t> </a:t>
            </a:r>
            <a:r>
              <a:rPr lang="fa-IR" dirty="0" err="1"/>
              <a:t>حِكْمَتِه</a:t>
            </a:r>
            <a:r>
              <a:rPr lang="fa-IR" dirty="0"/>
              <a:t>‏</a:t>
            </a:r>
            <a:endParaRPr lang="en-US" dirty="0"/>
          </a:p>
          <a:p>
            <a:r>
              <a:rPr lang="fa-IR" dirty="0" smtClean="0"/>
              <a:t>صفحه 98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751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تفسیر حروف مقطعه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فقال الله عز و جل: «الم ذلِكَ الْكِتابُ لا رَيْبَ فِيهِ- هُدىً لِلْمُتَّقِينَ» أي يا محمد هذا الكتاب الذي أنزلته عليك- هو [ب] الحروف المقطعة التي منها: ألف، لام، ميم و هو بلغتكم و حروف هجائكم، «فأتوا بمثله إن كنتم صادقين» و استعينوا على ذلك بسائر شهدائكم</a:t>
            </a:r>
          </a:p>
        </p:txBody>
      </p:sp>
    </p:spTree>
    <p:extLst>
      <p:ext uri="{BB962C8B-B14F-4D97-AF65-F5344CB8AC3E}">
        <p14:creationId xmlns:p14="http://schemas.microsoft.com/office/powerpoint/2010/main" val="278744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نظر </a:t>
            </a:r>
            <a:r>
              <a:rPr lang="fa-IR" dirty="0" err="1" smtClean="0"/>
              <a:t>علماء</a:t>
            </a:r>
            <a:r>
              <a:rPr lang="fa-IR" dirty="0" smtClean="0"/>
              <a:t> در مورد سند تفسیر</a:t>
            </a:r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dirty="0"/>
              <a:t>اگرچه این تفسیر در میان بعضی از علمای شیعه مانند: ابن </a:t>
            </a:r>
            <a:r>
              <a:rPr lang="fa-IR" dirty="0" err="1"/>
              <a:t>غضائري</a:t>
            </a:r>
            <a:r>
              <a:rPr lang="fa-IR" dirty="0"/>
              <a:t>، </a:t>
            </a:r>
            <a:r>
              <a:rPr lang="fa-IR" dirty="0" err="1"/>
              <a:t>علاّمه</a:t>
            </a:r>
            <a:r>
              <a:rPr lang="fa-IR" dirty="0"/>
              <a:t> </a:t>
            </a:r>
            <a:r>
              <a:rPr lang="fa-IR" dirty="0" err="1"/>
              <a:t>حلّي</a:t>
            </a:r>
            <a:r>
              <a:rPr lang="fa-IR" dirty="0"/>
              <a:t> [م 726 ق]، </a:t>
            </a:r>
            <a:r>
              <a:rPr lang="fa-IR" dirty="0" err="1"/>
              <a:t>سيّد</a:t>
            </a:r>
            <a:r>
              <a:rPr lang="fa-IR" dirty="0"/>
              <a:t> </a:t>
            </a:r>
            <a:r>
              <a:rPr lang="fa-IR" dirty="0" err="1"/>
              <a:t>مصطفي</a:t>
            </a:r>
            <a:r>
              <a:rPr lang="fa-IR" dirty="0"/>
              <a:t> </a:t>
            </a:r>
            <a:r>
              <a:rPr lang="fa-IR" dirty="0" err="1"/>
              <a:t>تفرشي</a:t>
            </a:r>
            <a:r>
              <a:rPr lang="fa-IR" dirty="0"/>
              <a:t> [م 11 ق]، محقّق داماد، محمد بن </a:t>
            </a:r>
            <a:r>
              <a:rPr lang="fa-IR" dirty="0" err="1"/>
              <a:t>علي</a:t>
            </a:r>
            <a:r>
              <a:rPr lang="fa-IR" dirty="0"/>
              <a:t> </a:t>
            </a:r>
            <a:r>
              <a:rPr lang="fa-IR" dirty="0" err="1"/>
              <a:t>استرآبادي</a:t>
            </a:r>
            <a:r>
              <a:rPr lang="fa-IR" dirty="0"/>
              <a:t> [م 1028 ق]، محمد بن </a:t>
            </a:r>
            <a:r>
              <a:rPr lang="fa-IR" dirty="0" err="1"/>
              <a:t>علي</a:t>
            </a:r>
            <a:r>
              <a:rPr lang="fa-IR" dirty="0"/>
              <a:t> </a:t>
            </a:r>
            <a:r>
              <a:rPr lang="fa-IR" dirty="0" err="1"/>
              <a:t>اردبيلي</a:t>
            </a:r>
            <a:r>
              <a:rPr lang="fa-IR" dirty="0"/>
              <a:t> [</a:t>
            </a:r>
            <a:r>
              <a:rPr lang="fa-IR" dirty="0" err="1"/>
              <a:t>متوفای</a:t>
            </a:r>
            <a:r>
              <a:rPr lang="fa-IR" dirty="0"/>
              <a:t> بعد از 1100 ق]، </a:t>
            </a:r>
            <a:r>
              <a:rPr lang="fa-IR" dirty="0" err="1"/>
              <a:t>قهپايي</a:t>
            </a:r>
            <a:r>
              <a:rPr lang="fa-IR" dirty="0"/>
              <a:t> [م 11 ق]، محقّق </a:t>
            </a:r>
            <a:r>
              <a:rPr lang="fa-IR" dirty="0" err="1"/>
              <a:t>شوشتري</a:t>
            </a:r>
            <a:r>
              <a:rPr lang="fa-IR" dirty="0"/>
              <a:t> [م 1415 ق]، </a:t>
            </a:r>
            <a:r>
              <a:rPr lang="fa-IR" dirty="0" err="1"/>
              <a:t>آيت</a:t>
            </a:r>
            <a:r>
              <a:rPr lang="fa-IR" dirty="0"/>
              <a:t> الله </a:t>
            </a:r>
            <a:r>
              <a:rPr lang="fa-IR" dirty="0" err="1"/>
              <a:t>خويي</a:t>
            </a:r>
            <a:r>
              <a:rPr lang="fa-IR" dirty="0"/>
              <a:t> [م 1413 ق]، محمد جواد </a:t>
            </a:r>
            <a:r>
              <a:rPr lang="fa-IR" dirty="0" err="1"/>
              <a:t>بلاغي</a:t>
            </a:r>
            <a:r>
              <a:rPr lang="fa-IR" dirty="0"/>
              <a:t>، </a:t>
            </a:r>
            <a:r>
              <a:rPr lang="fa-IR" dirty="0" err="1"/>
              <a:t>ميرزا</a:t>
            </a:r>
            <a:r>
              <a:rPr lang="fa-IR" dirty="0"/>
              <a:t> ابوالحسن </a:t>
            </a:r>
            <a:r>
              <a:rPr lang="fa-IR" dirty="0" err="1"/>
              <a:t>شعراني</a:t>
            </a:r>
            <a:r>
              <a:rPr lang="fa-IR" dirty="0"/>
              <a:t> و علامه طباطبایی، مورد نقد و ارزیابی قرار گرفته است؛ امّا علاوه بر تأیید و اعتماد بسیاری از شخصیتهای عالم تشیع، این تفسیر در حفظ ارزشهای علمی و </a:t>
            </a:r>
            <a:r>
              <a:rPr lang="fa-IR" dirty="0" err="1"/>
              <a:t>تراث</a:t>
            </a:r>
            <a:r>
              <a:rPr lang="fa-IR" dirty="0"/>
              <a:t> معنوی و فرهنگی شیعه، گنجینه ای ارزشمند محسوب شده و در گسترش معارف قرآن و اهل بیت </a:t>
            </a:r>
            <a:r>
              <a:rPr lang="fa-IR" dirty="0" err="1"/>
              <a:t>علیهم</a:t>
            </a:r>
            <a:r>
              <a:rPr lang="fa-IR" dirty="0"/>
              <a:t> </a:t>
            </a:r>
            <a:r>
              <a:rPr lang="fa-IR" dirty="0" err="1"/>
              <a:t>السلام</a:t>
            </a:r>
            <a:r>
              <a:rPr lang="fa-IR" dirty="0"/>
              <a:t> نقش ارزنده ای داشته است و مطالب مهم تفسیری، اخلاقی و تربیتی را در طول قرنها به نسلهای بعدی منتقل کرده، گرچه </a:t>
            </a:r>
            <a:r>
              <a:rPr lang="fa-IR" dirty="0" err="1"/>
              <a:t>اشکالاتی</a:t>
            </a:r>
            <a:r>
              <a:rPr lang="fa-IR" dirty="0"/>
              <a:t> نیز بر آن وارد است.</a:t>
            </a:r>
            <a:r>
              <a:rPr lang="fa-IR" baseline="30000" dirty="0">
                <a:hlinkClick r:id="rId2"/>
              </a:rPr>
              <a:t>6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8480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a-IR" dirty="0"/>
              <a:t>با این حال تفسیر عسکری مورد اعتماد بزرگان عالم تفسیر، حدیث، فقه و اندیشه، همچون: </a:t>
            </a:r>
            <a:r>
              <a:rPr lang="fa-IR" dirty="0" err="1"/>
              <a:t>رئيس</a:t>
            </a:r>
            <a:r>
              <a:rPr lang="fa-IR" dirty="0"/>
              <a:t> </a:t>
            </a:r>
            <a:r>
              <a:rPr lang="fa-IR" dirty="0" err="1"/>
              <a:t>المحدّثين</a:t>
            </a:r>
            <a:r>
              <a:rPr lang="fa-IR" dirty="0"/>
              <a:t> </a:t>
            </a:r>
            <a:r>
              <a:rPr lang="fa-IR" dirty="0" err="1"/>
              <a:t>شيخ</a:t>
            </a:r>
            <a:r>
              <a:rPr lang="fa-IR" dirty="0"/>
              <a:t> </a:t>
            </a:r>
            <a:r>
              <a:rPr lang="fa-IR" dirty="0" err="1"/>
              <a:t>صدوق</a:t>
            </a:r>
            <a:r>
              <a:rPr lang="fa-IR" dirty="0"/>
              <a:t> [م 381 ق] در «علل </a:t>
            </a:r>
            <a:r>
              <a:rPr lang="fa-IR" dirty="0" err="1"/>
              <a:t>الشرائع</a:t>
            </a:r>
            <a:r>
              <a:rPr lang="fa-IR" dirty="0"/>
              <a:t>»، «من </a:t>
            </a:r>
            <a:r>
              <a:rPr lang="fa-IR" dirty="0" err="1"/>
              <a:t>لایحضره</a:t>
            </a:r>
            <a:r>
              <a:rPr lang="fa-IR" dirty="0"/>
              <a:t> </a:t>
            </a:r>
            <a:r>
              <a:rPr lang="fa-IR" dirty="0" err="1"/>
              <a:t>الفقیه</a:t>
            </a:r>
            <a:r>
              <a:rPr lang="fa-IR" dirty="0"/>
              <a:t>»، «</a:t>
            </a:r>
            <a:r>
              <a:rPr lang="fa-IR" dirty="0" err="1"/>
              <a:t>التوحید</a:t>
            </a:r>
            <a:r>
              <a:rPr lang="fa-IR" dirty="0"/>
              <a:t>» و «</a:t>
            </a:r>
            <a:r>
              <a:rPr lang="fa-IR" dirty="0" err="1"/>
              <a:t>الامالی</a:t>
            </a:r>
            <a:r>
              <a:rPr lang="fa-IR" dirty="0"/>
              <a:t>»، قطب </a:t>
            </a:r>
            <a:r>
              <a:rPr lang="fa-IR" dirty="0" err="1"/>
              <a:t>راوندي</a:t>
            </a:r>
            <a:r>
              <a:rPr lang="fa-IR" dirty="0"/>
              <a:t> [م 573 ق] در «</a:t>
            </a:r>
            <a:r>
              <a:rPr lang="fa-IR" dirty="0" err="1"/>
              <a:t>الخرائج</a:t>
            </a:r>
            <a:r>
              <a:rPr lang="fa-IR" dirty="0"/>
              <a:t> و </a:t>
            </a:r>
            <a:r>
              <a:rPr lang="fa-IR" dirty="0" err="1"/>
              <a:t>الجرائح</a:t>
            </a:r>
            <a:r>
              <a:rPr lang="fa-IR" dirty="0"/>
              <a:t>»، </a:t>
            </a:r>
            <a:r>
              <a:rPr lang="fa-IR" dirty="0" err="1"/>
              <a:t>ابومنصور</a:t>
            </a:r>
            <a:r>
              <a:rPr lang="fa-IR" dirty="0"/>
              <a:t> </a:t>
            </a:r>
            <a:r>
              <a:rPr lang="fa-IR" dirty="0" err="1"/>
              <a:t>طبرسي</a:t>
            </a:r>
            <a:r>
              <a:rPr lang="fa-IR" dirty="0"/>
              <a:t> [م 588 ق] در «</a:t>
            </a:r>
            <a:r>
              <a:rPr lang="fa-IR" dirty="0" err="1"/>
              <a:t>الاحتجاج</a:t>
            </a:r>
            <a:r>
              <a:rPr lang="fa-IR" dirty="0"/>
              <a:t>»، ابن شهرآشوب [م 588 ق] در «</a:t>
            </a:r>
            <a:r>
              <a:rPr lang="fa-IR" dirty="0" err="1"/>
              <a:t>المناقب</a:t>
            </a:r>
            <a:r>
              <a:rPr lang="fa-IR" dirty="0"/>
              <a:t>»، علی بن یونس عاملی [م 877 ق] در «صراط </a:t>
            </a:r>
            <a:r>
              <a:rPr lang="fa-IR" dirty="0" err="1"/>
              <a:t>المستقيم</a:t>
            </a:r>
            <a:r>
              <a:rPr lang="fa-IR" dirty="0"/>
              <a:t>»، محقق </a:t>
            </a:r>
            <a:r>
              <a:rPr lang="fa-IR" dirty="0" err="1"/>
              <a:t>كركى</a:t>
            </a:r>
            <a:r>
              <a:rPr lang="fa-IR" dirty="0"/>
              <a:t> [م 940 ق] در «</a:t>
            </a:r>
            <a:r>
              <a:rPr lang="fa-IR" dirty="0" err="1"/>
              <a:t>اجازات</a:t>
            </a:r>
            <a:r>
              <a:rPr lang="fa-IR" dirty="0"/>
              <a:t>»، </a:t>
            </a:r>
            <a:r>
              <a:rPr lang="fa-IR" dirty="0" err="1"/>
              <a:t>شهيد</a:t>
            </a:r>
            <a:r>
              <a:rPr lang="fa-IR" dirty="0"/>
              <a:t> </a:t>
            </a:r>
            <a:r>
              <a:rPr lang="fa-IR" dirty="0" err="1"/>
              <a:t>ثانى</a:t>
            </a:r>
            <a:r>
              <a:rPr lang="fa-IR" dirty="0"/>
              <a:t> [م 965 ق] در «</a:t>
            </a:r>
            <a:r>
              <a:rPr lang="fa-IR" dirty="0" err="1"/>
              <a:t>منیة</a:t>
            </a:r>
            <a:r>
              <a:rPr lang="fa-IR" dirty="0"/>
              <a:t> </a:t>
            </a:r>
            <a:r>
              <a:rPr lang="fa-IR" dirty="0" err="1"/>
              <a:t>المرید</a:t>
            </a:r>
            <a:r>
              <a:rPr lang="fa-IR" dirty="0"/>
              <a:t>» و «</a:t>
            </a:r>
            <a:r>
              <a:rPr lang="fa-IR" dirty="0" err="1"/>
              <a:t>اجازات</a:t>
            </a:r>
            <a:r>
              <a:rPr lang="fa-IR" dirty="0"/>
              <a:t>»، </a:t>
            </a:r>
            <a:r>
              <a:rPr lang="fa-IR" dirty="0" err="1"/>
              <a:t>مجلسي</a:t>
            </a:r>
            <a:r>
              <a:rPr lang="fa-IR" dirty="0"/>
              <a:t> </a:t>
            </a:r>
            <a:r>
              <a:rPr lang="fa-IR" dirty="0" err="1"/>
              <a:t>اوّل</a:t>
            </a:r>
            <a:r>
              <a:rPr lang="fa-IR" dirty="0"/>
              <a:t> [م 1070 ق] در «</a:t>
            </a:r>
            <a:r>
              <a:rPr lang="fa-IR" dirty="0" err="1"/>
              <a:t>روضۀ</a:t>
            </a:r>
            <a:r>
              <a:rPr lang="fa-IR" dirty="0"/>
              <a:t> </a:t>
            </a:r>
            <a:r>
              <a:rPr lang="fa-IR" dirty="0" err="1"/>
              <a:t>المتقین</a:t>
            </a:r>
            <a:r>
              <a:rPr lang="fa-IR" dirty="0"/>
              <a:t>» و </a:t>
            </a:r>
            <a:r>
              <a:rPr lang="fa-IR" dirty="0" err="1"/>
              <a:t>مجلسي</a:t>
            </a:r>
            <a:r>
              <a:rPr lang="fa-IR" dirty="0"/>
              <a:t> دوم [م 1111 ق] در «بحارالانوار»، </a:t>
            </a:r>
            <a:r>
              <a:rPr lang="fa-IR" dirty="0" err="1"/>
              <a:t>شيخ</a:t>
            </a:r>
            <a:r>
              <a:rPr lang="fa-IR" dirty="0"/>
              <a:t> حرّ </a:t>
            </a:r>
            <a:r>
              <a:rPr lang="fa-IR" dirty="0" err="1"/>
              <a:t>عاملي</a:t>
            </a:r>
            <a:r>
              <a:rPr lang="fa-IR" dirty="0"/>
              <a:t> [م 1104 ق] در «</a:t>
            </a:r>
            <a:r>
              <a:rPr lang="fa-IR" dirty="0" err="1"/>
              <a:t>وسائل</a:t>
            </a:r>
            <a:r>
              <a:rPr lang="fa-IR" dirty="0"/>
              <a:t> </a:t>
            </a:r>
            <a:r>
              <a:rPr lang="fa-IR" dirty="0" err="1"/>
              <a:t>الشیعه</a:t>
            </a:r>
            <a:r>
              <a:rPr lang="fa-IR" dirty="0"/>
              <a:t>»، </a:t>
            </a:r>
            <a:r>
              <a:rPr lang="fa-IR" dirty="0" err="1"/>
              <a:t>فيض</a:t>
            </a:r>
            <a:r>
              <a:rPr lang="fa-IR" dirty="0"/>
              <a:t> </a:t>
            </a:r>
            <a:r>
              <a:rPr lang="fa-IR" dirty="0" err="1"/>
              <a:t>كاشاني</a:t>
            </a:r>
            <a:r>
              <a:rPr lang="fa-IR" dirty="0"/>
              <a:t> [م 1091 ق] در «تفسیر </a:t>
            </a:r>
            <a:r>
              <a:rPr lang="fa-IR" dirty="0" err="1"/>
              <a:t>الصافی</a:t>
            </a:r>
            <a:r>
              <a:rPr lang="fa-IR" dirty="0"/>
              <a:t>»، علامه سید هاشم بحرانی [م 1107 ق] در «</a:t>
            </a:r>
            <a:r>
              <a:rPr lang="fa-IR" dirty="0" err="1"/>
              <a:t>البرهان</a:t>
            </a:r>
            <a:r>
              <a:rPr lang="fa-IR" dirty="0"/>
              <a:t> </a:t>
            </a:r>
            <a:r>
              <a:rPr lang="fa-IR" dirty="0" err="1"/>
              <a:t>في</a:t>
            </a:r>
            <a:r>
              <a:rPr lang="fa-IR" dirty="0"/>
              <a:t> </a:t>
            </a:r>
            <a:r>
              <a:rPr lang="fa-IR" dirty="0" err="1"/>
              <a:t>تفسير</a:t>
            </a:r>
            <a:r>
              <a:rPr lang="fa-IR" dirty="0"/>
              <a:t> القرآن»</a:t>
            </a:r>
            <a:r>
              <a:rPr lang="fa-IR" baseline="30000" dirty="0">
                <a:hlinkClick r:id="rId2"/>
              </a:rPr>
              <a:t>7</a:t>
            </a:r>
            <a:r>
              <a:rPr lang="fa-IR" dirty="0"/>
              <a:t> و «</a:t>
            </a:r>
            <a:r>
              <a:rPr lang="fa-IR" dirty="0" err="1"/>
              <a:t>حلیة</a:t>
            </a:r>
            <a:r>
              <a:rPr lang="fa-IR" dirty="0"/>
              <a:t> </a:t>
            </a:r>
            <a:r>
              <a:rPr lang="fa-IR" dirty="0" err="1"/>
              <a:t>الابرار</a:t>
            </a:r>
            <a:r>
              <a:rPr lang="fa-IR" dirty="0"/>
              <a:t>»، محقق بحرانی [م 1186 ق] در «</a:t>
            </a:r>
            <a:r>
              <a:rPr lang="fa-IR" dirty="0" err="1"/>
              <a:t>الحدائق</a:t>
            </a:r>
            <a:r>
              <a:rPr lang="fa-IR" dirty="0"/>
              <a:t> </a:t>
            </a:r>
            <a:r>
              <a:rPr lang="fa-IR" dirty="0" err="1"/>
              <a:t>الناضرة</a:t>
            </a:r>
            <a:r>
              <a:rPr lang="fa-IR" dirty="0"/>
              <a:t>»، </a:t>
            </a:r>
            <a:r>
              <a:rPr lang="fa-IR" dirty="0" err="1"/>
              <a:t>حويزي</a:t>
            </a:r>
            <a:r>
              <a:rPr lang="fa-IR" dirty="0"/>
              <a:t> [م 1112 ق]، حسن بن </a:t>
            </a:r>
            <a:r>
              <a:rPr lang="fa-IR" dirty="0" err="1"/>
              <a:t>سليمان</a:t>
            </a:r>
            <a:r>
              <a:rPr lang="fa-IR" dirty="0"/>
              <a:t> </a:t>
            </a:r>
            <a:r>
              <a:rPr lang="fa-IR" dirty="0" err="1"/>
              <a:t>حلّي</a:t>
            </a:r>
            <a:r>
              <a:rPr lang="fa-IR" dirty="0"/>
              <a:t> (شاگرد </a:t>
            </a:r>
            <a:r>
              <a:rPr lang="fa-IR" dirty="0" err="1"/>
              <a:t>شهيد</a:t>
            </a:r>
            <a:r>
              <a:rPr lang="fa-IR" dirty="0"/>
              <a:t> </a:t>
            </a:r>
            <a:r>
              <a:rPr lang="fa-IR" dirty="0" err="1"/>
              <a:t>اوّل</a:t>
            </a:r>
            <a:r>
              <a:rPr lang="fa-IR" dirty="0"/>
              <a:t> و از </a:t>
            </a:r>
            <a:r>
              <a:rPr lang="fa-IR" dirty="0" err="1"/>
              <a:t>علماي</a:t>
            </a:r>
            <a:r>
              <a:rPr lang="fa-IR" dirty="0"/>
              <a:t> قرن نهم)، </a:t>
            </a:r>
            <a:r>
              <a:rPr lang="fa-IR" dirty="0" err="1"/>
              <a:t>سيد</a:t>
            </a:r>
            <a:r>
              <a:rPr lang="fa-IR" dirty="0"/>
              <a:t> نعمت الله </a:t>
            </a:r>
            <a:r>
              <a:rPr lang="fa-IR" dirty="0" err="1"/>
              <a:t>جزايري</a:t>
            </a:r>
            <a:r>
              <a:rPr lang="fa-IR" dirty="0"/>
              <a:t> [م 1112 ق]، محمد جعفر </a:t>
            </a:r>
            <a:r>
              <a:rPr lang="fa-IR" dirty="0" err="1"/>
              <a:t>خوانساري</a:t>
            </a:r>
            <a:r>
              <a:rPr lang="fa-IR" dirty="0"/>
              <a:t>، صاحب «</a:t>
            </a:r>
            <a:r>
              <a:rPr lang="fa-IR" dirty="0" err="1"/>
              <a:t>اكليل</a:t>
            </a:r>
            <a:r>
              <a:rPr lang="fa-IR" dirty="0"/>
              <a:t> </a:t>
            </a:r>
            <a:r>
              <a:rPr lang="fa-IR" dirty="0" err="1"/>
              <a:t>الرّجال</a:t>
            </a:r>
            <a:r>
              <a:rPr lang="fa-IR" dirty="0"/>
              <a:t>»، </a:t>
            </a:r>
            <a:r>
              <a:rPr lang="fa-IR" dirty="0" err="1"/>
              <a:t>شيخ</a:t>
            </a:r>
            <a:r>
              <a:rPr lang="fa-IR" dirty="0"/>
              <a:t> </a:t>
            </a:r>
            <a:r>
              <a:rPr lang="fa-IR" dirty="0" err="1"/>
              <a:t>سليمان</a:t>
            </a:r>
            <a:r>
              <a:rPr lang="fa-IR" dirty="0"/>
              <a:t> </a:t>
            </a:r>
            <a:r>
              <a:rPr lang="fa-IR" dirty="0" err="1"/>
              <a:t>بحراني</a:t>
            </a:r>
            <a:r>
              <a:rPr lang="fa-IR" dirty="0"/>
              <a:t> [م 1121 ق] صاحب «</a:t>
            </a:r>
            <a:r>
              <a:rPr lang="fa-IR" dirty="0" err="1"/>
              <a:t>الفوائد</a:t>
            </a:r>
            <a:r>
              <a:rPr lang="fa-IR" dirty="0"/>
              <a:t> </a:t>
            </a:r>
            <a:r>
              <a:rPr lang="fa-IR" dirty="0" err="1"/>
              <a:t>النّجفيّة</a:t>
            </a:r>
            <a:r>
              <a:rPr lang="fa-IR" dirty="0"/>
              <a:t>»، </a:t>
            </a:r>
            <a:r>
              <a:rPr lang="fa-IR" dirty="0" err="1"/>
              <a:t>ابو</a:t>
            </a:r>
            <a:r>
              <a:rPr lang="fa-IR" dirty="0"/>
              <a:t> </a:t>
            </a:r>
            <a:r>
              <a:rPr lang="fa-IR" dirty="0" err="1"/>
              <a:t>علي</a:t>
            </a:r>
            <a:r>
              <a:rPr lang="fa-IR" dirty="0"/>
              <a:t> </a:t>
            </a:r>
            <a:r>
              <a:rPr lang="fa-IR" dirty="0" err="1"/>
              <a:t>حائري</a:t>
            </a:r>
            <a:r>
              <a:rPr lang="fa-IR" dirty="0"/>
              <a:t> [م 1216 ق]، </a:t>
            </a:r>
            <a:r>
              <a:rPr lang="fa-IR" dirty="0" err="1"/>
              <a:t>وحيد</a:t>
            </a:r>
            <a:r>
              <a:rPr lang="fa-IR" dirty="0"/>
              <a:t> </a:t>
            </a:r>
            <a:r>
              <a:rPr lang="fa-IR" dirty="0" err="1"/>
              <a:t>بهبهاني</a:t>
            </a:r>
            <a:r>
              <a:rPr lang="fa-IR" dirty="0"/>
              <a:t> [م 1206 ق]، </a:t>
            </a:r>
            <a:r>
              <a:rPr lang="fa-IR" dirty="0" err="1"/>
              <a:t>شيخ</a:t>
            </a:r>
            <a:r>
              <a:rPr lang="fa-IR" dirty="0"/>
              <a:t> ابوالحسن </a:t>
            </a:r>
            <a:r>
              <a:rPr lang="fa-IR" dirty="0" err="1"/>
              <a:t>شريف</a:t>
            </a:r>
            <a:r>
              <a:rPr lang="fa-IR" dirty="0"/>
              <a:t>، صاحب </a:t>
            </a:r>
            <a:r>
              <a:rPr lang="fa-IR" dirty="0" err="1"/>
              <a:t>تفسير</a:t>
            </a:r>
            <a:r>
              <a:rPr lang="fa-IR" dirty="0"/>
              <a:t> «</a:t>
            </a:r>
            <a:r>
              <a:rPr lang="fa-IR" dirty="0" err="1"/>
              <a:t>مرآة</a:t>
            </a:r>
            <a:r>
              <a:rPr lang="fa-IR" dirty="0"/>
              <a:t> </a:t>
            </a:r>
            <a:r>
              <a:rPr lang="fa-IR" dirty="0" err="1"/>
              <a:t>الانوار</a:t>
            </a:r>
            <a:r>
              <a:rPr lang="fa-IR" dirty="0"/>
              <a:t>»، </a:t>
            </a:r>
            <a:r>
              <a:rPr lang="fa-IR" dirty="0" err="1"/>
              <a:t>شيخ</a:t>
            </a:r>
            <a:r>
              <a:rPr lang="fa-IR" dirty="0"/>
              <a:t> محمد طه، صاحب «</a:t>
            </a:r>
            <a:r>
              <a:rPr lang="fa-IR" dirty="0" err="1"/>
              <a:t>اتقان</a:t>
            </a:r>
            <a:r>
              <a:rPr lang="fa-IR" dirty="0"/>
              <a:t> </a:t>
            </a:r>
            <a:r>
              <a:rPr lang="fa-IR" dirty="0" err="1"/>
              <a:t>المقال</a:t>
            </a:r>
            <a:r>
              <a:rPr lang="fa-IR" dirty="0"/>
              <a:t>»، </a:t>
            </a:r>
            <a:r>
              <a:rPr lang="fa-IR" dirty="0" err="1"/>
              <a:t>سيد</a:t>
            </a:r>
            <a:r>
              <a:rPr lang="fa-IR" dirty="0"/>
              <a:t> عبدالله </a:t>
            </a:r>
            <a:r>
              <a:rPr lang="fa-IR" dirty="0" err="1"/>
              <a:t>شُبَّر</a:t>
            </a:r>
            <a:r>
              <a:rPr lang="fa-IR" dirty="0"/>
              <a:t> [م 1242 ق]، </a:t>
            </a:r>
            <a:r>
              <a:rPr lang="fa-IR" dirty="0" err="1"/>
              <a:t>سيّد</a:t>
            </a:r>
            <a:r>
              <a:rPr lang="fa-IR" dirty="0"/>
              <a:t> </a:t>
            </a:r>
            <a:r>
              <a:rPr lang="fa-IR" dirty="0" err="1"/>
              <a:t>حسين</a:t>
            </a:r>
            <a:r>
              <a:rPr lang="fa-IR" dirty="0"/>
              <a:t> </a:t>
            </a:r>
            <a:r>
              <a:rPr lang="fa-IR" dirty="0" err="1"/>
              <a:t>بروجردي</a:t>
            </a:r>
            <a:r>
              <a:rPr lang="fa-IR" dirty="0"/>
              <a:t> [م 1267 ق] صاحب «</a:t>
            </a:r>
            <a:r>
              <a:rPr lang="fa-IR" dirty="0" err="1"/>
              <a:t>نخبة</a:t>
            </a:r>
            <a:r>
              <a:rPr lang="fa-IR" dirty="0"/>
              <a:t> </a:t>
            </a:r>
            <a:r>
              <a:rPr lang="fa-IR" dirty="0" err="1"/>
              <a:t>المقال</a:t>
            </a:r>
            <a:r>
              <a:rPr lang="fa-IR" dirty="0"/>
              <a:t>»، حجت </a:t>
            </a:r>
            <a:r>
              <a:rPr lang="fa-IR" dirty="0" err="1"/>
              <a:t>الاسلام</a:t>
            </a:r>
            <a:r>
              <a:rPr lang="fa-IR" dirty="0"/>
              <a:t> </a:t>
            </a:r>
            <a:r>
              <a:rPr lang="fa-IR" dirty="0" err="1"/>
              <a:t>تبريزي</a:t>
            </a:r>
            <a:r>
              <a:rPr lang="fa-IR" dirty="0"/>
              <a:t>، صاحب «</a:t>
            </a:r>
            <a:r>
              <a:rPr lang="fa-IR" dirty="0" err="1"/>
              <a:t>صحيفة</a:t>
            </a:r>
            <a:r>
              <a:rPr lang="fa-IR" dirty="0"/>
              <a:t> </a:t>
            </a:r>
            <a:r>
              <a:rPr lang="fa-IR" dirty="0" err="1"/>
              <a:t>الابرار</a:t>
            </a:r>
            <a:r>
              <a:rPr lang="fa-IR" dirty="0"/>
              <a:t>»، </a:t>
            </a:r>
            <a:r>
              <a:rPr lang="fa-IR" dirty="0" err="1"/>
              <a:t>شيخ</a:t>
            </a:r>
            <a:r>
              <a:rPr lang="fa-IR" dirty="0"/>
              <a:t> عبدالله </a:t>
            </a:r>
            <a:r>
              <a:rPr lang="fa-IR" dirty="0" err="1"/>
              <a:t>بحراني</a:t>
            </a:r>
            <a:r>
              <a:rPr lang="fa-IR" dirty="0"/>
              <a:t>، صاحب «عوالم»، </a:t>
            </a:r>
            <a:r>
              <a:rPr lang="fa-IR" dirty="0" err="1"/>
              <a:t>شيخ</a:t>
            </a:r>
            <a:r>
              <a:rPr lang="fa-IR" dirty="0"/>
              <a:t> </a:t>
            </a:r>
            <a:r>
              <a:rPr lang="fa-IR" dirty="0" err="1"/>
              <a:t>مرتضي</a:t>
            </a:r>
            <a:r>
              <a:rPr lang="fa-IR" dirty="0"/>
              <a:t> </a:t>
            </a:r>
            <a:r>
              <a:rPr lang="fa-IR" dirty="0" err="1"/>
              <a:t>انصاري</a:t>
            </a:r>
            <a:r>
              <a:rPr lang="fa-IR" dirty="0"/>
              <a:t> [م 1281 ق] در «کتاب </a:t>
            </a:r>
            <a:r>
              <a:rPr lang="fa-IR" dirty="0" err="1"/>
              <a:t>الطهارة</a:t>
            </a:r>
            <a:r>
              <a:rPr lang="fa-IR" dirty="0"/>
              <a:t>»، </a:t>
            </a:r>
            <a:r>
              <a:rPr lang="fa-IR" dirty="0" err="1"/>
              <a:t>شيخ</a:t>
            </a:r>
            <a:r>
              <a:rPr lang="fa-IR" dirty="0"/>
              <a:t> عبدالله </a:t>
            </a:r>
            <a:r>
              <a:rPr lang="fa-IR" dirty="0" err="1"/>
              <a:t>مامقاني</a:t>
            </a:r>
            <a:r>
              <a:rPr lang="fa-IR" dirty="0"/>
              <a:t> [م 1315 ق]، آقا رضا همدانی [م 1322 ق] در «مصباح </a:t>
            </a:r>
            <a:r>
              <a:rPr lang="fa-IR" dirty="0" err="1"/>
              <a:t>الفقیه</a:t>
            </a:r>
            <a:r>
              <a:rPr lang="fa-IR" dirty="0"/>
              <a:t>»، </a:t>
            </a:r>
            <a:r>
              <a:rPr lang="fa-IR" dirty="0" err="1"/>
              <a:t>آيت</a:t>
            </a:r>
            <a:r>
              <a:rPr lang="fa-IR" dirty="0"/>
              <a:t> الله </a:t>
            </a:r>
            <a:r>
              <a:rPr lang="fa-IR" dirty="0" err="1"/>
              <a:t>بروجردي</a:t>
            </a:r>
            <a:r>
              <a:rPr lang="fa-IR" dirty="0"/>
              <a:t> [م 1380 ق] در «جامع </a:t>
            </a:r>
            <a:r>
              <a:rPr lang="fa-IR" dirty="0" err="1"/>
              <a:t>الاحادیث</a:t>
            </a:r>
            <a:r>
              <a:rPr lang="fa-IR" dirty="0"/>
              <a:t> </a:t>
            </a:r>
            <a:r>
              <a:rPr lang="fa-IR" dirty="0" err="1"/>
              <a:t>الشیعة</a:t>
            </a:r>
            <a:r>
              <a:rPr lang="fa-IR" dirty="0"/>
              <a:t>»، </a:t>
            </a:r>
            <a:r>
              <a:rPr lang="fa-IR" dirty="0" err="1"/>
              <a:t>علي</a:t>
            </a:r>
            <a:r>
              <a:rPr lang="fa-IR" dirty="0"/>
              <a:t> بن حسن </a:t>
            </a:r>
            <a:r>
              <a:rPr lang="fa-IR" dirty="0" err="1"/>
              <a:t>زواري</a:t>
            </a:r>
            <a:r>
              <a:rPr lang="fa-IR" dirty="0"/>
              <a:t> (استاد صاحب «</a:t>
            </a:r>
            <a:r>
              <a:rPr lang="fa-IR" dirty="0" err="1"/>
              <a:t>منهج</a:t>
            </a:r>
            <a:r>
              <a:rPr lang="fa-IR" dirty="0"/>
              <a:t> </a:t>
            </a:r>
            <a:r>
              <a:rPr lang="fa-IR" dirty="0" err="1"/>
              <a:t>المقال</a:t>
            </a:r>
            <a:r>
              <a:rPr lang="fa-IR" dirty="0"/>
              <a:t>»)، محدّث </a:t>
            </a:r>
            <a:r>
              <a:rPr lang="fa-IR" dirty="0" err="1"/>
              <a:t>نوري</a:t>
            </a:r>
            <a:r>
              <a:rPr lang="fa-IR" dirty="0"/>
              <a:t> [م 1320 ق] در «</a:t>
            </a:r>
            <a:r>
              <a:rPr lang="fa-IR" dirty="0" err="1"/>
              <a:t>مستدرک</a:t>
            </a:r>
            <a:r>
              <a:rPr lang="fa-IR" dirty="0"/>
              <a:t> </a:t>
            </a:r>
            <a:r>
              <a:rPr lang="fa-IR" dirty="0" err="1"/>
              <a:t>الوسائل</a:t>
            </a:r>
            <a:r>
              <a:rPr lang="fa-IR" dirty="0"/>
              <a:t>»، </a:t>
            </a:r>
            <a:r>
              <a:rPr lang="fa-IR" dirty="0" err="1"/>
              <a:t>آقابزرگ</a:t>
            </a:r>
            <a:r>
              <a:rPr lang="fa-IR" dirty="0"/>
              <a:t> </a:t>
            </a:r>
            <a:r>
              <a:rPr lang="fa-IR" dirty="0" err="1"/>
              <a:t>تهراني</a:t>
            </a:r>
            <a:r>
              <a:rPr lang="fa-IR" dirty="0"/>
              <a:t> [م 1389 ق] در «</a:t>
            </a:r>
            <a:r>
              <a:rPr lang="fa-IR" dirty="0" err="1"/>
              <a:t>الذریعة</a:t>
            </a:r>
            <a:r>
              <a:rPr lang="fa-IR" dirty="0"/>
              <a:t>»، امام خمینی </a:t>
            </a:r>
            <a:r>
              <a:rPr lang="fa-IR" dirty="0" err="1"/>
              <a:t>رحمه</a:t>
            </a:r>
            <a:r>
              <a:rPr lang="fa-IR" dirty="0"/>
              <a:t> الله [م 1410 ق] در «</a:t>
            </a:r>
            <a:r>
              <a:rPr lang="fa-IR" dirty="0" err="1"/>
              <a:t>مکاسب</a:t>
            </a:r>
            <a:r>
              <a:rPr lang="fa-IR" dirty="0"/>
              <a:t> </a:t>
            </a:r>
            <a:r>
              <a:rPr lang="fa-IR" dirty="0" err="1"/>
              <a:t>محرمه</a:t>
            </a:r>
            <a:r>
              <a:rPr lang="fa-IR" dirty="0"/>
              <a:t>»، و بالاخره استاد شهید مطهری در «آشنایی با قرآن» قرار گرفته است.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5108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معرفی کوتاه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err="1"/>
              <a:t>تفسير</a:t>
            </a:r>
            <a:r>
              <a:rPr lang="fa-IR" dirty="0"/>
              <a:t> منسوب به امام حسن </a:t>
            </a:r>
            <a:r>
              <a:rPr lang="fa-IR" dirty="0" err="1"/>
              <a:t>عسكرى</a:t>
            </a:r>
            <a:r>
              <a:rPr lang="fa-IR" dirty="0"/>
              <a:t> علیه </a:t>
            </a:r>
            <a:r>
              <a:rPr lang="fa-IR" dirty="0" err="1" smtClean="0"/>
              <a:t>السلام</a:t>
            </a:r>
            <a:r>
              <a:rPr lang="fa-IR" dirty="0" smtClean="0"/>
              <a:t> از </a:t>
            </a:r>
            <a:r>
              <a:rPr lang="fa-IR" dirty="0"/>
              <a:t>منابع مشهور </a:t>
            </a:r>
            <a:r>
              <a:rPr lang="fa-IR" dirty="0" err="1"/>
              <a:t>شيعه</a:t>
            </a:r>
            <a:r>
              <a:rPr lang="fa-IR" dirty="0"/>
              <a:t> به شمار </a:t>
            </a:r>
            <a:r>
              <a:rPr lang="fa-IR" dirty="0" err="1"/>
              <a:t>مي</a:t>
            </a:r>
            <a:r>
              <a:rPr lang="fa-IR" dirty="0"/>
              <a:t> </a:t>
            </a:r>
            <a:r>
              <a:rPr lang="fa-IR" dirty="0" err="1"/>
              <a:t>آيد</a:t>
            </a:r>
            <a:r>
              <a:rPr lang="fa-IR" dirty="0"/>
              <a:t> و از گذشته مورد توجه فقها، </a:t>
            </a:r>
            <a:r>
              <a:rPr lang="fa-IR" dirty="0" err="1"/>
              <a:t>محدثين</a:t>
            </a:r>
            <a:r>
              <a:rPr lang="fa-IR" dirty="0"/>
              <a:t> و بالاخص </a:t>
            </a:r>
            <a:r>
              <a:rPr lang="fa-IR" dirty="0" err="1"/>
              <a:t>مفسرين</a:t>
            </a:r>
            <a:r>
              <a:rPr lang="fa-IR" dirty="0"/>
              <a:t> بوده است. در بسیاری از منابع مهم شیعی، می توان استناد به روایات این تفسیر را به وضوح مشاهده کرد. </a:t>
            </a:r>
            <a:r>
              <a:rPr lang="fa-IR" dirty="0" err="1"/>
              <a:t>اين</a:t>
            </a:r>
            <a:r>
              <a:rPr lang="fa-IR" dirty="0"/>
              <a:t> اثر </a:t>
            </a:r>
            <a:r>
              <a:rPr lang="fa-IR" dirty="0" err="1"/>
              <a:t>تفسيرى</a:t>
            </a:r>
            <a:r>
              <a:rPr lang="fa-IR" dirty="0"/>
              <a:t> – حدیثی، بر اساس سخنان امام حسن </a:t>
            </a:r>
            <a:r>
              <a:rPr lang="fa-IR" dirty="0" err="1"/>
              <a:t>عسكرى</a:t>
            </a:r>
            <a:r>
              <a:rPr lang="fa-IR" dirty="0"/>
              <a:t> علیه </a:t>
            </a:r>
            <a:r>
              <a:rPr lang="fa-IR" dirty="0" err="1"/>
              <a:t>السلام</a:t>
            </a:r>
            <a:r>
              <a:rPr lang="fa-IR" dirty="0"/>
              <a:t> [232 - 260 ق] است که آن حضرت در طی مدت هفت سال بر </a:t>
            </a:r>
            <a:r>
              <a:rPr lang="fa-IR" dirty="0" err="1"/>
              <a:t>نويسندگان</a:t>
            </a:r>
            <a:r>
              <a:rPr lang="fa-IR" dirty="0"/>
              <a:t> </a:t>
            </a:r>
            <a:r>
              <a:rPr lang="fa-IR" dirty="0" err="1"/>
              <a:t>تفسير</a:t>
            </a:r>
            <a:r>
              <a:rPr lang="fa-IR" dirty="0"/>
              <a:t> [ابوالحسن </a:t>
            </a:r>
            <a:r>
              <a:rPr lang="fa-IR" dirty="0" err="1"/>
              <a:t>على</a:t>
            </a:r>
            <a:r>
              <a:rPr lang="fa-IR" dirty="0"/>
              <a:t> بن محمد بن </a:t>
            </a:r>
            <a:r>
              <a:rPr lang="fa-IR" dirty="0" err="1"/>
              <a:t>سيّار</a:t>
            </a:r>
            <a:r>
              <a:rPr lang="fa-IR" dirty="0"/>
              <a:t> و </a:t>
            </a:r>
            <a:r>
              <a:rPr lang="fa-IR" dirty="0" err="1"/>
              <a:t>ابو</a:t>
            </a:r>
            <a:r>
              <a:rPr lang="fa-IR" dirty="0"/>
              <a:t> </a:t>
            </a:r>
            <a:r>
              <a:rPr lang="fa-IR" dirty="0" err="1"/>
              <a:t>يعقوب</a:t>
            </a:r>
            <a:r>
              <a:rPr lang="fa-IR" dirty="0"/>
              <a:t> </a:t>
            </a:r>
            <a:r>
              <a:rPr lang="fa-IR" dirty="0" err="1"/>
              <a:t>يوسف</a:t>
            </a:r>
            <a:r>
              <a:rPr lang="fa-IR" dirty="0"/>
              <a:t> بن محمد بن </a:t>
            </a:r>
            <a:r>
              <a:rPr lang="fa-IR" dirty="0" err="1"/>
              <a:t>زياد</a:t>
            </a:r>
            <a:r>
              <a:rPr lang="fa-IR" dirty="0"/>
              <a:t>] املا فرموده است.</a:t>
            </a:r>
          </a:p>
        </p:txBody>
      </p:sp>
    </p:spTree>
    <p:extLst>
      <p:ext uri="{BB962C8B-B14F-4D97-AF65-F5344CB8AC3E}">
        <p14:creationId xmlns:p14="http://schemas.microsoft.com/office/powerpoint/2010/main" val="30200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 بندی</a:t>
            </a:r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این تفسیر را نه صد در صد میپذیریم و نه صد در صد رد میکنیم بلکه هر روایتی را </a:t>
            </a:r>
            <a:r>
              <a:rPr lang="fa-IR" dirty="0" err="1" smtClean="0"/>
              <a:t>مستقلا</a:t>
            </a:r>
            <a:r>
              <a:rPr lang="fa-IR" dirty="0" smtClean="0"/>
              <a:t> بررسی میکنیم.</a:t>
            </a:r>
          </a:p>
          <a:p>
            <a:r>
              <a:rPr lang="fa-IR" dirty="0" smtClean="0"/>
              <a:t>در برخی از موارد ساختار روایی خودش را از میدهد.</a:t>
            </a:r>
          </a:p>
          <a:p>
            <a:r>
              <a:rPr lang="fa-IR" dirty="0" smtClean="0"/>
              <a:t>تفسیر آیات </a:t>
            </a:r>
            <a:r>
              <a:rPr lang="fa-IR" dirty="0" err="1" smtClean="0"/>
              <a:t>گاها</a:t>
            </a:r>
            <a:r>
              <a:rPr lang="fa-IR" dirty="0" smtClean="0"/>
              <a:t> </a:t>
            </a:r>
            <a:r>
              <a:rPr lang="fa-IR" dirty="0" err="1" smtClean="0"/>
              <a:t>تاویلی</a:t>
            </a:r>
            <a:r>
              <a:rPr lang="fa-IR" dirty="0" smtClean="0"/>
              <a:t> و بیشتر در مورد معجزات پیامبر و ائمه </a:t>
            </a:r>
            <a:r>
              <a:rPr lang="fa-IR" dirty="0" err="1" smtClean="0"/>
              <a:t>علهم</a:t>
            </a:r>
            <a:r>
              <a:rPr lang="fa-IR" dirty="0" smtClean="0"/>
              <a:t> </a:t>
            </a:r>
            <a:r>
              <a:rPr lang="fa-IR" dirty="0" err="1" smtClean="0"/>
              <a:t>السلام</a:t>
            </a:r>
            <a:r>
              <a:rPr lang="fa-IR" dirty="0" smtClean="0"/>
              <a:t> است.</a:t>
            </a:r>
          </a:p>
          <a:p>
            <a:r>
              <a:rPr lang="fa-IR" dirty="0" smtClean="0"/>
              <a:t>به اسباب نزول تأکید نشده است.</a:t>
            </a:r>
          </a:p>
          <a:p>
            <a:r>
              <a:rPr lang="fa-IR" dirty="0" smtClean="0"/>
              <a:t>بیشتر بیان مصادیق است و بحث های فقهی کلامی </a:t>
            </a:r>
            <a:r>
              <a:rPr lang="fa-IR" dirty="0" err="1" smtClean="0"/>
              <a:t>اجمالا</a:t>
            </a:r>
            <a:r>
              <a:rPr lang="fa-IR" dirty="0" smtClean="0"/>
              <a:t> بیان شده است.</a:t>
            </a:r>
          </a:p>
          <a:p>
            <a:r>
              <a:rPr lang="fa-IR" dirty="0" smtClean="0"/>
              <a:t>شکل و شمایل این کتاب تفسیر نیست بلکه شبیه به جلسه قرآن میباشد.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4584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1752"/>
          </a:xfrm>
        </p:spPr>
        <p:txBody>
          <a:bodyPr/>
          <a:lstStyle/>
          <a:p>
            <a:r>
              <a:rPr lang="fa-IR" b="1" dirty="0"/>
              <a:t>جریان پیدایش تفسیر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3711"/>
            <a:ext cx="9601196" cy="3789801"/>
          </a:xfrm>
        </p:spPr>
        <p:txBody>
          <a:bodyPr>
            <a:noAutofit/>
          </a:bodyPr>
          <a:lstStyle/>
          <a:p>
            <a:r>
              <a:rPr lang="fa-IR" sz="1600" dirty="0"/>
              <a:t>شیخ </a:t>
            </a:r>
            <a:r>
              <a:rPr lang="fa-IR" sz="1600" dirty="0" err="1"/>
              <a:t>صدوق</a:t>
            </a:r>
            <a:r>
              <a:rPr lang="fa-IR" sz="1600" dirty="0"/>
              <a:t> </a:t>
            </a:r>
            <a:r>
              <a:rPr lang="fa-IR" sz="1600" dirty="0" err="1"/>
              <a:t>رحمه</a:t>
            </a:r>
            <a:r>
              <a:rPr lang="fa-IR" sz="1600" dirty="0"/>
              <a:t> الله، نقل می کند: «</a:t>
            </a:r>
            <a:r>
              <a:rPr lang="fa-IR" sz="1600" dirty="0" err="1"/>
              <a:t>يوسف</a:t>
            </a:r>
            <a:r>
              <a:rPr lang="fa-IR" sz="1600" dirty="0"/>
              <a:t> بن محمّد» و «</a:t>
            </a:r>
            <a:r>
              <a:rPr lang="fa-IR" sz="1600" dirty="0" err="1"/>
              <a:t>علي</a:t>
            </a:r>
            <a:r>
              <a:rPr lang="fa-IR" sz="1600" dirty="0"/>
              <a:t> بن محمد بن </a:t>
            </a:r>
            <a:r>
              <a:rPr lang="fa-IR" sz="1600" dirty="0" err="1"/>
              <a:t>سيّار</a:t>
            </a:r>
            <a:r>
              <a:rPr lang="fa-IR" sz="1600" dirty="0"/>
              <a:t>» همراه پدران خود، از </a:t>
            </a:r>
            <a:r>
              <a:rPr lang="fa-IR" sz="1600" dirty="0" err="1"/>
              <a:t>سلطة</a:t>
            </a:r>
            <a:r>
              <a:rPr lang="fa-IR" sz="1600" dirty="0"/>
              <a:t> </a:t>
            </a:r>
            <a:r>
              <a:rPr lang="fa-IR" sz="1600" dirty="0" err="1"/>
              <a:t>داعي</a:t>
            </a:r>
            <a:r>
              <a:rPr lang="fa-IR" sz="1600" dirty="0"/>
              <a:t> </a:t>
            </a:r>
            <a:r>
              <a:rPr lang="fa-IR" sz="1600" dirty="0" err="1"/>
              <a:t>الحق</a:t>
            </a:r>
            <a:r>
              <a:rPr lang="fa-IR" sz="1600" dirty="0"/>
              <a:t>، حسن بن </a:t>
            </a:r>
            <a:r>
              <a:rPr lang="fa-IR" sz="1600" dirty="0" err="1"/>
              <a:t>زيد</a:t>
            </a:r>
            <a:r>
              <a:rPr lang="fa-IR" sz="1600" dirty="0"/>
              <a:t> </a:t>
            </a:r>
            <a:r>
              <a:rPr lang="fa-IR" sz="1600" dirty="0" err="1"/>
              <a:t>علوي</a:t>
            </a:r>
            <a:r>
              <a:rPr lang="fa-IR" sz="1600" dirty="0"/>
              <a:t> - امام </a:t>
            </a:r>
            <a:r>
              <a:rPr lang="fa-IR" sz="1600" dirty="0" err="1"/>
              <a:t>زيديّه</a:t>
            </a:r>
            <a:r>
              <a:rPr lang="fa-IR" sz="1600" dirty="0"/>
              <a:t> در طبرستان - </a:t>
            </a:r>
            <a:r>
              <a:rPr lang="fa-IR" sz="1600" dirty="0" err="1"/>
              <a:t>گريختند</a:t>
            </a:r>
            <a:r>
              <a:rPr lang="fa-IR" sz="1600" dirty="0"/>
              <a:t> و به </a:t>
            </a:r>
            <a:r>
              <a:rPr lang="fa-IR" sz="1600" dirty="0" err="1"/>
              <a:t>سامرّا</a:t>
            </a:r>
            <a:r>
              <a:rPr lang="fa-IR" sz="1600" dirty="0"/>
              <a:t> نزد امام حسن </a:t>
            </a:r>
            <a:r>
              <a:rPr lang="fa-IR" sz="1600" dirty="0" err="1"/>
              <a:t>عسكري</a:t>
            </a:r>
            <a:r>
              <a:rPr lang="fa-IR" sz="1600" dirty="0"/>
              <a:t> علیه </a:t>
            </a:r>
            <a:r>
              <a:rPr lang="fa-IR" sz="1600" dirty="0" err="1"/>
              <a:t>السلام</a:t>
            </a:r>
            <a:r>
              <a:rPr lang="fa-IR" sz="1600" dirty="0"/>
              <a:t> پناهنده شدند. حضرت </a:t>
            </a:r>
            <a:r>
              <a:rPr lang="fa-IR" sz="1600" dirty="0" err="1"/>
              <a:t>اين</a:t>
            </a:r>
            <a:r>
              <a:rPr lang="fa-IR" sz="1600" dirty="0"/>
              <a:t> </a:t>
            </a:r>
            <a:r>
              <a:rPr lang="fa-IR" sz="1600" dirty="0" err="1"/>
              <a:t>تفسير</a:t>
            </a:r>
            <a:r>
              <a:rPr lang="fa-IR" sz="1600" dirty="0"/>
              <a:t> را بر آنها املا فرمود، آن دو می گویند: پدران ما </a:t>
            </a:r>
            <a:r>
              <a:rPr lang="fa-IR" sz="1600" dirty="0" err="1"/>
              <a:t>شيعة</a:t>
            </a:r>
            <a:r>
              <a:rPr lang="fa-IR" sz="1600" dirty="0"/>
              <a:t> </a:t>
            </a:r>
            <a:r>
              <a:rPr lang="fa-IR" sz="1600" dirty="0" err="1"/>
              <a:t>امامي</a:t>
            </a:r>
            <a:r>
              <a:rPr lang="fa-IR" sz="1600" dirty="0"/>
              <a:t> بودند و در شهر </a:t>
            </a:r>
            <a:r>
              <a:rPr lang="fa-IR" sz="1600" dirty="0" err="1"/>
              <a:t>استرآباد</a:t>
            </a:r>
            <a:r>
              <a:rPr lang="fa-IR" sz="1600" dirty="0"/>
              <a:t> [گرگان] </a:t>
            </a:r>
            <a:r>
              <a:rPr lang="fa-IR" sz="1600" dirty="0" err="1"/>
              <a:t>زيديها</a:t>
            </a:r>
            <a:r>
              <a:rPr lang="fa-IR" sz="1600" dirty="0"/>
              <a:t> غالب بوده و ما تحت </a:t>
            </a:r>
            <a:r>
              <a:rPr lang="fa-IR" sz="1600" dirty="0" err="1"/>
              <a:t>حاكميّت</a:t>
            </a:r>
            <a:r>
              <a:rPr lang="fa-IR" sz="1600" dirty="0"/>
              <a:t> امام </a:t>
            </a:r>
            <a:r>
              <a:rPr lang="fa-IR" sz="1600" dirty="0" err="1"/>
              <a:t>زيديّه</a:t>
            </a:r>
            <a:r>
              <a:rPr lang="fa-IR" sz="1600" dirty="0"/>
              <a:t> </a:t>
            </a:r>
            <a:r>
              <a:rPr lang="fa-IR" sz="1600" dirty="0" err="1"/>
              <a:t>بوديم</a:t>
            </a:r>
            <a:r>
              <a:rPr lang="fa-IR" sz="1600" dirty="0"/>
              <a:t>. او به </a:t>
            </a:r>
            <a:r>
              <a:rPr lang="fa-IR" sz="1600" dirty="0" err="1"/>
              <a:t>اندك</a:t>
            </a:r>
            <a:r>
              <a:rPr lang="fa-IR" sz="1600" dirty="0"/>
              <a:t> بهانه </a:t>
            </a:r>
            <a:r>
              <a:rPr lang="fa-IR" sz="1600" dirty="0" err="1"/>
              <a:t>اي</a:t>
            </a:r>
            <a:r>
              <a:rPr lang="fa-IR" sz="1600" dirty="0"/>
              <a:t> </a:t>
            </a:r>
            <a:r>
              <a:rPr lang="fa-IR" sz="1600" dirty="0" err="1"/>
              <a:t>شيعيان</a:t>
            </a:r>
            <a:r>
              <a:rPr lang="fa-IR" sz="1600" dirty="0"/>
              <a:t> را به قتل </a:t>
            </a:r>
            <a:r>
              <a:rPr lang="fa-IR" sz="1600" dirty="0" err="1"/>
              <a:t>مي</a:t>
            </a:r>
            <a:r>
              <a:rPr lang="fa-IR" sz="1600" dirty="0"/>
              <a:t> رساند، از اینرو پدران ما، شهر را به مقصد </a:t>
            </a:r>
            <a:r>
              <a:rPr lang="fa-IR" sz="1600" dirty="0" err="1"/>
              <a:t>سامرّا</a:t>
            </a:r>
            <a:r>
              <a:rPr lang="fa-IR" sz="1600" dirty="0"/>
              <a:t> </a:t>
            </a:r>
            <a:r>
              <a:rPr lang="fa-IR" sz="1600" dirty="0" err="1"/>
              <a:t>ترك</a:t>
            </a:r>
            <a:r>
              <a:rPr lang="fa-IR" sz="1600" dirty="0"/>
              <a:t> </a:t>
            </a:r>
            <a:r>
              <a:rPr lang="fa-IR" sz="1600" dirty="0" err="1"/>
              <a:t>كردند</a:t>
            </a:r>
            <a:r>
              <a:rPr lang="fa-IR" sz="1600" dirty="0"/>
              <a:t>.</a:t>
            </a:r>
            <a:br>
              <a:rPr lang="fa-IR" sz="1600" dirty="0"/>
            </a:br>
            <a:r>
              <a:rPr lang="fa-IR" sz="1600" dirty="0"/>
              <a:t>آنها می گویند: ما آنجا در </a:t>
            </a:r>
            <a:r>
              <a:rPr lang="fa-IR" sz="1600" dirty="0" err="1"/>
              <a:t>يكي</a:t>
            </a:r>
            <a:r>
              <a:rPr lang="fa-IR" sz="1600" dirty="0"/>
              <a:t> از </a:t>
            </a:r>
            <a:r>
              <a:rPr lang="fa-IR" sz="1600" dirty="0" err="1"/>
              <a:t>كاروانسراها</a:t>
            </a:r>
            <a:r>
              <a:rPr lang="fa-IR" sz="1600" dirty="0"/>
              <a:t> اقامت </a:t>
            </a:r>
            <a:r>
              <a:rPr lang="fa-IR" sz="1600" dirty="0" err="1"/>
              <a:t>كردیم</a:t>
            </a:r>
            <a:r>
              <a:rPr lang="fa-IR" sz="1600" dirty="0"/>
              <a:t> و سپس خدمت امام حسن </a:t>
            </a:r>
            <a:r>
              <a:rPr lang="fa-IR" sz="1600" dirty="0" err="1"/>
              <a:t>عسكري</a:t>
            </a:r>
            <a:r>
              <a:rPr lang="fa-IR" sz="1600" dirty="0"/>
              <a:t> علیه </a:t>
            </a:r>
            <a:r>
              <a:rPr lang="fa-IR" sz="1600" dirty="0" err="1"/>
              <a:t>السلام</a:t>
            </a:r>
            <a:r>
              <a:rPr lang="fa-IR" sz="1600" dirty="0"/>
              <a:t> </a:t>
            </a:r>
            <a:r>
              <a:rPr lang="fa-IR" sz="1600" dirty="0" err="1"/>
              <a:t>رسيديم</a:t>
            </a:r>
            <a:r>
              <a:rPr lang="fa-IR" sz="1600" dirty="0"/>
              <a:t>؛ هنگامی که حضرت ما را </a:t>
            </a:r>
            <a:r>
              <a:rPr lang="fa-IR" sz="1600" dirty="0" err="1"/>
              <a:t>ديد</a:t>
            </a:r>
            <a:r>
              <a:rPr lang="fa-IR" sz="1600" dirty="0"/>
              <a:t>، فرمود: «</a:t>
            </a:r>
            <a:r>
              <a:rPr lang="fa-IR" sz="1600" dirty="0" err="1"/>
              <a:t>مَرْحَباً</a:t>
            </a:r>
            <a:r>
              <a:rPr lang="fa-IR" sz="1600" dirty="0"/>
              <a:t> </a:t>
            </a:r>
            <a:r>
              <a:rPr lang="fa-IR" sz="1600" dirty="0" err="1"/>
              <a:t>بِالْآوِينَ</a:t>
            </a:r>
            <a:r>
              <a:rPr lang="fa-IR" sz="1600" dirty="0"/>
              <a:t> </a:t>
            </a:r>
            <a:r>
              <a:rPr lang="fa-IR" sz="1600" dirty="0" err="1"/>
              <a:t>إِلَيْنَا</a:t>
            </a:r>
            <a:r>
              <a:rPr lang="fa-IR" sz="1600" dirty="0"/>
              <a:t>، </a:t>
            </a:r>
            <a:r>
              <a:rPr lang="fa-IR" sz="1600" dirty="0" err="1"/>
              <a:t>الْمُلْتَجِئِينَ</a:t>
            </a:r>
            <a:r>
              <a:rPr lang="fa-IR" sz="1600" dirty="0"/>
              <a:t> </a:t>
            </a:r>
            <a:r>
              <a:rPr lang="fa-IR" sz="1600" dirty="0" err="1"/>
              <a:t>إِلَى</a:t>
            </a:r>
            <a:r>
              <a:rPr lang="fa-IR" sz="1600" dirty="0"/>
              <a:t> </a:t>
            </a:r>
            <a:r>
              <a:rPr lang="fa-IR" sz="1600" dirty="0" err="1"/>
              <a:t>كَنَفِنَا</a:t>
            </a:r>
            <a:r>
              <a:rPr lang="fa-IR" sz="1600" dirty="0"/>
              <a:t>، </a:t>
            </a:r>
            <a:r>
              <a:rPr lang="fa-IR" sz="1600" dirty="0" err="1"/>
              <a:t>قَدْ</a:t>
            </a:r>
            <a:r>
              <a:rPr lang="fa-IR" sz="1600" dirty="0"/>
              <a:t> </a:t>
            </a:r>
            <a:r>
              <a:rPr lang="fa-IR" sz="1600" dirty="0" err="1"/>
              <a:t>تَقَبَّلَ</a:t>
            </a:r>
            <a:r>
              <a:rPr lang="fa-IR" sz="1600" dirty="0"/>
              <a:t> </a:t>
            </a:r>
            <a:r>
              <a:rPr lang="fa-IR" sz="1600" dirty="0" err="1"/>
              <a:t>اللَّهُ</a:t>
            </a:r>
            <a:r>
              <a:rPr lang="fa-IR" sz="1600" dirty="0"/>
              <a:t> </a:t>
            </a:r>
            <a:r>
              <a:rPr lang="fa-IR" sz="1600" dirty="0" err="1"/>
              <a:t>تَعَالَى</a:t>
            </a:r>
            <a:r>
              <a:rPr lang="fa-IR" sz="1600" dirty="0"/>
              <a:t> </a:t>
            </a:r>
            <a:r>
              <a:rPr lang="fa-IR" sz="1600" dirty="0" err="1"/>
              <a:t>سَعْيَكُمَا</a:t>
            </a:r>
            <a:r>
              <a:rPr lang="fa-IR" sz="1600" dirty="0"/>
              <a:t>، </a:t>
            </a:r>
            <a:r>
              <a:rPr lang="fa-IR" sz="1600" dirty="0" err="1"/>
              <a:t>وَ</a:t>
            </a:r>
            <a:r>
              <a:rPr lang="fa-IR" sz="1600" dirty="0"/>
              <a:t> </a:t>
            </a:r>
            <a:r>
              <a:rPr lang="fa-IR" sz="1600" dirty="0" err="1"/>
              <a:t>آمَنَ</a:t>
            </a:r>
            <a:r>
              <a:rPr lang="fa-IR" sz="1600" dirty="0"/>
              <a:t> </a:t>
            </a:r>
            <a:r>
              <a:rPr lang="fa-IR" sz="1600" dirty="0" err="1"/>
              <a:t>رَوْعَكُمَا</a:t>
            </a:r>
            <a:r>
              <a:rPr lang="fa-IR" sz="1600" dirty="0"/>
              <a:t> </a:t>
            </a:r>
            <a:r>
              <a:rPr lang="fa-IR" sz="1600" dirty="0" err="1"/>
              <a:t>وَ</a:t>
            </a:r>
            <a:r>
              <a:rPr lang="fa-IR" sz="1600" dirty="0"/>
              <a:t> </a:t>
            </a:r>
            <a:r>
              <a:rPr lang="fa-IR" sz="1600" dirty="0" err="1"/>
              <a:t>كَفَاكُمَا</a:t>
            </a:r>
            <a:r>
              <a:rPr lang="fa-IR" sz="1600" dirty="0"/>
              <a:t> </a:t>
            </a:r>
            <a:r>
              <a:rPr lang="fa-IR" sz="1600" dirty="0" err="1"/>
              <a:t>أَعْدَاءَكُمَا</a:t>
            </a:r>
            <a:r>
              <a:rPr lang="fa-IR" sz="1600" dirty="0"/>
              <a:t>، </a:t>
            </a:r>
            <a:r>
              <a:rPr lang="fa-IR" sz="1600" dirty="0" err="1"/>
              <a:t>فَانْصَرِفَا</a:t>
            </a:r>
            <a:r>
              <a:rPr lang="fa-IR" sz="1600" dirty="0"/>
              <a:t> </a:t>
            </a:r>
            <a:r>
              <a:rPr lang="fa-IR" sz="1600" dirty="0" err="1"/>
              <a:t>آمِنِينَ</a:t>
            </a:r>
            <a:r>
              <a:rPr lang="fa-IR" sz="1600" dirty="0"/>
              <a:t> </a:t>
            </a:r>
            <a:r>
              <a:rPr lang="fa-IR" sz="1600" dirty="0" err="1"/>
              <a:t>عَلَى</a:t>
            </a:r>
            <a:r>
              <a:rPr lang="fa-IR" sz="1600" dirty="0"/>
              <a:t> </a:t>
            </a:r>
            <a:r>
              <a:rPr lang="fa-IR" sz="1600" dirty="0" err="1"/>
              <a:t>أَنْفُسِكُمَا</a:t>
            </a:r>
            <a:r>
              <a:rPr lang="fa-IR" sz="1600" dirty="0"/>
              <a:t> </a:t>
            </a:r>
            <a:r>
              <a:rPr lang="fa-IR" sz="1600" dirty="0" err="1"/>
              <a:t>وَ</a:t>
            </a:r>
            <a:r>
              <a:rPr lang="fa-IR" sz="1600" dirty="0"/>
              <a:t> </a:t>
            </a:r>
            <a:r>
              <a:rPr lang="fa-IR" sz="1600" dirty="0" err="1"/>
              <a:t>أَمْوَالِكُمَا</a:t>
            </a:r>
            <a:r>
              <a:rPr lang="fa-IR" sz="1600" dirty="0"/>
              <a:t>؛ خوش </a:t>
            </a:r>
            <a:r>
              <a:rPr lang="fa-IR" sz="1600" dirty="0" err="1"/>
              <a:t>آمديد</a:t>
            </a:r>
            <a:r>
              <a:rPr lang="fa-IR" sz="1600" dirty="0"/>
              <a:t> </a:t>
            </a:r>
            <a:r>
              <a:rPr lang="fa-IR" sz="1600" dirty="0" err="1"/>
              <a:t>اي</a:t>
            </a:r>
            <a:r>
              <a:rPr lang="fa-IR" sz="1600" dirty="0"/>
              <a:t> </a:t>
            </a:r>
            <a:r>
              <a:rPr lang="fa-IR" sz="1600" dirty="0" err="1"/>
              <a:t>كساني</a:t>
            </a:r>
            <a:r>
              <a:rPr lang="fa-IR" sz="1600" dirty="0"/>
              <a:t> </a:t>
            </a:r>
            <a:r>
              <a:rPr lang="fa-IR" sz="1600" dirty="0" err="1"/>
              <a:t>كه</a:t>
            </a:r>
            <a:r>
              <a:rPr lang="fa-IR" sz="1600" dirty="0"/>
              <a:t> به ما پناهنده </a:t>
            </a:r>
            <a:r>
              <a:rPr lang="fa-IR" sz="1600" dirty="0" err="1"/>
              <a:t>شديد</a:t>
            </a:r>
            <a:r>
              <a:rPr lang="fa-IR" sz="1600" dirty="0"/>
              <a:t>! خداوند </a:t>
            </a:r>
            <a:r>
              <a:rPr lang="fa-IR" sz="1600" dirty="0" err="1"/>
              <a:t>سعي</a:t>
            </a:r>
            <a:r>
              <a:rPr lang="fa-IR" sz="1600" dirty="0"/>
              <a:t> شما را </a:t>
            </a:r>
            <a:r>
              <a:rPr lang="fa-IR" sz="1600" dirty="0" err="1"/>
              <a:t>بپذيرد</a:t>
            </a:r>
            <a:r>
              <a:rPr lang="fa-IR" sz="1600" dirty="0"/>
              <a:t> و در امان خویش </a:t>
            </a:r>
            <a:r>
              <a:rPr lang="fa-IR" sz="1600" dirty="0" err="1"/>
              <a:t>قرارتان</a:t>
            </a:r>
            <a:r>
              <a:rPr lang="fa-IR" sz="1600" dirty="0"/>
              <a:t> دهد و شما را از شرّ دشمنان حفظ </a:t>
            </a:r>
            <a:r>
              <a:rPr lang="fa-IR" sz="1600" dirty="0" err="1"/>
              <a:t>كند</a:t>
            </a:r>
            <a:r>
              <a:rPr lang="fa-IR" sz="1600" dirty="0"/>
              <a:t>، پس به شهر خود در </a:t>
            </a:r>
            <a:r>
              <a:rPr lang="fa-IR" sz="1600" dirty="0" err="1"/>
              <a:t>كمال</a:t>
            </a:r>
            <a:r>
              <a:rPr lang="fa-IR" sz="1600" dirty="0"/>
              <a:t> </a:t>
            </a:r>
            <a:r>
              <a:rPr lang="fa-IR" sz="1600" dirty="0" err="1"/>
              <a:t>امنيت</a:t>
            </a:r>
            <a:r>
              <a:rPr lang="fa-IR" sz="1600" dirty="0"/>
              <a:t> جان و </a:t>
            </a:r>
            <a:r>
              <a:rPr lang="fa-IR" sz="1600" dirty="0" err="1"/>
              <a:t>مالتان</a:t>
            </a:r>
            <a:r>
              <a:rPr lang="fa-IR" sz="1600" dirty="0"/>
              <a:t>، باز </a:t>
            </a:r>
            <a:r>
              <a:rPr lang="fa-IR" sz="1600" dirty="0" err="1"/>
              <a:t>گرديد</a:t>
            </a:r>
            <a:r>
              <a:rPr lang="fa-IR" sz="1600" dirty="0"/>
              <a:t>.»</a:t>
            </a:r>
            <a:br>
              <a:rPr lang="fa-IR" sz="1600" dirty="0"/>
            </a:br>
            <a:r>
              <a:rPr lang="fa-IR" sz="1600" dirty="0"/>
              <a:t>ما با </a:t>
            </a:r>
            <a:r>
              <a:rPr lang="fa-IR" sz="1600" dirty="0" err="1"/>
              <a:t>اينكه</a:t>
            </a:r>
            <a:r>
              <a:rPr lang="fa-IR" sz="1600" dirty="0"/>
              <a:t> در صدق گفتار امام علیه </a:t>
            </a:r>
            <a:r>
              <a:rPr lang="fa-IR" sz="1600" dirty="0" err="1"/>
              <a:t>السلام</a:t>
            </a:r>
            <a:r>
              <a:rPr lang="fa-IR" sz="1600" dirty="0"/>
              <a:t> </a:t>
            </a:r>
            <a:r>
              <a:rPr lang="fa-IR" sz="1600" dirty="0" err="1"/>
              <a:t>ترديدی</a:t>
            </a:r>
            <a:r>
              <a:rPr lang="fa-IR" sz="1600" dirty="0"/>
              <a:t> </a:t>
            </a:r>
            <a:r>
              <a:rPr lang="fa-IR" sz="1600" dirty="0" err="1"/>
              <a:t>نداشتيم</a:t>
            </a:r>
            <a:r>
              <a:rPr lang="fa-IR" sz="1600" dirty="0"/>
              <a:t>؛ اما از سخن حضرت شگفت زده </a:t>
            </a:r>
            <a:r>
              <a:rPr lang="fa-IR" sz="1600" dirty="0" err="1"/>
              <a:t>شديم</a:t>
            </a:r>
            <a:r>
              <a:rPr lang="fa-IR" sz="1600" dirty="0"/>
              <a:t> و عرض </a:t>
            </a:r>
            <a:r>
              <a:rPr lang="fa-IR" sz="1600" dirty="0" err="1"/>
              <a:t>کرديم</a:t>
            </a:r>
            <a:r>
              <a:rPr lang="fa-IR" sz="1600" dirty="0"/>
              <a:t>: </a:t>
            </a:r>
            <a:r>
              <a:rPr lang="fa-IR" sz="1600" dirty="0" err="1"/>
              <a:t>اي</a:t>
            </a:r>
            <a:r>
              <a:rPr lang="fa-IR" sz="1600" dirty="0"/>
              <a:t> امام! چه </a:t>
            </a:r>
            <a:r>
              <a:rPr lang="fa-IR" sz="1600" dirty="0" err="1"/>
              <a:t>دستوري</a:t>
            </a:r>
            <a:r>
              <a:rPr lang="fa-IR" sz="1600" dirty="0"/>
              <a:t> </a:t>
            </a:r>
            <a:r>
              <a:rPr lang="fa-IR" sz="1600" dirty="0" err="1"/>
              <a:t>مي</a:t>
            </a:r>
            <a:r>
              <a:rPr lang="fa-IR" sz="1600" dirty="0"/>
              <a:t> </a:t>
            </a:r>
            <a:r>
              <a:rPr lang="fa-IR" sz="1600" dirty="0" err="1"/>
              <a:t>فرمایيد</a:t>
            </a:r>
            <a:r>
              <a:rPr lang="fa-IR" sz="1600" dirty="0"/>
              <a:t>؟ چگونه به </a:t>
            </a:r>
            <a:r>
              <a:rPr lang="fa-IR" sz="1600" dirty="0" err="1"/>
              <a:t>شهري</a:t>
            </a:r>
            <a:r>
              <a:rPr lang="fa-IR" sz="1600" dirty="0"/>
              <a:t> </a:t>
            </a:r>
            <a:r>
              <a:rPr lang="fa-IR" sz="1600" dirty="0" err="1"/>
              <a:t>كه</a:t>
            </a:r>
            <a:r>
              <a:rPr lang="fa-IR" sz="1600" dirty="0"/>
              <a:t> از آن </a:t>
            </a:r>
            <a:r>
              <a:rPr lang="fa-IR" sz="1600" dirty="0" err="1"/>
              <a:t>گريختيم</a:t>
            </a:r>
            <a:r>
              <a:rPr lang="fa-IR" sz="1600" dirty="0"/>
              <a:t> و هم </a:t>
            </a:r>
            <a:r>
              <a:rPr lang="fa-IR" sz="1600" dirty="0" err="1"/>
              <a:t>اكنون</a:t>
            </a:r>
            <a:r>
              <a:rPr lang="fa-IR" sz="1600" dirty="0"/>
              <a:t> تحت </a:t>
            </a:r>
            <a:r>
              <a:rPr lang="fa-IR" sz="1600" dirty="0" err="1"/>
              <a:t>تعقيب</a:t>
            </a:r>
            <a:r>
              <a:rPr lang="fa-IR" sz="1600" dirty="0"/>
              <a:t> </a:t>
            </a:r>
            <a:r>
              <a:rPr lang="fa-IR" sz="1600" dirty="0" err="1"/>
              <a:t>هستيم</a:t>
            </a:r>
            <a:r>
              <a:rPr lang="fa-IR" sz="1600" dirty="0"/>
              <a:t>، </a:t>
            </a:r>
            <a:r>
              <a:rPr lang="fa-IR" sz="1600" dirty="0" err="1"/>
              <a:t>بازگرديم</a:t>
            </a:r>
            <a:r>
              <a:rPr lang="fa-IR" sz="1600" dirty="0"/>
              <a:t>؟ امام علیه </a:t>
            </a:r>
            <a:r>
              <a:rPr lang="fa-IR" sz="1600" dirty="0" err="1"/>
              <a:t>السلام</a:t>
            </a:r>
            <a:r>
              <a:rPr lang="fa-IR" sz="1600" dirty="0"/>
              <a:t> به پدران ما فرمود: «</a:t>
            </a:r>
            <a:r>
              <a:rPr lang="fa-IR" sz="1600" dirty="0" err="1"/>
              <a:t>خَلِّفَا</a:t>
            </a:r>
            <a:r>
              <a:rPr lang="fa-IR" sz="1600" dirty="0"/>
              <a:t> </a:t>
            </a:r>
            <a:r>
              <a:rPr lang="fa-IR" sz="1600" dirty="0" err="1"/>
              <a:t>عَلَيَّ</a:t>
            </a:r>
            <a:r>
              <a:rPr lang="fa-IR" sz="1600" dirty="0"/>
              <a:t> </a:t>
            </a:r>
            <a:r>
              <a:rPr lang="fa-IR" sz="1600" dirty="0" err="1"/>
              <a:t>وَلَدَيْكُمَا</a:t>
            </a:r>
            <a:r>
              <a:rPr lang="fa-IR" sz="1600" dirty="0"/>
              <a:t> </a:t>
            </a:r>
            <a:r>
              <a:rPr lang="fa-IR" sz="1600" dirty="0" err="1"/>
              <a:t>هَذَيْنِ</a:t>
            </a:r>
            <a:r>
              <a:rPr lang="fa-IR" sz="1600" dirty="0"/>
              <a:t>- </a:t>
            </a:r>
            <a:r>
              <a:rPr lang="fa-IR" sz="1600" dirty="0" err="1"/>
              <a:t>لِأُفِيدَهُمَا</a:t>
            </a:r>
            <a:r>
              <a:rPr lang="fa-IR" sz="1600" dirty="0"/>
              <a:t> </a:t>
            </a:r>
            <a:r>
              <a:rPr lang="fa-IR" sz="1600" dirty="0" err="1"/>
              <a:t>الْعِلْمَ</a:t>
            </a:r>
            <a:r>
              <a:rPr lang="fa-IR" sz="1600" dirty="0"/>
              <a:t> </a:t>
            </a:r>
            <a:r>
              <a:rPr lang="fa-IR" sz="1600" dirty="0" err="1"/>
              <a:t>الَّذِي</a:t>
            </a:r>
            <a:r>
              <a:rPr lang="fa-IR" sz="1600" dirty="0"/>
              <a:t> </a:t>
            </a:r>
            <a:r>
              <a:rPr lang="fa-IR" sz="1600" dirty="0" err="1"/>
              <a:t>يُشَرِّفُهُمَا</a:t>
            </a:r>
            <a:r>
              <a:rPr lang="fa-IR" sz="1600" dirty="0"/>
              <a:t> </a:t>
            </a:r>
            <a:r>
              <a:rPr lang="fa-IR" sz="1600" dirty="0" err="1"/>
              <a:t>اللَّهُ</a:t>
            </a:r>
            <a:r>
              <a:rPr lang="fa-IR" sz="1600" dirty="0"/>
              <a:t> </a:t>
            </a:r>
            <a:r>
              <a:rPr lang="fa-IR" sz="1600" dirty="0" err="1"/>
              <a:t>تَعَالَى</a:t>
            </a:r>
            <a:r>
              <a:rPr lang="fa-IR" sz="1600" dirty="0"/>
              <a:t> </a:t>
            </a:r>
            <a:r>
              <a:rPr lang="fa-IR" sz="1600" dirty="0" err="1"/>
              <a:t>بِهِ</a:t>
            </a:r>
            <a:r>
              <a:rPr lang="fa-IR" sz="1600" dirty="0"/>
              <a:t>، </a:t>
            </a:r>
            <a:r>
              <a:rPr lang="fa-IR" sz="1600" dirty="0" err="1"/>
              <a:t>ثُمَّ</a:t>
            </a:r>
            <a:r>
              <a:rPr lang="fa-IR" sz="1600" dirty="0"/>
              <a:t> </a:t>
            </a:r>
            <a:r>
              <a:rPr lang="fa-IR" sz="1600" dirty="0" err="1"/>
              <a:t>لَا</a:t>
            </a:r>
            <a:r>
              <a:rPr lang="fa-IR" sz="1600" dirty="0"/>
              <a:t> </a:t>
            </a:r>
            <a:r>
              <a:rPr lang="fa-IR" sz="1600" dirty="0" err="1"/>
              <a:t>تَحْفَلَا</a:t>
            </a:r>
            <a:r>
              <a:rPr lang="fa-IR" sz="1600" dirty="0"/>
              <a:t> </a:t>
            </a:r>
            <a:r>
              <a:rPr lang="fa-IR" sz="1600" dirty="0" err="1"/>
              <a:t>بِالسُّعَاةِ</a:t>
            </a:r>
            <a:r>
              <a:rPr lang="fa-IR" sz="1600" dirty="0"/>
              <a:t>، </a:t>
            </a:r>
            <a:r>
              <a:rPr lang="fa-IR" sz="1600" dirty="0" err="1"/>
              <a:t>وَ</a:t>
            </a:r>
            <a:r>
              <a:rPr lang="fa-IR" sz="1600" dirty="0"/>
              <a:t> </a:t>
            </a:r>
            <a:r>
              <a:rPr lang="fa-IR" sz="1600" dirty="0" err="1"/>
              <a:t>لَا</a:t>
            </a:r>
            <a:r>
              <a:rPr lang="fa-IR" sz="1600" dirty="0"/>
              <a:t> </a:t>
            </a:r>
            <a:r>
              <a:rPr lang="fa-IR" sz="1600" dirty="0" err="1"/>
              <a:t>بِوَعِيدِ</a:t>
            </a:r>
            <a:r>
              <a:rPr lang="fa-IR" sz="1600" dirty="0"/>
              <a:t> </a:t>
            </a:r>
            <a:r>
              <a:rPr lang="fa-IR" sz="1600" dirty="0" err="1"/>
              <a:t>الْمَسْعِيِّ</a:t>
            </a:r>
            <a:r>
              <a:rPr lang="fa-IR" sz="1600" dirty="0"/>
              <a:t> </a:t>
            </a:r>
            <a:r>
              <a:rPr lang="fa-IR" sz="1600" dirty="0" err="1"/>
              <a:t>إِلَيْهِ</a:t>
            </a:r>
            <a:r>
              <a:rPr lang="fa-IR" sz="1600" dirty="0"/>
              <a:t>، </a:t>
            </a:r>
            <a:r>
              <a:rPr lang="fa-IR" sz="1600" dirty="0" err="1"/>
              <a:t>فَإِنَّ</a:t>
            </a:r>
            <a:r>
              <a:rPr lang="fa-IR" sz="1600" dirty="0"/>
              <a:t> </a:t>
            </a:r>
            <a:r>
              <a:rPr lang="fa-IR" sz="1600" dirty="0" err="1"/>
              <a:t>اللَّهَ</a:t>
            </a:r>
            <a:r>
              <a:rPr lang="fa-IR" sz="1600" dirty="0"/>
              <a:t> </a:t>
            </a:r>
            <a:r>
              <a:rPr lang="fa-IR" sz="1600" dirty="0" err="1"/>
              <a:t>عَزَّ</a:t>
            </a:r>
            <a:r>
              <a:rPr lang="fa-IR" sz="1600" dirty="0"/>
              <a:t> </a:t>
            </a:r>
            <a:r>
              <a:rPr lang="fa-IR" sz="1600" dirty="0" err="1"/>
              <a:t>وَ</a:t>
            </a:r>
            <a:r>
              <a:rPr lang="fa-IR" sz="1600" dirty="0"/>
              <a:t> </a:t>
            </a:r>
            <a:r>
              <a:rPr lang="fa-IR" sz="1600" dirty="0" err="1"/>
              <a:t>جَلَّ</a:t>
            </a:r>
            <a:r>
              <a:rPr lang="fa-IR" sz="1600" dirty="0"/>
              <a:t> </a:t>
            </a:r>
            <a:r>
              <a:rPr lang="fa-IR" sz="1600" dirty="0" err="1"/>
              <a:t>يَقْصِمُ</a:t>
            </a:r>
            <a:r>
              <a:rPr lang="fa-IR" sz="1600" dirty="0"/>
              <a:t> </a:t>
            </a:r>
            <a:r>
              <a:rPr lang="fa-IR" sz="1600" dirty="0" err="1"/>
              <a:t>السُّعَاةَ</a:t>
            </a:r>
            <a:r>
              <a:rPr lang="fa-IR" sz="1600" dirty="0"/>
              <a:t> </a:t>
            </a:r>
            <a:r>
              <a:rPr lang="fa-IR" sz="1600" dirty="0" err="1"/>
              <a:t>وَ</a:t>
            </a:r>
            <a:r>
              <a:rPr lang="fa-IR" sz="1600" dirty="0"/>
              <a:t> </a:t>
            </a:r>
            <a:r>
              <a:rPr lang="fa-IR" sz="1600" dirty="0" err="1"/>
              <a:t>يُلْجِئُهُمْ</a:t>
            </a:r>
            <a:r>
              <a:rPr lang="fa-IR" sz="1600" dirty="0"/>
              <a:t> </a:t>
            </a:r>
            <a:r>
              <a:rPr lang="fa-IR" sz="1600" dirty="0" err="1"/>
              <a:t>إِلَى</a:t>
            </a:r>
            <a:r>
              <a:rPr lang="fa-IR" sz="1600" dirty="0"/>
              <a:t> </a:t>
            </a:r>
            <a:r>
              <a:rPr lang="fa-IR" sz="1600" dirty="0" err="1"/>
              <a:t>شَفَاعَتِكُمْ</a:t>
            </a:r>
            <a:r>
              <a:rPr lang="fa-IR" sz="1600" dirty="0"/>
              <a:t> </a:t>
            </a:r>
            <a:r>
              <a:rPr lang="fa-IR" sz="1600" dirty="0" err="1"/>
              <a:t>فِيهِمْ</a:t>
            </a:r>
            <a:r>
              <a:rPr lang="fa-IR" sz="1600" dirty="0"/>
              <a:t> </a:t>
            </a:r>
            <a:r>
              <a:rPr lang="fa-IR" sz="1600" dirty="0" err="1"/>
              <a:t>عِنْدَ</a:t>
            </a:r>
            <a:r>
              <a:rPr lang="fa-IR" sz="1600" dirty="0"/>
              <a:t> </a:t>
            </a:r>
            <a:r>
              <a:rPr lang="fa-IR" sz="1600" dirty="0" err="1"/>
              <a:t>مَنْ</a:t>
            </a:r>
            <a:r>
              <a:rPr lang="fa-IR" sz="1600" dirty="0"/>
              <a:t> </a:t>
            </a:r>
            <a:r>
              <a:rPr lang="fa-IR" sz="1600" dirty="0" err="1"/>
              <a:t>قَدْ</a:t>
            </a:r>
            <a:r>
              <a:rPr lang="fa-IR" sz="1600" dirty="0"/>
              <a:t> </a:t>
            </a:r>
            <a:r>
              <a:rPr lang="fa-IR" sz="1600" dirty="0" err="1"/>
              <a:t>هَرَبْتُمْ</a:t>
            </a:r>
            <a:r>
              <a:rPr lang="fa-IR" sz="1600" dirty="0"/>
              <a:t> </a:t>
            </a:r>
            <a:r>
              <a:rPr lang="fa-IR" sz="1600" dirty="0" err="1"/>
              <a:t>مِنْهُ</a:t>
            </a:r>
            <a:r>
              <a:rPr lang="fa-IR" sz="1600" dirty="0"/>
              <a:t>؛ دو فرزند خود را نزد من </a:t>
            </a:r>
            <a:r>
              <a:rPr lang="fa-IR" sz="1600" dirty="0" err="1"/>
              <a:t>بگذاريد</a:t>
            </a:r>
            <a:r>
              <a:rPr lang="fa-IR" sz="1600" dirty="0"/>
              <a:t> تا به آنها </a:t>
            </a:r>
            <a:r>
              <a:rPr lang="fa-IR" sz="1600" dirty="0" err="1"/>
              <a:t>علمي</a:t>
            </a:r>
            <a:r>
              <a:rPr lang="fa-IR" sz="1600" dirty="0"/>
              <a:t> </a:t>
            </a:r>
            <a:r>
              <a:rPr lang="fa-IR" sz="1600" dirty="0" err="1"/>
              <a:t>بياموزم</a:t>
            </a:r>
            <a:r>
              <a:rPr lang="fa-IR" sz="1600" dirty="0"/>
              <a:t> </a:t>
            </a:r>
            <a:r>
              <a:rPr lang="fa-IR" sz="1600" dirty="0" err="1"/>
              <a:t>كه</a:t>
            </a:r>
            <a:r>
              <a:rPr lang="fa-IR" sz="1600" dirty="0"/>
              <a:t> خداوند </a:t>
            </a:r>
            <a:r>
              <a:rPr lang="fa-IR" sz="1600" dirty="0" err="1"/>
              <a:t>عزّوجلّ</a:t>
            </a:r>
            <a:r>
              <a:rPr lang="fa-IR" sz="1600" dirty="0"/>
              <a:t> به سبب آن، شرافت و </a:t>
            </a:r>
            <a:r>
              <a:rPr lang="fa-IR" sz="1600" dirty="0" err="1"/>
              <a:t>بزرگواري</a:t>
            </a:r>
            <a:r>
              <a:rPr lang="fa-IR" sz="1600" dirty="0"/>
              <a:t> به آنان بخشد. شما نیز هرگز دشمنان را </a:t>
            </a:r>
            <a:r>
              <a:rPr lang="fa-IR" sz="1600" dirty="0" err="1"/>
              <a:t>نخواهيد</a:t>
            </a:r>
            <a:r>
              <a:rPr lang="fa-IR" sz="1600" dirty="0"/>
              <a:t> </a:t>
            </a:r>
            <a:r>
              <a:rPr lang="fa-IR" sz="1600" dirty="0" err="1"/>
              <a:t>ديد</a:t>
            </a:r>
            <a:r>
              <a:rPr lang="fa-IR" sz="1600" dirty="0"/>
              <a:t> و آنان </a:t>
            </a:r>
            <a:r>
              <a:rPr lang="fa-IR" sz="1600" dirty="0" err="1"/>
              <a:t>كاري</a:t>
            </a:r>
            <a:r>
              <a:rPr lang="fa-IR" sz="1600" dirty="0"/>
              <a:t> از </a:t>
            </a:r>
            <a:r>
              <a:rPr lang="fa-IR" sz="1600" dirty="0" err="1"/>
              <a:t>پيش</a:t>
            </a:r>
            <a:r>
              <a:rPr lang="fa-IR" sz="1600" dirty="0"/>
              <a:t> نخواهند برد. خداوند </a:t>
            </a:r>
            <a:r>
              <a:rPr lang="fa-IR" sz="1600" dirty="0" err="1"/>
              <a:t>عزّوجلّ</a:t>
            </a:r>
            <a:r>
              <a:rPr lang="fa-IR" sz="1600" dirty="0"/>
              <a:t> آنان را در هم می </a:t>
            </a:r>
            <a:r>
              <a:rPr lang="fa-IR" sz="1600" dirty="0" err="1"/>
              <a:t>شکند</a:t>
            </a:r>
            <a:r>
              <a:rPr lang="fa-IR" sz="1600" dirty="0"/>
              <a:t> و محتاج شفاعت شما در جلوی [چشمان] کسی که از او فرا می کردید، قرار می دهد.»</a:t>
            </a:r>
            <a:br>
              <a:rPr lang="fa-IR" sz="1600" dirty="0"/>
            </a:b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24846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83992A"/>
              </a:buClr>
            </a:pP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«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يوسف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بن محمد» و «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علي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بن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سيّار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»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مي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گويند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: پدران ما طبق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فرمايش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امام عسکری علیه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السلام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ما را نزد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ايشان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گذاشتند و همراه خانواده به شهر و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ديار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خود بازگشتند. ما در مدّت اقامت خود در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سامرّا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، پیوسته خدمت امام علیه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السلام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مشرّف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می شدیم و حضرت همانند پدر با ما برخورد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مي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كرد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در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يكي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از روزها به ما فرمود: «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إِذَا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أَتَاكُمَا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خَبَرُ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كِفَايَةِ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اللَّهِ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عَزَّ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وَ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جَلَّ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أَبَوَيْكُمَا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وَ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إِخْزَائِهِ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أَعْدَاءَهُمَا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وَ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صِدْقِ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وَعْدِي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إِيَّاهُمَا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،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جَعَلْتُ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مِنْ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شُكْرِ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اللَّهِ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عَزَّ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وَ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جَلَّ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أَنْ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أُفِيدَكُمَا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تَفْسِيرَ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الْقُرْآنِ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مُشْتَمِلًا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عَلَى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بَعْضِ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أَخْبَارِ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آلِ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مُحَمَّدٍ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صلی الله علیه و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آله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فَيُعَظِّمُ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اللَّهُ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تَعَالَى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بِذَلِكَ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شَأْنَكُمَا؛</a:t>
            </a:r>
            <a:r>
              <a:rPr lang="fa-IR" sz="1800" baseline="30000" dirty="0">
                <a:solidFill>
                  <a:prstClr val="black">
                    <a:lumMod val="85000"/>
                    <a:lumOff val="15000"/>
                  </a:prstClr>
                </a:solidFill>
                <a:hlinkClick r:id="rId2"/>
              </a:rPr>
              <a:t>2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هرگاه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خبر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سلامتي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پدران شما و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رسوايي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دشمنان آنان و صدق گفتار من به شما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رسيد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، به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شكرانة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اين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خبر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مي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خواهم به شما «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تفسير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قرآن» بگویم؛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تفسيري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كه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مشتمل بر اخبار آل محمّد صلی الله علیه و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آله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باشد تا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بدين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وسيله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خداوند نشان و مقام شما را والا گرداند.»</a:t>
            </a:r>
            <a:b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ما از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فرمايش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حضرت خوشحال شدیم و عرض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کرديم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اي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فرزند رسول خدا صلی الله علیه و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آله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!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بنابراين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، ما تمام علوم و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معاني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قرآن را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فراخواهيم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گرفت؟ امام علیه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السلام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فرمود: «تمام علوم را نه»، پس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نخستين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مطلبي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كه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به ما املا فرمود،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رواياتي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در «فضل قرآن و اهل آن» بود، سپس تفسیر برخی از آیات را به ما املا فرمود و ما در مدّت اقامت خود در خدمت حضرت [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كه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هفت سال طول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كشيد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] هر روز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مقداري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از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تفسير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را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مي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نوشتيم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endParaRPr lang="fa-IR" sz="1800" dirty="0"/>
          </a:p>
        </p:txBody>
      </p:sp>
    </p:spTree>
    <p:extLst>
      <p:ext uri="{BB962C8B-B14F-4D97-AF65-F5344CB8AC3E}">
        <p14:creationId xmlns:p14="http://schemas.microsoft.com/office/powerpoint/2010/main" val="258078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سند تفسیر </a:t>
            </a:r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این کتاب با سندهای مختلفی از شیخ </a:t>
            </a:r>
            <a:r>
              <a:rPr lang="fa-IR" dirty="0" err="1"/>
              <a:t>صدوق</a:t>
            </a:r>
            <a:r>
              <a:rPr lang="fa-IR" dirty="0"/>
              <a:t> </a:t>
            </a:r>
            <a:r>
              <a:rPr lang="fa-IR" dirty="0" err="1"/>
              <a:t>رحمه</a:t>
            </a:r>
            <a:r>
              <a:rPr lang="fa-IR" dirty="0"/>
              <a:t> الله نقل شده است و او از استادش «محمد بن قاسم </a:t>
            </a:r>
            <a:r>
              <a:rPr lang="fa-IR" dirty="0" err="1"/>
              <a:t>استر</a:t>
            </a:r>
            <a:r>
              <a:rPr lang="fa-IR" dirty="0"/>
              <a:t> آبادی» و او از دو راوی پیش گفته، از محضر امام عسکری علیه </a:t>
            </a:r>
            <a:r>
              <a:rPr lang="fa-IR" dirty="0" err="1"/>
              <a:t>السلام</a:t>
            </a:r>
            <a:r>
              <a:rPr lang="fa-IR" dirty="0"/>
              <a:t> روایت کرده است. «سلسله سند </a:t>
            </a:r>
            <a:r>
              <a:rPr lang="fa-IR" dirty="0" err="1"/>
              <a:t>روايت</a:t>
            </a:r>
            <a:r>
              <a:rPr lang="fa-IR" dirty="0"/>
              <a:t> </a:t>
            </a:r>
            <a:r>
              <a:rPr lang="fa-IR" dirty="0" err="1"/>
              <a:t>كتاب</a:t>
            </a:r>
            <a:r>
              <a:rPr lang="fa-IR" dirty="0"/>
              <a:t> نشان </a:t>
            </a:r>
            <a:r>
              <a:rPr lang="fa-IR" dirty="0" err="1"/>
              <a:t>مى</a:t>
            </a:r>
            <a:r>
              <a:rPr lang="fa-IR" dirty="0"/>
              <a:t> دهد </a:t>
            </a:r>
            <a:r>
              <a:rPr lang="fa-IR" dirty="0" err="1"/>
              <a:t>كه</a:t>
            </a:r>
            <a:r>
              <a:rPr lang="fa-IR" dirty="0"/>
              <a:t> نقل </a:t>
            </a:r>
            <a:r>
              <a:rPr lang="fa-IR" dirty="0" err="1"/>
              <a:t>اين</a:t>
            </a:r>
            <a:r>
              <a:rPr lang="fa-IR" dirty="0"/>
              <a:t> </a:t>
            </a:r>
            <a:r>
              <a:rPr lang="fa-IR" dirty="0" err="1"/>
              <a:t>تفسير</a:t>
            </a:r>
            <a:r>
              <a:rPr lang="fa-IR" dirty="0"/>
              <a:t> در </a:t>
            </a:r>
            <a:r>
              <a:rPr lang="fa-IR" dirty="0" err="1"/>
              <a:t>ميان</a:t>
            </a:r>
            <a:r>
              <a:rPr lang="fa-IR" dirty="0"/>
              <a:t> </a:t>
            </a:r>
            <a:r>
              <a:rPr lang="fa-IR" dirty="0" err="1"/>
              <a:t>محدّثان</a:t>
            </a:r>
            <a:r>
              <a:rPr lang="fa-IR" dirty="0"/>
              <a:t> و </a:t>
            </a:r>
            <a:r>
              <a:rPr lang="fa-IR" dirty="0" err="1"/>
              <a:t>فقهاى</a:t>
            </a:r>
            <a:r>
              <a:rPr lang="fa-IR" dirty="0"/>
              <a:t> قم در قرن چهارم و پنجم متداول بوده است.»</a:t>
            </a:r>
          </a:p>
        </p:txBody>
      </p:sp>
    </p:spTree>
    <p:extLst>
      <p:ext uri="{BB962C8B-B14F-4D97-AF65-F5344CB8AC3E}">
        <p14:creationId xmlns:p14="http://schemas.microsoft.com/office/powerpoint/2010/main" val="219479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تعداد روایات تفسیری</a:t>
            </a:r>
            <a:endParaRPr lang="fa-IR" dirty="0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دارای 379 روایت است که سنخ روایت سخنان خود حضرت یا از اجداد آن حضرت </a:t>
            </a:r>
            <a:r>
              <a:rPr lang="fa-IR" dirty="0" err="1" smtClean="0"/>
              <a:t>علیهم</a:t>
            </a:r>
            <a:r>
              <a:rPr lang="fa-IR" dirty="0" smtClean="0"/>
              <a:t> </a:t>
            </a:r>
            <a:r>
              <a:rPr lang="fa-IR" dirty="0" err="1" smtClean="0"/>
              <a:t>السلام</a:t>
            </a:r>
            <a:r>
              <a:rPr lang="fa-IR" dirty="0" smtClean="0"/>
              <a:t> میباشد.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1923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 بر نگرفتن تفسیر تمام قرآن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این تفسیر تا تفسیر </a:t>
            </a:r>
            <a:r>
              <a:rPr lang="fa-IR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 tooltip="سورهٔ بقره"/>
              </a:rPr>
              <a:t>سورهٔ</a:t>
            </a: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سورهٔ بقره"/>
              </a:rPr>
              <a:t> بقره</a:t>
            </a:r>
            <a:r>
              <a:rPr lang="fa-IR" dirty="0"/>
              <a:t> تا </a:t>
            </a:r>
            <a:r>
              <a:rPr lang="fa-IR" dirty="0" err="1"/>
              <a:t>آیهٔ</a:t>
            </a:r>
            <a:r>
              <a:rPr lang="fa-IR" dirty="0"/>
              <a:t> ۲۸۲ تشکیل </a:t>
            </a:r>
            <a:r>
              <a:rPr lang="fa-IR" dirty="0" err="1"/>
              <a:t>شده‌است</a:t>
            </a:r>
            <a:r>
              <a:rPr lang="fa-IR" dirty="0"/>
              <a:t>. تفسیر آیات ۱۱۵ تا ۱۵۷، ۱۷۸ تا ۱۹۷ و ۲۱۱ تا ۲۸۱ جا افتاده و در بین آیات بالا تفسیر آیات دیگری از قرآن ذکر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21092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ترتیب محتوای تفسیر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فضل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القرآن</a:t>
            </a:r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 فضل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العالم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بتأويل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القرآن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، و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العالم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برحمته</a:t>
            </a:r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 آداب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قراءة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القرآن</a:t>
            </a:r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a-I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سدّ</a:t>
            </a:r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الأبواب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عن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المسجد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دون باب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علي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عليه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السّلام</a:t>
            </a:r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fa-I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سورة</a:t>
            </a:r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الفاتحة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بِسْمِ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اللَّهِ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الرَّحْمنِ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الرَّحِيمِ</a:t>
            </a:r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a-I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fa-I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الافتتاح</a:t>
            </a:r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بالتسمية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عند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latin typeface="Arial" panose="020B0604020202020204" pitchFamily="34" charset="0"/>
                <a:cs typeface="Arial" panose="020B0604020202020204" pitchFamily="34" charset="0"/>
              </a:rPr>
              <a:t>كل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فعل.</a:t>
            </a:r>
            <a: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ترتیب محتوای تفسیر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83992A"/>
              </a:buClr>
            </a:pP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فضل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فاتحة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الكتاب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sz="18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83992A"/>
              </a:buClr>
            </a:pP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a-IR" sz="1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الْحَمْدُ</a:t>
            </a: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لِلَّهِ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رَبِّ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الْعالَمِينَ</a:t>
            </a: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Clr>
                <a:srgbClr val="83992A"/>
              </a:buClr>
            </a:pP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fa-IR" sz="1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تفسير</a:t>
            </a: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الحمد</a:t>
            </a: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sz="18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83992A"/>
              </a:buClr>
            </a:pP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fa-IR" sz="1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تفضيل</a:t>
            </a: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امة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محمّد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جميع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الأمم</a:t>
            </a: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a-IR" sz="18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83992A"/>
              </a:buClr>
            </a:pP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fa-IR" sz="1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نداء</a:t>
            </a: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الربّ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سبحانه و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تعالى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امة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محمّد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صلّى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اللّه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عليه</a:t>
            </a:r>
            <a:r>
              <a:rPr lang="fa-I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lang="fa-IR" sz="1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آله</a:t>
            </a:r>
            <a:r>
              <a:rPr lang="fa-I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a-IR" sz="18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963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2018</TotalTime>
  <Words>2299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 Titr</vt:lpstr>
      <vt:lpstr>Garamond</vt:lpstr>
      <vt:lpstr>Times New Roman</vt:lpstr>
      <vt:lpstr>Organic</vt:lpstr>
      <vt:lpstr>بسم الله الرحمن الرحیم  </vt:lpstr>
      <vt:lpstr>معرفی کوتاه</vt:lpstr>
      <vt:lpstr>جریان پیدایش تفسیر</vt:lpstr>
      <vt:lpstr>PowerPoint Presentation</vt:lpstr>
      <vt:lpstr>سند تفسیر </vt:lpstr>
      <vt:lpstr>تعداد روایات تفسیری</vt:lpstr>
      <vt:lpstr>در بر نگرفتن تفسیر تمام قرآن</vt:lpstr>
      <vt:lpstr>ترتیب محتوای تفسیر</vt:lpstr>
      <vt:lpstr>ترتیب محتوای تفسیر</vt:lpstr>
      <vt:lpstr>بحث‌های متعدد در باره سیره نبوی، به خصوص راجع به مناسبات پیامبر اسلام (ص) و یهودیان، مطرح شده است</vt:lpstr>
      <vt:lpstr>قصص و داستانهایی نظیر قضیه غدیر خم، قصه روز سبت یهودیان، قصه ذبح گاو بنی اسرائیل و قصه سعدبن معاذ و .. .</vt:lpstr>
      <vt:lpstr>جود داشتن مطالب مخالف قطعیات علمی یا تاریخی در این کتاب</vt:lpstr>
      <vt:lpstr>به کار بردن رضی الله عنه برای سلمان فارسی</vt:lpstr>
      <vt:lpstr>بیان موضوعات شیعة رافضی تقیه در تفسیر</vt:lpstr>
      <vt:lpstr>قرآن به قرآن توسط امام علیه السلام</vt:lpstr>
      <vt:lpstr>تفسیر امام بدون به استناد به روایت و قرآن</vt:lpstr>
      <vt:lpstr>تفسیر حروف مقطعه</vt:lpstr>
      <vt:lpstr>نظر علماء در مورد سند تفسیر</vt:lpstr>
      <vt:lpstr>PowerPoint Presentation</vt:lpstr>
      <vt:lpstr>جمع بندی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 حمن الر حیم</dc:title>
  <dc:creator>hooshmand</dc:creator>
  <cp:lastModifiedBy>hooshmand</cp:lastModifiedBy>
  <cp:revision>71</cp:revision>
  <dcterms:created xsi:type="dcterms:W3CDTF">2015-05-28T08:25:44Z</dcterms:created>
  <dcterms:modified xsi:type="dcterms:W3CDTF">2015-09-18T20:06:32Z</dcterms:modified>
</cp:coreProperties>
</file>