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0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9C15EA-1987-4DC1-9E34-AA8D71870C63}" type="datetimeFigureOut">
              <a:rPr lang="fa-IR" smtClean="0"/>
              <a:t>09/08/1444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FC7143-3FE1-4B15-A041-B56C50D9ED5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2210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9C15EA-1987-4DC1-9E34-AA8D71870C63}" type="datetimeFigureOut">
              <a:rPr lang="fa-IR" smtClean="0"/>
              <a:t>09/08/1444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FC7143-3FE1-4B15-A041-B56C50D9ED5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9099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5009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9C15EA-1987-4DC1-9E34-AA8D71870C63}" type="datetimeFigureOut">
              <a:rPr lang="fa-IR" smtClean="0"/>
              <a:t>09/08/1444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FC7143-3FE1-4B15-A041-B56C50D9ED5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29498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9C15EA-1987-4DC1-9E34-AA8D71870C63}" type="datetimeFigureOut">
              <a:rPr lang="fa-IR" smtClean="0"/>
              <a:t>09/08/1444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FC7143-3FE1-4B15-A041-B56C50D9ED5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7418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9C15EA-1987-4DC1-9E34-AA8D71870C63}" type="datetimeFigureOut">
              <a:rPr lang="fa-IR" smtClean="0"/>
              <a:t>09/08/1444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FC7143-3FE1-4B15-A041-B56C50D9ED5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7644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9C15EA-1987-4DC1-9E34-AA8D71870C63}" type="datetimeFigureOut">
              <a:rPr lang="fa-IR" smtClean="0"/>
              <a:t>09/08/1444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FC7143-3FE1-4B15-A041-B56C50D9ED5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68154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9C15EA-1987-4DC1-9E34-AA8D71870C63}" type="datetimeFigureOut">
              <a:rPr lang="fa-IR" smtClean="0"/>
              <a:t>09/08/1444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FC7143-3FE1-4B15-A041-B56C50D9ED5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12147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9C15EA-1987-4DC1-9E34-AA8D71870C63}" type="datetimeFigureOut">
              <a:rPr lang="fa-IR" smtClean="0"/>
              <a:t>09/08/1444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FC7143-3FE1-4B15-A041-B56C50D9ED5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64271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9C15EA-1987-4DC1-9E34-AA8D71870C63}" type="datetimeFigureOut">
              <a:rPr lang="fa-IR" smtClean="0"/>
              <a:t>09/08/1444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FC7143-3FE1-4B15-A041-B56C50D9ED5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47319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7948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121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025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83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2</cp:revision>
  <dcterms:created xsi:type="dcterms:W3CDTF">2023-03-01T23:34:44Z</dcterms:created>
  <dcterms:modified xsi:type="dcterms:W3CDTF">2023-03-01T23:36:16Z</dcterms:modified>
</cp:coreProperties>
</file>