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unknown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59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>
      <p:cViewPr>
        <p:scale>
          <a:sx n="72" d="100"/>
          <a:sy n="72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سال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فیل</c:v>
                </c:pt>
                <c:pt idx="1">
                  <c:v>فک</c:v>
                </c:pt>
                <c:pt idx="2">
                  <c:v>نهنگ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597696"/>
        <c:axId val="31599232"/>
        <c:axId val="0"/>
      </c:bar3DChart>
      <c:catAx>
        <c:axId val="3159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31599232"/>
        <c:crosses val="autoZero"/>
        <c:auto val="1"/>
        <c:lblAlgn val="ctr"/>
        <c:lblOffset val="100"/>
        <c:noMultiLvlLbl val="0"/>
      </c:catAx>
      <c:valAx>
        <c:axId val="3159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597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C8A82-65D8-4865-88D1-773E71B39AF3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8E05D-BE2F-4E55-B563-16D1A9E702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0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8E05D-BE2F-4E55-B563-16D1A9E702F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54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8E05D-BE2F-4E55-B563-16D1A9E702F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27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825554-CC1A-4BA2-8614-F7AF88E40692}" type="datetimeFigureOut">
              <a:rPr lang="en-US" smtClean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FD99C5A-6213-4AE3-AEC3-79487A74C4F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7" Type="http://schemas.openxmlformats.org/officeDocument/2006/relationships/slide" Target="slide6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3.png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perspectiveRight"/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softRound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/>
            <a:r>
              <a:rPr lang="fa-IR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50000" endPos="50000" dist="5000" dir="5400000" sy="-100000" rotWithShape="0"/>
                </a:effectLst>
                <a:cs typeface="B Zar" pitchFamily="2" charset="-78"/>
              </a:rPr>
              <a:t>   </a:t>
            </a:r>
            <a:r>
              <a:rPr lang="fa-IR" sz="4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50000" endPos="50000" dist="5000" dir="5400000" sy="-100000" rotWithShape="0"/>
                </a:effectLst>
                <a:cs typeface="B Zar" pitchFamily="2" charset="-78"/>
              </a:rPr>
              <a:t>بسم الله الرحمن الرحیم</a:t>
            </a:r>
            <a:endParaRPr lang="en-US" sz="40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2700" stA="50000" endPos="50000" dist="5000" dir="5400000" sy="-100000" rotWithShape="0"/>
              </a:effectLst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5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20940" cy="548640"/>
          </a:xfrm>
        </p:spPr>
        <p:txBody>
          <a:bodyPr/>
          <a:lstStyle/>
          <a:p>
            <a:pPr algn="r" rtl="1"/>
            <a:r>
              <a:rPr lang="fa-IR" dirty="0" smtClean="0"/>
              <a:t>بزرگ.بزرگ تر.بزرگ ترین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914" y="1124744"/>
            <a:ext cx="7520940" cy="3579849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/>
              <a:t>فهرست</a:t>
            </a:r>
          </a:p>
          <a:p>
            <a:pPr algn="r" rtl="1"/>
            <a:r>
              <a:rPr lang="fa-IR" sz="3600" dirty="0" smtClean="0">
                <a:hlinkClick r:id="rId4" action="ppaction://hlinksldjump"/>
              </a:rPr>
              <a:t>بزرگ ترین پستاندارخشکی</a:t>
            </a:r>
            <a:endParaRPr lang="fa-IR" sz="3600" dirty="0" smtClean="0"/>
          </a:p>
          <a:p>
            <a:pPr algn="r" rtl="1"/>
            <a:r>
              <a:rPr lang="fa-IR" sz="3600" dirty="0" smtClean="0">
                <a:hlinkClick r:id="rId5" action="ppaction://hlinksldjump"/>
              </a:rPr>
              <a:t>بزرگ ترین گوشتخوارروی زمین</a:t>
            </a:r>
            <a:endParaRPr lang="fa-IR" sz="3600" dirty="0" smtClean="0"/>
          </a:p>
          <a:p>
            <a:pPr algn="r" rtl="1"/>
            <a:r>
              <a:rPr lang="fa-IR" sz="3600" dirty="0" smtClean="0">
                <a:hlinkClick r:id="rId6" action="ppaction://hlinksldjump"/>
              </a:rPr>
              <a:t>بزرگ ترین جانور تمام اعصار</a:t>
            </a:r>
            <a:endParaRPr lang="fa-IR" sz="3600" dirty="0" smtClean="0"/>
          </a:p>
          <a:p>
            <a:pPr algn="r" rtl="1"/>
            <a:r>
              <a:rPr lang="fa-IR" sz="3600" dirty="0" smtClean="0">
                <a:hlinkClick r:id="rId7" action="ppaction://hlinksldjump"/>
              </a:rPr>
              <a:t>نمودارسن</a:t>
            </a:r>
            <a:endParaRPr lang="fa-IR" sz="3600" dirty="0" smtClean="0"/>
          </a:p>
          <a:p>
            <a:pPr algn="r" rtl="1"/>
            <a:endParaRPr lang="fa-IR" sz="3600" dirty="0" smtClean="0"/>
          </a:p>
        </p:txBody>
      </p:sp>
      <p:pic>
        <p:nvPicPr>
          <p:cNvPr id="4" name="Moonlander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67544" y="1886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09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1000">
        <p14:shred pattern="rectangle"/>
      </p:transition>
    </mc:Choice>
    <mc:Fallback xmlns="">
      <p:transition spd="slow" advTm="2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755576" y="-1"/>
            <a:ext cx="7520940" cy="332656"/>
          </a:xfrm>
        </p:spPr>
        <p:txBody>
          <a:bodyPr>
            <a:noAutofit/>
          </a:bodyPr>
          <a:lstStyle/>
          <a:p>
            <a:r>
              <a:rPr lang="fa-IR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712968" cy="4536504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/>
              <a:t>فیل آفریقایی نربالق حدود3/3مترارتفاع ووزن جمجمه اش به اندازه ی یک فردمعمولی است.فیل هااستخوان درشتی دارند</a:t>
            </a:r>
          </a:p>
          <a:p>
            <a:pPr algn="r" rtl="1"/>
            <a:r>
              <a:rPr lang="fa-IR" sz="2800" dirty="0" smtClean="0"/>
              <a:t>فیل ها برای این که بتوانندانرژی خود رادریک روز تامین کنندباید16ساعت غذابخورند.طول عمرآن ها55تا70سال استس</a:t>
            </a:r>
          </a:p>
          <a:p>
            <a:pPr algn="r" rtl="1"/>
            <a:r>
              <a:rPr lang="fa-IR" sz="2800" dirty="0" smtClean="0"/>
              <a:t>4مینی ون مساوی با یک فیل آفریقایی است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261" y="2924944"/>
            <a:ext cx="9210261" cy="3933056"/>
          </a:xfrm>
          <a:prstGeom prst="rect">
            <a:avLst/>
          </a:prstGeom>
        </p:spPr>
      </p:pic>
      <p:sp>
        <p:nvSpPr>
          <p:cNvPr id="5" name="Smiley Face 4">
            <a:hlinkClick r:id="rId6" action="ppaction://hlinksldjump"/>
          </p:cNvPr>
          <p:cNvSpPr/>
          <p:nvPr/>
        </p:nvSpPr>
        <p:spPr>
          <a:xfrm>
            <a:off x="755576" y="1844824"/>
            <a:ext cx="288032" cy="2160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Moonlander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34008" y="1166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00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0">
        <p14:ripple dir="ru"/>
      </p:transition>
    </mc:Choice>
    <mc:Fallback xmlns="">
      <p:transition spd="slow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5312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 showWhenStopped="0">
                <p:cTn id="2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08912" cy="4275813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/>
              <a:t>فک فیلی بزرگ ترین گوشتخوار جهان محسوب می شود.فک فیلی در آب های منجمدونیمه منجمدجنوبگان زندگی می کند.</a:t>
            </a:r>
          </a:p>
          <a:p>
            <a:pPr algn="r" rtl="1"/>
            <a:r>
              <a:rPr lang="fa-IR" sz="3600" dirty="0" smtClean="0"/>
              <a:t>این جانورازسفره مامی هاواختاپوس هاوحتی کوسه های کوچک تغذیه می کند.وزن این جانور4هزارکیلوگرم است.</a:t>
            </a:r>
          </a:p>
          <a:p>
            <a:pPr algn="r" rtl="1"/>
            <a:r>
              <a:rPr lang="fa-IR" sz="3600" dirty="0" smtClean="0"/>
              <a:t>طول عمرآن20سال است</a:t>
            </a:r>
          </a:p>
        </p:txBody>
      </p:sp>
      <p:sp>
        <p:nvSpPr>
          <p:cNvPr id="4" name="Smiley Face 3">
            <a:hlinkClick r:id="rId5" action="ppaction://hlinksldjump"/>
          </p:cNvPr>
          <p:cNvSpPr/>
          <p:nvPr/>
        </p:nvSpPr>
        <p:spPr>
          <a:xfrm>
            <a:off x="395536" y="4437112"/>
            <a:ext cx="288032" cy="36004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Moonlander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26300" y="18864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1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476672"/>
            <a:ext cx="7520940" cy="4203805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/>
              <a:t>نهنگ آبی بزرگ ترین جانورروی زمین است.طول نهنگ بالغ حدود30مترووزنش150تن است حتی نهنگی که تازه بدنیا آمده وزن آن2/5تن.</a:t>
            </a:r>
          </a:p>
          <a:p>
            <a:pPr algn="r" rtl="1"/>
            <a:r>
              <a:rPr lang="fa-IR" sz="2800" dirty="0" smtClean="0"/>
              <a:t>قلب نهنگ آبی اندازه ماشین و زبانش اندازه بزرگ ترین جانورروی زمین یعنی فیل آفریقایی است.</a:t>
            </a:r>
          </a:p>
          <a:p>
            <a:pPr algn="r" rtl="1"/>
            <a:r>
              <a:rPr lang="fa-IR" sz="2800" dirty="0" smtClean="0"/>
              <a:t>صدای نهنگ آبی تا1600کیلومتردورتر شنیده میشود.درزبانش می توان 50نفر ایستاد.</a:t>
            </a:r>
          </a:p>
          <a:p>
            <a:pPr algn="r" rtl="1"/>
            <a:r>
              <a:rPr lang="fa-IR" sz="2800" dirty="0" smtClean="0"/>
              <a:t>2/5اتوبوس2طبقه مساوی بابلندی آن                   130مینی ون مساوی باسنگینی آن</a:t>
            </a:r>
            <a:endParaRPr lang="en-US" sz="2800" dirty="0"/>
          </a:p>
        </p:txBody>
      </p:sp>
      <p:sp>
        <p:nvSpPr>
          <p:cNvPr id="4" name="Smiley Face 3">
            <a:hlinkClick r:id="rId4" action="ppaction://hlinksldjump"/>
          </p:cNvPr>
          <p:cNvSpPr/>
          <p:nvPr/>
        </p:nvSpPr>
        <p:spPr>
          <a:xfrm>
            <a:off x="323528" y="4581128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Moonlander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88301" y="260648"/>
            <a:ext cx="39600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1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12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269951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miley Face 2">
            <a:hlinkClick r:id="rId5" action="ppaction://hlinksldjump"/>
          </p:cNvPr>
          <p:cNvSpPr/>
          <p:nvPr/>
        </p:nvSpPr>
        <p:spPr>
          <a:xfrm>
            <a:off x="179512" y="3429000"/>
            <a:ext cx="360040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Moonlander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4752" y="2606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9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12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199</TotalTime>
  <Words>159</Words>
  <Application>Microsoft Office PowerPoint</Application>
  <PresentationFormat>On-screen Show (4:3)</PresentationFormat>
  <Paragraphs>21</Paragraphs>
  <Slides>6</Slides>
  <Notes>2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   بسم الله الرحمن الرحیم</vt:lpstr>
      <vt:lpstr>بزرگ.بزرگ تر.بزرگ ترین</vt:lpstr>
      <vt:lpstr>  </vt:lpstr>
      <vt:lpstr>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Ariyana</dc:creator>
  <cp:lastModifiedBy>Ariyana</cp:lastModifiedBy>
  <cp:revision>25</cp:revision>
  <dcterms:created xsi:type="dcterms:W3CDTF">2015-02-26T01:21:11Z</dcterms:created>
  <dcterms:modified xsi:type="dcterms:W3CDTF">2015-03-08T03:53:26Z</dcterms:modified>
</cp:coreProperties>
</file>