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2" r:id="rId2"/>
    <p:sldId id="290" r:id="rId3"/>
    <p:sldId id="271" r:id="rId4"/>
    <p:sldId id="293" r:id="rId5"/>
    <p:sldId id="272" r:id="rId6"/>
    <p:sldId id="264" r:id="rId7"/>
    <p:sldId id="267" r:id="rId8"/>
    <p:sldId id="259" r:id="rId9"/>
    <p:sldId id="276" r:id="rId10"/>
    <p:sldId id="295" r:id="rId11"/>
    <p:sldId id="258" r:id="rId12"/>
    <p:sldId id="269" r:id="rId13"/>
    <p:sldId id="262" r:id="rId14"/>
    <p:sldId id="263" r:id="rId15"/>
    <p:sldId id="265" r:id="rId16"/>
    <p:sldId id="266" r:id="rId17"/>
    <p:sldId id="270" r:id="rId18"/>
    <p:sldId id="273" r:id="rId19"/>
    <p:sldId id="274" r:id="rId20"/>
    <p:sldId id="278" r:id="rId21"/>
    <p:sldId id="294" r:id="rId2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  <a:srgbClr val="3EC267"/>
    <a:srgbClr val="FFF9D7"/>
    <a:srgbClr val="FFC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60" y="-7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F09E0-0A84-4893-825E-C7666A96FCB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F9C2F-193B-464C-8908-37E671A7C160}">
      <dgm:prSet phldrT="[Text]"/>
      <dgm:spPr/>
      <dgm:t>
        <a:bodyPr/>
        <a:lstStyle/>
        <a:p>
          <a:pPr algn="ctr"/>
          <a:r>
            <a:rPr lang="fa-IR" dirty="0" smtClean="0"/>
            <a:t>کنش های اجتماعی</a:t>
          </a:r>
          <a:endParaRPr lang="en-US" dirty="0"/>
        </a:p>
      </dgm:t>
    </dgm:pt>
    <dgm:pt modelId="{3672319C-BA38-4B41-B5A9-BAC0834D53DD}" type="parTrans" cxnId="{085C2620-E637-4A22-814C-D4BCD31657BC}">
      <dgm:prSet/>
      <dgm:spPr/>
      <dgm:t>
        <a:bodyPr/>
        <a:lstStyle/>
        <a:p>
          <a:endParaRPr lang="en-US"/>
        </a:p>
      </dgm:t>
    </dgm:pt>
    <dgm:pt modelId="{F7D88483-2FF4-4C6B-9BE4-997260C8CACE}" type="sibTrans" cxnId="{085C2620-E637-4A22-814C-D4BCD31657BC}">
      <dgm:prSet/>
      <dgm:spPr/>
      <dgm:t>
        <a:bodyPr/>
        <a:lstStyle/>
        <a:p>
          <a:endParaRPr lang="en-US"/>
        </a:p>
      </dgm:t>
    </dgm:pt>
    <dgm:pt modelId="{DC102D7C-8527-41C6-90B4-95D8E35AB5E1}">
      <dgm:prSet phldrT="[Text]"/>
      <dgm:spPr/>
      <dgm:t>
        <a:bodyPr/>
        <a:lstStyle/>
        <a:p>
          <a:pPr algn="ctr"/>
          <a:r>
            <a:rPr lang="fa-IR" dirty="0" smtClean="0"/>
            <a:t>کنش های فردی</a:t>
          </a:r>
          <a:endParaRPr lang="en-US" dirty="0"/>
        </a:p>
      </dgm:t>
    </dgm:pt>
    <dgm:pt modelId="{5E8D89AF-D411-4166-8BB2-F4B461E95C74}" type="parTrans" cxnId="{8BB8E320-1D84-46D2-8F93-3D4B06937793}">
      <dgm:prSet/>
      <dgm:spPr/>
      <dgm:t>
        <a:bodyPr/>
        <a:lstStyle/>
        <a:p>
          <a:endParaRPr lang="en-US"/>
        </a:p>
      </dgm:t>
    </dgm:pt>
    <dgm:pt modelId="{0C45924D-07D0-4CBD-A2BF-26965870D6AE}" type="sibTrans" cxnId="{8BB8E320-1D84-46D2-8F93-3D4B06937793}">
      <dgm:prSet/>
      <dgm:spPr/>
      <dgm:t>
        <a:bodyPr/>
        <a:lstStyle/>
        <a:p>
          <a:endParaRPr lang="en-US"/>
        </a:p>
      </dgm:t>
    </dgm:pt>
    <dgm:pt modelId="{B240AB43-0A86-47D1-92AF-CCB302CEC4AC}" type="pres">
      <dgm:prSet presAssocID="{6BAF09E0-0A84-4893-825E-C7666A96FCB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882EF0-0E22-4ED3-AD7B-675DE17F5BF0}" type="pres">
      <dgm:prSet presAssocID="{6BAF09E0-0A84-4893-825E-C7666A96FCB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10FB4-96E8-42DF-8F86-2FE742AB2E8D}" type="pres">
      <dgm:prSet presAssocID="{6BAF09E0-0A84-4893-825E-C7666A96FCB0}" presName="LeftNode" presStyleLbl="bgImgPlace1" presStyleIdx="0" presStyleCnt="2" custScaleX="177033" custLinFactNeighborX="-33491" custLinFactNeighborY="1043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9D186507-E877-4DA2-B645-F14007523031}" type="pres">
      <dgm:prSet presAssocID="{6BAF09E0-0A84-4893-825E-C7666A96FCB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D9577-DE88-47D6-9046-D5E4AFD1D0CE}" type="pres">
      <dgm:prSet presAssocID="{6BAF09E0-0A84-4893-825E-C7666A96FCB0}" presName="RightNode" presStyleLbl="bgImgPlace1" presStyleIdx="1" presStyleCnt="2" custScaleX="176697" custLinFactNeighborX="28314" custLinFactNeighborY="104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B06F3BC-8061-4E9C-ACCD-36ACA7EFA3B1}" type="pres">
      <dgm:prSet presAssocID="{6BAF09E0-0A84-4893-825E-C7666A96FCB0}" presName="TopArrow" presStyleLbl="node1" presStyleIdx="0" presStyleCnt="2"/>
      <dgm:spPr/>
    </dgm:pt>
    <dgm:pt modelId="{AAC3C1E3-DAF3-4703-8968-908A4E1A3A04}" type="pres">
      <dgm:prSet presAssocID="{6BAF09E0-0A84-4893-825E-C7666A96FCB0}" presName="BottomArrow" presStyleLbl="node1" presStyleIdx="1" presStyleCnt="2"/>
      <dgm:spPr/>
    </dgm:pt>
  </dgm:ptLst>
  <dgm:cxnLst>
    <dgm:cxn modelId="{0FDA17E2-D088-4EC1-B739-50E04FD035E8}" type="presOf" srcId="{062F9C2F-193B-464C-8908-37E671A7C160}" destId="{CD610FB4-96E8-42DF-8F86-2FE742AB2E8D}" srcOrd="1" destOrd="0" presId="urn:microsoft.com/office/officeart/2009/layout/ReverseList"/>
    <dgm:cxn modelId="{88FAB609-303E-404E-B840-EBF2D72580DC}" type="presOf" srcId="{062F9C2F-193B-464C-8908-37E671A7C160}" destId="{24882EF0-0E22-4ED3-AD7B-675DE17F5BF0}" srcOrd="0" destOrd="0" presId="urn:microsoft.com/office/officeart/2009/layout/ReverseList"/>
    <dgm:cxn modelId="{C8F0BB15-2269-418B-982C-965B1951DB45}" type="presOf" srcId="{DC102D7C-8527-41C6-90B4-95D8E35AB5E1}" destId="{9D186507-E877-4DA2-B645-F14007523031}" srcOrd="0" destOrd="0" presId="urn:microsoft.com/office/officeart/2009/layout/ReverseList"/>
    <dgm:cxn modelId="{4A6EA369-122A-4F62-B1DD-90CD8AE2EF2D}" type="presOf" srcId="{DC102D7C-8527-41C6-90B4-95D8E35AB5E1}" destId="{C21D9577-DE88-47D6-9046-D5E4AFD1D0CE}" srcOrd="1" destOrd="0" presId="urn:microsoft.com/office/officeart/2009/layout/ReverseList"/>
    <dgm:cxn modelId="{085C2620-E637-4A22-814C-D4BCD31657BC}" srcId="{6BAF09E0-0A84-4893-825E-C7666A96FCB0}" destId="{062F9C2F-193B-464C-8908-37E671A7C160}" srcOrd="0" destOrd="0" parTransId="{3672319C-BA38-4B41-B5A9-BAC0834D53DD}" sibTransId="{F7D88483-2FF4-4C6B-9BE4-997260C8CACE}"/>
    <dgm:cxn modelId="{8BB8E320-1D84-46D2-8F93-3D4B06937793}" srcId="{6BAF09E0-0A84-4893-825E-C7666A96FCB0}" destId="{DC102D7C-8527-41C6-90B4-95D8E35AB5E1}" srcOrd="1" destOrd="0" parTransId="{5E8D89AF-D411-4166-8BB2-F4B461E95C74}" sibTransId="{0C45924D-07D0-4CBD-A2BF-26965870D6AE}"/>
    <dgm:cxn modelId="{59832AFC-75D0-4DAC-BCDF-FD2EE95CCE9E}" type="presOf" srcId="{6BAF09E0-0A84-4893-825E-C7666A96FCB0}" destId="{B240AB43-0A86-47D1-92AF-CCB302CEC4AC}" srcOrd="0" destOrd="0" presId="urn:microsoft.com/office/officeart/2009/layout/ReverseList"/>
    <dgm:cxn modelId="{52E1C255-2238-4A29-A3DA-A70B111D04BC}" type="presParOf" srcId="{B240AB43-0A86-47D1-92AF-CCB302CEC4AC}" destId="{24882EF0-0E22-4ED3-AD7B-675DE17F5BF0}" srcOrd="0" destOrd="0" presId="urn:microsoft.com/office/officeart/2009/layout/ReverseList"/>
    <dgm:cxn modelId="{FEEDA571-4E82-4F84-82DB-569B8321ACA9}" type="presParOf" srcId="{B240AB43-0A86-47D1-92AF-CCB302CEC4AC}" destId="{CD610FB4-96E8-42DF-8F86-2FE742AB2E8D}" srcOrd="1" destOrd="0" presId="urn:microsoft.com/office/officeart/2009/layout/ReverseList"/>
    <dgm:cxn modelId="{AEF6BDCF-6CB0-41A3-8AA3-01C79B9DD33C}" type="presParOf" srcId="{B240AB43-0A86-47D1-92AF-CCB302CEC4AC}" destId="{9D186507-E877-4DA2-B645-F14007523031}" srcOrd="2" destOrd="0" presId="urn:microsoft.com/office/officeart/2009/layout/ReverseList"/>
    <dgm:cxn modelId="{8421BF37-258B-4121-A491-6F13C58C29A4}" type="presParOf" srcId="{B240AB43-0A86-47D1-92AF-CCB302CEC4AC}" destId="{C21D9577-DE88-47D6-9046-D5E4AFD1D0CE}" srcOrd="3" destOrd="0" presId="urn:microsoft.com/office/officeart/2009/layout/ReverseList"/>
    <dgm:cxn modelId="{FA7E270C-2F2E-4A33-B40C-AD6619774F2E}" type="presParOf" srcId="{B240AB43-0A86-47D1-92AF-CCB302CEC4AC}" destId="{6B06F3BC-8061-4E9C-ACCD-36ACA7EFA3B1}" srcOrd="4" destOrd="0" presId="urn:microsoft.com/office/officeart/2009/layout/ReverseList"/>
    <dgm:cxn modelId="{D3A698E7-7CC2-42A0-87A1-E7C375DD6CDA}" type="presParOf" srcId="{B240AB43-0A86-47D1-92AF-CCB302CEC4AC}" destId="{AAC3C1E3-DAF3-4703-8968-908A4E1A3A0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B4F8D-1A3D-4B3E-A3FB-F262130BD82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CDEE81BD-96B3-49F7-AD67-AF1C7A760973}">
      <dgm:prSet phldrT="[Text]" custT="1"/>
      <dgm:spPr/>
      <dgm:t>
        <a:bodyPr/>
        <a:lstStyle/>
        <a:p>
          <a:r>
            <a:rPr lang="fa-IR" sz="2000" dirty="0" smtClean="0"/>
            <a:t>آزادی</a:t>
          </a:r>
          <a:endParaRPr lang="en-US" sz="2000" dirty="0"/>
        </a:p>
      </dgm:t>
    </dgm:pt>
    <dgm:pt modelId="{24724E54-D6B9-465E-9227-C2124441B2A5}" type="parTrans" cxnId="{AD081341-7148-4744-BFBD-9BA9AB5CBE4F}">
      <dgm:prSet/>
      <dgm:spPr/>
      <dgm:t>
        <a:bodyPr/>
        <a:lstStyle/>
        <a:p>
          <a:endParaRPr lang="en-US"/>
        </a:p>
      </dgm:t>
    </dgm:pt>
    <dgm:pt modelId="{5FDBCA51-ADEA-435E-9417-ABEB6200255B}" type="sibTrans" cxnId="{AD081341-7148-4744-BFBD-9BA9AB5CBE4F}">
      <dgm:prSet/>
      <dgm:spPr/>
      <dgm:t>
        <a:bodyPr/>
        <a:lstStyle/>
        <a:p>
          <a:endParaRPr lang="en-US"/>
        </a:p>
      </dgm:t>
    </dgm:pt>
    <dgm:pt modelId="{949D3B7F-BAD7-4284-AF79-702C8731F54C}">
      <dgm:prSet phldrT="[Text]" custT="1"/>
      <dgm:spPr/>
      <dgm:t>
        <a:bodyPr/>
        <a:lstStyle/>
        <a:p>
          <a:r>
            <a:rPr lang="fa-IR" sz="2000" dirty="0" smtClean="0"/>
            <a:t>عدالت</a:t>
          </a:r>
          <a:endParaRPr lang="en-US" sz="2000" dirty="0"/>
        </a:p>
      </dgm:t>
    </dgm:pt>
    <dgm:pt modelId="{1CB81532-8790-4BCD-ACEE-D21A9B945ED2}" type="parTrans" cxnId="{5F40D4FD-1B1E-4447-BD79-1E89231EC94E}">
      <dgm:prSet/>
      <dgm:spPr/>
      <dgm:t>
        <a:bodyPr/>
        <a:lstStyle/>
        <a:p>
          <a:endParaRPr lang="en-US"/>
        </a:p>
      </dgm:t>
    </dgm:pt>
    <dgm:pt modelId="{D8B7C6F1-8AD3-46A2-AD91-86953B2182E9}" type="sibTrans" cxnId="{5F40D4FD-1B1E-4447-BD79-1E89231EC94E}">
      <dgm:prSet/>
      <dgm:spPr/>
      <dgm:t>
        <a:bodyPr/>
        <a:lstStyle/>
        <a:p>
          <a:endParaRPr lang="en-US"/>
        </a:p>
      </dgm:t>
    </dgm:pt>
    <dgm:pt modelId="{AE258E30-26B5-4D4F-AD95-2CCB4F3848BD}">
      <dgm:prSet phldrT="[Text]" custT="1"/>
      <dgm:spPr/>
      <dgm:t>
        <a:bodyPr/>
        <a:lstStyle/>
        <a:p>
          <a:r>
            <a:rPr lang="fa-IR" sz="2000" dirty="0" smtClean="0"/>
            <a:t>حقوق بشر</a:t>
          </a:r>
          <a:endParaRPr lang="en-US" sz="2000" dirty="0"/>
        </a:p>
      </dgm:t>
    </dgm:pt>
    <dgm:pt modelId="{0B4B4F01-965F-4095-87C6-76D8456D4526}" type="parTrans" cxnId="{28406242-8DD8-4D75-82A1-E41C00DB9873}">
      <dgm:prSet/>
      <dgm:spPr/>
      <dgm:t>
        <a:bodyPr/>
        <a:lstStyle/>
        <a:p>
          <a:endParaRPr lang="en-US"/>
        </a:p>
      </dgm:t>
    </dgm:pt>
    <dgm:pt modelId="{A53DA4BB-C1E2-4B54-95D7-E3A132E360F6}" type="sibTrans" cxnId="{28406242-8DD8-4D75-82A1-E41C00DB9873}">
      <dgm:prSet/>
      <dgm:spPr/>
      <dgm:t>
        <a:bodyPr/>
        <a:lstStyle/>
        <a:p>
          <a:endParaRPr lang="en-US"/>
        </a:p>
      </dgm:t>
    </dgm:pt>
    <dgm:pt modelId="{C48923E9-56E5-4F92-AC2D-1C1256A0A8A0}">
      <dgm:prSet custT="1"/>
      <dgm:spPr/>
      <dgm:t>
        <a:bodyPr/>
        <a:lstStyle/>
        <a:p>
          <a:r>
            <a:rPr lang="fa-IR" sz="2000" dirty="0" smtClean="0"/>
            <a:t>فقر</a:t>
          </a:r>
          <a:endParaRPr lang="en-US" sz="2000" dirty="0"/>
        </a:p>
      </dgm:t>
    </dgm:pt>
    <dgm:pt modelId="{E5C8E193-2148-443F-8281-6D088ABE314D}" type="parTrans" cxnId="{DF67ACB7-01DA-4EC8-A28F-E3D525BCB7B4}">
      <dgm:prSet/>
      <dgm:spPr/>
      <dgm:t>
        <a:bodyPr/>
        <a:lstStyle/>
        <a:p>
          <a:endParaRPr lang="en-US"/>
        </a:p>
      </dgm:t>
    </dgm:pt>
    <dgm:pt modelId="{3DC55B72-29A9-45D4-9A5B-CAC758476098}" type="sibTrans" cxnId="{DF67ACB7-01DA-4EC8-A28F-E3D525BCB7B4}">
      <dgm:prSet/>
      <dgm:spPr/>
      <dgm:t>
        <a:bodyPr/>
        <a:lstStyle/>
        <a:p>
          <a:endParaRPr lang="en-US"/>
        </a:p>
      </dgm:t>
    </dgm:pt>
    <dgm:pt modelId="{3798781D-A9BB-4501-B3FA-75143C5A7D47}" type="pres">
      <dgm:prSet presAssocID="{F85B4F8D-1A3D-4B3E-A3FB-F262130BD822}" presName="linearFlow" presStyleCnt="0">
        <dgm:presLayoutVars>
          <dgm:dir/>
          <dgm:resizeHandles val="exact"/>
        </dgm:presLayoutVars>
      </dgm:prSet>
      <dgm:spPr/>
    </dgm:pt>
    <dgm:pt modelId="{A6698B9F-F521-46D6-91DB-1A7C97432CCF}" type="pres">
      <dgm:prSet presAssocID="{CDEE81BD-96B3-49F7-AD67-AF1C7A760973}" presName="composite" presStyleCnt="0"/>
      <dgm:spPr/>
    </dgm:pt>
    <dgm:pt modelId="{2F881492-6788-42C3-A76C-B9772BA32241}" type="pres">
      <dgm:prSet presAssocID="{CDEE81BD-96B3-49F7-AD67-AF1C7A760973}" presName="imgShp" presStyleLbl="fgImgPlace1" presStyleIdx="0" presStyleCnt="4" custScaleX="339492" custScaleY="2923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EDD15F-68F9-4000-B0ED-112EE7748ED1}" type="pres">
      <dgm:prSet presAssocID="{CDEE81BD-96B3-49F7-AD67-AF1C7A760973}" presName="txShp" presStyleLbl="node1" presStyleIdx="0" presStyleCnt="4" custScaleX="52434" custScaleY="211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820D2-5826-4B64-B8AE-37E978E85FB9}" type="pres">
      <dgm:prSet presAssocID="{5FDBCA51-ADEA-435E-9417-ABEB6200255B}" presName="spacing" presStyleCnt="0"/>
      <dgm:spPr/>
    </dgm:pt>
    <dgm:pt modelId="{C812DB01-A0FF-4E36-87D7-0D2119D71B03}" type="pres">
      <dgm:prSet presAssocID="{949D3B7F-BAD7-4284-AF79-702C8731F54C}" presName="composite" presStyleCnt="0"/>
      <dgm:spPr/>
    </dgm:pt>
    <dgm:pt modelId="{E6979CD3-6F63-4A48-982D-F85982208C4F}" type="pres">
      <dgm:prSet presAssocID="{949D3B7F-BAD7-4284-AF79-702C8731F54C}" presName="imgShp" presStyleLbl="fgImgPlace1" presStyleIdx="1" presStyleCnt="4" custScaleX="278720" custScaleY="33320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7226BCC-FE63-446C-8E18-BBADA52C293B}" type="pres">
      <dgm:prSet presAssocID="{949D3B7F-BAD7-4284-AF79-702C8731F54C}" presName="txShp" presStyleLbl="node1" presStyleIdx="1" presStyleCnt="4" custScaleX="55219" custScaleY="224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B2055-B156-41C9-8E44-13612E4D60E3}" type="pres">
      <dgm:prSet presAssocID="{D8B7C6F1-8AD3-46A2-AD91-86953B2182E9}" presName="spacing" presStyleCnt="0"/>
      <dgm:spPr/>
    </dgm:pt>
    <dgm:pt modelId="{ADDD858E-00DF-4E4D-845D-AC4EC27A9920}" type="pres">
      <dgm:prSet presAssocID="{AE258E30-26B5-4D4F-AD95-2CCB4F3848BD}" presName="composite" presStyleCnt="0"/>
      <dgm:spPr/>
    </dgm:pt>
    <dgm:pt modelId="{3C6C74AE-58DA-4B51-BE0D-FFCE722C0835}" type="pres">
      <dgm:prSet presAssocID="{AE258E30-26B5-4D4F-AD95-2CCB4F3848BD}" presName="imgShp" presStyleLbl="fgImgPlace1" presStyleIdx="2" presStyleCnt="4" custScaleX="348263" custScaleY="31374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0363AE1-1651-4D25-BC9D-4B1F48C762C7}" type="pres">
      <dgm:prSet presAssocID="{AE258E30-26B5-4D4F-AD95-2CCB4F3848BD}" presName="txShp" presStyleLbl="node1" presStyleIdx="2" presStyleCnt="4" custScaleX="56724" custScaleY="192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C20FB-6DCD-46E7-868B-3EA570737864}" type="pres">
      <dgm:prSet presAssocID="{A53DA4BB-C1E2-4B54-95D7-E3A132E360F6}" presName="spacing" presStyleCnt="0"/>
      <dgm:spPr/>
    </dgm:pt>
    <dgm:pt modelId="{3DF4E0A5-C6F4-454C-B3BC-E0DCA3CE25F5}" type="pres">
      <dgm:prSet presAssocID="{C48923E9-56E5-4F92-AC2D-1C1256A0A8A0}" presName="composite" presStyleCnt="0"/>
      <dgm:spPr/>
    </dgm:pt>
    <dgm:pt modelId="{6ABBE689-9C16-4C96-A0A8-4C9584BAA416}" type="pres">
      <dgm:prSet presAssocID="{C48923E9-56E5-4F92-AC2D-1C1256A0A8A0}" presName="imgShp" presStyleLbl="fgImgPlace1" presStyleIdx="3" presStyleCnt="4" custScaleX="359032" custScaleY="34348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84967C1-4B78-439D-B534-F0F11349A487}" type="pres">
      <dgm:prSet presAssocID="{C48923E9-56E5-4F92-AC2D-1C1256A0A8A0}" presName="txShp" presStyleLbl="node1" presStyleIdx="3" presStyleCnt="4" custScaleX="52434" custScaleY="218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47699-5BFA-44F7-A566-17FEC55F40E0}" type="presOf" srcId="{CDEE81BD-96B3-49F7-AD67-AF1C7A760973}" destId="{23EDD15F-68F9-4000-B0ED-112EE7748ED1}" srcOrd="0" destOrd="0" presId="urn:microsoft.com/office/officeart/2005/8/layout/vList3"/>
    <dgm:cxn modelId="{AD081341-7148-4744-BFBD-9BA9AB5CBE4F}" srcId="{F85B4F8D-1A3D-4B3E-A3FB-F262130BD822}" destId="{CDEE81BD-96B3-49F7-AD67-AF1C7A760973}" srcOrd="0" destOrd="0" parTransId="{24724E54-D6B9-465E-9227-C2124441B2A5}" sibTransId="{5FDBCA51-ADEA-435E-9417-ABEB6200255B}"/>
    <dgm:cxn modelId="{F38CACE9-2D34-4499-B7EC-01CF7281AEB6}" type="presOf" srcId="{F85B4F8D-1A3D-4B3E-A3FB-F262130BD822}" destId="{3798781D-A9BB-4501-B3FA-75143C5A7D47}" srcOrd="0" destOrd="0" presId="urn:microsoft.com/office/officeart/2005/8/layout/vList3"/>
    <dgm:cxn modelId="{3FB30066-1C7E-482A-AD81-60C53CC52C77}" type="presOf" srcId="{C48923E9-56E5-4F92-AC2D-1C1256A0A8A0}" destId="{784967C1-4B78-439D-B534-F0F11349A487}" srcOrd="0" destOrd="0" presId="urn:microsoft.com/office/officeart/2005/8/layout/vList3"/>
    <dgm:cxn modelId="{5F40D4FD-1B1E-4447-BD79-1E89231EC94E}" srcId="{F85B4F8D-1A3D-4B3E-A3FB-F262130BD822}" destId="{949D3B7F-BAD7-4284-AF79-702C8731F54C}" srcOrd="1" destOrd="0" parTransId="{1CB81532-8790-4BCD-ACEE-D21A9B945ED2}" sibTransId="{D8B7C6F1-8AD3-46A2-AD91-86953B2182E9}"/>
    <dgm:cxn modelId="{DF67ACB7-01DA-4EC8-A28F-E3D525BCB7B4}" srcId="{F85B4F8D-1A3D-4B3E-A3FB-F262130BD822}" destId="{C48923E9-56E5-4F92-AC2D-1C1256A0A8A0}" srcOrd="3" destOrd="0" parTransId="{E5C8E193-2148-443F-8281-6D088ABE314D}" sibTransId="{3DC55B72-29A9-45D4-9A5B-CAC758476098}"/>
    <dgm:cxn modelId="{E053866E-0877-41F8-A350-3FFB3BAA8614}" type="presOf" srcId="{949D3B7F-BAD7-4284-AF79-702C8731F54C}" destId="{37226BCC-FE63-446C-8E18-BBADA52C293B}" srcOrd="0" destOrd="0" presId="urn:microsoft.com/office/officeart/2005/8/layout/vList3"/>
    <dgm:cxn modelId="{28406242-8DD8-4D75-82A1-E41C00DB9873}" srcId="{F85B4F8D-1A3D-4B3E-A3FB-F262130BD822}" destId="{AE258E30-26B5-4D4F-AD95-2CCB4F3848BD}" srcOrd="2" destOrd="0" parTransId="{0B4B4F01-965F-4095-87C6-76D8456D4526}" sibTransId="{A53DA4BB-C1E2-4B54-95D7-E3A132E360F6}"/>
    <dgm:cxn modelId="{09205F4E-6E62-41D6-9D56-36D7166AE02E}" type="presOf" srcId="{AE258E30-26B5-4D4F-AD95-2CCB4F3848BD}" destId="{50363AE1-1651-4D25-BC9D-4B1F48C762C7}" srcOrd="0" destOrd="0" presId="urn:microsoft.com/office/officeart/2005/8/layout/vList3"/>
    <dgm:cxn modelId="{B1240B67-6A77-4492-9057-E61B87E65FA7}" type="presParOf" srcId="{3798781D-A9BB-4501-B3FA-75143C5A7D47}" destId="{A6698B9F-F521-46D6-91DB-1A7C97432CCF}" srcOrd="0" destOrd="0" presId="urn:microsoft.com/office/officeart/2005/8/layout/vList3"/>
    <dgm:cxn modelId="{ADE95970-8861-47B0-90A4-339767118FB3}" type="presParOf" srcId="{A6698B9F-F521-46D6-91DB-1A7C97432CCF}" destId="{2F881492-6788-42C3-A76C-B9772BA32241}" srcOrd="0" destOrd="0" presId="urn:microsoft.com/office/officeart/2005/8/layout/vList3"/>
    <dgm:cxn modelId="{B92CAD08-F1D9-4ED4-85FE-F6B62B4FBA8C}" type="presParOf" srcId="{A6698B9F-F521-46D6-91DB-1A7C97432CCF}" destId="{23EDD15F-68F9-4000-B0ED-112EE7748ED1}" srcOrd="1" destOrd="0" presId="urn:microsoft.com/office/officeart/2005/8/layout/vList3"/>
    <dgm:cxn modelId="{1D31680D-1BA9-4902-866D-9FBD369FC97E}" type="presParOf" srcId="{3798781D-A9BB-4501-B3FA-75143C5A7D47}" destId="{036820D2-5826-4B64-B8AE-37E978E85FB9}" srcOrd="1" destOrd="0" presId="urn:microsoft.com/office/officeart/2005/8/layout/vList3"/>
    <dgm:cxn modelId="{57619A4B-5073-4D20-8C3F-8F4A2AB1DF19}" type="presParOf" srcId="{3798781D-A9BB-4501-B3FA-75143C5A7D47}" destId="{C812DB01-A0FF-4E36-87D7-0D2119D71B03}" srcOrd="2" destOrd="0" presId="urn:microsoft.com/office/officeart/2005/8/layout/vList3"/>
    <dgm:cxn modelId="{8DE7A13A-F9DD-4EA1-806D-5D9C37F4093E}" type="presParOf" srcId="{C812DB01-A0FF-4E36-87D7-0D2119D71B03}" destId="{E6979CD3-6F63-4A48-982D-F85982208C4F}" srcOrd="0" destOrd="0" presId="urn:microsoft.com/office/officeart/2005/8/layout/vList3"/>
    <dgm:cxn modelId="{38AE1DD0-36BB-4231-8CB5-199231293DC2}" type="presParOf" srcId="{C812DB01-A0FF-4E36-87D7-0D2119D71B03}" destId="{37226BCC-FE63-446C-8E18-BBADA52C293B}" srcOrd="1" destOrd="0" presId="urn:microsoft.com/office/officeart/2005/8/layout/vList3"/>
    <dgm:cxn modelId="{DFB0ADB0-2B91-4D5C-A645-D221162A3CD6}" type="presParOf" srcId="{3798781D-A9BB-4501-B3FA-75143C5A7D47}" destId="{B74B2055-B156-41C9-8E44-13612E4D60E3}" srcOrd="3" destOrd="0" presId="urn:microsoft.com/office/officeart/2005/8/layout/vList3"/>
    <dgm:cxn modelId="{1D9030A6-D765-4026-8261-3F21B26EE3BF}" type="presParOf" srcId="{3798781D-A9BB-4501-B3FA-75143C5A7D47}" destId="{ADDD858E-00DF-4E4D-845D-AC4EC27A9920}" srcOrd="4" destOrd="0" presId="urn:microsoft.com/office/officeart/2005/8/layout/vList3"/>
    <dgm:cxn modelId="{5101780B-6A5D-4E1F-9E44-437B1C3D8A15}" type="presParOf" srcId="{ADDD858E-00DF-4E4D-845D-AC4EC27A9920}" destId="{3C6C74AE-58DA-4B51-BE0D-FFCE722C0835}" srcOrd="0" destOrd="0" presId="urn:microsoft.com/office/officeart/2005/8/layout/vList3"/>
    <dgm:cxn modelId="{EB280210-458D-4627-B9AC-D5F19252DEA4}" type="presParOf" srcId="{ADDD858E-00DF-4E4D-845D-AC4EC27A9920}" destId="{50363AE1-1651-4D25-BC9D-4B1F48C762C7}" srcOrd="1" destOrd="0" presId="urn:microsoft.com/office/officeart/2005/8/layout/vList3"/>
    <dgm:cxn modelId="{06E8B476-81AA-4FC8-9699-23096BCA246B}" type="presParOf" srcId="{3798781D-A9BB-4501-B3FA-75143C5A7D47}" destId="{85FC20FB-6DCD-46E7-868B-3EA570737864}" srcOrd="5" destOrd="0" presId="urn:microsoft.com/office/officeart/2005/8/layout/vList3"/>
    <dgm:cxn modelId="{1EF8CF2B-B19C-4C02-89E7-D9B69719E2CE}" type="presParOf" srcId="{3798781D-A9BB-4501-B3FA-75143C5A7D47}" destId="{3DF4E0A5-C6F4-454C-B3BC-E0DCA3CE25F5}" srcOrd="6" destOrd="0" presId="urn:microsoft.com/office/officeart/2005/8/layout/vList3"/>
    <dgm:cxn modelId="{0D597703-C14A-42ED-ADE4-25E3431C1835}" type="presParOf" srcId="{3DF4E0A5-C6F4-454C-B3BC-E0DCA3CE25F5}" destId="{6ABBE689-9C16-4C96-A0A8-4C9584BAA416}" srcOrd="0" destOrd="0" presId="urn:microsoft.com/office/officeart/2005/8/layout/vList3"/>
    <dgm:cxn modelId="{496DEE70-3ACE-44E3-BE80-B3A7062DC6B5}" type="presParOf" srcId="{3DF4E0A5-C6F4-454C-B3BC-E0DCA3CE25F5}" destId="{784967C1-4B78-439D-B534-F0F11349A4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E2608F-ADBC-46FB-8117-4516E1536C68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13FC8A9-8D19-42D6-8965-39FD2790CF65}">
      <dgm:prSet phldrT="[Text]" custT="1"/>
      <dgm:spPr/>
      <dgm:t>
        <a:bodyPr/>
        <a:lstStyle/>
        <a:p>
          <a:r>
            <a:rPr lang="fa-IR" sz="2800" dirty="0" smtClean="0"/>
            <a:t>علوم ابزاری</a:t>
          </a:r>
          <a:endParaRPr lang="en-US" sz="2800" dirty="0"/>
        </a:p>
      </dgm:t>
    </dgm:pt>
    <dgm:pt modelId="{33E21FB3-BF4D-4809-895A-C7B4B381453A}" type="parTrans" cxnId="{E40088C1-29D7-4626-B50A-23975D7A0C9B}">
      <dgm:prSet custT="1"/>
      <dgm:spPr/>
      <dgm:t>
        <a:bodyPr/>
        <a:lstStyle/>
        <a:p>
          <a:endParaRPr lang="en-US" sz="1000"/>
        </a:p>
      </dgm:t>
    </dgm:pt>
    <dgm:pt modelId="{DE50C44E-2013-4A24-B4BB-DDBADEACAC5A}" type="sibTrans" cxnId="{E40088C1-29D7-4626-B50A-23975D7A0C9B}">
      <dgm:prSet/>
      <dgm:spPr/>
      <dgm:t>
        <a:bodyPr/>
        <a:lstStyle/>
        <a:p>
          <a:endParaRPr lang="en-US"/>
        </a:p>
      </dgm:t>
    </dgm:pt>
    <dgm:pt modelId="{1E001F84-6C86-4B6D-A729-987E2EC29B7A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3200" dirty="0" smtClean="0"/>
            <a:t>شناسایی کنش های اجتماعی</a:t>
          </a:r>
          <a:endParaRPr lang="en-US" sz="3200" dirty="0"/>
        </a:p>
      </dgm:t>
    </dgm:pt>
    <dgm:pt modelId="{2D041D5E-1E5C-4CC1-963D-165C5669B6F8}" type="parTrans" cxnId="{68A7C903-64BD-40E7-9012-96C2B9628BAD}">
      <dgm:prSet custT="1"/>
      <dgm:spPr/>
      <dgm:t>
        <a:bodyPr/>
        <a:lstStyle/>
        <a:p>
          <a:endParaRPr lang="en-US" sz="700"/>
        </a:p>
      </dgm:t>
    </dgm:pt>
    <dgm:pt modelId="{AA2929E2-FA22-4789-979C-0F7B6CB7BCBB}" type="sibTrans" cxnId="{68A7C903-64BD-40E7-9012-96C2B9628BAD}">
      <dgm:prSet/>
      <dgm:spPr/>
      <dgm:t>
        <a:bodyPr/>
        <a:lstStyle/>
        <a:p>
          <a:endParaRPr lang="en-US"/>
        </a:p>
      </dgm:t>
    </dgm:pt>
    <dgm:pt modelId="{DBF1D939-1F0B-4772-A60D-F7B114C933F0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3200" dirty="0" smtClean="0"/>
            <a:t>پیش بینی پیامدها</a:t>
          </a:r>
          <a:endParaRPr lang="en-US" sz="3200" dirty="0"/>
        </a:p>
      </dgm:t>
    </dgm:pt>
    <dgm:pt modelId="{D012E1F8-158B-4D14-BDD2-D0B593A8A12A}" type="parTrans" cxnId="{E65D8ABC-5950-4B63-8F75-F496D58ADAD4}">
      <dgm:prSet custT="1"/>
      <dgm:spPr/>
      <dgm:t>
        <a:bodyPr/>
        <a:lstStyle/>
        <a:p>
          <a:endParaRPr lang="en-US" sz="700"/>
        </a:p>
      </dgm:t>
    </dgm:pt>
    <dgm:pt modelId="{992FF9DE-7EC7-4136-9283-4F4C2B9F2D0D}" type="sibTrans" cxnId="{E65D8ABC-5950-4B63-8F75-F496D58ADAD4}">
      <dgm:prSet/>
      <dgm:spPr/>
      <dgm:t>
        <a:bodyPr/>
        <a:lstStyle/>
        <a:p>
          <a:endParaRPr lang="en-US"/>
        </a:p>
      </dgm:t>
    </dgm:pt>
    <dgm:pt modelId="{1ECF0052-C914-4842-9185-5685470EC734}">
      <dgm:prSet phldrT="[Text]" custT="1"/>
      <dgm:spPr/>
      <dgm:t>
        <a:bodyPr/>
        <a:lstStyle/>
        <a:p>
          <a:r>
            <a:rPr lang="fa-IR" sz="2800" dirty="0" smtClean="0"/>
            <a:t>علوم انتقادی</a:t>
          </a:r>
          <a:endParaRPr lang="en-US" sz="2800" dirty="0"/>
        </a:p>
      </dgm:t>
    </dgm:pt>
    <dgm:pt modelId="{A22AE032-EA83-4B0A-8F47-E46852C8EA49}" type="parTrans" cxnId="{B0A6D2D6-D581-4EC4-894B-0C969320CC15}">
      <dgm:prSet custT="1"/>
      <dgm:spPr/>
      <dgm:t>
        <a:bodyPr/>
        <a:lstStyle/>
        <a:p>
          <a:endParaRPr lang="en-US" sz="1000"/>
        </a:p>
      </dgm:t>
    </dgm:pt>
    <dgm:pt modelId="{7E1E15B2-FB1D-4E07-AE7F-D0EE32E4E1A8}" type="sibTrans" cxnId="{B0A6D2D6-D581-4EC4-894B-0C969320CC15}">
      <dgm:prSet/>
      <dgm:spPr/>
      <dgm:t>
        <a:bodyPr/>
        <a:lstStyle/>
        <a:p>
          <a:endParaRPr lang="en-US"/>
        </a:p>
      </dgm:t>
    </dgm:pt>
    <dgm:pt modelId="{B5EE940C-6C33-4365-A1B2-B8F719A9C1F8}">
      <dgm:prSet phldrT="[Text]" custT="1"/>
      <dgm:spPr/>
      <dgm:t>
        <a:bodyPr/>
        <a:lstStyle/>
        <a:p>
          <a:r>
            <a:rPr lang="fa-IR" sz="3200" dirty="0" smtClean="0"/>
            <a:t>داوری درباره هنجارها و ارزش ها</a:t>
          </a:r>
          <a:endParaRPr lang="en-US" sz="3200" dirty="0"/>
        </a:p>
      </dgm:t>
    </dgm:pt>
    <dgm:pt modelId="{1DEAC042-37B5-47DF-BDF0-DF9D804BD06F}" type="parTrans" cxnId="{F781FADD-8D4E-45A6-AD2B-48458843506F}">
      <dgm:prSet custT="1"/>
      <dgm:spPr/>
      <dgm:t>
        <a:bodyPr/>
        <a:lstStyle/>
        <a:p>
          <a:endParaRPr lang="en-US" sz="700"/>
        </a:p>
      </dgm:t>
    </dgm:pt>
    <dgm:pt modelId="{599A7CB1-67A3-4955-89FB-28E86194EAA0}" type="sibTrans" cxnId="{F781FADD-8D4E-45A6-AD2B-48458843506F}">
      <dgm:prSet/>
      <dgm:spPr/>
      <dgm:t>
        <a:bodyPr/>
        <a:lstStyle/>
        <a:p>
          <a:endParaRPr lang="en-US"/>
        </a:p>
      </dgm:t>
    </dgm:pt>
    <dgm:pt modelId="{9DB2E050-592D-468B-B2D2-D35258411BB4}">
      <dgm:prSet custT="1"/>
      <dgm:spPr/>
      <dgm:t>
        <a:bodyPr/>
        <a:lstStyle/>
        <a:p>
          <a:r>
            <a:rPr lang="fa-IR" sz="2800" dirty="0" smtClean="0"/>
            <a:t>علوم </a:t>
          </a:r>
          <a:r>
            <a:rPr lang="fa-IR" sz="2800" dirty="0" err="1" smtClean="0"/>
            <a:t>تفهمی</a:t>
          </a:r>
          <a:endParaRPr lang="en-US" sz="2800" dirty="0"/>
        </a:p>
      </dgm:t>
    </dgm:pt>
    <dgm:pt modelId="{89D2E15D-BEBE-4098-B54C-A59E39DD4A58}" type="parTrans" cxnId="{F7FC523F-FCFE-4A50-B515-1D7865E7DC1C}">
      <dgm:prSet custT="1"/>
      <dgm:spPr/>
      <dgm:t>
        <a:bodyPr/>
        <a:lstStyle/>
        <a:p>
          <a:endParaRPr lang="en-US" sz="700"/>
        </a:p>
      </dgm:t>
    </dgm:pt>
    <dgm:pt modelId="{3C66AC46-3487-4EA7-A879-4BABC3E52CBC}" type="sibTrans" cxnId="{F7FC523F-FCFE-4A50-B515-1D7865E7DC1C}">
      <dgm:prSet/>
      <dgm:spPr/>
      <dgm:t>
        <a:bodyPr/>
        <a:lstStyle/>
        <a:p>
          <a:endParaRPr lang="en-US"/>
        </a:p>
      </dgm:t>
    </dgm:pt>
    <dgm:pt modelId="{1B16D04D-06A5-42E0-A18D-25FD8E2E3B56}">
      <dgm:prSet custT="1"/>
      <dgm:spPr>
        <a:solidFill>
          <a:srgbClr val="002060"/>
        </a:solidFill>
      </dgm:spPr>
      <dgm:t>
        <a:bodyPr/>
        <a:lstStyle/>
        <a:p>
          <a:r>
            <a:rPr lang="fa-IR" sz="3200" dirty="0" smtClean="0"/>
            <a:t>فهم معانی کنش های اجتماعی</a:t>
          </a:r>
          <a:endParaRPr lang="en-US" sz="3200" dirty="0"/>
        </a:p>
      </dgm:t>
    </dgm:pt>
    <dgm:pt modelId="{578CC5C7-3A18-4C0F-9D34-11E12817A979}" type="parTrans" cxnId="{D7F44511-B5D4-42E7-88F6-F16EB535D2B3}">
      <dgm:prSet custT="1"/>
      <dgm:spPr/>
      <dgm:t>
        <a:bodyPr/>
        <a:lstStyle/>
        <a:p>
          <a:endParaRPr lang="en-US" sz="700"/>
        </a:p>
      </dgm:t>
    </dgm:pt>
    <dgm:pt modelId="{B196012C-38D4-4FD3-AB19-02E2657E4408}" type="sibTrans" cxnId="{D7F44511-B5D4-42E7-88F6-F16EB535D2B3}">
      <dgm:prSet/>
      <dgm:spPr/>
      <dgm:t>
        <a:bodyPr/>
        <a:lstStyle/>
        <a:p>
          <a:endParaRPr lang="en-US"/>
        </a:p>
      </dgm:t>
    </dgm:pt>
    <dgm:pt modelId="{9A4DDCBD-EE59-4670-8F65-CC93664C03D4}">
      <dgm:prSet custT="1"/>
      <dgm:spPr>
        <a:solidFill>
          <a:srgbClr val="002060"/>
        </a:solidFill>
      </dgm:spPr>
      <dgm:t>
        <a:bodyPr/>
        <a:lstStyle/>
        <a:p>
          <a:r>
            <a:rPr lang="fa-IR" sz="3200" dirty="0" smtClean="0"/>
            <a:t>ایجاد امکان همدلی با دیگران</a:t>
          </a:r>
          <a:endParaRPr lang="en-US" sz="3200" dirty="0"/>
        </a:p>
      </dgm:t>
    </dgm:pt>
    <dgm:pt modelId="{A0CBA1B9-4A70-412F-8267-B9205F958161}" type="parTrans" cxnId="{82512049-FDA1-4CBA-A5BC-0ACDE3A3F49D}">
      <dgm:prSet custT="1"/>
      <dgm:spPr/>
      <dgm:t>
        <a:bodyPr/>
        <a:lstStyle/>
        <a:p>
          <a:endParaRPr lang="en-US" sz="700"/>
        </a:p>
      </dgm:t>
    </dgm:pt>
    <dgm:pt modelId="{FDB9B868-B32A-4F53-AEFD-87A62731733F}" type="sibTrans" cxnId="{82512049-FDA1-4CBA-A5BC-0ACDE3A3F49D}">
      <dgm:prSet/>
      <dgm:spPr/>
      <dgm:t>
        <a:bodyPr/>
        <a:lstStyle/>
        <a:p>
          <a:endParaRPr lang="en-US"/>
        </a:p>
      </dgm:t>
    </dgm:pt>
    <dgm:pt modelId="{1B188058-48A4-405E-99CB-FCAD514E001F}">
      <dgm:prSet custT="1"/>
      <dgm:spPr/>
      <dgm:t>
        <a:bodyPr/>
        <a:lstStyle/>
        <a:p>
          <a:r>
            <a:rPr lang="fa-IR" sz="3200" dirty="0" smtClean="0"/>
            <a:t>انتقاد از هنجارها و ارزش های اشتباه</a:t>
          </a:r>
          <a:endParaRPr lang="en-US" sz="3200" dirty="0"/>
        </a:p>
      </dgm:t>
    </dgm:pt>
    <dgm:pt modelId="{1025F109-EA4F-4603-A7A3-34938F4BDED2}" type="parTrans" cxnId="{AEAF3C51-C02F-4623-A17D-104FF6071E87}">
      <dgm:prSet custT="1"/>
      <dgm:spPr/>
      <dgm:t>
        <a:bodyPr/>
        <a:lstStyle/>
        <a:p>
          <a:endParaRPr lang="en-US" sz="700"/>
        </a:p>
      </dgm:t>
    </dgm:pt>
    <dgm:pt modelId="{CB8E45C3-BA0F-4BAE-A593-EC0B7C29FAD1}" type="sibTrans" cxnId="{AEAF3C51-C02F-4623-A17D-104FF6071E87}">
      <dgm:prSet/>
      <dgm:spPr/>
      <dgm:t>
        <a:bodyPr/>
        <a:lstStyle/>
        <a:p>
          <a:endParaRPr lang="en-US"/>
        </a:p>
      </dgm:t>
    </dgm:pt>
    <dgm:pt modelId="{879FA1A7-1731-401E-9A55-40577896D0CA}">
      <dgm:prSet custT="1"/>
      <dgm:spPr/>
      <dgm:t>
        <a:bodyPr/>
        <a:lstStyle/>
        <a:p>
          <a:r>
            <a:rPr lang="fa-IR" sz="3200" dirty="0" smtClean="0"/>
            <a:t>یافتن راه صحیح زندگی</a:t>
          </a:r>
          <a:endParaRPr lang="en-US" sz="3200" dirty="0"/>
        </a:p>
      </dgm:t>
    </dgm:pt>
    <dgm:pt modelId="{BA01BFB7-079D-4438-B9C3-6C990E3AE6E7}" type="parTrans" cxnId="{97E972D4-2545-44ED-B271-A00495F87158}">
      <dgm:prSet custT="1"/>
      <dgm:spPr/>
      <dgm:t>
        <a:bodyPr/>
        <a:lstStyle/>
        <a:p>
          <a:endParaRPr lang="en-US" sz="700"/>
        </a:p>
      </dgm:t>
    </dgm:pt>
    <dgm:pt modelId="{7DFEF293-6939-4841-8D65-99B12D074313}" type="sibTrans" cxnId="{97E972D4-2545-44ED-B271-A00495F87158}">
      <dgm:prSet/>
      <dgm:spPr/>
      <dgm:t>
        <a:bodyPr/>
        <a:lstStyle/>
        <a:p>
          <a:endParaRPr lang="en-US"/>
        </a:p>
      </dgm:t>
    </dgm:pt>
    <dgm:pt modelId="{98DB756E-EB26-4B27-9165-C677AF7647F0}">
      <dgm:prSet phldrT="[Text]" custT="1"/>
      <dgm:spPr/>
      <dgm:t>
        <a:bodyPr/>
        <a:lstStyle/>
        <a:p>
          <a:r>
            <a:rPr lang="fa-IR" sz="3200" dirty="0" smtClean="0"/>
            <a:t>فواید علوم اجتماعی</a:t>
          </a:r>
          <a:endParaRPr lang="en-US" sz="3200" dirty="0"/>
        </a:p>
      </dgm:t>
    </dgm:pt>
    <dgm:pt modelId="{CE7039E8-30DF-4B7B-8BD7-9876DC6EC8F8}" type="sibTrans" cxnId="{2F50C801-1DBE-4A0F-AF05-435978E3634D}">
      <dgm:prSet/>
      <dgm:spPr/>
      <dgm:t>
        <a:bodyPr/>
        <a:lstStyle/>
        <a:p>
          <a:endParaRPr lang="en-US"/>
        </a:p>
      </dgm:t>
    </dgm:pt>
    <dgm:pt modelId="{C082ADCB-2957-4F03-9010-B9500D72C0C7}" type="parTrans" cxnId="{2F50C801-1DBE-4A0F-AF05-435978E3634D}">
      <dgm:prSet/>
      <dgm:spPr/>
      <dgm:t>
        <a:bodyPr/>
        <a:lstStyle/>
        <a:p>
          <a:endParaRPr lang="en-US"/>
        </a:p>
      </dgm:t>
    </dgm:pt>
    <dgm:pt modelId="{D8BC7DFB-0865-42C1-9D28-6C669D807D47}">
      <dgm:prSet custT="1"/>
      <dgm:spPr>
        <a:solidFill>
          <a:srgbClr val="92D050"/>
        </a:solidFill>
      </dgm:spPr>
      <dgm:t>
        <a:bodyPr/>
        <a:lstStyle/>
        <a:p>
          <a:r>
            <a:rPr lang="fa-IR" sz="3200" dirty="0" smtClean="0"/>
            <a:t>کنترل پیامدها</a:t>
          </a:r>
          <a:endParaRPr lang="en-US" sz="3200" dirty="0"/>
        </a:p>
      </dgm:t>
    </dgm:pt>
    <dgm:pt modelId="{61EBCACC-12E3-4D51-A5EE-94A775106C55}" type="parTrans" cxnId="{F6A8B9D0-FC15-48F1-BA28-A68D7C1E5448}">
      <dgm:prSet/>
      <dgm:spPr/>
      <dgm:t>
        <a:bodyPr/>
        <a:lstStyle/>
        <a:p>
          <a:endParaRPr lang="en-US"/>
        </a:p>
      </dgm:t>
    </dgm:pt>
    <dgm:pt modelId="{3949BEC8-30AF-4CE6-B82F-513DB8236DC2}" type="sibTrans" cxnId="{F6A8B9D0-FC15-48F1-BA28-A68D7C1E5448}">
      <dgm:prSet/>
      <dgm:spPr/>
      <dgm:t>
        <a:bodyPr/>
        <a:lstStyle/>
        <a:p>
          <a:endParaRPr lang="en-US"/>
        </a:p>
      </dgm:t>
    </dgm:pt>
    <dgm:pt modelId="{334E6CB0-7A2C-4F0D-872E-65927F1F2812}" type="pres">
      <dgm:prSet presAssocID="{67E2608F-ADBC-46FB-8117-4516E1536C68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E33436-A2CE-4D07-890A-C64F173E23B3}" type="pres">
      <dgm:prSet presAssocID="{98DB756E-EB26-4B27-9165-C677AF7647F0}" presName="root1" presStyleCnt="0"/>
      <dgm:spPr/>
      <dgm:t>
        <a:bodyPr/>
        <a:lstStyle/>
        <a:p>
          <a:endParaRPr lang="en-US"/>
        </a:p>
      </dgm:t>
    </dgm:pt>
    <dgm:pt modelId="{BAABC48C-8246-4F31-B8AA-07584A8C6466}" type="pres">
      <dgm:prSet presAssocID="{98DB756E-EB26-4B27-9165-C677AF7647F0}" presName="LevelOneTextNode" presStyleLbl="node0" presStyleIdx="0" presStyleCnt="1" custScaleY="2828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4A9AA9-0F88-483E-9A35-6E2C4B96116B}" type="pres">
      <dgm:prSet presAssocID="{98DB756E-EB26-4B27-9165-C677AF7647F0}" presName="level2hierChild" presStyleCnt="0"/>
      <dgm:spPr/>
      <dgm:t>
        <a:bodyPr/>
        <a:lstStyle/>
        <a:p>
          <a:endParaRPr lang="en-US"/>
        </a:p>
      </dgm:t>
    </dgm:pt>
    <dgm:pt modelId="{F423F539-E4E9-448C-97C9-788FE2DB90D3}" type="pres">
      <dgm:prSet presAssocID="{33E21FB3-BF4D-4809-895A-C7B4B381453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B153D8B-BBF4-40DF-8B23-9F10287BAD9A}" type="pres">
      <dgm:prSet presAssocID="{33E21FB3-BF4D-4809-895A-C7B4B381453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4BCABB3-6B12-4531-8BE0-18916EE8A676}" type="pres">
      <dgm:prSet presAssocID="{813FC8A9-8D19-42D6-8965-39FD2790CF65}" presName="root2" presStyleCnt="0"/>
      <dgm:spPr/>
      <dgm:t>
        <a:bodyPr/>
        <a:lstStyle/>
        <a:p>
          <a:endParaRPr lang="en-US"/>
        </a:p>
      </dgm:t>
    </dgm:pt>
    <dgm:pt modelId="{78E02FC8-693A-4CE1-B1C2-34A52891EDF8}" type="pres">
      <dgm:prSet presAssocID="{813FC8A9-8D19-42D6-8965-39FD2790CF65}" presName="LevelTwoTextNode" presStyleLbl="node2" presStyleIdx="0" presStyleCnt="3" custScaleX="1417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BEBB7A-4D51-48ED-B7A5-13139E90B61F}" type="pres">
      <dgm:prSet presAssocID="{813FC8A9-8D19-42D6-8965-39FD2790CF65}" presName="level3hierChild" presStyleCnt="0"/>
      <dgm:spPr/>
      <dgm:t>
        <a:bodyPr/>
        <a:lstStyle/>
        <a:p>
          <a:endParaRPr lang="en-US"/>
        </a:p>
      </dgm:t>
    </dgm:pt>
    <dgm:pt modelId="{A6B62216-E564-42AF-94DB-8C17D8CF8568}" type="pres">
      <dgm:prSet presAssocID="{2D041D5E-1E5C-4CC1-963D-165C5669B6F8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C07B1318-4D04-4D4E-A74F-C4C6CEAB1535}" type="pres">
      <dgm:prSet presAssocID="{2D041D5E-1E5C-4CC1-963D-165C5669B6F8}" presName="connTx" presStyleLbl="parChTrans1D3" presStyleIdx="0" presStyleCnt="8"/>
      <dgm:spPr/>
      <dgm:t>
        <a:bodyPr/>
        <a:lstStyle/>
        <a:p>
          <a:endParaRPr lang="en-US"/>
        </a:p>
      </dgm:t>
    </dgm:pt>
    <dgm:pt modelId="{4EA802F7-84F4-4D87-B8DE-AF8D338D6DA1}" type="pres">
      <dgm:prSet presAssocID="{1E001F84-6C86-4B6D-A729-987E2EC29B7A}" presName="root2" presStyleCnt="0"/>
      <dgm:spPr/>
      <dgm:t>
        <a:bodyPr/>
        <a:lstStyle/>
        <a:p>
          <a:endParaRPr lang="en-US"/>
        </a:p>
      </dgm:t>
    </dgm:pt>
    <dgm:pt modelId="{BBD067B1-0A94-46F4-9E40-C4EEA7448F6E}" type="pres">
      <dgm:prSet presAssocID="{1E001F84-6C86-4B6D-A729-987E2EC29B7A}" presName="LevelTwoTextNode" presStyleLbl="node3" presStyleIdx="0" presStyleCnt="8" custScaleX="302460" custLinFactY="-199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3D5E14-67A4-49FE-97CE-345780556527}" type="pres">
      <dgm:prSet presAssocID="{1E001F84-6C86-4B6D-A729-987E2EC29B7A}" presName="level3hierChild" presStyleCnt="0"/>
      <dgm:spPr/>
      <dgm:t>
        <a:bodyPr/>
        <a:lstStyle/>
        <a:p>
          <a:endParaRPr lang="en-US"/>
        </a:p>
      </dgm:t>
    </dgm:pt>
    <dgm:pt modelId="{DBFFDCF7-EEFD-41B2-9267-89D60DEA1AA0}" type="pres">
      <dgm:prSet presAssocID="{D012E1F8-158B-4D14-BDD2-D0B593A8A12A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F1A0C84F-48CD-4607-8BA1-DF07807A1A6A}" type="pres">
      <dgm:prSet presAssocID="{D012E1F8-158B-4D14-BDD2-D0B593A8A12A}" presName="connTx" presStyleLbl="parChTrans1D3" presStyleIdx="1" presStyleCnt="8"/>
      <dgm:spPr/>
      <dgm:t>
        <a:bodyPr/>
        <a:lstStyle/>
        <a:p>
          <a:endParaRPr lang="en-US"/>
        </a:p>
      </dgm:t>
    </dgm:pt>
    <dgm:pt modelId="{1B17108B-A5E9-47E3-9577-ECCA0C0CE4AA}" type="pres">
      <dgm:prSet presAssocID="{DBF1D939-1F0B-4772-A60D-F7B114C933F0}" presName="root2" presStyleCnt="0"/>
      <dgm:spPr/>
      <dgm:t>
        <a:bodyPr/>
        <a:lstStyle/>
        <a:p>
          <a:endParaRPr lang="en-US"/>
        </a:p>
      </dgm:t>
    </dgm:pt>
    <dgm:pt modelId="{F02FAFD0-D7C5-4321-A2E2-41E7A2429F45}" type="pres">
      <dgm:prSet presAssocID="{DBF1D939-1F0B-4772-A60D-F7B114C933F0}" presName="LevelTwoTextNode" presStyleLbl="node3" presStyleIdx="1" presStyleCnt="8" custScaleX="275808" custLinFactNeighborX="-15582" custLinFactNeighborY="-4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0ACA18-B33D-41A6-B6F7-D3545DAD9B73}" type="pres">
      <dgm:prSet presAssocID="{DBF1D939-1F0B-4772-A60D-F7B114C933F0}" presName="level3hierChild" presStyleCnt="0"/>
      <dgm:spPr/>
      <dgm:t>
        <a:bodyPr/>
        <a:lstStyle/>
        <a:p>
          <a:endParaRPr lang="en-US"/>
        </a:p>
      </dgm:t>
    </dgm:pt>
    <dgm:pt modelId="{2BEB2EC5-1A99-4A46-9E35-C43FCEB5D26F}" type="pres">
      <dgm:prSet presAssocID="{61EBCACC-12E3-4D51-A5EE-94A775106C55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724CA216-F37A-47F6-8F6A-7B5DE4135D75}" type="pres">
      <dgm:prSet presAssocID="{61EBCACC-12E3-4D51-A5EE-94A775106C55}" presName="connTx" presStyleLbl="parChTrans1D3" presStyleIdx="2" presStyleCnt="8"/>
      <dgm:spPr/>
      <dgm:t>
        <a:bodyPr/>
        <a:lstStyle/>
        <a:p>
          <a:endParaRPr lang="en-US"/>
        </a:p>
      </dgm:t>
    </dgm:pt>
    <dgm:pt modelId="{9B3DFE5E-98AF-44F0-B0BA-F74DB338DD23}" type="pres">
      <dgm:prSet presAssocID="{D8BC7DFB-0865-42C1-9D28-6C669D807D47}" presName="root2" presStyleCnt="0"/>
      <dgm:spPr/>
    </dgm:pt>
    <dgm:pt modelId="{DA0F1026-27AF-456F-B061-0C515D744E8F}" type="pres">
      <dgm:prSet presAssocID="{D8BC7DFB-0865-42C1-9D28-6C669D807D47}" presName="LevelTwoTextNode" presStyleLbl="node3" presStyleIdx="2" presStyleCnt="8" custScaleX="243357" custLinFactNeighborX="-36215" custLinFactNeighborY="1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742DBB-8036-40F3-A1B9-09282EA4A07B}" type="pres">
      <dgm:prSet presAssocID="{D8BC7DFB-0865-42C1-9D28-6C669D807D47}" presName="level3hierChild" presStyleCnt="0"/>
      <dgm:spPr/>
    </dgm:pt>
    <dgm:pt modelId="{BC296A91-7984-4538-BEEC-F588FD06885E}" type="pres">
      <dgm:prSet presAssocID="{89D2E15D-BEBE-4098-B54C-A59E39DD4A5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FEC3E7E-3AE1-4695-9B70-7E016C06F679}" type="pres">
      <dgm:prSet presAssocID="{89D2E15D-BEBE-4098-B54C-A59E39DD4A5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A9C2D0D-E0C2-40B6-8B4F-8BE6406E0827}" type="pres">
      <dgm:prSet presAssocID="{9DB2E050-592D-468B-B2D2-D35258411BB4}" presName="root2" presStyleCnt="0"/>
      <dgm:spPr/>
      <dgm:t>
        <a:bodyPr/>
        <a:lstStyle/>
        <a:p>
          <a:endParaRPr lang="en-US"/>
        </a:p>
      </dgm:t>
    </dgm:pt>
    <dgm:pt modelId="{D6374E63-9EA7-41E3-9C89-62A1E86DD00F}" type="pres">
      <dgm:prSet presAssocID="{9DB2E050-592D-468B-B2D2-D35258411BB4}" presName="LevelTwoTextNode" presStyleLbl="node2" presStyleIdx="1" presStyleCnt="3" custScaleX="140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6356AA-80BC-4366-BBAD-53BCE1FB0590}" type="pres">
      <dgm:prSet presAssocID="{9DB2E050-592D-468B-B2D2-D35258411BB4}" presName="level3hierChild" presStyleCnt="0"/>
      <dgm:spPr/>
      <dgm:t>
        <a:bodyPr/>
        <a:lstStyle/>
        <a:p>
          <a:endParaRPr lang="en-US"/>
        </a:p>
      </dgm:t>
    </dgm:pt>
    <dgm:pt modelId="{3B39A783-8AB4-4F46-AF94-D23899E31813}" type="pres">
      <dgm:prSet presAssocID="{578CC5C7-3A18-4C0F-9D34-11E12817A979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03DBAC41-B707-4F49-8E45-A718E4FAD9F8}" type="pres">
      <dgm:prSet presAssocID="{578CC5C7-3A18-4C0F-9D34-11E12817A979}" presName="connTx" presStyleLbl="parChTrans1D3" presStyleIdx="3" presStyleCnt="8"/>
      <dgm:spPr/>
      <dgm:t>
        <a:bodyPr/>
        <a:lstStyle/>
        <a:p>
          <a:endParaRPr lang="en-US"/>
        </a:p>
      </dgm:t>
    </dgm:pt>
    <dgm:pt modelId="{FF00030B-F21E-4B4B-8297-118F64D4D42C}" type="pres">
      <dgm:prSet presAssocID="{1B16D04D-06A5-42E0-A18D-25FD8E2E3B56}" presName="root2" presStyleCnt="0"/>
      <dgm:spPr/>
      <dgm:t>
        <a:bodyPr/>
        <a:lstStyle/>
        <a:p>
          <a:endParaRPr lang="en-US"/>
        </a:p>
      </dgm:t>
    </dgm:pt>
    <dgm:pt modelId="{92CE7EA0-1AA1-427F-9D95-5ABFF92C0216}" type="pres">
      <dgm:prSet presAssocID="{1B16D04D-06A5-42E0-A18D-25FD8E2E3B56}" presName="LevelTwoTextNode" presStyleLbl="node3" presStyleIdx="3" presStyleCnt="8" custScaleX="324361" custLinFactNeighborY="6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0A95CB-BFD7-4EE0-80E3-221B363B01B6}" type="pres">
      <dgm:prSet presAssocID="{1B16D04D-06A5-42E0-A18D-25FD8E2E3B56}" presName="level3hierChild" presStyleCnt="0"/>
      <dgm:spPr/>
      <dgm:t>
        <a:bodyPr/>
        <a:lstStyle/>
        <a:p>
          <a:endParaRPr lang="en-US"/>
        </a:p>
      </dgm:t>
    </dgm:pt>
    <dgm:pt modelId="{447F027E-3CE1-4D6E-8C63-39A9C26AECE5}" type="pres">
      <dgm:prSet presAssocID="{A0CBA1B9-4A70-412F-8267-B9205F958161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9D5050F2-C906-4B6D-BAB6-463CEB0BF3AC}" type="pres">
      <dgm:prSet presAssocID="{A0CBA1B9-4A70-412F-8267-B9205F958161}" presName="connTx" presStyleLbl="parChTrans1D3" presStyleIdx="4" presStyleCnt="8"/>
      <dgm:spPr/>
      <dgm:t>
        <a:bodyPr/>
        <a:lstStyle/>
        <a:p>
          <a:endParaRPr lang="en-US"/>
        </a:p>
      </dgm:t>
    </dgm:pt>
    <dgm:pt modelId="{9F577725-B66B-4884-B85A-E20DEEC5FC10}" type="pres">
      <dgm:prSet presAssocID="{9A4DDCBD-EE59-4670-8F65-CC93664C03D4}" presName="root2" presStyleCnt="0"/>
      <dgm:spPr/>
      <dgm:t>
        <a:bodyPr/>
        <a:lstStyle/>
        <a:p>
          <a:endParaRPr lang="en-US"/>
        </a:p>
      </dgm:t>
    </dgm:pt>
    <dgm:pt modelId="{D7BEA2D6-0EFC-45E8-B779-2F16F915527A}" type="pres">
      <dgm:prSet presAssocID="{9A4DDCBD-EE59-4670-8F65-CC93664C03D4}" presName="LevelTwoTextNode" presStyleLbl="node3" presStyleIdx="4" presStyleCnt="8" custScaleX="323424" custLinFactNeighborY="2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0CC074-541C-4605-BA9A-AE059FEF7829}" type="pres">
      <dgm:prSet presAssocID="{9A4DDCBD-EE59-4670-8F65-CC93664C03D4}" presName="level3hierChild" presStyleCnt="0"/>
      <dgm:spPr/>
      <dgm:t>
        <a:bodyPr/>
        <a:lstStyle/>
        <a:p>
          <a:endParaRPr lang="en-US"/>
        </a:p>
      </dgm:t>
    </dgm:pt>
    <dgm:pt modelId="{1189BA01-FE4A-41EB-A8F3-C85A419EC9B2}" type="pres">
      <dgm:prSet presAssocID="{A22AE032-EA83-4B0A-8F47-E46852C8EA4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FFAB237-2C36-449A-8A0E-6D0C69CFE219}" type="pres">
      <dgm:prSet presAssocID="{A22AE032-EA83-4B0A-8F47-E46852C8EA4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6759EC6-6D59-4F23-9B70-BD38EE77DB92}" type="pres">
      <dgm:prSet presAssocID="{1ECF0052-C914-4842-9185-5685470EC734}" presName="root2" presStyleCnt="0"/>
      <dgm:spPr/>
      <dgm:t>
        <a:bodyPr/>
        <a:lstStyle/>
        <a:p>
          <a:endParaRPr lang="en-US"/>
        </a:p>
      </dgm:t>
    </dgm:pt>
    <dgm:pt modelId="{6CED305D-BB70-46E8-8453-012B5680C6B3}" type="pres">
      <dgm:prSet presAssocID="{1ECF0052-C914-4842-9185-5685470EC734}" presName="LevelTwoTextNode" presStyleLbl="node2" presStyleIdx="2" presStyleCnt="3" custScaleX="1348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B50F31-5035-4015-81CD-C7CC6ACB07CD}" type="pres">
      <dgm:prSet presAssocID="{1ECF0052-C914-4842-9185-5685470EC734}" presName="level3hierChild" presStyleCnt="0"/>
      <dgm:spPr/>
      <dgm:t>
        <a:bodyPr/>
        <a:lstStyle/>
        <a:p>
          <a:endParaRPr lang="en-US"/>
        </a:p>
      </dgm:t>
    </dgm:pt>
    <dgm:pt modelId="{4417A0CC-3070-483C-9145-CB7AB813FD98}" type="pres">
      <dgm:prSet presAssocID="{1DEAC042-37B5-47DF-BDF0-DF9D804BD06F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4356AF19-A00B-4903-B03A-C146A42FE6DF}" type="pres">
      <dgm:prSet presAssocID="{1DEAC042-37B5-47DF-BDF0-DF9D804BD06F}" presName="connTx" presStyleLbl="parChTrans1D3" presStyleIdx="5" presStyleCnt="8"/>
      <dgm:spPr/>
      <dgm:t>
        <a:bodyPr/>
        <a:lstStyle/>
        <a:p>
          <a:endParaRPr lang="en-US"/>
        </a:p>
      </dgm:t>
    </dgm:pt>
    <dgm:pt modelId="{CC311062-C3C5-4CF3-8BD3-D31C3C23285D}" type="pres">
      <dgm:prSet presAssocID="{B5EE940C-6C33-4365-A1B2-B8F719A9C1F8}" presName="root2" presStyleCnt="0"/>
      <dgm:spPr/>
      <dgm:t>
        <a:bodyPr/>
        <a:lstStyle/>
        <a:p>
          <a:endParaRPr lang="en-US"/>
        </a:p>
      </dgm:t>
    </dgm:pt>
    <dgm:pt modelId="{76357C06-7F4C-43AE-BAB1-0F4AC1605F40}" type="pres">
      <dgm:prSet presAssocID="{B5EE940C-6C33-4365-A1B2-B8F719A9C1F8}" presName="LevelTwoTextNode" presStyleLbl="node3" presStyleIdx="5" presStyleCnt="8" custScaleX="329454" custLinFactNeighborY="8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26CF0E-9F8B-43EF-AF94-A9562B943C22}" type="pres">
      <dgm:prSet presAssocID="{B5EE940C-6C33-4365-A1B2-B8F719A9C1F8}" presName="level3hierChild" presStyleCnt="0"/>
      <dgm:spPr/>
      <dgm:t>
        <a:bodyPr/>
        <a:lstStyle/>
        <a:p>
          <a:endParaRPr lang="en-US"/>
        </a:p>
      </dgm:t>
    </dgm:pt>
    <dgm:pt modelId="{1AA68C63-8913-471F-8BFF-0D606ABE105A}" type="pres">
      <dgm:prSet presAssocID="{1025F109-EA4F-4603-A7A3-34938F4BDED2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22D0FACB-7960-4D7F-AC8C-CB8817F0CB03}" type="pres">
      <dgm:prSet presAssocID="{1025F109-EA4F-4603-A7A3-34938F4BDED2}" presName="connTx" presStyleLbl="parChTrans1D3" presStyleIdx="6" presStyleCnt="8"/>
      <dgm:spPr/>
      <dgm:t>
        <a:bodyPr/>
        <a:lstStyle/>
        <a:p>
          <a:endParaRPr lang="en-US"/>
        </a:p>
      </dgm:t>
    </dgm:pt>
    <dgm:pt modelId="{C7BAE659-7CCB-46F5-AA45-B8E04D6045A0}" type="pres">
      <dgm:prSet presAssocID="{1B188058-48A4-405E-99CB-FCAD514E001F}" presName="root2" presStyleCnt="0"/>
      <dgm:spPr/>
      <dgm:t>
        <a:bodyPr/>
        <a:lstStyle/>
        <a:p>
          <a:endParaRPr lang="en-US"/>
        </a:p>
      </dgm:t>
    </dgm:pt>
    <dgm:pt modelId="{002C9019-82BA-4C48-A159-BDAA8CA4453A}" type="pres">
      <dgm:prSet presAssocID="{1B188058-48A4-405E-99CB-FCAD514E001F}" presName="LevelTwoTextNode" presStyleLbl="node3" presStyleIdx="6" presStyleCnt="8" custScaleX="329454" custLinFactNeighborX="-469" custLinFactNeighborY="4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5821F5-7E4F-4977-91D3-CAAADD3B5CCA}" type="pres">
      <dgm:prSet presAssocID="{1B188058-48A4-405E-99CB-FCAD514E001F}" presName="level3hierChild" presStyleCnt="0"/>
      <dgm:spPr/>
      <dgm:t>
        <a:bodyPr/>
        <a:lstStyle/>
        <a:p>
          <a:endParaRPr lang="en-US"/>
        </a:p>
      </dgm:t>
    </dgm:pt>
    <dgm:pt modelId="{D3CE5B0B-A1A6-484C-88B1-1BFD1EA759A0}" type="pres">
      <dgm:prSet presAssocID="{BA01BFB7-079D-4438-B9C3-6C990E3AE6E7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4CDBB000-21E6-4E94-8522-DF3C63A56D3F}" type="pres">
      <dgm:prSet presAssocID="{BA01BFB7-079D-4438-B9C3-6C990E3AE6E7}" presName="connTx" presStyleLbl="parChTrans1D3" presStyleIdx="7" presStyleCnt="8"/>
      <dgm:spPr/>
      <dgm:t>
        <a:bodyPr/>
        <a:lstStyle/>
        <a:p>
          <a:endParaRPr lang="en-US"/>
        </a:p>
      </dgm:t>
    </dgm:pt>
    <dgm:pt modelId="{6CEED7B1-C637-475D-8B43-B6B041E07E84}" type="pres">
      <dgm:prSet presAssocID="{879FA1A7-1731-401E-9A55-40577896D0CA}" presName="root2" presStyleCnt="0"/>
      <dgm:spPr/>
      <dgm:t>
        <a:bodyPr/>
        <a:lstStyle/>
        <a:p>
          <a:endParaRPr lang="en-US"/>
        </a:p>
      </dgm:t>
    </dgm:pt>
    <dgm:pt modelId="{7C9F48DE-F04F-4E37-9A2F-81B40D0347E0}" type="pres">
      <dgm:prSet presAssocID="{879FA1A7-1731-401E-9A55-40577896D0CA}" presName="LevelTwoTextNode" presStyleLbl="node3" presStyleIdx="7" presStyleCnt="8" custScaleX="281774" custLinFactNeighborX="-2728" custLinFactNeighborY="5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1B216E-A96B-4E3C-AE48-1028A5BB4686}" type="pres">
      <dgm:prSet presAssocID="{879FA1A7-1731-401E-9A55-40577896D0CA}" presName="level3hierChild" presStyleCnt="0"/>
      <dgm:spPr/>
      <dgm:t>
        <a:bodyPr/>
        <a:lstStyle/>
        <a:p>
          <a:endParaRPr lang="en-US"/>
        </a:p>
      </dgm:t>
    </dgm:pt>
  </dgm:ptLst>
  <dgm:cxnLst>
    <dgm:cxn modelId="{34AA7222-5ADC-4291-A61E-FECCE0495DD8}" type="presOf" srcId="{A22AE032-EA83-4B0A-8F47-E46852C8EA49}" destId="{1189BA01-FE4A-41EB-A8F3-C85A419EC9B2}" srcOrd="0" destOrd="0" presId="urn:microsoft.com/office/officeart/2005/8/layout/hierarchy2"/>
    <dgm:cxn modelId="{97116854-F6D5-44C5-87B8-8B5A6EB01C53}" type="presOf" srcId="{BA01BFB7-079D-4438-B9C3-6C990E3AE6E7}" destId="{4CDBB000-21E6-4E94-8522-DF3C63A56D3F}" srcOrd="1" destOrd="0" presId="urn:microsoft.com/office/officeart/2005/8/layout/hierarchy2"/>
    <dgm:cxn modelId="{11F70E4E-E3A1-4F7F-9C93-1DAF49572518}" type="presOf" srcId="{BA01BFB7-079D-4438-B9C3-6C990E3AE6E7}" destId="{D3CE5B0B-A1A6-484C-88B1-1BFD1EA759A0}" srcOrd="0" destOrd="0" presId="urn:microsoft.com/office/officeart/2005/8/layout/hierarchy2"/>
    <dgm:cxn modelId="{C4FFE0E0-3964-4201-BA00-8DCAAEE1A300}" type="presOf" srcId="{578CC5C7-3A18-4C0F-9D34-11E12817A979}" destId="{3B39A783-8AB4-4F46-AF94-D23899E31813}" srcOrd="0" destOrd="0" presId="urn:microsoft.com/office/officeart/2005/8/layout/hierarchy2"/>
    <dgm:cxn modelId="{E166EA24-01B0-4EE2-8FCD-C2D276250DC2}" type="presOf" srcId="{578CC5C7-3A18-4C0F-9D34-11E12817A979}" destId="{03DBAC41-B707-4F49-8E45-A718E4FAD9F8}" srcOrd="1" destOrd="0" presId="urn:microsoft.com/office/officeart/2005/8/layout/hierarchy2"/>
    <dgm:cxn modelId="{CEB8B2E8-3747-48E9-8187-CB4EA1669046}" type="presOf" srcId="{89D2E15D-BEBE-4098-B54C-A59E39DD4A58}" destId="{BC296A91-7984-4538-BEEC-F588FD06885E}" srcOrd="0" destOrd="0" presId="urn:microsoft.com/office/officeart/2005/8/layout/hierarchy2"/>
    <dgm:cxn modelId="{719AA23D-6532-46B3-BD4A-7FB93CD21C2F}" type="presOf" srcId="{1025F109-EA4F-4603-A7A3-34938F4BDED2}" destId="{22D0FACB-7960-4D7F-AC8C-CB8817F0CB03}" srcOrd="1" destOrd="0" presId="urn:microsoft.com/office/officeart/2005/8/layout/hierarchy2"/>
    <dgm:cxn modelId="{A71FFF2B-1AE7-41C6-97F5-4F95BA812A6F}" type="presOf" srcId="{879FA1A7-1731-401E-9A55-40577896D0CA}" destId="{7C9F48DE-F04F-4E37-9A2F-81B40D0347E0}" srcOrd="0" destOrd="0" presId="urn:microsoft.com/office/officeart/2005/8/layout/hierarchy2"/>
    <dgm:cxn modelId="{F7FC523F-FCFE-4A50-B515-1D7865E7DC1C}" srcId="{98DB756E-EB26-4B27-9165-C677AF7647F0}" destId="{9DB2E050-592D-468B-B2D2-D35258411BB4}" srcOrd="1" destOrd="0" parTransId="{89D2E15D-BEBE-4098-B54C-A59E39DD4A58}" sibTransId="{3C66AC46-3487-4EA7-A879-4BABC3E52CBC}"/>
    <dgm:cxn modelId="{E65D8ABC-5950-4B63-8F75-F496D58ADAD4}" srcId="{813FC8A9-8D19-42D6-8965-39FD2790CF65}" destId="{DBF1D939-1F0B-4772-A60D-F7B114C933F0}" srcOrd="1" destOrd="0" parTransId="{D012E1F8-158B-4D14-BDD2-D0B593A8A12A}" sibTransId="{992FF9DE-7EC7-4136-9283-4F4C2B9F2D0D}"/>
    <dgm:cxn modelId="{A4BE782A-8017-492D-BC98-5F5FF8C0F75A}" type="presOf" srcId="{A0CBA1B9-4A70-412F-8267-B9205F958161}" destId="{447F027E-3CE1-4D6E-8C63-39A9C26AECE5}" srcOrd="0" destOrd="0" presId="urn:microsoft.com/office/officeart/2005/8/layout/hierarchy2"/>
    <dgm:cxn modelId="{17C57080-144C-46AE-A5A7-71D96BD942B2}" type="presOf" srcId="{D012E1F8-158B-4D14-BDD2-D0B593A8A12A}" destId="{DBFFDCF7-EEFD-41B2-9267-89D60DEA1AA0}" srcOrd="0" destOrd="0" presId="urn:microsoft.com/office/officeart/2005/8/layout/hierarchy2"/>
    <dgm:cxn modelId="{D7F44511-B5D4-42E7-88F6-F16EB535D2B3}" srcId="{9DB2E050-592D-468B-B2D2-D35258411BB4}" destId="{1B16D04D-06A5-42E0-A18D-25FD8E2E3B56}" srcOrd="0" destOrd="0" parTransId="{578CC5C7-3A18-4C0F-9D34-11E12817A979}" sibTransId="{B196012C-38D4-4FD3-AB19-02E2657E4408}"/>
    <dgm:cxn modelId="{2649F2BB-D821-4976-ADA6-D876A195969E}" type="presOf" srcId="{33E21FB3-BF4D-4809-895A-C7B4B381453A}" destId="{F423F539-E4E9-448C-97C9-788FE2DB90D3}" srcOrd="0" destOrd="0" presId="urn:microsoft.com/office/officeart/2005/8/layout/hierarchy2"/>
    <dgm:cxn modelId="{F7658DDB-2097-4A42-8E85-6916D9C7B9CA}" type="presOf" srcId="{33E21FB3-BF4D-4809-895A-C7B4B381453A}" destId="{0B153D8B-BBF4-40DF-8B23-9F10287BAD9A}" srcOrd="1" destOrd="0" presId="urn:microsoft.com/office/officeart/2005/8/layout/hierarchy2"/>
    <dgm:cxn modelId="{B545B1F7-3DDF-4556-82FD-1DF03845F94C}" type="presOf" srcId="{B5EE940C-6C33-4365-A1B2-B8F719A9C1F8}" destId="{76357C06-7F4C-43AE-BAB1-0F4AC1605F40}" srcOrd="0" destOrd="0" presId="urn:microsoft.com/office/officeart/2005/8/layout/hierarchy2"/>
    <dgm:cxn modelId="{8D190BC2-93BC-40A2-8EC8-F2B0104F345A}" type="presOf" srcId="{A22AE032-EA83-4B0A-8F47-E46852C8EA49}" destId="{0FFAB237-2C36-449A-8A0E-6D0C69CFE219}" srcOrd="1" destOrd="0" presId="urn:microsoft.com/office/officeart/2005/8/layout/hierarchy2"/>
    <dgm:cxn modelId="{F6A8B9D0-FC15-48F1-BA28-A68D7C1E5448}" srcId="{813FC8A9-8D19-42D6-8965-39FD2790CF65}" destId="{D8BC7DFB-0865-42C1-9D28-6C669D807D47}" srcOrd="2" destOrd="0" parTransId="{61EBCACC-12E3-4D51-A5EE-94A775106C55}" sibTransId="{3949BEC8-30AF-4CE6-B82F-513DB8236DC2}"/>
    <dgm:cxn modelId="{24D4FC2C-E3A0-4724-9E46-9FC5B568FD6D}" type="presOf" srcId="{1B16D04D-06A5-42E0-A18D-25FD8E2E3B56}" destId="{92CE7EA0-1AA1-427F-9D95-5ABFF92C0216}" srcOrd="0" destOrd="0" presId="urn:microsoft.com/office/officeart/2005/8/layout/hierarchy2"/>
    <dgm:cxn modelId="{B0A6D2D6-D581-4EC4-894B-0C969320CC15}" srcId="{98DB756E-EB26-4B27-9165-C677AF7647F0}" destId="{1ECF0052-C914-4842-9185-5685470EC734}" srcOrd="2" destOrd="0" parTransId="{A22AE032-EA83-4B0A-8F47-E46852C8EA49}" sibTransId="{7E1E15B2-FB1D-4E07-AE7F-D0EE32E4E1A8}"/>
    <dgm:cxn modelId="{37CB7459-F28F-43BC-8367-933B22290C4A}" type="presOf" srcId="{61EBCACC-12E3-4D51-A5EE-94A775106C55}" destId="{724CA216-F37A-47F6-8F6A-7B5DE4135D75}" srcOrd="1" destOrd="0" presId="urn:microsoft.com/office/officeart/2005/8/layout/hierarchy2"/>
    <dgm:cxn modelId="{53B72DC4-6E14-415A-9D72-6269C7BC1B25}" type="presOf" srcId="{98DB756E-EB26-4B27-9165-C677AF7647F0}" destId="{BAABC48C-8246-4F31-B8AA-07584A8C6466}" srcOrd="0" destOrd="0" presId="urn:microsoft.com/office/officeart/2005/8/layout/hierarchy2"/>
    <dgm:cxn modelId="{2F50C801-1DBE-4A0F-AF05-435978E3634D}" srcId="{67E2608F-ADBC-46FB-8117-4516E1536C68}" destId="{98DB756E-EB26-4B27-9165-C677AF7647F0}" srcOrd="0" destOrd="0" parTransId="{C082ADCB-2957-4F03-9010-B9500D72C0C7}" sibTransId="{CE7039E8-30DF-4B7B-8BD7-9876DC6EC8F8}"/>
    <dgm:cxn modelId="{F781FADD-8D4E-45A6-AD2B-48458843506F}" srcId="{1ECF0052-C914-4842-9185-5685470EC734}" destId="{B5EE940C-6C33-4365-A1B2-B8F719A9C1F8}" srcOrd="0" destOrd="0" parTransId="{1DEAC042-37B5-47DF-BDF0-DF9D804BD06F}" sibTransId="{599A7CB1-67A3-4955-89FB-28E86194EAA0}"/>
    <dgm:cxn modelId="{4AF807DF-B0D2-43DE-AE3A-E07ED05EE640}" type="presOf" srcId="{1ECF0052-C914-4842-9185-5685470EC734}" destId="{6CED305D-BB70-46E8-8453-012B5680C6B3}" srcOrd="0" destOrd="0" presId="urn:microsoft.com/office/officeart/2005/8/layout/hierarchy2"/>
    <dgm:cxn modelId="{CE98FD12-BA02-4835-9001-A7282E849279}" type="presOf" srcId="{1025F109-EA4F-4603-A7A3-34938F4BDED2}" destId="{1AA68C63-8913-471F-8BFF-0D606ABE105A}" srcOrd="0" destOrd="0" presId="urn:microsoft.com/office/officeart/2005/8/layout/hierarchy2"/>
    <dgm:cxn modelId="{42E86417-62F6-4511-AC9F-2EFFEA7F5791}" type="presOf" srcId="{67E2608F-ADBC-46FB-8117-4516E1536C68}" destId="{334E6CB0-7A2C-4F0D-872E-65927F1F2812}" srcOrd="0" destOrd="0" presId="urn:microsoft.com/office/officeart/2005/8/layout/hierarchy2"/>
    <dgm:cxn modelId="{AEAF3C51-C02F-4623-A17D-104FF6071E87}" srcId="{1ECF0052-C914-4842-9185-5685470EC734}" destId="{1B188058-48A4-405E-99CB-FCAD514E001F}" srcOrd="1" destOrd="0" parTransId="{1025F109-EA4F-4603-A7A3-34938F4BDED2}" sibTransId="{CB8E45C3-BA0F-4BAE-A593-EC0B7C29FAD1}"/>
    <dgm:cxn modelId="{82512049-FDA1-4CBA-A5BC-0ACDE3A3F49D}" srcId="{9DB2E050-592D-468B-B2D2-D35258411BB4}" destId="{9A4DDCBD-EE59-4670-8F65-CC93664C03D4}" srcOrd="1" destOrd="0" parTransId="{A0CBA1B9-4A70-412F-8267-B9205F958161}" sibTransId="{FDB9B868-B32A-4F53-AEFD-87A62731733F}"/>
    <dgm:cxn modelId="{68A7C903-64BD-40E7-9012-96C2B9628BAD}" srcId="{813FC8A9-8D19-42D6-8965-39FD2790CF65}" destId="{1E001F84-6C86-4B6D-A729-987E2EC29B7A}" srcOrd="0" destOrd="0" parTransId="{2D041D5E-1E5C-4CC1-963D-165C5669B6F8}" sibTransId="{AA2929E2-FA22-4789-979C-0F7B6CB7BCBB}"/>
    <dgm:cxn modelId="{63EBF25B-3F23-4C49-A136-7DF40364B7A7}" type="presOf" srcId="{1DEAC042-37B5-47DF-BDF0-DF9D804BD06F}" destId="{4356AF19-A00B-4903-B03A-C146A42FE6DF}" srcOrd="1" destOrd="0" presId="urn:microsoft.com/office/officeart/2005/8/layout/hierarchy2"/>
    <dgm:cxn modelId="{185A2081-2156-427F-A119-3D556B3C19E6}" type="presOf" srcId="{1B188058-48A4-405E-99CB-FCAD514E001F}" destId="{002C9019-82BA-4C48-A159-BDAA8CA4453A}" srcOrd="0" destOrd="0" presId="urn:microsoft.com/office/officeart/2005/8/layout/hierarchy2"/>
    <dgm:cxn modelId="{2F128AAF-D576-4F4E-9AFB-8135990DD7A0}" type="presOf" srcId="{1DEAC042-37B5-47DF-BDF0-DF9D804BD06F}" destId="{4417A0CC-3070-483C-9145-CB7AB813FD98}" srcOrd="0" destOrd="0" presId="urn:microsoft.com/office/officeart/2005/8/layout/hierarchy2"/>
    <dgm:cxn modelId="{AFE09F7D-1862-46E9-A1CC-65CC83A1905E}" type="presOf" srcId="{D8BC7DFB-0865-42C1-9D28-6C669D807D47}" destId="{DA0F1026-27AF-456F-B061-0C515D744E8F}" srcOrd="0" destOrd="0" presId="urn:microsoft.com/office/officeart/2005/8/layout/hierarchy2"/>
    <dgm:cxn modelId="{AF45AABA-AE30-45FA-BB10-F60515E3C7B5}" type="presOf" srcId="{9A4DDCBD-EE59-4670-8F65-CC93664C03D4}" destId="{D7BEA2D6-0EFC-45E8-B779-2F16F915527A}" srcOrd="0" destOrd="0" presId="urn:microsoft.com/office/officeart/2005/8/layout/hierarchy2"/>
    <dgm:cxn modelId="{97E972D4-2545-44ED-B271-A00495F87158}" srcId="{1ECF0052-C914-4842-9185-5685470EC734}" destId="{879FA1A7-1731-401E-9A55-40577896D0CA}" srcOrd="2" destOrd="0" parTransId="{BA01BFB7-079D-4438-B9C3-6C990E3AE6E7}" sibTransId="{7DFEF293-6939-4841-8D65-99B12D074313}"/>
    <dgm:cxn modelId="{1CD5924A-A7D5-4622-907A-32A5B21349F9}" type="presOf" srcId="{D012E1F8-158B-4D14-BDD2-D0B593A8A12A}" destId="{F1A0C84F-48CD-4607-8BA1-DF07807A1A6A}" srcOrd="1" destOrd="0" presId="urn:microsoft.com/office/officeart/2005/8/layout/hierarchy2"/>
    <dgm:cxn modelId="{26D861F5-E769-40B6-B86F-619A6D98A64A}" type="presOf" srcId="{2D041D5E-1E5C-4CC1-963D-165C5669B6F8}" destId="{C07B1318-4D04-4D4E-A74F-C4C6CEAB1535}" srcOrd="1" destOrd="0" presId="urn:microsoft.com/office/officeart/2005/8/layout/hierarchy2"/>
    <dgm:cxn modelId="{AC865D1D-0374-48E3-A7C4-9DAB17E2AA52}" type="presOf" srcId="{61EBCACC-12E3-4D51-A5EE-94A775106C55}" destId="{2BEB2EC5-1A99-4A46-9E35-C43FCEB5D26F}" srcOrd="0" destOrd="0" presId="urn:microsoft.com/office/officeart/2005/8/layout/hierarchy2"/>
    <dgm:cxn modelId="{26CCA848-7879-4085-B6F3-2492FF8C56FD}" type="presOf" srcId="{89D2E15D-BEBE-4098-B54C-A59E39DD4A58}" destId="{CFEC3E7E-3AE1-4695-9B70-7E016C06F679}" srcOrd="1" destOrd="0" presId="urn:microsoft.com/office/officeart/2005/8/layout/hierarchy2"/>
    <dgm:cxn modelId="{985B7E62-9246-478A-8AB2-5A0AC47BBB73}" type="presOf" srcId="{9DB2E050-592D-468B-B2D2-D35258411BB4}" destId="{D6374E63-9EA7-41E3-9C89-62A1E86DD00F}" srcOrd="0" destOrd="0" presId="urn:microsoft.com/office/officeart/2005/8/layout/hierarchy2"/>
    <dgm:cxn modelId="{CD652DAB-67AC-402A-A87A-FA5429C8BA90}" type="presOf" srcId="{813FC8A9-8D19-42D6-8965-39FD2790CF65}" destId="{78E02FC8-693A-4CE1-B1C2-34A52891EDF8}" srcOrd="0" destOrd="0" presId="urn:microsoft.com/office/officeart/2005/8/layout/hierarchy2"/>
    <dgm:cxn modelId="{D71164A9-BCBB-469B-9CC2-F69AF61DB89B}" type="presOf" srcId="{A0CBA1B9-4A70-412F-8267-B9205F958161}" destId="{9D5050F2-C906-4B6D-BAB6-463CEB0BF3AC}" srcOrd="1" destOrd="0" presId="urn:microsoft.com/office/officeart/2005/8/layout/hierarchy2"/>
    <dgm:cxn modelId="{ECC86E52-4B6D-41EB-898B-FBA8D0837DC8}" type="presOf" srcId="{1E001F84-6C86-4B6D-A729-987E2EC29B7A}" destId="{BBD067B1-0A94-46F4-9E40-C4EEA7448F6E}" srcOrd="0" destOrd="0" presId="urn:microsoft.com/office/officeart/2005/8/layout/hierarchy2"/>
    <dgm:cxn modelId="{F273F8D4-85C0-4CC4-B958-157D6572A2A1}" type="presOf" srcId="{2D041D5E-1E5C-4CC1-963D-165C5669B6F8}" destId="{A6B62216-E564-42AF-94DB-8C17D8CF8568}" srcOrd="0" destOrd="0" presId="urn:microsoft.com/office/officeart/2005/8/layout/hierarchy2"/>
    <dgm:cxn modelId="{E40088C1-29D7-4626-B50A-23975D7A0C9B}" srcId="{98DB756E-EB26-4B27-9165-C677AF7647F0}" destId="{813FC8A9-8D19-42D6-8965-39FD2790CF65}" srcOrd="0" destOrd="0" parTransId="{33E21FB3-BF4D-4809-895A-C7B4B381453A}" sibTransId="{DE50C44E-2013-4A24-B4BB-DDBADEACAC5A}"/>
    <dgm:cxn modelId="{132FD57D-B791-4011-9630-8747AB8F1EF0}" type="presOf" srcId="{DBF1D939-1F0B-4772-A60D-F7B114C933F0}" destId="{F02FAFD0-D7C5-4321-A2E2-41E7A2429F45}" srcOrd="0" destOrd="0" presId="urn:microsoft.com/office/officeart/2005/8/layout/hierarchy2"/>
    <dgm:cxn modelId="{5A51CABD-C7FD-4375-B616-9D9D34DE9F68}" type="presParOf" srcId="{334E6CB0-7A2C-4F0D-872E-65927F1F2812}" destId="{B0E33436-A2CE-4D07-890A-C64F173E23B3}" srcOrd="0" destOrd="0" presId="urn:microsoft.com/office/officeart/2005/8/layout/hierarchy2"/>
    <dgm:cxn modelId="{CADC4F1F-AAA6-44F4-BC3B-1F45C0351667}" type="presParOf" srcId="{B0E33436-A2CE-4D07-890A-C64F173E23B3}" destId="{BAABC48C-8246-4F31-B8AA-07584A8C6466}" srcOrd="0" destOrd="0" presId="urn:microsoft.com/office/officeart/2005/8/layout/hierarchy2"/>
    <dgm:cxn modelId="{3FF57C27-87A0-4C92-8D00-3D6AAB67B7AC}" type="presParOf" srcId="{B0E33436-A2CE-4D07-890A-C64F173E23B3}" destId="{F34A9AA9-0F88-483E-9A35-6E2C4B96116B}" srcOrd="1" destOrd="0" presId="urn:microsoft.com/office/officeart/2005/8/layout/hierarchy2"/>
    <dgm:cxn modelId="{4934AE1E-DD00-4E2D-901D-C8C1AEC43259}" type="presParOf" srcId="{F34A9AA9-0F88-483E-9A35-6E2C4B96116B}" destId="{F423F539-E4E9-448C-97C9-788FE2DB90D3}" srcOrd="0" destOrd="0" presId="urn:microsoft.com/office/officeart/2005/8/layout/hierarchy2"/>
    <dgm:cxn modelId="{A7FD97AC-4AE3-4D18-87FB-3BD7FA37BAB9}" type="presParOf" srcId="{F423F539-E4E9-448C-97C9-788FE2DB90D3}" destId="{0B153D8B-BBF4-40DF-8B23-9F10287BAD9A}" srcOrd="0" destOrd="0" presId="urn:microsoft.com/office/officeart/2005/8/layout/hierarchy2"/>
    <dgm:cxn modelId="{4A4F9E1D-D2FC-4C35-BE04-5E24779004E7}" type="presParOf" srcId="{F34A9AA9-0F88-483E-9A35-6E2C4B96116B}" destId="{64BCABB3-6B12-4531-8BE0-18916EE8A676}" srcOrd="1" destOrd="0" presId="urn:microsoft.com/office/officeart/2005/8/layout/hierarchy2"/>
    <dgm:cxn modelId="{220D5865-7254-4F41-B770-8A0D27F99AF8}" type="presParOf" srcId="{64BCABB3-6B12-4531-8BE0-18916EE8A676}" destId="{78E02FC8-693A-4CE1-B1C2-34A52891EDF8}" srcOrd="0" destOrd="0" presId="urn:microsoft.com/office/officeart/2005/8/layout/hierarchy2"/>
    <dgm:cxn modelId="{82AD1B6C-52C4-495B-B197-66A25DCA847A}" type="presParOf" srcId="{64BCABB3-6B12-4531-8BE0-18916EE8A676}" destId="{30BEBB7A-4D51-48ED-B7A5-13139E90B61F}" srcOrd="1" destOrd="0" presId="urn:microsoft.com/office/officeart/2005/8/layout/hierarchy2"/>
    <dgm:cxn modelId="{B4A4C3E5-84CB-4296-A47C-BCAC8D893F56}" type="presParOf" srcId="{30BEBB7A-4D51-48ED-B7A5-13139E90B61F}" destId="{A6B62216-E564-42AF-94DB-8C17D8CF8568}" srcOrd="0" destOrd="0" presId="urn:microsoft.com/office/officeart/2005/8/layout/hierarchy2"/>
    <dgm:cxn modelId="{9A8DA2C9-5D57-4615-8D87-9E6F016CF0B5}" type="presParOf" srcId="{A6B62216-E564-42AF-94DB-8C17D8CF8568}" destId="{C07B1318-4D04-4D4E-A74F-C4C6CEAB1535}" srcOrd="0" destOrd="0" presId="urn:microsoft.com/office/officeart/2005/8/layout/hierarchy2"/>
    <dgm:cxn modelId="{5E3128DF-B9A5-4395-8F15-A481703E69DC}" type="presParOf" srcId="{30BEBB7A-4D51-48ED-B7A5-13139E90B61F}" destId="{4EA802F7-84F4-4D87-B8DE-AF8D338D6DA1}" srcOrd="1" destOrd="0" presId="urn:microsoft.com/office/officeart/2005/8/layout/hierarchy2"/>
    <dgm:cxn modelId="{2A78B0AA-5474-47B7-A026-7575950141EA}" type="presParOf" srcId="{4EA802F7-84F4-4D87-B8DE-AF8D338D6DA1}" destId="{BBD067B1-0A94-46F4-9E40-C4EEA7448F6E}" srcOrd="0" destOrd="0" presId="urn:microsoft.com/office/officeart/2005/8/layout/hierarchy2"/>
    <dgm:cxn modelId="{C79A6EC7-9D33-44CF-94FE-6BC68788CEC6}" type="presParOf" srcId="{4EA802F7-84F4-4D87-B8DE-AF8D338D6DA1}" destId="{813D5E14-67A4-49FE-97CE-345780556527}" srcOrd="1" destOrd="0" presId="urn:microsoft.com/office/officeart/2005/8/layout/hierarchy2"/>
    <dgm:cxn modelId="{C7881BAB-4A57-4C21-9B25-18114C7172A2}" type="presParOf" srcId="{30BEBB7A-4D51-48ED-B7A5-13139E90B61F}" destId="{DBFFDCF7-EEFD-41B2-9267-89D60DEA1AA0}" srcOrd="2" destOrd="0" presId="urn:microsoft.com/office/officeart/2005/8/layout/hierarchy2"/>
    <dgm:cxn modelId="{2B057835-1EE1-443F-B0AC-02714F02B7D2}" type="presParOf" srcId="{DBFFDCF7-EEFD-41B2-9267-89D60DEA1AA0}" destId="{F1A0C84F-48CD-4607-8BA1-DF07807A1A6A}" srcOrd="0" destOrd="0" presId="urn:microsoft.com/office/officeart/2005/8/layout/hierarchy2"/>
    <dgm:cxn modelId="{AE64D716-071E-4D91-ADB7-BEB0B3325364}" type="presParOf" srcId="{30BEBB7A-4D51-48ED-B7A5-13139E90B61F}" destId="{1B17108B-A5E9-47E3-9577-ECCA0C0CE4AA}" srcOrd="3" destOrd="0" presId="urn:microsoft.com/office/officeart/2005/8/layout/hierarchy2"/>
    <dgm:cxn modelId="{8E1A8B92-19BF-4D4D-8DD1-FE2FBF736BDA}" type="presParOf" srcId="{1B17108B-A5E9-47E3-9577-ECCA0C0CE4AA}" destId="{F02FAFD0-D7C5-4321-A2E2-41E7A2429F45}" srcOrd="0" destOrd="0" presId="urn:microsoft.com/office/officeart/2005/8/layout/hierarchy2"/>
    <dgm:cxn modelId="{2CACFFB2-99B0-4CAB-8224-4EAC262A82B0}" type="presParOf" srcId="{1B17108B-A5E9-47E3-9577-ECCA0C0CE4AA}" destId="{F70ACA18-B33D-41A6-B6F7-D3545DAD9B73}" srcOrd="1" destOrd="0" presId="urn:microsoft.com/office/officeart/2005/8/layout/hierarchy2"/>
    <dgm:cxn modelId="{3D82598D-D787-44E4-9586-57A8E4C3F6D0}" type="presParOf" srcId="{30BEBB7A-4D51-48ED-B7A5-13139E90B61F}" destId="{2BEB2EC5-1A99-4A46-9E35-C43FCEB5D26F}" srcOrd="4" destOrd="0" presId="urn:microsoft.com/office/officeart/2005/8/layout/hierarchy2"/>
    <dgm:cxn modelId="{DB3DA53C-978B-400B-B526-E5FE3D3C5F48}" type="presParOf" srcId="{2BEB2EC5-1A99-4A46-9E35-C43FCEB5D26F}" destId="{724CA216-F37A-47F6-8F6A-7B5DE4135D75}" srcOrd="0" destOrd="0" presId="urn:microsoft.com/office/officeart/2005/8/layout/hierarchy2"/>
    <dgm:cxn modelId="{9083A3A8-2EF5-449C-9A7A-4E9E3AD5330E}" type="presParOf" srcId="{30BEBB7A-4D51-48ED-B7A5-13139E90B61F}" destId="{9B3DFE5E-98AF-44F0-B0BA-F74DB338DD23}" srcOrd="5" destOrd="0" presId="urn:microsoft.com/office/officeart/2005/8/layout/hierarchy2"/>
    <dgm:cxn modelId="{FD0DB851-9B56-4498-978F-8A371D3B3F76}" type="presParOf" srcId="{9B3DFE5E-98AF-44F0-B0BA-F74DB338DD23}" destId="{DA0F1026-27AF-456F-B061-0C515D744E8F}" srcOrd="0" destOrd="0" presId="urn:microsoft.com/office/officeart/2005/8/layout/hierarchy2"/>
    <dgm:cxn modelId="{41A88D69-417C-4588-AD28-B20203452628}" type="presParOf" srcId="{9B3DFE5E-98AF-44F0-B0BA-F74DB338DD23}" destId="{A1742DBB-8036-40F3-A1B9-09282EA4A07B}" srcOrd="1" destOrd="0" presId="urn:microsoft.com/office/officeart/2005/8/layout/hierarchy2"/>
    <dgm:cxn modelId="{B1F9A832-DB33-4D49-AAD2-7322194973FA}" type="presParOf" srcId="{F34A9AA9-0F88-483E-9A35-6E2C4B96116B}" destId="{BC296A91-7984-4538-BEEC-F588FD06885E}" srcOrd="2" destOrd="0" presId="urn:microsoft.com/office/officeart/2005/8/layout/hierarchy2"/>
    <dgm:cxn modelId="{061DD47D-4A29-46B6-A101-672E1C0C324E}" type="presParOf" srcId="{BC296A91-7984-4538-BEEC-F588FD06885E}" destId="{CFEC3E7E-3AE1-4695-9B70-7E016C06F679}" srcOrd="0" destOrd="0" presId="urn:microsoft.com/office/officeart/2005/8/layout/hierarchy2"/>
    <dgm:cxn modelId="{BD897C67-3298-4CD4-8230-31F99875D359}" type="presParOf" srcId="{F34A9AA9-0F88-483E-9A35-6E2C4B96116B}" destId="{8A9C2D0D-E0C2-40B6-8B4F-8BE6406E0827}" srcOrd="3" destOrd="0" presId="urn:microsoft.com/office/officeart/2005/8/layout/hierarchy2"/>
    <dgm:cxn modelId="{7FE8143E-8336-48A6-A258-A4367732C2CA}" type="presParOf" srcId="{8A9C2D0D-E0C2-40B6-8B4F-8BE6406E0827}" destId="{D6374E63-9EA7-41E3-9C89-62A1E86DD00F}" srcOrd="0" destOrd="0" presId="urn:microsoft.com/office/officeart/2005/8/layout/hierarchy2"/>
    <dgm:cxn modelId="{548DBC71-CE43-4DEF-B82F-440F457D516C}" type="presParOf" srcId="{8A9C2D0D-E0C2-40B6-8B4F-8BE6406E0827}" destId="{3F6356AA-80BC-4366-BBAD-53BCE1FB0590}" srcOrd="1" destOrd="0" presId="urn:microsoft.com/office/officeart/2005/8/layout/hierarchy2"/>
    <dgm:cxn modelId="{0852A26F-9219-4932-AFDD-3504CE8B65F8}" type="presParOf" srcId="{3F6356AA-80BC-4366-BBAD-53BCE1FB0590}" destId="{3B39A783-8AB4-4F46-AF94-D23899E31813}" srcOrd="0" destOrd="0" presId="urn:microsoft.com/office/officeart/2005/8/layout/hierarchy2"/>
    <dgm:cxn modelId="{A37FEC74-ABC7-4A4A-B150-A2C4BA8A5C31}" type="presParOf" srcId="{3B39A783-8AB4-4F46-AF94-D23899E31813}" destId="{03DBAC41-B707-4F49-8E45-A718E4FAD9F8}" srcOrd="0" destOrd="0" presId="urn:microsoft.com/office/officeart/2005/8/layout/hierarchy2"/>
    <dgm:cxn modelId="{64756B42-2A15-45AD-B8F8-15CFA339EC62}" type="presParOf" srcId="{3F6356AA-80BC-4366-BBAD-53BCE1FB0590}" destId="{FF00030B-F21E-4B4B-8297-118F64D4D42C}" srcOrd="1" destOrd="0" presId="urn:microsoft.com/office/officeart/2005/8/layout/hierarchy2"/>
    <dgm:cxn modelId="{6039302D-0EF2-45F2-A46B-AC2EA72822EB}" type="presParOf" srcId="{FF00030B-F21E-4B4B-8297-118F64D4D42C}" destId="{92CE7EA0-1AA1-427F-9D95-5ABFF92C0216}" srcOrd="0" destOrd="0" presId="urn:microsoft.com/office/officeart/2005/8/layout/hierarchy2"/>
    <dgm:cxn modelId="{C3071E50-8938-40AE-BAA9-C39980A5BBE7}" type="presParOf" srcId="{FF00030B-F21E-4B4B-8297-118F64D4D42C}" destId="{3F0A95CB-BFD7-4EE0-80E3-221B363B01B6}" srcOrd="1" destOrd="0" presId="urn:microsoft.com/office/officeart/2005/8/layout/hierarchy2"/>
    <dgm:cxn modelId="{D790F65E-F2AB-475B-8F9F-BA9967686393}" type="presParOf" srcId="{3F6356AA-80BC-4366-BBAD-53BCE1FB0590}" destId="{447F027E-3CE1-4D6E-8C63-39A9C26AECE5}" srcOrd="2" destOrd="0" presId="urn:microsoft.com/office/officeart/2005/8/layout/hierarchy2"/>
    <dgm:cxn modelId="{2429E9CA-72E4-4160-BB49-5F4E8A99CAC8}" type="presParOf" srcId="{447F027E-3CE1-4D6E-8C63-39A9C26AECE5}" destId="{9D5050F2-C906-4B6D-BAB6-463CEB0BF3AC}" srcOrd="0" destOrd="0" presId="urn:microsoft.com/office/officeart/2005/8/layout/hierarchy2"/>
    <dgm:cxn modelId="{7D5F5BC7-30FF-4D21-87FA-4D5793393239}" type="presParOf" srcId="{3F6356AA-80BC-4366-BBAD-53BCE1FB0590}" destId="{9F577725-B66B-4884-B85A-E20DEEC5FC10}" srcOrd="3" destOrd="0" presId="urn:microsoft.com/office/officeart/2005/8/layout/hierarchy2"/>
    <dgm:cxn modelId="{1F6F907A-11BD-42C3-A28E-691B77B9963B}" type="presParOf" srcId="{9F577725-B66B-4884-B85A-E20DEEC5FC10}" destId="{D7BEA2D6-0EFC-45E8-B779-2F16F915527A}" srcOrd="0" destOrd="0" presId="urn:microsoft.com/office/officeart/2005/8/layout/hierarchy2"/>
    <dgm:cxn modelId="{12FE9564-E3CD-42AD-BEEF-F69F5E91CDD3}" type="presParOf" srcId="{9F577725-B66B-4884-B85A-E20DEEC5FC10}" destId="{3F0CC074-541C-4605-BA9A-AE059FEF7829}" srcOrd="1" destOrd="0" presId="urn:microsoft.com/office/officeart/2005/8/layout/hierarchy2"/>
    <dgm:cxn modelId="{C5FC7EFA-B064-47FC-BD48-B05B45531E31}" type="presParOf" srcId="{F34A9AA9-0F88-483E-9A35-6E2C4B96116B}" destId="{1189BA01-FE4A-41EB-A8F3-C85A419EC9B2}" srcOrd="4" destOrd="0" presId="urn:microsoft.com/office/officeart/2005/8/layout/hierarchy2"/>
    <dgm:cxn modelId="{AE12654A-90A7-458F-A2BA-272B8B0D5FD2}" type="presParOf" srcId="{1189BA01-FE4A-41EB-A8F3-C85A419EC9B2}" destId="{0FFAB237-2C36-449A-8A0E-6D0C69CFE219}" srcOrd="0" destOrd="0" presId="urn:microsoft.com/office/officeart/2005/8/layout/hierarchy2"/>
    <dgm:cxn modelId="{81092295-E674-4205-BFF5-4536F6EECD79}" type="presParOf" srcId="{F34A9AA9-0F88-483E-9A35-6E2C4B96116B}" destId="{26759EC6-6D59-4F23-9B70-BD38EE77DB92}" srcOrd="5" destOrd="0" presId="urn:microsoft.com/office/officeart/2005/8/layout/hierarchy2"/>
    <dgm:cxn modelId="{04D200E1-C829-4F15-A775-D7C15599B2A0}" type="presParOf" srcId="{26759EC6-6D59-4F23-9B70-BD38EE77DB92}" destId="{6CED305D-BB70-46E8-8453-012B5680C6B3}" srcOrd="0" destOrd="0" presId="urn:microsoft.com/office/officeart/2005/8/layout/hierarchy2"/>
    <dgm:cxn modelId="{48E9C262-8704-497F-86A3-691F7B390630}" type="presParOf" srcId="{26759EC6-6D59-4F23-9B70-BD38EE77DB92}" destId="{42B50F31-5035-4015-81CD-C7CC6ACB07CD}" srcOrd="1" destOrd="0" presId="urn:microsoft.com/office/officeart/2005/8/layout/hierarchy2"/>
    <dgm:cxn modelId="{4F2D65DF-9231-4251-913A-38D7D18D1427}" type="presParOf" srcId="{42B50F31-5035-4015-81CD-C7CC6ACB07CD}" destId="{4417A0CC-3070-483C-9145-CB7AB813FD98}" srcOrd="0" destOrd="0" presId="urn:microsoft.com/office/officeart/2005/8/layout/hierarchy2"/>
    <dgm:cxn modelId="{9AF4FF60-789C-48AF-B317-EB32AEA74470}" type="presParOf" srcId="{4417A0CC-3070-483C-9145-CB7AB813FD98}" destId="{4356AF19-A00B-4903-B03A-C146A42FE6DF}" srcOrd="0" destOrd="0" presId="urn:microsoft.com/office/officeart/2005/8/layout/hierarchy2"/>
    <dgm:cxn modelId="{D2AE6DBF-B270-4F86-9537-CAB76D6D675C}" type="presParOf" srcId="{42B50F31-5035-4015-81CD-C7CC6ACB07CD}" destId="{CC311062-C3C5-4CF3-8BD3-D31C3C23285D}" srcOrd="1" destOrd="0" presId="urn:microsoft.com/office/officeart/2005/8/layout/hierarchy2"/>
    <dgm:cxn modelId="{A630437E-DF59-4161-B886-0170F0E19450}" type="presParOf" srcId="{CC311062-C3C5-4CF3-8BD3-D31C3C23285D}" destId="{76357C06-7F4C-43AE-BAB1-0F4AC1605F40}" srcOrd="0" destOrd="0" presId="urn:microsoft.com/office/officeart/2005/8/layout/hierarchy2"/>
    <dgm:cxn modelId="{A3C21F85-4EEF-4F93-B7D2-8C4902D6E73F}" type="presParOf" srcId="{CC311062-C3C5-4CF3-8BD3-D31C3C23285D}" destId="{E226CF0E-9F8B-43EF-AF94-A9562B943C22}" srcOrd="1" destOrd="0" presId="urn:microsoft.com/office/officeart/2005/8/layout/hierarchy2"/>
    <dgm:cxn modelId="{318D8FD7-F810-4E47-BD47-14B75ED2683E}" type="presParOf" srcId="{42B50F31-5035-4015-81CD-C7CC6ACB07CD}" destId="{1AA68C63-8913-471F-8BFF-0D606ABE105A}" srcOrd="2" destOrd="0" presId="urn:microsoft.com/office/officeart/2005/8/layout/hierarchy2"/>
    <dgm:cxn modelId="{32E157F8-83AE-405F-B906-A01DE95763C0}" type="presParOf" srcId="{1AA68C63-8913-471F-8BFF-0D606ABE105A}" destId="{22D0FACB-7960-4D7F-AC8C-CB8817F0CB03}" srcOrd="0" destOrd="0" presId="urn:microsoft.com/office/officeart/2005/8/layout/hierarchy2"/>
    <dgm:cxn modelId="{1822A390-937A-495B-8967-3ECF90B44A67}" type="presParOf" srcId="{42B50F31-5035-4015-81CD-C7CC6ACB07CD}" destId="{C7BAE659-7CCB-46F5-AA45-B8E04D6045A0}" srcOrd="3" destOrd="0" presId="urn:microsoft.com/office/officeart/2005/8/layout/hierarchy2"/>
    <dgm:cxn modelId="{D110AB7E-C6F0-4916-97F4-3ECDDE924001}" type="presParOf" srcId="{C7BAE659-7CCB-46F5-AA45-B8E04D6045A0}" destId="{002C9019-82BA-4C48-A159-BDAA8CA4453A}" srcOrd="0" destOrd="0" presId="urn:microsoft.com/office/officeart/2005/8/layout/hierarchy2"/>
    <dgm:cxn modelId="{990D6C69-B9F5-4782-98E1-763BFC89353A}" type="presParOf" srcId="{C7BAE659-7CCB-46F5-AA45-B8E04D6045A0}" destId="{A05821F5-7E4F-4977-91D3-CAAADD3B5CCA}" srcOrd="1" destOrd="0" presId="urn:microsoft.com/office/officeart/2005/8/layout/hierarchy2"/>
    <dgm:cxn modelId="{9E0B2872-F942-4647-B29C-A0125A1CE69C}" type="presParOf" srcId="{42B50F31-5035-4015-81CD-C7CC6ACB07CD}" destId="{D3CE5B0B-A1A6-484C-88B1-1BFD1EA759A0}" srcOrd="4" destOrd="0" presId="urn:microsoft.com/office/officeart/2005/8/layout/hierarchy2"/>
    <dgm:cxn modelId="{96E4D0D5-5C38-4ADD-83ED-FAA08E8A2520}" type="presParOf" srcId="{D3CE5B0B-A1A6-484C-88B1-1BFD1EA759A0}" destId="{4CDBB000-21E6-4E94-8522-DF3C63A56D3F}" srcOrd="0" destOrd="0" presId="urn:microsoft.com/office/officeart/2005/8/layout/hierarchy2"/>
    <dgm:cxn modelId="{F5AC34B6-ABEB-4B76-846E-C08F7C51AFCC}" type="presParOf" srcId="{42B50F31-5035-4015-81CD-C7CC6ACB07CD}" destId="{6CEED7B1-C637-475D-8B43-B6B041E07E84}" srcOrd="5" destOrd="0" presId="urn:microsoft.com/office/officeart/2005/8/layout/hierarchy2"/>
    <dgm:cxn modelId="{196E3E7B-9DD4-4832-9141-AEEB0DF0B45A}" type="presParOf" srcId="{6CEED7B1-C637-475D-8B43-B6B041E07E84}" destId="{7C9F48DE-F04F-4E37-9A2F-81B40D0347E0}" srcOrd="0" destOrd="0" presId="urn:microsoft.com/office/officeart/2005/8/layout/hierarchy2"/>
    <dgm:cxn modelId="{306B0F02-B3B2-4732-8759-D77D85865AC3}" type="presParOf" srcId="{6CEED7B1-C637-475D-8B43-B6B041E07E84}" destId="{7B1B216E-A96B-4E3C-AE48-1028A5BB46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10FB4-96E8-42DF-8F86-2FE742AB2E8D}">
      <dsp:nvSpPr>
        <dsp:cNvPr id="0" name=""/>
        <dsp:cNvSpPr/>
      </dsp:nvSpPr>
      <dsp:spPr>
        <a:xfrm rot="16200000">
          <a:off x="868946" y="646142"/>
          <a:ext cx="2612745" cy="282662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342900" rIns="308610" bIns="342900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/>
            <a:t>کنش های اجتماعی</a:t>
          </a:r>
          <a:endParaRPr lang="en-US" sz="5400" kern="1200" dirty="0"/>
        </a:p>
      </dsp:txBody>
      <dsp:txXfrm rot="5400000">
        <a:off x="889575" y="880647"/>
        <a:ext cx="2699056" cy="2357611"/>
      </dsp:txXfrm>
    </dsp:sp>
    <dsp:sp modelId="{C21D9577-DE88-47D6-9046-D5E4AFD1D0CE}">
      <dsp:nvSpPr>
        <dsp:cNvPr id="0" name=""/>
        <dsp:cNvSpPr/>
      </dsp:nvSpPr>
      <dsp:spPr>
        <a:xfrm rot="5400000">
          <a:off x="3524930" y="648825"/>
          <a:ext cx="2612745" cy="28212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895" tIns="336550" rIns="201930" bIns="336550" numCol="1" spcCol="1270" anchor="t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300" kern="1200" dirty="0" smtClean="0"/>
            <a:t>کنش های فردی</a:t>
          </a:r>
          <a:endParaRPr lang="en-US" sz="5300" kern="1200" dirty="0"/>
        </a:p>
      </dsp:txBody>
      <dsp:txXfrm rot="-5400000">
        <a:off x="3420674" y="880649"/>
        <a:ext cx="2693691" cy="2357611"/>
      </dsp:txXfrm>
    </dsp:sp>
    <dsp:sp modelId="{6B06F3BC-8061-4E9C-ACCD-36ACA7EFA3B1}">
      <dsp:nvSpPr>
        <dsp:cNvPr id="0" name=""/>
        <dsp:cNvSpPr/>
      </dsp:nvSpPr>
      <dsp:spPr>
        <a:xfrm>
          <a:off x="2709894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3C1E3-DAF3-4703-8968-908A4E1A3A04}">
      <dsp:nvSpPr>
        <dsp:cNvPr id="0" name=""/>
        <dsp:cNvSpPr/>
      </dsp:nvSpPr>
      <dsp:spPr>
        <a:xfrm rot="10800000">
          <a:off x="2709894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DD15F-68F9-4000-B0ED-112EE7748ED1}">
      <dsp:nvSpPr>
        <dsp:cNvPr id="0" name=""/>
        <dsp:cNvSpPr/>
      </dsp:nvSpPr>
      <dsp:spPr>
        <a:xfrm rot="10800000">
          <a:off x="3961749" y="169124"/>
          <a:ext cx="3108676" cy="8801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0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آزادی</a:t>
          </a:r>
          <a:endParaRPr lang="en-US" sz="2000" kern="1200" dirty="0"/>
        </a:p>
      </dsp:txBody>
      <dsp:txXfrm rot="10800000">
        <a:off x="4181797" y="169124"/>
        <a:ext cx="2888628" cy="880191"/>
      </dsp:txXfrm>
    </dsp:sp>
    <dsp:sp modelId="{2F881492-6788-42C3-A76C-B9772BA32241}">
      <dsp:nvSpPr>
        <dsp:cNvPr id="0" name=""/>
        <dsp:cNvSpPr/>
      </dsp:nvSpPr>
      <dsp:spPr>
        <a:xfrm>
          <a:off x="1844974" y="515"/>
          <a:ext cx="1413485" cy="12174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26BCC-FE63-446C-8E18-BBADA52C293B}">
      <dsp:nvSpPr>
        <dsp:cNvPr id="0" name=""/>
        <dsp:cNvSpPr/>
      </dsp:nvSpPr>
      <dsp:spPr>
        <a:xfrm rot="10800000">
          <a:off x="3774656" y="1569068"/>
          <a:ext cx="3273791" cy="9336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0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عدالت</a:t>
          </a:r>
          <a:endParaRPr lang="en-US" sz="2000" kern="1200" dirty="0"/>
        </a:p>
      </dsp:txBody>
      <dsp:txXfrm rot="10800000">
        <a:off x="4008057" y="1569068"/>
        <a:ext cx="3040390" cy="933605"/>
      </dsp:txXfrm>
    </dsp:sp>
    <dsp:sp modelId="{E6979CD3-6F63-4A48-982D-F85982208C4F}">
      <dsp:nvSpPr>
        <dsp:cNvPr id="0" name=""/>
        <dsp:cNvSpPr/>
      </dsp:nvSpPr>
      <dsp:spPr>
        <a:xfrm>
          <a:off x="1866952" y="1342208"/>
          <a:ext cx="1160459" cy="138732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63AE1-1651-4D25-BC9D-4B1F48C762C7}">
      <dsp:nvSpPr>
        <dsp:cNvPr id="0" name=""/>
        <dsp:cNvSpPr/>
      </dsp:nvSpPr>
      <dsp:spPr>
        <a:xfrm rot="10800000">
          <a:off x="3780121" y="3106120"/>
          <a:ext cx="3363019" cy="8016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0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حقوق بشر</a:t>
          </a:r>
          <a:endParaRPr lang="en-US" sz="2000" kern="1200" dirty="0"/>
        </a:p>
      </dsp:txBody>
      <dsp:txXfrm rot="10800000">
        <a:off x="3980536" y="3106120"/>
        <a:ext cx="3162604" cy="801662"/>
      </dsp:txXfrm>
    </dsp:sp>
    <dsp:sp modelId="{3C6C74AE-58DA-4B51-BE0D-FFCE722C0835}">
      <dsp:nvSpPr>
        <dsp:cNvPr id="0" name=""/>
        <dsp:cNvSpPr/>
      </dsp:nvSpPr>
      <dsp:spPr>
        <a:xfrm>
          <a:off x="1772259" y="2853818"/>
          <a:ext cx="1450003" cy="13062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967C1-4B78-439D-B534-F0F11349A487}">
      <dsp:nvSpPr>
        <dsp:cNvPr id="0" name=""/>
        <dsp:cNvSpPr/>
      </dsp:nvSpPr>
      <dsp:spPr>
        <a:xfrm rot="10800000">
          <a:off x="3982088" y="4545531"/>
          <a:ext cx="3108676" cy="9077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0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فقر</a:t>
          </a:r>
          <a:endParaRPr lang="en-US" sz="2000" kern="1200" dirty="0"/>
        </a:p>
      </dsp:txBody>
      <dsp:txXfrm rot="10800000">
        <a:off x="4209036" y="4545531"/>
        <a:ext cx="2881728" cy="907791"/>
      </dsp:txXfrm>
    </dsp:sp>
    <dsp:sp modelId="{6ABBE689-9C16-4C96-A0A8-4C9584BAA416}">
      <dsp:nvSpPr>
        <dsp:cNvPr id="0" name=""/>
        <dsp:cNvSpPr/>
      </dsp:nvSpPr>
      <dsp:spPr>
        <a:xfrm>
          <a:off x="1824635" y="4284369"/>
          <a:ext cx="1494840" cy="143011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BC48C-8246-4F31-B8AA-07584A8C6466}">
      <dsp:nvSpPr>
        <dsp:cNvPr id="0" name=""/>
        <dsp:cNvSpPr/>
      </dsp:nvSpPr>
      <dsp:spPr>
        <a:xfrm>
          <a:off x="9770913" y="2358415"/>
          <a:ext cx="1513776" cy="2141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فواید علوم اجتماعی</a:t>
          </a:r>
          <a:endParaRPr lang="en-US" sz="3200" kern="1200" dirty="0"/>
        </a:p>
      </dsp:txBody>
      <dsp:txXfrm>
        <a:off x="9815250" y="2402752"/>
        <a:ext cx="1425102" cy="2052494"/>
      </dsp:txXfrm>
    </dsp:sp>
    <dsp:sp modelId="{F423F539-E4E9-448C-97C9-788FE2DB90D3}">
      <dsp:nvSpPr>
        <dsp:cNvPr id="0" name=""/>
        <dsp:cNvSpPr/>
      </dsp:nvSpPr>
      <dsp:spPr>
        <a:xfrm rot="15267012">
          <a:off x="8338793" y="2331040"/>
          <a:ext cx="225872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58728" y="9932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9411689" y="2284504"/>
        <a:ext cx="112936" cy="112936"/>
      </dsp:txXfrm>
    </dsp:sp>
    <dsp:sp modelId="{78E02FC8-693A-4CE1-B1C2-34A52891EDF8}">
      <dsp:nvSpPr>
        <dsp:cNvPr id="0" name=""/>
        <dsp:cNvSpPr/>
      </dsp:nvSpPr>
      <dsp:spPr>
        <a:xfrm>
          <a:off x="7019972" y="874501"/>
          <a:ext cx="2145430" cy="756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علوم ابزاری</a:t>
          </a:r>
          <a:endParaRPr lang="en-US" sz="2800" kern="1200" dirty="0"/>
        </a:p>
      </dsp:txBody>
      <dsp:txXfrm>
        <a:off x="7042140" y="896669"/>
        <a:ext cx="2101094" cy="712552"/>
      </dsp:txXfrm>
    </dsp:sp>
    <dsp:sp modelId="{A6B62216-E564-42AF-94DB-8C17D8CF8568}">
      <dsp:nvSpPr>
        <dsp:cNvPr id="0" name=""/>
        <dsp:cNvSpPr/>
      </dsp:nvSpPr>
      <dsp:spPr>
        <a:xfrm rot="14118062">
          <a:off x="6185381" y="805762"/>
          <a:ext cx="106367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063671" y="9932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6690625" y="789103"/>
        <a:ext cx="53183" cy="53183"/>
      </dsp:txXfrm>
    </dsp:sp>
    <dsp:sp modelId="{BBD067B1-0A94-46F4-9E40-C4EEA7448F6E}">
      <dsp:nvSpPr>
        <dsp:cNvPr id="0" name=""/>
        <dsp:cNvSpPr/>
      </dsp:nvSpPr>
      <dsp:spPr>
        <a:xfrm>
          <a:off x="1835893" y="0"/>
          <a:ext cx="4578568" cy="75688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شناسایی کنش های اجتماعی</a:t>
          </a:r>
          <a:endParaRPr lang="en-US" sz="3200" kern="1200" dirty="0"/>
        </a:p>
      </dsp:txBody>
      <dsp:txXfrm>
        <a:off x="1858061" y="22168"/>
        <a:ext cx="4534232" cy="712552"/>
      </dsp:txXfrm>
    </dsp:sp>
    <dsp:sp modelId="{DBFFDCF7-EEFD-41B2-9267-89D60DEA1AA0}">
      <dsp:nvSpPr>
        <dsp:cNvPr id="0" name=""/>
        <dsp:cNvSpPr/>
      </dsp:nvSpPr>
      <dsp:spPr>
        <a:xfrm rot="10927384">
          <a:off x="6178296" y="1227417"/>
          <a:ext cx="84196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41965" y="9932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6578229" y="1216301"/>
        <a:ext cx="42098" cy="42098"/>
      </dsp:txXfrm>
    </dsp:sp>
    <dsp:sp modelId="{F02FAFD0-D7C5-4321-A2E2-41E7A2429F45}">
      <dsp:nvSpPr>
        <dsp:cNvPr id="0" name=""/>
        <dsp:cNvSpPr/>
      </dsp:nvSpPr>
      <dsp:spPr>
        <a:xfrm>
          <a:off x="2003468" y="843310"/>
          <a:ext cx="4175116" cy="75688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پیش بینی پیامدها</a:t>
          </a:r>
          <a:endParaRPr lang="en-US" sz="3200" kern="1200" dirty="0"/>
        </a:p>
      </dsp:txBody>
      <dsp:txXfrm>
        <a:off x="2025636" y="865478"/>
        <a:ext cx="4130780" cy="712552"/>
      </dsp:txXfrm>
    </dsp:sp>
    <dsp:sp modelId="{2BEB2EC5-1A99-4A46-9E35-C43FCEB5D26F}">
      <dsp:nvSpPr>
        <dsp:cNvPr id="0" name=""/>
        <dsp:cNvSpPr/>
      </dsp:nvSpPr>
      <dsp:spPr>
        <a:xfrm rot="8553888">
          <a:off x="5716620" y="1684619"/>
          <a:ext cx="145297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52978" y="9932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406785" y="1658228"/>
        <a:ext cx="72648" cy="72648"/>
      </dsp:txXfrm>
    </dsp:sp>
    <dsp:sp modelId="{DA0F1026-27AF-456F-B061-0C515D744E8F}">
      <dsp:nvSpPr>
        <dsp:cNvPr id="0" name=""/>
        <dsp:cNvSpPr/>
      </dsp:nvSpPr>
      <dsp:spPr>
        <a:xfrm>
          <a:off x="2182366" y="1757714"/>
          <a:ext cx="3683881" cy="75688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کنترل پیامدها</a:t>
          </a:r>
          <a:endParaRPr lang="en-US" sz="3200" kern="1200" dirty="0"/>
        </a:p>
      </dsp:txBody>
      <dsp:txXfrm>
        <a:off x="2204534" y="1779882"/>
        <a:ext cx="3639545" cy="712552"/>
      </dsp:txXfrm>
    </dsp:sp>
    <dsp:sp modelId="{BC296A91-7984-4538-BEEC-F588FD06885E}">
      <dsp:nvSpPr>
        <dsp:cNvPr id="0" name=""/>
        <dsp:cNvSpPr/>
      </dsp:nvSpPr>
      <dsp:spPr>
        <a:xfrm rot="10800000">
          <a:off x="9165402" y="3419067"/>
          <a:ext cx="60551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05510" y="9932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9453020" y="3413862"/>
        <a:ext cx="30275" cy="30275"/>
      </dsp:txXfrm>
    </dsp:sp>
    <dsp:sp modelId="{D6374E63-9EA7-41E3-9C89-62A1E86DD00F}">
      <dsp:nvSpPr>
        <dsp:cNvPr id="0" name=""/>
        <dsp:cNvSpPr/>
      </dsp:nvSpPr>
      <dsp:spPr>
        <a:xfrm>
          <a:off x="7032521" y="3050555"/>
          <a:ext cx="2132880" cy="756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علوم </a:t>
          </a:r>
          <a:r>
            <a:rPr lang="fa-IR" sz="2800" kern="1200" dirty="0" err="1" smtClean="0"/>
            <a:t>تفهمی</a:t>
          </a:r>
          <a:endParaRPr lang="en-US" sz="2800" kern="1200" dirty="0"/>
        </a:p>
      </dsp:txBody>
      <dsp:txXfrm>
        <a:off x="7054689" y="3072723"/>
        <a:ext cx="2088544" cy="712552"/>
      </dsp:txXfrm>
    </dsp:sp>
    <dsp:sp modelId="{3B39A783-8AB4-4F46-AF94-D23899E31813}">
      <dsp:nvSpPr>
        <dsp:cNvPr id="0" name=""/>
        <dsp:cNvSpPr/>
      </dsp:nvSpPr>
      <dsp:spPr>
        <a:xfrm rot="12741102">
          <a:off x="6371382" y="3227290"/>
          <a:ext cx="71676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16767" y="9932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6711847" y="3219304"/>
        <a:ext cx="35838" cy="35838"/>
      </dsp:txXfrm>
    </dsp:sp>
    <dsp:sp modelId="{92CE7EA0-1AA1-427F-9D95-5ABFF92C0216}">
      <dsp:nvSpPr>
        <dsp:cNvPr id="0" name=""/>
        <dsp:cNvSpPr/>
      </dsp:nvSpPr>
      <dsp:spPr>
        <a:xfrm>
          <a:off x="1516910" y="2667002"/>
          <a:ext cx="4910100" cy="756888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فهم معانی کنش های اجتماعی</a:t>
          </a:r>
          <a:endParaRPr lang="en-US" sz="3200" kern="1200" dirty="0"/>
        </a:p>
      </dsp:txBody>
      <dsp:txXfrm>
        <a:off x="1539078" y="2689170"/>
        <a:ext cx="4865764" cy="712552"/>
      </dsp:txXfrm>
    </dsp:sp>
    <dsp:sp modelId="{447F027E-3CE1-4D6E-8C63-39A9C26AECE5}">
      <dsp:nvSpPr>
        <dsp:cNvPr id="0" name=""/>
        <dsp:cNvSpPr/>
      </dsp:nvSpPr>
      <dsp:spPr>
        <a:xfrm rot="8585937">
          <a:off x="6351167" y="3646390"/>
          <a:ext cx="75719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57197" y="9932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6710836" y="3637393"/>
        <a:ext cx="37859" cy="37859"/>
      </dsp:txXfrm>
    </dsp:sp>
    <dsp:sp modelId="{D7BEA2D6-0EFC-45E8-B779-2F16F915527A}">
      <dsp:nvSpPr>
        <dsp:cNvPr id="0" name=""/>
        <dsp:cNvSpPr/>
      </dsp:nvSpPr>
      <dsp:spPr>
        <a:xfrm>
          <a:off x="1531094" y="3505203"/>
          <a:ext cx="4895916" cy="756888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ایجاد امکان همدلی با دیگران</a:t>
          </a:r>
          <a:endParaRPr lang="en-US" sz="3200" kern="1200" dirty="0"/>
        </a:p>
      </dsp:txBody>
      <dsp:txXfrm>
        <a:off x="1553262" y="3527371"/>
        <a:ext cx="4851580" cy="712552"/>
      </dsp:txXfrm>
    </dsp:sp>
    <dsp:sp modelId="{1189BA01-FE4A-41EB-A8F3-C85A419EC9B2}">
      <dsp:nvSpPr>
        <dsp:cNvPr id="0" name=""/>
        <dsp:cNvSpPr/>
      </dsp:nvSpPr>
      <dsp:spPr>
        <a:xfrm rot="6332988">
          <a:off x="8338793" y="4507094"/>
          <a:ext cx="225872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58728" y="9932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9411689" y="4460558"/>
        <a:ext cx="112936" cy="112936"/>
      </dsp:txXfrm>
    </dsp:sp>
    <dsp:sp modelId="{6CED305D-BB70-46E8-8453-012B5680C6B3}">
      <dsp:nvSpPr>
        <dsp:cNvPr id="0" name=""/>
        <dsp:cNvSpPr/>
      </dsp:nvSpPr>
      <dsp:spPr>
        <a:xfrm>
          <a:off x="7123802" y="5226609"/>
          <a:ext cx="2041600" cy="756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علوم انتقادی</a:t>
          </a:r>
          <a:endParaRPr lang="en-US" sz="2800" kern="1200" dirty="0"/>
        </a:p>
      </dsp:txBody>
      <dsp:txXfrm>
        <a:off x="7145970" y="5248777"/>
        <a:ext cx="1997264" cy="712552"/>
      </dsp:txXfrm>
    </dsp:sp>
    <dsp:sp modelId="{4417A0CC-3070-483C-9145-CB7AB813FD98}">
      <dsp:nvSpPr>
        <dsp:cNvPr id="0" name=""/>
        <dsp:cNvSpPr/>
      </dsp:nvSpPr>
      <dsp:spPr>
        <a:xfrm rot="13987115">
          <a:off x="6316590" y="5191616"/>
          <a:ext cx="100891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008913" y="9932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6795824" y="5176326"/>
        <a:ext cx="50445" cy="50445"/>
      </dsp:txXfrm>
    </dsp:sp>
    <dsp:sp modelId="{76357C06-7F4C-43AE-BAB1-0F4AC1605F40}">
      <dsp:nvSpPr>
        <dsp:cNvPr id="0" name=""/>
        <dsp:cNvSpPr/>
      </dsp:nvSpPr>
      <dsp:spPr>
        <a:xfrm>
          <a:off x="1531094" y="4419600"/>
          <a:ext cx="4987197" cy="756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داوری درباره هنجارها و ارزش ها</a:t>
          </a:r>
          <a:endParaRPr lang="en-US" sz="3200" kern="1200" dirty="0"/>
        </a:p>
      </dsp:txBody>
      <dsp:txXfrm>
        <a:off x="1553262" y="4441768"/>
        <a:ext cx="4942861" cy="712552"/>
      </dsp:txXfrm>
    </dsp:sp>
    <dsp:sp modelId="{1AA68C63-8913-471F-8BFF-0D606ABE105A}">
      <dsp:nvSpPr>
        <dsp:cNvPr id="0" name=""/>
        <dsp:cNvSpPr/>
      </dsp:nvSpPr>
      <dsp:spPr>
        <a:xfrm rot="10625116">
          <a:off x="6510795" y="5610716"/>
          <a:ext cx="61340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13403" y="9932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6802162" y="5605314"/>
        <a:ext cx="30670" cy="30670"/>
      </dsp:txXfrm>
    </dsp:sp>
    <dsp:sp modelId="{002C9019-82BA-4C48-A159-BDAA8CA4453A}">
      <dsp:nvSpPr>
        <dsp:cNvPr id="0" name=""/>
        <dsp:cNvSpPr/>
      </dsp:nvSpPr>
      <dsp:spPr>
        <a:xfrm>
          <a:off x="1523994" y="5257801"/>
          <a:ext cx="4987197" cy="756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انتقاد از هنجارها و ارزش های اشتباه</a:t>
          </a:r>
          <a:endParaRPr lang="en-US" sz="3200" kern="1200" dirty="0"/>
        </a:p>
      </dsp:txBody>
      <dsp:txXfrm>
        <a:off x="1546162" y="5279969"/>
        <a:ext cx="4942861" cy="712552"/>
      </dsp:txXfrm>
    </dsp:sp>
    <dsp:sp modelId="{D3CE5B0B-A1A6-484C-88B1-1BFD1EA759A0}">
      <dsp:nvSpPr>
        <dsp:cNvPr id="0" name=""/>
        <dsp:cNvSpPr/>
      </dsp:nvSpPr>
      <dsp:spPr>
        <a:xfrm rot="7589262">
          <a:off x="6256544" y="6032371"/>
          <a:ext cx="108770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087709" y="9932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6773206" y="6015111"/>
        <a:ext cx="54385" cy="54385"/>
      </dsp:txXfrm>
    </dsp:sp>
    <dsp:sp modelId="{7C9F48DE-F04F-4E37-9A2F-81B40D0347E0}">
      <dsp:nvSpPr>
        <dsp:cNvPr id="0" name=""/>
        <dsp:cNvSpPr/>
      </dsp:nvSpPr>
      <dsp:spPr>
        <a:xfrm>
          <a:off x="2211567" y="6101110"/>
          <a:ext cx="4265428" cy="756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یافتن راه صحیح زندگی</a:t>
          </a:r>
          <a:endParaRPr lang="en-US" sz="3200" kern="1200" dirty="0"/>
        </a:p>
      </dsp:txBody>
      <dsp:txXfrm>
        <a:off x="2233735" y="6123278"/>
        <a:ext cx="4221092" cy="712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EB3E-DE4E-41FD-B31C-D5ED1446E05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6769-93FA-4B7C-A0A7-06D623826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7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77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73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29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85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دین جوامع ابتدایی، آداب و رسوم</a:t>
            </a:r>
            <a:r>
              <a:rPr lang="fa-IR" baseline="0" dirty="0" smtClean="0"/>
              <a:t>،،،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79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دین جوامع ابتدایی، آداب و رسوم</a:t>
            </a:r>
            <a:r>
              <a:rPr lang="fa-IR" baseline="0" dirty="0" smtClean="0"/>
              <a:t>،،،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7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5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8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4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6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6769-93FA-4B7C-A0A7-06D623826A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1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609601"/>
            <a:ext cx="84201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953000"/>
            <a:ext cx="69342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552F-C1E5-49B1-987C-A3984DD398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F86186-D49B-46E1-9F0F-7CAD94206D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552F-C1E5-49B1-987C-A3984DD398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6186-D49B-46E1-9F0F-7CAD94206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552F-C1E5-49B1-987C-A3984DD398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6186-D49B-46E1-9F0F-7CAD94206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552F-C1E5-49B1-987C-A3984DD398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6186-D49B-46E1-9F0F-7CAD94206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1371601"/>
            <a:ext cx="84201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068764"/>
            <a:ext cx="84201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552F-C1E5-49B1-987C-A3984DD398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6186-D49B-46E1-9F0F-7CAD94206D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0450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7144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54789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552F-C1E5-49B1-987C-A3984DD398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6186-D49B-46E1-9F0F-7CAD94206D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" y="1600200"/>
            <a:ext cx="4378452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687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1600200"/>
            <a:ext cx="437859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552F-C1E5-49B1-987C-A3984DD398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6186-D49B-46E1-9F0F-7CAD94206D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5300" y="2212848"/>
            <a:ext cx="4378452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61966" y="2212849"/>
            <a:ext cx="4378452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552F-C1E5-49B1-987C-A3984DD398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6186-D49B-46E1-9F0F-7CAD94206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552F-C1E5-49B1-987C-A3984DD398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6186-D49B-46E1-9F0F-7CAD94206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345" y="266700"/>
            <a:ext cx="3259006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066" y="273051"/>
            <a:ext cx="54121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345" y="2438401"/>
            <a:ext cx="3259006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552F-C1E5-49B1-987C-A3984DD398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6186-D49B-46E1-9F0F-7CAD94206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541" y="228600"/>
            <a:ext cx="6187809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33803" y="1143000"/>
            <a:ext cx="655928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541" y="5810250"/>
            <a:ext cx="6187809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552F-C1E5-49B1-987C-A3984DD398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6186-D49B-46E1-9F0F-7CAD94206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3627" y="6356351"/>
            <a:ext cx="2259806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FA552F-C1E5-49B1-987C-A3984DD398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096" y="6356351"/>
            <a:ext cx="3085306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219" y="6356351"/>
            <a:ext cx="608806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3F86186-D49B-46E1-9F0F-7CAD94206D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62574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6546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7F56-9C7E-45C1-B726-D2569AC9D92C}" type="slidenum">
              <a:rPr lang="ar-SA"/>
              <a:pPr/>
              <a:t>1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56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6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399" y="774412"/>
            <a:ext cx="4221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solidFill>
                  <a:srgbClr val="0070C0"/>
                </a:solidFill>
                <a:cs typeface="Nazanin" pitchFamily="2" charset="-78"/>
              </a:rPr>
              <a:t>فعالیت صفحه 28 درس پنجم</a:t>
            </a:r>
            <a:endParaRPr lang="en-US" sz="3200" dirty="0">
              <a:solidFill>
                <a:srgbClr val="0070C0"/>
              </a:solidFill>
              <a:cs typeface="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94488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4247014"/>
            <a:ext cx="944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>
                <a:cs typeface="Nazanin" pitchFamily="2" charset="-78"/>
              </a:rPr>
              <a:t>از آنجا که علوم انسانی، پیرامون کنش های انسانی بحث می کنند و کنش ها نیز بر اراده و آگاهی استوار هستند و از آنجا که این آگاهی از اجتماع گرفته می شود پس همیشه علوم انسانی یک بعد اجتماعی نیز همراه خود دارند. مثلا درس دستور زبان تا زمانی که پیرامون تجزیه و تحلیل متون ادبی صحبت می کند فقط بر قرارداد اجتماعی یک زبان استوار است اما زمانی که به عنوان یک متن در جامعه </a:t>
            </a:r>
            <a:r>
              <a:rPr lang="fa-IR" sz="2400" dirty="0" err="1">
                <a:cs typeface="Nazanin" pitchFamily="2" charset="-78"/>
              </a:rPr>
              <a:t>شناسی</a:t>
            </a:r>
            <a:r>
              <a:rPr lang="fa-IR" sz="2400" dirty="0">
                <a:cs typeface="Nazanin" pitchFamily="2" charset="-78"/>
              </a:rPr>
              <a:t> ادبیات مطرح شود کاملا بعد اجتماعی پیدا می کند.</a:t>
            </a:r>
            <a:endParaRPr lang="en-US" sz="2400" dirty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73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29344" y="1588168"/>
            <a:ext cx="7273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/>
              <a:t>علوم اجتماعی بخشی از علوم انسانی هستند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538818" y="574828"/>
            <a:ext cx="8000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smtClean="0"/>
              <a:t>کنش های اجتماعی بخشی از کنش های انسانی هستند</a:t>
            </a:r>
            <a:endParaRPr lang="en-US" sz="3600" dirty="0"/>
          </a:p>
        </p:txBody>
      </p:sp>
      <p:sp>
        <p:nvSpPr>
          <p:cNvPr id="2" name="Oval 1"/>
          <p:cNvSpPr/>
          <p:nvPr/>
        </p:nvSpPr>
        <p:spPr>
          <a:xfrm>
            <a:off x="360719" y="2719963"/>
            <a:ext cx="3885095" cy="3758656"/>
          </a:xfrm>
          <a:prstGeom prst="ellipse">
            <a:avLst/>
          </a:prstGeom>
          <a:gradFill>
            <a:gsLst>
              <a:gs pos="0">
                <a:srgbClr val="FFCC11"/>
              </a:gs>
              <a:gs pos="100000">
                <a:srgbClr val="FFF9D7"/>
              </a:gs>
            </a:gsLst>
            <a:lin ang="81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844775" y="3359714"/>
            <a:ext cx="3043324" cy="294428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dirty="0" smtClean="0"/>
              <a:t>کنش اجتماعی</a:t>
            </a:r>
            <a:endParaRPr lang="en-US" sz="4800" dirty="0"/>
          </a:p>
        </p:txBody>
      </p:sp>
      <p:sp>
        <p:nvSpPr>
          <p:cNvPr id="15" name="Oval 14"/>
          <p:cNvSpPr/>
          <p:nvPr/>
        </p:nvSpPr>
        <p:spPr>
          <a:xfrm>
            <a:off x="4904028" y="2731532"/>
            <a:ext cx="3888961" cy="3758656"/>
          </a:xfrm>
          <a:prstGeom prst="ellipse">
            <a:avLst/>
          </a:prstGeom>
          <a:gradFill>
            <a:gsLst>
              <a:gs pos="0">
                <a:srgbClr val="FFCC11"/>
              </a:gs>
              <a:gs pos="100000">
                <a:srgbClr val="FFF9D7"/>
              </a:gs>
            </a:gsLst>
            <a:lin ang="81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00892" y="3334135"/>
            <a:ext cx="3046354" cy="294428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dirty="0" smtClean="0"/>
              <a:t>علوم اجتماعی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5917" y="2805716"/>
            <a:ext cx="2143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/>
              <a:t>علوم انسانی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05088" y="2805716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/>
              <a:t>کنش انسانی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11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3" grpId="0" animBg="1"/>
      <p:bldP spid="15" grpId="0" animBg="1"/>
      <p:bldP spid="16" grpId="0" animBg="1"/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37" y="1295400"/>
            <a:ext cx="81724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000" dirty="0" smtClean="0">
                <a:solidFill>
                  <a:schemeClr val="bg2">
                    <a:lumMod val="50000"/>
                  </a:schemeClr>
                </a:solidFill>
              </a:rPr>
              <a:t>علوم اجتماعی</a:t>
            </a:r>
          </a:p>
          <a:p>
            <a:pPr algn="ctr" rtl="1"/>
            <a:endParaRPr lang="fa-IR" sz="4000" dirty="0"/>
          </a:p>
          <a:p>
            <a:pPr algn="ctr" rtl="1"/>
            <a:endParaRPr lang="fa-IR" sz="4000" dirty="0" smtClean="0"/>
          </a:p>
          <a:p>
            <a:pPr algn="ctr" rtl="1"/>
            <a:r>
              <a:rPr lang="fa-IR" sz="4000" dirty="0" smtClean="0">
                <a:solidFill>
                  <a:srgbClr val="C00000"/>
                </a:solidFill>
              </a:rPr>
              <a:t>شناخت کنش های اجتماعی و پیامدهای آن</a:t>
            </a:r>
          </a:p>
          <a:p>
            <a:pPr algn="ctr" rtl="1"/>
            <a:endParaRPr lang="fa-IR" sz="4000" dirty="0"/>
          </a:p>
          <a:p>
            <a:pPr algn="ctr" rtl="1"/>
            <a:r>
              <a:rPr lang="fa-IR" sz="4000" dirty="0" smtClean="0"/>
              <a:t>و</a:t>
            </a:r>
          </a:p>
          <a:p>
            <a:pPr algn="ctr" rtl="1"/>
            <a:endParaRPr lang="fa-IR" sz="4000" dirty="0" smtClean="0"/>
          </a:p>
          <a:p>
            <a:pPr algn="ctr" rtl="1"/>
            <a:r>
              <a:rPr lang="fa-IR" sz="4000" dirty="0" smtClean="0">
                <a:solidFill>
                  <a:srgbClr val="FF0000"/>
                </a:solidFill>
              </a:rPr>
              <a:t>علم به پدیده ها و واقعیت های اجتماعی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aman\pictures\picture\a17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 r="23830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25489744"/>
              </p:ext>
            </p:extLst>
          </p:nvPr>
        </p:nvGraphicFramePr>
        <p:xfrm>
          <a:off x="-1524000" y="0"/>
          <a:ext cx="1280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ABC48C-8246-4F31-B8AA-07584A8C6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AABC48C-8246-4F31-B8AA-07584A8C6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3F539-E4E9-448C-97C9-788FE2DB9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423F539-E4E9-448C-97C9-788FE2DB9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02FC8-693A-4CE1-B1C2-34A52891E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8E02FC8-693A-4CE1-B1C2-34A52891E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296A91-7984-4538-BEEC-F588FD068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C296A91-7984-4538-BEEC-F588FD068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374E63-9EA7-41E3-9C89-62A1E86DD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D6374E63-9EA7-41E3-9C89-62A1E86DD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89BA01-FE4A-41EB-A8F3-C85A419EC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189BA01-FE4A-41EB-A8F3-C85A419EC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ED305D-BB70-46E8-8453-012B5680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CED305D-BB70-46E8-8453-012B5680C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B62216-E564-42AF-94DB-8C17D8CF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A6B62216-E564-42AF-94DB-8C17D8CF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D067B1-0A94-46F4-9E40-C4EEA7448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D067B1-0A94-46F4-9E40-C4EEA7448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FFDCF7-EEFD-41B2-9267-89D60DEA1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DBFFDCF7-EEFD-41B2-9267-89D60DEA1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FAFD0-D7C5-4321-A2E2-41E7A2429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F02FAFD0-D7C5-4321-A2E2-41E7A2429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EB2EC5-1A99-4A46-9E35-C43FCEB5D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BEB2EC5-1A99-4A46-9E35-C43FCEB5D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F1026-27AF-456F-B061-0C515D744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A0F1026-27AF-456F-B061-0C515D744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9A783-8AB4-4F46-AF94-D23899E31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3B39A783-8AB4-4F46-AF94-D23899E31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CE7EA0-1AA1-427F-9D95-5ABFF92C0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92CE7EA0-1AA1-427F-9D95-5ABFF92C0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7F027E-3CE1-4D6E-8C63-39A9C26AE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47F027E-3CE1-4D6E-8C63-39A9C26AE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BEA2D6-0EFC-45E8-B779-2F16F9155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7BEA2D6-0EFC-45E8-B779-2F16F9155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17A0CC-3070-483C-9145-CB7AB813F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417A0CC-3070-483C-9145-CB7AB813F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357C06-7F4C-43AE-BAB1-0F4AC1605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76357C06-7F4C-43AE-BAB1-0F4AC1605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A68C63-8913-471F-8BFF-0D606ABE1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1AA68C63-8913-471F-8BFF-0D606ABE1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2C9019-82BA-4C48-A159-BDAA8CA44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002C9019-82BA-4C48-A159-BDAA8CA44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CE5B0B-A1A6-484C-88B1-1BFD1EA75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3CE5B0B-A1A6-484C-88B1-1BFD1EA75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F48DE-F04F-4E37-9A2F-81B40D034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7C9F48DE-F04F-4E37-9A2F-81B40D034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کنش انسانی\ah-64d-apache-army-helicop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58" y="1143001"/>
            <a:ext cx="3682998" cy="254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750" y="381001"/>
            <a:ext cx="908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/>
              <a:t>فرض کنید شاهد</a:t>
            </a:r>
            <a:r>
              <a:rPr lang="fa-IR" sz="2400" baseline="0" dirty="0" smtClean="0"/>
              <a:t> درگیری </a:t>
            </a:r>
            <a:r>
              <a:rPr lang="fa-IR" sz="2400" baseline="0" dirty="0" err="1" smtClean="0"/>
              <a:t>دوقبیله</a:t>
            </a:r>
            <a:r>
              <a:rPr lang="fa-IR" sz="2400" baseline="0" dirty="0" smtClean="0"/>
              <a:t>، دو کشور یا درگیری</a:t>
            </a:r>
            <a:r>
              <a:rPr lang="fa-IR" sz="2400" dirty="0" smtClean="0"/>
              <a:t> خیابانی</a:t>
            </a:r>
            <a:r>
              <a:rPr lang="fa-IR" sz="2400" baseline="0" dirty="0" smtClean="0"/>
              <a:t> باشید. </a:t>
            </a:r>
            <a:endParaRPr lang="en-US" sz="2400" dirty="0"/>
          </a:p>
        </p:txBody>
      </p:sp>
      <p:pic>
        <p:nvPicPr>
          <p:cNvPr id="4099" name="Picture 3" descr="C:\Users\user\Desktop\کنش انسانی\d5a05c3e-f56d-4c32-8146-7d4099258d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3" y="1143001"/>
            <a:ext cx="4111936" cy="251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کنش انسانی\images (2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888399"/>
            <a:ext cx="4647974" cy="265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کنش انسانی\images (2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3888399"/>
            <a:ext cx="4207148" cy="26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978" y="284799"/>
            <a:ext cx="8337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aseline="0" dirty="0" smtClean="0"/>
              <a:t>فایده ی علوم اجتماعی را در ارزیابی و حل آن  درگیریها بررسی کنید.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301999" y="5053640"/>
            <a:ext cx="6001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/>
              <a:t>جامعه </a:t>
            </a:r>
            <a:r>
              <a:rPr lang="fa-IR" sz="2400" dirty="0" err="1" smtClean="0"/>
              <a:t>شناسی</a:t>
            </a:r>
            <a:r>
              <a:rPr lang="fa-IR" sz="2400" dirty="0" smtClean="0"/>
              <a:t>: ریشه های درگیری ها را</a:t>
            </a:r>
            <a:r>
              <a:rPr lang="fa-IR" sz="2400" baseline="0" dirty="0" smtClean="0"/>
              <a:t> مطالعه و شناسایی می کند و برای حل آن ها راه حل می دهد.</a:t>
            </a:r>
            <a:endParaRPr lang="en-US" sz="2400" dirty="0"/>
          </a:p>
        </p:txBody>
      </p:sp>
      <p:pic>
        <p:nvPicPr>
          <p:cNvPr id="5122" name="Picture 2" descr="C:\Users\user\Desktop\کنش انسانی\images (2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3" y="1218076"/>
            <a:ext cx="1813117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81866" y="1218076"/>
            <a:ext cx="64414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/>
              <a:t>حقوق: قوانین جامعه را برای اجرای عدالت و دفاع از حقوق افراد تنظیم می کند.</a:t>
            </a:r>
          </a:p>
          <a:p>
            <a:pPr algn="ctr" rtl="1"/>
            <a:r>
              <a:rPr lang="fa-IR" sz="2000" dirty="0" smtClean="0"/>
              <a:t>محدوده ی مرزهای جغرافیایی</a:t>
            </a:r>
          </a:p>
          <a:p>
            <a:pPr algn="ctr" rtl="1"/>
            <a:r>
              <a:rPr lang="fa-IR" sz="2000" dirty="0" smtClean="0"/>
              <a:t>تشکیل احزاب و قانون</a:t>
            </a:r>
          </a:p>
          <a:p>
            <a:pPr algn="ctr" rtl="1"/>
            <a:r>
              <a:rPr lang="fa-IR" sz="2000" dirty="0" smtClean="0"/>
              <a:t>شناسایی متهم، جریمه ی مالی، دیه، زندان، بازداشت</a:t>
            </a:r>
            <a:endParaRPr lang="en-US" sz="2000" dirty="0"/>
          </a:p>
        </p:txBody>
      </p:sp>
      <p:pic>
        <p:nvPicPr>
          <p:cNvPr id="5123" name="Picture 3" descr="C:\Users\user\Desktop\کنش انسانی\اصول_مشاور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3" y="3098904"/>
            <a:ext cx="2117917" cy="13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81867" y="3098904"/>
            <a:ext cx="6441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 smtClean="0"/>
              <a:t>مشاوره و روانشناسی: راه های عقلانی</a:t>
            </a:r>
            <a:r>
              <a:rPr lang="fa-IR" sz="2400" baseline="0" dirty="0" smtClean="0"/>
              <a:t> زندگی بهتر و حل درگیری های فردی را از طریق مسالمت آمیز بررسی و راه حل ارائه می کند.</a:t>
            </a:r>
            <a:endParaRPr lang="en-US" sz="2400" dirty="0"/>
          </a:p>
        </p:txBody>
      </p:sp>
      <p:pic>
        <p:nvPicPr>
          <p:cNvPr id="5124" name="Picture 4" descr="C:\Users\user\Desktop\کنش انسانی\images (3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8" y="4724401"/>
            <a:ext cx="2293888" cy="17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6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59050" y="1371600"/>
            <a:ext cx="49530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FF0000"/>
                </a:solidFill>
              </a:rPr>
              <a:t>علوم اجتماعی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681019" y="2604655"/>
            <a:ext cx="13583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روان </a:t>
            </a:r>
            <a:r>
              <a:rPr lang="fa-IR" dirty="0" err="1" smtClean="0"/>
              <a:t>شناسی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41600" y="3352800"/>
            <a:ext cx="1320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سیاست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87172" y="3837709"/>
            <a:ext cx="1320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اقتصاد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0451" y="3810000"/>
            <a:ext cx="13583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مردم </a:t>
            </a:r>
            <a:r>
              <a:rPr lang="fa-IR" dirty="0" err="1" smtClean="0"/>
              <a:t>شناسی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108700" y="3519055"/>
            <a:ext cx="14033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جامعه </a:t>
            </a:r>
            <a:r>
              <a:rPr lang="fa-IR" dirty="0" err="1" smtClean="0"/>
              <a:t>شناسی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34200" y="2743200"/>
            <a:ext cx="14333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باستان </a:t>
            </a:r>
            <a:r>
              <a:rPr lang="fa-IR" dirty="0" err="1" smtClean="0"/>
              <a:t>شناسی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61050" y="4475019"/>
            <a:ext cx="1651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تاریخ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20800" y="3657600"/>
            <a:ext cx="135081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مدیریت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96573" y="4433455"/>
            <a:ext cx="144650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زبان </a:t>
            </a:r>
            <a:r>
              <a:rPr lang="fa-IR" dirty="0" err="1" smtClean="0"/>
              <a:t>شناسی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55643" y="4710545"/>
            <a:ext cx="150466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جغرافیای انسانی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512050" y="3772082"/>
            <a:ext cx="15684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روان </a:t>
            </a:r>
            <a:r>
              <a:rPr lang="fa-IR" dirty="0" err="1" smtClean="0"/>
              <a:t>شناسی</a:t>
            </a:r>
            <a:r>
              <a:rPr lang="fa-IR" dirty="0" smtClean="0"/>
              <a:t> اجتماعی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79401" y="2767263"/>
            <a:ext cx="135081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انسان </a:t>
            </a:r>
            <a:r>
              <a:rPr lang="fa-IR" dirty="0" err="1" smtClean="0"/>
              <a:t>شناسی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405091" y="2438400"/>
            <a:ext cx="135081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علوم ارتباطات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962" y="465836"/>
            <a:ext cx="5795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3600" dirty="0"/>
              <a:t>اقتصاد: علم کنش های اقتصادی انسان</a:t>
            </a:r>
            <a:endParaRPr lang="en-US" sz="3600" dirty="0"/>
          </a:p>
        </p:txBody>
      </p:sp>
      <p:pic>
        <p:nvPicPr>
          <p:cNvPr id="7170" name="Picture 2" descr="C:\Users\user\Desktop\کنش انسانی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57" y="1614603"/>
            <a:ext cx="27225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maman\pictures\picture\s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13666"/>
            <a:ext cx="2511020" cy="2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9885" y="6204465"/>
            <a:ext cx="138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/>
              <a:t>تولید کالا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002899" y="6204465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/>
              <a:t>تولید خدمت</a:t>
            </a:r>
            <a:endParaRPr lang="en-US" sz="3200" dirty="0"/>
          </a:p>
        </p:txBody>
      </p:sp>
      <p:pic>
        <p:nvPicPr>
          <p:cNvPr id="1026" name="Picture 2" descr="F:\maman\pictures\Pictures\1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66" y="3453564"/>
            <a:ext cx="360429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maman\pictures\Pictures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47" y="1450673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6127519"/>
            <a:ext cx="2853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/>
              <a:t>توزیع کالا و خدمات</a:t>
            </a:r>
            <a:endParaRPr lang="en-US" sz="3200" dirty="0"/>
          </a:p>
        </p:txBody>
      </p:sp>
      <p:pic>
        <p:nvPicPr>
          <p:cNvPr id="1028" name="Picture 4" descr="F:\maman\pictures\Pictures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9" y="1586028"/>
            <a:ext cx="1890383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maman\pictures\Pictures\images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64220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2066" y="667434"/>
            <a:ext cx="4241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600" dirty="0" smtClean="0"/>
              <a:t>سیاست: علم اداره ی جامعه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952999" y="5887451"/>
            <a:ext cx="1366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/>
              <a:t>جمهوری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8600" y="5887452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/>
              <a:t>پادشاهی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1053" y="5887453"/>
            <a:ext cx="1569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/>
              <a:t>دموکراسی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5887453"/>
            <a:ext cx="1265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/>
              <a:t>پارلمانی</a:t>
            </a:r>
            <a:endParaRPr lang="en-US" sz="3200" dirty="0"/>
          </a:p>
        </p:txBody>
      </p:sp>
      <p:pic>
        <p:nvPicPr>
          <p:cNvPr id="2050" name="Picture 2" descr="F:\maman\pictures\Pictures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75" y="2133600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maman\pictures\Pictures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4" y="1905000"/>
            <a:ext cx="325365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5">
                <a:lumMod val="60000"/>
                <a:lumOff val="4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64754"/>
            <a:ext cx="85651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200" dirty="0" smtClean="0"/>
              <a:t>مردم </a:t>
            </a:r>
            <a:r>
              <a:rPr lang="fa-IR" sz="3200" dirty="0" err="1" smtClean="0"/>
              <a:t>شناسی</a:t>
            </a:r>
            <a:r>
              <a:rPr lang="fa-IR" sz="3200" dirty="0" smtClean="0"/>
              <a:t>: </a:t>
            </a:r>
          </a:p>
          <a:p>
            <a:pPr algn="ctr" rtl="1"/>
            <a:r>
              <a:rPr lang="fa-IR" sz="3200" dirty="0" smtClean="0"/>
              <a:t>علم مطالعه جوامع  ابتدایی، اقوام، نژادها، فرهنگ جوامع پیشین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6882065" y="2133599"/>
            <a:ext cx="1905000" cy="13475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/>
              <a:t>دین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48200" y="3681662"/>
            <a:ext cx="2229854" cy="14197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/>
              <a:t>ازدواج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2294020" y="5039224"/>
            <a:ext cx="2112818" cy="13475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/>
              <a:t>اقتصاد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1958686" y="2133600"/>
            <a:ext cx="2026227" cy="134753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/>
              <a:t>بازی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0" y="3729788"/>
            <a:ext cx="2590800" cy="137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/>
              <a:t>حکومت</a:t>
            </a:r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6858000" y="5101388"/>
            <a:ext cx="1905000" cy="122321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/>
              <a:t>جنگ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235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59050" y="1371600"/>
            <a:ext cx="49530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FF0000"/>
                </a:solidFill>
              </a:rPr>
              <a:t>علوم اجتماعی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681019" y="2604655"/>
            <a:ext cx="13583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روان </a:t>
            </a:r>
            <a:r>
              <a:rPr lang="fa-IR" dirty="0" err="1" smtClean="0"/>
              <a:t>شناسی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41600" y="3352800"/>
            <a:ext cx="1320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سیاست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87172" y="3837709"/>
            <a:ext cx="1320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اقتصاد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0451" y="3810000"/>
            <a:ext cx="13583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مردم </a:t>
            </a:r>
            <a:r>
              <a:rPr lang="fa-IR" dirty="0" err="1" smtClean="0"/>
              <a:t>شناسی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108700" y="3519055"/>
            <a:ext cx="14033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جامعه </a:t>
            </a:r>
            <a:r>
              <a:rPr lang="fa-IR" dirty="0" err="1" smtClean="0"/>
              <a:t>شناسی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34200" y="2743200"/>
            <a:ext cx="14333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باستان </a:t>
            </a:r>
            <a:r>
              <a:rPr lang="fa-IR" dirty="0" err="1" smtClean="0"/>
              <a:t>شناسی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61050" y="4475019"/>
            <a:ext cx="1651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تاریخ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20800" y="3657600"/>
            <a:ext cx="135081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مدیریت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96573" y="4433455"/>
            <a:ext cx="144650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زبان </a:t>
            </a:r>
            <a:r>
              <a:rPr lang="fa-IR" dirty="0" err="1" smtClean="0"/>
              <a:t>شناسی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55643" y="4710545"/>
            <a:ext cx="150466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جغرافیای انسانی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512050" y="3772082"/>
            <a:ext cx="15684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روان </a:t>
            </a:r>
            <a:r>
              <a:rPr lang="fa-IR" dirty="0" err="1" smtClean="0"/>
              <a:t>شناسی</a:t>
            </a:r>
            <a:r>
              <a:rPr lang="fa-IR" dirty="0" smtClean="0"/>
              <a:t> اجتماعی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79401" y="2767263"/>
            <a:ext cx="135081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انسان </a:t>
            </a:r>
            <a:r>
              <a:rPr lang="fa-IR" dirty="0" err="1" smtClean="0"/>
              <a:t>شناسی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405091" y="2438400"/>
            <a:ext cx="135081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علوم ارتباطات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10375" y="609892"/>
            <a:ext cx="22509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درس پنجم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4001" y="5431711"/>
            <a:ext cx="268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solidFill>
                  <a:srgbClr val="002060"/>
                </a:solidFill>
                <a:cs typeface="Nazanin" pitchFamily="2" charset="-78"/>
              </a:rPr>
              <a:t>محبوبه </a:t>
            </a:r>
            <a:r>
              <a:rPr lang="fa-IR" sz="2800" dirty="0" err="1">
                <a:solidFill>
                  <a:srgbClr val="002060"/>
                </a:solidFill>
                <a:cs typeface="Nazanin" pitchFamily="2" charset="-78"/>
              </a:rPr>
              <a:t>پورشفیعی</a:t>
            </a:r>
            <a:endParaRPr lang="fa-IR" sz="2800" dirty="0">
              <a:solidFill>
                <a:srgbClr val="002060"/>
              </a:solidFill>
              <a:cs typeface="Nazanin" pitchFamily="2" charset="-78"/>
            </a:endParaRPr>
          </a:p>
          <a:p>
            <a:pPr algn="ctr" rtl="1"/>
            <a:r>
              <a:rPr lang="fa-IR" sz="2800" dirty="0">
                <a:solidFill>
                  <a:srgbClr val="002060"/>
                </a:solidFill>
                <a:cs typeface="Nazanin" pitchFamily="2" charset="-78"/>
              </a:rPr>
              <a:t>آبان ماه 1392</a:t>
            </a:r>
            <a:endParaRPr lang="en-US" sz="2800" dirty="0">
              <a:solidFill>
                <a:srgbClr val="002060"/>
              </a:solidFill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73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4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376" y="364754"/>
            <a:ext cx="38908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200" dirty="0" smtClean="0"/>
              <a:t>جامعه </a:t>
            </a:r>
            <a:r>
              <a:rPr lang="fa-IR" sz="3200" dirty="0" err="1" smtClean="0"/>
              <a:t>شناسی</a:t>
            </a:r>
            <a:r>
              <a:rPr lang="fa-IR" sz="3200" dirty="0" smtClean="0"/>
              <a:t>: </a:t>
            </a:r>
          </a:p>
          <a:p>
            <a:pPr algn="ctr" rtl="1"/>
            <a:r>
              <a:rPr lang="fa-IR" sz="3200" b="1" dirty="0" smtClean="0"/>
              <a:t>علم مطالعه جوامع  امروزی</a:t>
            </a:r>
            <a:endParaRPr lang="en-US" sz="3200" b="1" dirty="0"/>
          </a:p>
        </p:txBody>
      </p:sp>
      <p:sp>
        <p:nvSpPr>
          <p:cNvPr id="5" name="Oval 4"/>
          <p:cNvSpPr/>
          <p:nvPr/>
        </p:nvSpPr>
        <p:spPr>
          <a:xfrm>
            <a:off x="6882065" y="2133599"/>
            <a:ext cx="1905000" cy="13475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/>
              <a:t>دین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38922" y="4904874"/>
            <a:ext cx="2229854" cy="14197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/>
              <a:t>ازدواج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2294020" y="5039224"/>
            <a:ext cx="2112818" cy="13475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/>
              <a:t>اقتصاد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1958686" y="2133600"/>
            <a:ext cx="2026227" cy="134753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/>
              <a:t>بازی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0" y="3729788"/>
            <a:ext cx="2590800" cy="137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/>
              <a:t>حکومت</a:t>
            </a:r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6858000" y="5101388"/>
            <a:ext cx="1905000" cy="122321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/>
              <a:t>جنگ</a:t>
            </a:r>
            <a:endParaRPr lang="en-US" sz="4400" dirty="0"/>
          </a:p>
        </p:txBody>
      </p:sp>
      <p:sp>
        <p:nvSpPr>
          <p:cNvPr id="11" name="Oval 10"/>
          <p:cNvSpPr/>
          <p:nvPr/>
        </p:nvSpPr>
        <p:spPr>
          <a:xfrm>
            <a:off x="4191000" y="2061411"/>
            <a:ext cx="2229854" cy="1419725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/>
              <a:t>خانواده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3350429" y="3485149"/>
            <a:ext cx="3527625" cy="1419725"/>
          </a:xfrm>
          <a:prstGeom prst="ellipse">
            <a:avLst/>
          </a:prstGeom>
          <a:solidFill>
            <a:srgbClr val="FF9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/>
              <a:t>گروه های سنی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7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6B9F-8966-493C-87F5-455E373BC3F6}" type="slidenum">
              <a:rPr lang="ar-SA"/>
              <a:pPr/>
              <a:t>21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7331A4F-3B3B-418E-9CCC-B9F95BF297C6}" type="slidenum">
              <a:rPr lang="ar-SA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/>
              <a:t>21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a-IR"/>
              <a:t>.</a:t>
            </a: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rgbClr val="FFFFCC"/>
          </a:solidFill>
        </p:spPr>
        <p:txBody>
          <a:bodyPr/>
          <a:lstStyle/>
          <a:p>
            <a:pPr lvl="1"/>
            <a:endParaRPr lang="en-US"/>
          </a:p>
        </p:txBody>
      </p:sp>
      <p:pic>
        <p:nvPicPr>
          <p:cNvPr id="171013" name="Picture 11" descr="J01754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76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4" name="WordArt 28"/>
          <p:cNvSpPr>
            <a:spLocks noChangeArrowheads="1" noChangeShapeType="1" noTextEdit="1"/>
          </p:cNvSpPr>
          <p:nvPr/>
        </p:nvSpPr>
        <p:spPr bwMode="auto">
          <a:xfrm>
            <a:off x="4017434" y="1916113"/>
            <a:ext cx="4756944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1"/>
            <a:r>
              <a:rPr lang="fa-I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از حسن توجه شما سپاسگزارم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0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4391043"/>
              </p:ext>
            </p:extLst>
          </p:nvPr>
        </p:nvGraphicFramePr>
        <p:xfrm>
          <a:off x="1447800" y="1532930"/>
          <a:ext cx="708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136902" y="609600"/>
            <a:ext cx="31422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dirty="0" smtClean="0"/>
              <a:t>دو دسته کنش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972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621" y="865257"/>
            <a:ext cx="8983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rtl="1">
              <a:buBlip>
                <a:blip r:embed="rId3"/>
              </a:buBlip>
            </a:pPr>
            <a:r>
              <a:rPr lang="fa-IR" sz="4000" dirty="0">
                <a:cs typeface="Nazanin" pitchFamily="2" charset="-78"/>
              </a:rPr>
              <a:t>جامعه </a:t>
            </a:r>
            <a:r>
              <a:rPr lang="fa-IR" sz="4000" dirty="0" err="1">
                <a:cs typeface="Nazanin" pitchFamily="2" charset="-78"/>
              </a:rPr>
              <a:t>شناسی</a:t>
            </a:r>
            <a:r>
              <a:rPr lang="fa-IR" sz="4000" dirty="0">
                <a:cs typeface="Nazanin" pitchFamily="2" charset="-78"/>
              </a:rPr>
              <a:t> با </a:t>
            </a:r>
            <a:r>
              <a:rPr lang="fa-IR" sz="4000" dirty="0" err="1">
                <a:cs typeface="Nazanin" pitchFamily="2" charset="-78"/>
              </a:rPr>
              <a:t>کنشهای</a:t>
            </a:r>
            <a:r>
              <a:rPr lang="fa-IR" sz="4000" dirty="0">
                <a:cs typeface="Nazanin" pitchFamily="2" charset="-78"/>
              </a:rPr>
              <a:t> اجتماعی </a:t>
            </a:r>
            <a:r>
              <a:rPr lang="fa-IR" sz="4000" dirty="0" smtClean="0">
                <a:cs typeface="Nazanin" pitchFamily="2" charset="-78"/>
              </a:rPr>
              <a:t>سر و </a:t>
            </a:r>
            <a:r>
              <a:rPr lang="fa-IR" sz="4000" dirty="0">
                <a:cs typeface="Nazanin" pitchFamily="2" charset="-78"/>
              </a:rPr>
              <a:t>کار دارد</a:t>
            </a:r>
            <a:endParaRPr lang="en-US" sz="4000" dirty="0">
              <a:cs typeface="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537" y="24384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rtl="1">
              <a:buBlip>
                <a:blip r:embed="rId3"/>
              </a:buBlip>
            </a:pPr>
            <a:r>
              <a:rPr lang="fa-IR" sz="3600" dirty="0" err="1">
                <a:cs typeface="Nazanin" pitchFamily="2" charset="-78"/>
              </a:rPr>
              <a:t>کنشهای</a:t>
            </a:r>
            <a:r>
              <a:rPr lang="fa-IR" sz="3600" dirty="0">
                <a:cs typeface="Nazanin" pitchFamily="2" charset="-78"/>
              </a:rPr>
              <a:t> اجتماعی: آن دست از </a:t>
            </a:r>
            <a:r>
              <a:rPr lang="fa-IR" sz="3600" dirty="0" err="1">
                <a:cs typeface="Nazanin" pitchFamily="2" charset="-78"/>
              </a:rPr>
              <a:t>کنشهای</a:t>
            </a:r>
            <a:r>
              <a:rPr lang="fa-IR" sz="3600" dirty="0">
                <a:cs typeface="Nazanin" pitchFamily="2" charset="-78"/>
              </a:rPr>
              <a:t> انسانی که در ارتباط با دیگران انجام می شوند.</a:t>
            </a:r>
            <a:endParaRPr lang="en-US" sz="3600" dirty="0">
              <a:cs typeface="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621" y="435233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rtl="1">
              <a:buBlip>
                <a:blip r:embed="rId3"/>
              </a:buBlip>
            </a:pPr>
            <a:r>
              <a:rPr lang="fa-IR" sz="3600" dirty="0"/>
              <a:t>از آنجا که انسان در یک محیط اجتماعی زندگی می کند، حتی </a:t>
            </a:r>
            <a:r>
              <a:rPr lang="fa-IR" sz="3600" dirty="0" err="1"/>
              <a:t>کنشهای</a:t>
            </a:r>
            <a:r>
              <a:rPr lang="fa-IR" sz="3600" dirty="0"/>
              <a:t> فردی هم دارای یک بعد اجتماعی هستند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06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کنش انسانی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42" y="3850099"/>
            <a:ext cx="2761986" cy="300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کنش انسانی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6658"/>
            <a:ext cx="3806171" cy="31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کنش انسانی\310535_3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39" y="136916"/>
            <a:ext cx="2268732" cy="18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کنش انسانی\download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36" y="3481686"/>
            <a:ext cx="2464064" cy="33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کنش انسانی\images (1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2" y="3481686"/>
            <a:ext cx="3797300" cy="299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کنش انسانی\images (2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2" y="466455"/>
            <a:ext cx="3505200" cy="266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9162" y="2543541"/>
            <a:ext cx="3046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dirty="0"/>
              <a:t>کدامیک از این کنش ها یک کنش فردی است؟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72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کنش انسانی\im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00" y="4572001"/>
            <a:ext cx="371475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کنش انسانی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1" y="811212"/>
            <a:ext cx="2576248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کنش انسانی\images (1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7" y="3733800"/>
            <a:ext cx="3207412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کنش انسانی\images (2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70" y="2251076"/>
            <a:ext cx="3405188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2795" y="30480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کنش های اجتماعی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9689" y="657085"/>
            <a:ext cx="5960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dirty="0" smtClean="0"/>
              <a:t>همه</a:t>
            </a:r>
            <a:r>
              <a:rPr lang="fa-IR" sz="2800" baseline="0" dirty="0" smtClean="0"/>
              <a:t> پدیده های اجتماعی پیامد کنش اجتماعی هستند</a:t>
            </a:r>
            <a:endParaRPr lang="en-US" sz="2800" dirty="0"/>
          </a:p>
        </p:txBody>
      </p:sp>
      <p:pic>
        <p:nvPicPr>
          <p:cNvPr id="6146" name="Picture 2" descr="C:\Users\user\Desktop\کنش انسانی\6351396838407071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213339"/>
            <a:ext cx="3123348" cy="210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کنش انسانی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42" y="1221698"/>
            <a:ext cx="3405188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کنش انسانی\download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1" y="3903785"/>
            <a:ext cx="3393149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کنش انسانی\bd95e3be96d8290218c46e42d4155f6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58" y="3925997"/>
            <a:ext cx="3430673" cy="21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2055" y="3418641"/>
            <a:ext cx="1165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/>
              <a:t>ترافیک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7984" y="3431651"/>
            <a:ext cx="777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/>
              <a:t>بازار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551404" y="6172200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/>
              <a:t>ارتش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1248" y="6172200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/>
              <a:t>شهر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44153965"/>
              </p:ext>
            </p:extLst>
          </p:nvPr>
        </p:nvGraphicFramePr>
        <p:xfrm>
          <a:off x="495300" y="457200"/>
          <a:ext cx="8915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0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754558"/>
            <a:ext cx="40271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400" dirty="0" smtClean="0">
                <a:solidFill>
                  <a:schemeClr val="bg2">
                    <a:lumMod val="50000"/>
                  </a:schemeClr>
                </a:solidFill>
              </a:rPr>
              <a:t>علوم </a:t>
            </a:r>
            <a:r>
              <a:rPr lang="fa-IR" sz="4400" dirty="0">
                <a:solidFill>
                  <a:schemeClr val="bg2">
                    <a:lumMod val="50000"/>
                  </a:schemeClr>
                </a:solidFill>
              </a:rPr>
              <a:t>اجتماعی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8799" y="1928045"/>
            <a:ext cx="31703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 smtClean="0">
                <a:solidFill>
                  <a:schemeClr val="accent3">
                    <a:lumMod val="50000"/>
                  </a:schemeClr>
                </a:solidFill>
              </a:rPr>
              <a:t>جامعه </a:t>
            </a:r>
            <a:r>
              <a:rPr lang="fa-IR" sz="3600" dirty="0" err="1">
                <a:solidFill>
                  <a:schemeClr val="accent3">
                    <a:lumMod val="50000"/>
                  </a:schemeClr>
                </a:solidFill>
              </a:rPr>
              <a:t>شناسی</a:t>
            </a:r>
            <a:endParaRPr lang="fa-IR" sz="3600" dirty="0">
              <a:solidFill>
                <a:schemeClr val="accent3">
                  <a:lumMod val="50000"/>
                </a:schemeClr>
              </a:solidFill>
            </a:endParaRPr>
          </a:p>
          <a:p>
            <a:pPr algn="r" rtl="1"/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</a:rPr>
              <a:t>روان </a:t>
            </a:r>
            <a:r>
              <a:rPr lang="fa-IR" sz="3600" dirty="0" err="1" smtClean="0">
                <a:solidFill>
                  <a:schemeClr val="accent3">
                    <a:lumMod val="75000"/>
                  </a:schemeClr>
                </a:solidFill>
              </a:rPr>
              <a:t>شناسی</a:t>
            </a:r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fa-IR" sz="3600" dirty="0">
              <a:solidFill>
                <a:schemeClr val="accent3">
                  <a:lumMod val="75000"/>
                </a:schemeClr>
              </a:solidFill>
            </a:endParaRPr>
          </a:p>
          <a:p>
            <a:pPr algn="r" rtl="1"/>
            <a:r>
              <a:rPr lang="fa-IR" sz="3600" dirty="0">
                <a:solidFill>
                  <a:schemeClr val="accent3">
                    <a:lumMod val="50000"/>
                  </a:schemeClr>
                </a:solidFill>
              </a:rPr>
              <a:t>سیاست </a:t>
            </a:r>
          </a:p>
          <a:p>
            <a:pPr algn="r" rtl="1"/>
            <a:r>
              <a:rPr lang="fa-IR" sz="3600" dirty="0">
                <a:solidFill>
                  <a:schemeClr val="accent3">
                    <a:lumMod val="75000"/>
                  </a:schemeClr>
                </a:solidFill>
              </a:rPr>
              <a:t>جمعیت </a:t>
            </a:r>
            <a:r>
              <a:rPr lang="fa-IR" sz="3600" dirty="0" err="1" smtClean="0">
                <a:solidFill>
                  <a:schemeClr val="accent3">
                    <a:lumMod val="75000"/>
                  </a:schemeClr>
                </a:solidFill>
              </a:rPr>
              <a:t>شناسی</a:t>
            </a:r>
            <a:endParaRPr lang="fa-IR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 rtl="1"/>
            <a:r>
              <a:rPr lang="fa-IR" sz="3600" dirty="0" smtClean="0"/>
              <a:t> </a:t>
            </a:r>
            <a:r>
              <a:rPr lang="fa-IR" sz="3600" dirty="0" smtClean="0">
                <a:solidFill>
                  <a:schemeClr val="accent3">
                    <a:lumMod val="50000"/>
                  </a:schemeClr>
                </a:solidFill>
              </a:rPr>
              <a:t>تاریخ</a:t>
            </a:r>
          </a:p>
          <a:p>
            <a:pPr algn="r" rtl="1"/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</a:rPr>
              <a:t>اقتصاد</a:t>
            </a:r>
          </a:p>
          <a:p>
            <a:pPr algn="r" rtl="1"/>
            <a:r>
              <a:rPr lang="fa-IR" sz="3600" dirty="0" smtClean="0">
                <a:solidFill>
                  <a:schemeClr val="accent3">
                    <a:lumMod val="50000"/>
                  </a:schemeClr>
                </a:solidFill>
              </a:rPr>
              <a:t>مردم </a:t>
            </a:r>
            <a:r>
              <a:rPr lang="fa-IR" sz="3600" dirty="0" err="1" smtClean="0">
                <a:solidFill>
                  <a:schemeClr val="accent3">
                    <a:lumMod val="50000"/>
                  </a:schemeClr>
                </a:solidFill>
              </a:rPr>
              <a:t>شناسی</a:t>
            </a:r>
            <a:endParaRPr lang="fa-IR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 rtl="1"/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</a:rPr>
              <a:t>مشاوره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928044"/>
            <a:ext cx="335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 smtClean="0">
                <a:solidFill>
                  <a:schemeClr val="accent6">
                    <a:lumMod val="75000"/>
                  </a:schemeClr>
                </a:solidFill>
              </a:rPr>
              <a:t>روانشناسی اجتماعی</a:t>
            </a:r>
          </a:p>
          <a:p>
            <a:pPr algn="r" rtl="1"/>
            <a:r>
              <a:rPr lang="fa-IR" sz="3600" dirty="0">
                <a:solidFill>
                  <a:schemeClr val="accent6">
                    <a:lumMod val="50000"/>
                  </a:schemeClr>
                </a:solidFill>
              </a:rPr>
              <a:t>باستان </a:t>
            </a:r>
            <a:r>
              <a:rPr lang="fa-IR" sz="3600" dirty="0" err="1">
                <a:solidFill>
                  <a:schemeClr val="accent6">
                    <a:lumMod val="50000"/>
                  </a:schemeClr>
                </a:solidFill>
              </a:rPr>
              <a:t>شناسی</a:t>
            </a:r>
            <a:endParaRPr lang="fa-IR" sz="3600" dirty="0">
              <a:solidFill>
                <a:schemeClr val="accent6">
                  <a:lumMod val="50000"/>
                </a:schemeClr>
              </a:solidFill>
            </a:endParaRPr>
          </a:p>
          <a:p>
            <a:pPr algn="r" rtl="1"/>
            <a:r>
              <a:rPr lang="fa-IR" sz="3600" dirty="0">
                <a:solidFill>
                  <a:schemeClr val="accent6">
                    <a:lumMod val="75000"/>
                  </a:schemeClr>
                </a:solidFill>
              </a:rPr>
              <a:t>ادبیات</a:t>
            </a:r>
          </a:p>
          <a:p>
            <a:pPr algn="r" rtl="1"/>
            <a:r>
              <a:rPr lang="fa-IR" sz="3600" dirty="0">
                <a:solidFill>
                  <a:schemeClr val="accent6">
                    <a:lumMod val="50000"/>
                  </a:schemeClr>
                </a:solidFill>
              </a:rPr>
              <a:t>جغرافیای </a:t>
            </a: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</a:rPr>
              <a:t>انسانی</a:t>
            </a:r>
          </a:p>
          <a:p>
            <a:pPr algn="r" rtl="1"/>
            <a:r>
              <a:rPr lang="fa-IR" sz="3600" dirty="0" smtClean="0">
                <a:solidFill>
                  <a:schemeClr val="accent6">
                    <a:lumMod val="75000"/>
                  </a:schemeClr>
                </a:solidFill>
              </a:rPr>
              <a:t>مدیریت</a:t>
            </a:r>
          </a:p>
          <a:p>
            <a:pPr algn="r" rtl="1"/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</a:rPr>
              <a:t>زبان </a:t>
            </a:r>
            <a:r>
              <a:rPr lang="fa-IR" sz="3600" dirty="0" err="1" smtClean="0">
                <a:solidFill>
                  <a:schemeClr val="accent6">
                    <a:lumMod val="50000"/>
                  </a:schemeClr>
                </a:solidFill>
              </a:rPr>
              <a:t>شناسی</a:t>
            </a:r>
            <a:endParaRPr lang="fa-IR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 rtl="1"/>
            <a:r>
              <a:rPr lang="fa-IR" sz="3600" dirty="0" smtClean="0">
                <a:solidFill>
                  <a:schemeClr val="accent6">
                    <a:lumMod val="75000"/>
                  </a:schemeClr>
                </a:solidFill>
              </a:rPr>
              <a:t>ارتباطات اجتماعی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835</TotalTime>
  <Words>569</Words>
  <Application>Microsoft Office PowerPoint</Application>
  <PresentationFormat>A4 Paper (210x297 mm)</PresentationFormat>
  <Paragraphs>149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کنش انسانی</dc:title>
  <dc:creator>user</dc:creator>
  <cp:lastModifiedBy>user</cp:lastModifiedBy>
  <cp:revision>80</cp:revision>
  <dcterms:created xsi:type="dcterms:W3CDTF">2013-10-24T13:45:41Z</dcterms:created>
  <dcterms:modified xsi:type="dcterms:W3CDTF">2013-12-06T10:01:17Z</dcterms:modified>
</cp:coreProperties>
</file>