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331" r:id="rId2"/>
    <p:sldId id="332" r:id="rId3"/>
    <p:sldId id="333" r:id="rId4"/>
    <p:sldId id="334" r:id="rId5"/>
    <p:sldId id="335" r:id="rId6"/>
    <p:sldId id="336" r:id="rId7"/>
    <p:sldId id="322" r:id="rId8"/>
    <p:sldId id="343" r:id="rId9"/>
    <p:sldId id="344" r:id="rId10"/>
    <p:sldId id="337" r:id="rId11"/>
    <p:sldId id="258" r:id="rId12"/>
    <p:sldId id="338" r:id="rId13"/>
    <p:sldId id="257" r:id="rId14"/>
    <p:sldId id="269" r:id="rId15"/>
    <p:sldId id="270" r:id="rId16"/>
    <p:sldId id="274" r:id="rId17"/>
    <p:sldId id="328" r:id="rId18"/>
    <p:sldId id="348" r:id="rId19"/>
    <p:sldId id="329" r:id="rId20"/>
    <p:sldId id="353" r:id="rId21"/>
    <p:sldId id="303" r:id="rId22"/>
    <p:sldId id="323" r:id="rId23"/>
    <p:sldId id="330" r:id="rId24"/>
    <p:sldId id="345" r:id="rId25"/>
    <p:sldId id="359" r:id="rId26"/>
    <p:sldId id="360" r:id="rId27"/>
    <p:sldId id="346" r:id="rId28"/>
    <p:sldId id="347" r:id="rId29"/>
    <p:sldId id="324" r:id="rId30"/>
    <p:sldId id="325" r:id="rId31"/>
    <p:sldId id="272" r:id="rId32"/>
    <p:sldId id="357" r:id="rId33"/>
    <p:sldId id="358" r:id="rId34"/>
    <p:sldId id="445" r:id="rId3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801" autoAdjust="0"/>
    <p:restoredTop sz="94660"/>
  </p:normalViewPr>
  <p:slideViewPr>
    <p:cSldViewPr>
      <p:cViewPr>
        <p:scale>
          <a:sx n="70" d="100"/>
          <a:sy n="70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79657-D405-4607-A94A-B607A07172AE}" type="doc">
      <dgm:prSet loTypeId="urn:microsoft.com/office/officeart/2005/8/layout/pyramid1" loCatId="pyramid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5F6DCD16-CD17-4121-923B-B43987B7FCB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lnSpc>
              <a:spcPts val="1200"/>
            </a:lnSpc>
          </a:pPr>
          <a:r>
            <a:rPr lang="fa-IR" sz="1800" b="1" dirty="0" smtClean="0">
              <a:cs typeface="B Titr" pitchFamily="2" charset="-78"/>
            </a:rPr>
            <a:t>خود</a:t>
          </a:r>
        </a:p>
        <a:p>
          <a:pPr rtl="1">
            <a:lnSpc>
              <a:spcPts val="1200"/>
            </a:lnSpc>
          </a:pPr>
          <a:r>
            <a:rPr lang="fa-IR" sz="1800" b="1" dirty="0" smtClean="0">
              <a:cs typeface="B Titr" pitchFamily="2" charset="-78"/>
            </a:rPr>
            <a:t> شکوفایی</a:t>
          </a:r>
          <a:endParaRPr lang="fa-IR" sz="1800" b="1" dirty="0">
            <a:cs typeface="B Titr" pitchFamily="2" charset="-78"/>
          </a:endParaRPr>
        </a:p>
      </dgm:t>
    </dgm:pt>
    <dgm:pt modelId="{145F0916-D742-4B50-AF51-D47F66E99B10}" type="parTrans" cxnId="{359CE36B-7D99-4480-ACF4-032298230A93}">
      <dgm:prSet/>
      <dgm:spPr/>
      <dgm:t>
        <a:bodyPr/>
        <a:lstStyle/>
        <a:p>
          <a:pPr rtl="1"/>
          <a:endParaRPr lang="fa-IR"/>
        </a:p>
      </dgm:t>
    </dgm:pt>
    <dgm:pt modelId="{3069190B-86EC-4A88-9A5E-D569CD121728}" type="sibTrans" cxnId="{359CE36B-7D99-4480-ACF4-032298230A93}">
      <dgm:prSet/>
      <dgm:spPr/>
      <dgm:t>
        <a:bodyPr/>
        <a:lstStyle/>
        <a:p>
          <a:pPr rtl="1"/>
          <a:endParaRPr lang="fa-IR"/>
        </a:p>
      </dgm:t>
    </dgm:pt>
    <dgm:pt modelId="{D1335C82-AECD-4332-84AF-CD130CF8471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>
            <a:lnSpc>
              <a:spcPts val="1500"/>
            </a:lnSpc>
          </a:pPr>
          <a:r>
            <a:rPr lang="fa-IR" sz="2800" b="1" dirty="0" smtClean="0">
              <a:cs typeface="B Titr" pitchFamily="2" charset="-78"/>
            </a:rPr>
            <a:t>دانستن و</a:t>
          </a:r>
        </a:p>
        <a:p>
          <a:pPr algn="ctr" rtl="1">
            <a:lnSpc>
              <a:spcPts val="1500"/>
            </a:lnSpc>
          </a:pPr>
          <a:r>
            <a:rPr lang="fa-IR" sz="2800" b="1" dirty="0" smtClean="0">
              <a:cs typeface="B Titr" pitchFamily="2" charset="-78"/>
            </a:rPr>
            <a:t>فهمیدن</a:t>
          </a:r>
          <a:endParaRPr lang="fa-IR" sz="2800" b="1" dirty="0">
            <a:cs typeface="B Titr" pitchFamily="2" charset="-78"/>
          </a:endParaRPr>
        </a:p>
      </dgm:t>
    </dgm:pt>
    <dgm:pt modelId="{927A18C2-8E3C-4A33-A013-54451CBBBF00}" type="parTrans" cxnId="{2A528C85-E692-4981-84BD-6DE552D574DA}">
      <dgm:prSet/>
      <dgm:spPr/>
      <dgm:t>
        <a:bodyPr/>
        <a:lstStyle/>
        <a:p>
          <a:pPr rtl="1"/>
          <a:endParaRPr lang="fa-IR"/>
        </a:p>
      </dgm:t>
    </dgm:pt>
    <dgm:pt modelId="{263C413B-8354-4BF1-AE06-84DF356B9267}" type="sibTrans" cxnId="{2A528C85-E692-4981-84BD-6DE552D574DA}">
      <dgm:prSet/>
      <dgm:spPr/>
      <dgm:t>
        <a:bodyPr/>
        <a:lstStyle/>
        <a:p>
          <a:pPr rtl="1"/>
          <a:endParaRPr lang="fa-IR"/>
        </a:p>
      </dgm:t>
    </dgm:pt>
    <dgm:pt modelId="{57AC1AEA-5F60-475F-836B-F6FFF8E7C6BA}">
      <dgm:prSet phldrT="[Text]" custT="1"/>
      <dgm:spPr/>
      <dgm:t>
        <a:bodyPr/>
        <a:lstStyle/>
        <a:p>
          <a:pPr rtl="1"/>
          <a:r>
            <a:rPr lang="fa-IR" sz="4400" b="1" dirty="0" smtClean="0">
              <a:cs typeface="B Titr" pitchFamily="2" charset="-78"/>
            </a:rPr>
            <a:t>احترام</a:t>
          </a:r>
          <a:endParaRPr lang="fa-IR" sz="4400" b="1" dirty="0">
            <a:cs typeface="B Titr" pitchFamily="2" charset="-78"/>
          </a:endParaRPr>
        </a:p>
      </dgm:t>
    </dgm:pt>
    <dgm:pt modelId="{D91D3056-18EE-4748-9DE4-5F7092C3A9D7}" type="parTrans" cxnId="{5DB9AA6B-330B-450D-A958-EF1DB1C5B319}">
      <dgm:prSet/>
      <dgm:spPr/>
      <dgm:t>
        <a:bodyPr/>
        <a:lstStyle/>
        <a:p>
          <a:pPr rtl="1"/>
          <a:endParaRPr lang="fa-IR"/>
        </a:p>
      </dgm:t>
    </dgm:pt>
    <dgm:pt modelId="{7AD279FF-E609-416F-A3DF-6714656A9CAE}" type="sibTrans" cxnId="{5DB9AA6B-330B-450D-A958-EF1DB1C5B319}">
      <dgm:prSet/>
      <dgm:spPr/>
      <dgm:t>
        <a:bodyPr/>
        <a:lstStyle/>
        <a:p>
          <a:pPr rtl="1"/>
          <a:endParaRPr lang="fa-IR"/>
        </a:p>
      </dgm:t>
    </dgm:pt>
    <dgm:pt modelId="{DA03B9C3-1F11-4417-8099-18D153D1AC8F}">
      <dgm:prSet phldrT="[Text]" custT="1"/>
      <dgm:spPr/>
      <dgm:t>
        <a:bodyPr/>
        <a:lstStyle/>
        <a:p>
          <a:pPr rtl="1"/>
          <a:r>
            <a:rPr lang="fa-IR" sz="4400" b="1" dirty="0" smtClean="0">
              <a:cs typeface="B Titr" pitchFamily="2" charset="-78"/>
            </a:rPr>
            <a:t>تعلق و محبت</a:t>
          </a:r>
          <a:endParaRPr lang="fa-IR" sz="4400" b="1" dirty="0">
            <a:cs typeface="B Titr" pitchFamily="2" charset="-78"/>
          </a:endParaRPr>
        </a:p>
      </dgm:t>
    </dgm:pt>
    <dgm:pt modelId="{65391916-7DA1-40B8-98F8-273C7DA90ED3}" type="parTrans" cxnId="{7F65DF14-41CD-4825-8758-993144C5E9D1}">
      <dgm:prSet/>
      <dgm:spPr/>
      <dgm:t>
        <a:bodyPr/>
        <a:lstStyle/>
        <a:p>
          <a:pPr rtl="1"/>
          <a:endParaRPr lang="fa-IR"/>
        </a:p>
      </dgm:t>
    </dgm:pt>
    <dgm:pt modelId="{EE190D4E-716C-4663-94DC-85DC386E4084}" type="sibTrans" cxnId="{7F65DF14-41CD-4825-8758-993144C5E9D1}">
      <dgm:prSet/>
      <dgm:spPr/>
      <dgm:t>
        <a:bodyPr/>
        <a:lstStyle/>
        <a:p>
          <a:pPr rtl="1"/>
          <a:endParaRPr lang="fa-IR"/>
        </a:p>
      </dgm:t>
    </dgm:pt>
    <dgm:pt modelId="{6BB2F6F3-BE56-4284-900D-DC884DA0F4CF}">
      <dgm:prSet phldrT="[Text]" custT="1"/>
      <dgm:spPr/>
      <dgm:t>
        <a:bodyPr/>
        <a:lstStyle/>
        <a:p>
          <a:pPr rtl="1"/>
          <a:r>
            <a:rPr lang="fa-IR" sz="4400" b="1" dirty="0" smtClean="0">
              <a:cs typeface="B Titr" pitchFamily="2" charset="-78"/>
            </a:rPr>
            <a:t>امنیت و ایمنی</a:t>
          </a:r>
          <a:endParaRPr lang="fa-IR" sz="4400" b="1" dirty="0">
            <a:cs typeface="B Titr" pitchFamily="2" charset="-78"/>
          </a:endParaRPr>
        </a:p>
      </dgm:t>
    </dgm:pt>
    <dgm:pt modelId="{08C8EBD5-FF1B-459B-8573-E7A2C2B273CA}" type="parTrans" cxnId="{CC92526F-B02F-4193-975B-0D8E5D5C2F7D}">
      <dgm:prSet/>
      <dgm:spPr/>
      <dgm:t>
        <a:bodyPr/>
        <a:lstStyle/>
        <a:p>
          <a:pPr rtl="1"/>
          <a:endParaRPr lang="fa-IR"/>
        </a:p>
      </dgm:t>
    </dgm:pt>
    <dgm:pt modelId="{4D61E154-4B34-4302-AADB-B6C6E243DE46}" type="sibTrans" cxnId="{CC92526F-B02F-4193-975B-0D8E5D5C2F7D}">
      <dgm:prSet/>
      <dgm:spPr/>
      <dgm:t>
        <a:bodyPr/>
        <a:lstStyle/>
        <a:p>
          <a:pPr rtl="1"/>
          <a:endParaRPr lang="fa-IR"/>
        </a:p>
      </dgm:t>
    </dgm:pt>
    <dgm:pt modelId="{524CC98B-EADB-4753-8168-7DE3FB61AF4D}">
      <dgm:prSet phldrT="[Text]" custT="1"/>
      <dgm:spPr/>
      <dgm:t>
        <a:bodyPr/>
        <a:lstStyle/>
        <a:p>
          <a:pPr rtl="1"/>
          <a:r>
            <a:rPr lang="fa-IR" sz="6600" b="1" dirty="0" smtClean="0">
              <a:cs typeface="B Titr" pitchFamily="2" charset="-78"/>
            </a:rPr>
            <a:t>غذا و مسکن</a:t>
          </a:r>
          <a:endParaRPr lang="fa-IR" sz="6600" b="1" dirty="0">
            <a:cs typeface="B Titr" pitchFamily="2" charset="-78"/>
          </a:endParaRPr>
        </a:p>
      </dgm:t>
    </dgm:pt>
    <dgm:pt modelId="{6B7567FE-FA1A-475C-BA2E-21BD645076B0}" type="parTrans" cxnId="{EA2D2E11-F9B7-4D20-9829-CC0FFD1646CC}">
      <dgm:prSet/>
      <dgm:spPr/>
      <dgm:t>
        <a:bodyPr/>
        <a:lstStyle/>
        <a:p>
          <a:pPr rtl="1"/>
          <a:endParaRPr lang="fa-IR"/>
        </a:p>
      </dgm:t>
    </dgm:pt>
    <dgm:pt modelId="{233EE654-40FC-407A-A049-CE14F7E51A82}" type="sibTrans" cxnId="{EA2D2E11-F9B7-4D20-9829-CC0FFD1646CC}">
      <dgm:prSet/>
      <dgm:spPr/>
      <dgm:t>
        <a:bodyPr/>
        <a:lstStyle/>
        <a:p>
          <a:pPr rtl="1"/>
          <a:endParaRPr lang="fa-IR"/>
        </a:p>
      </dgm:t>
    </dgm:pt>
    <dgm:pt modelId="{CBB8D733-805D-4DD1-B085-38FE0277E7D1}" type="pres">
      <dgm:prSet presAssocID="{87F79657-D405-4607-A94A-B607A07172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3CFB1C4-2503-4BCE-A0E3-4BFA988B28AC}" type="pres">
      <dgm:prSet presAssocID="{5F6DCD16-CD17-4121-923B-B43987B7FCBF}" presName="Name8" presStyleCnt="0"/>
      <dgm:spPr/>
      <dgm:t>
        <a:bodyPr/>
        <a:lstStyle/>
        <a:p>
          <a:pPr rtl="1"/>
          <a:endParaRPr lang="fa-IR"/>
        </a:p>
      </dgm:t>
    </dgm:pt>
    <dgm:pt modelId="{AAD0D5F4-A7B3-4889-B2E3-D2A36D1E5084}" type="pres">
      <dgm:prSet presAssocID="{5F6DCD16-CD17-4121-923B-B43987B7FCBF}" presName="level" presStyleLbl="node1" presStyleIdx="0" presStyleCnt="6" custScaleX="113870" custScaleY="87622" custLinFactNeighborX="-2084" custLinFactNeighborY="2527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A83BA78-26F0-43F6-B010-D08D2B8C0AE0}" type="pres">
      <dgm:prSet presAssocID="{5F6DCD16-CD17-4121-923B-B43987B7FC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1A14F5B-E385-4CA3-9DC4-1A3310460E9F}" type="pres">
      <dgm:prSet presAssocID="{D1335C82-AECD-4332-84AF-CD130CF8471B}" presName="Name8" presStyleCnt="0"/>
      <dgm:spPr/>
      <dgm:t>
        <a:bodyPr/>
        <a:lstStyle/>
        <a:p>
          <a:pPr rtl="1"/>
          <a:endParaRPr lang="fa-IR"/>
        </a:p>
      </dgm:t>
    </dgm:pt>
    <dgm:pt modelId="{1BD74DF7-B805-4B4A-BD1A-D8C7C21EE062}" type="pres">
      <dgm:prSet presAssocID="{D1335C82-AECD-4332-84AF-CD130CF8471B}" presName="level" presStyleLbl="node1" presStyleIdx="1" presStyleCnt="6" custScaleX="105130" custLinFactNeighborX="-1007" custLinFactNeighborY="1979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6AC49C4-1D09-4A29-B241-B15BD81F7FEA}" type="pres">
      <dgm:prSet presAssocID="{D1335C82-AECD-4332-84AF-CD130CF847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0B8AFE-5021-4ED0-8DDA-D41DBE2AFFFF}" type="pres">
      <dgm:prSet presAssocID="{57AC1AEA-5F60-475F-836B-F6FFF8E7C6BA}" presName="Name8" presStyleCnt="0"/>
      <dgm:spPr/>
      <dgm:t>
        <a:bodyPr/>
        <a:lstStyle/>
        <a:p>
          <a:pPr rtl="1"/>
          <a:endParaRPr lang="fa-IR"/>
        </a:p>
      </dgm:t>
    </dgm:pt>
    <dgm:pt modelId="{F96DF1D6-193A-4458-A4C5-4AC14F19ABA4}" type="pres">
      <dgm:prSet presAssocID="{57AC1AEA-5F60-475F-836B-F6FFF8E7C6BA}" presName="level" presStyleLbl="node1" presStyleIdx="2" presStyleCnt="6" custScaleX="103001" custLinFactNeighborX="-695" custLinFactNeighborY="1482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61809AC-18B2-478E-B511-2E146DBC9A32}" type="pres">
      <dgm:prSet presAssocID="{57AC1AEA-5F60-475F-836B-F6FFF8E7C6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0A35B4-49A2-4CE9-9283-35B710BCB87F}" type="pres">
      <dgm:prSet presAssocID="{DA03B9C3-1F11-4417-8099-18D153D1AC8F}" presName="Name8" presStyleCnt="0"/>
      <dgm:spPr/>
      <dgm:t>
        <a:bodyPr/>
        <a:lstStyle/>
        <a:p>
          <a:pPr rtl="1"/>
          <a:endParaRPr lang="fa-IR"/>
        </a:p>
      </dgm:t>
    </dgm:pt>
    <dgm:pt modelId="{74EAB4AB-83B6-4A32-8F5F-76C36CFE504E}" type="pres">
      <dgm:prSet presAssocID="{DA03B9C3-1F11-4417-8099-18D153D1AC8F}" presName="level" presStyleLbl="node1" presStyleIdx="3" presStyleCnt="6" custScaleX="100248" custLinFactNeighborX="-795" custLinFactNeighborY="960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99B88A9-212F-46B5-B73B-4DFD7F11D701}" type="pres">
      <dgm:prSet presAssocID="{DA03B9C3-1F11-4417-8099-18D153D1AC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307880-A985-4259-8CFF-57F2B17B7118}" type="pres">
      <dgm:prSet presAssocID="{6BB2F6F3-BE56-4284-900D-DC884DA0F4CF}" presName="Name8" presStyleCnt="0"/>
      <dgm:spPr/>
      <dgm:t>
        <a:bodyPr/>
        <a:lstStyle/>
        <a:p>
          <a:pPr rtl="1"/>
          <a:endParaRPr lang="fa-IR"/>
        </a:p>
      </dgm:t>
    </dgm:pt>
    <dgm:pt modelId="{C19E23D9-B8E5-444B-A494-E84252C9C198}" type="pres">
      <dgm:prSet presAssocID="{6BB2F6F3-BE56-4284-900D-DC884DA0F4CF}" presName="level" presStyleLbl="node1" presStyleIdx="4" presStyleCnt="6" custScaleX="98884" custLinFactNeighborX="-1042" custLinFactNeighborY="-193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C72A05-A382-4C94-B11C-AE0259F8B9F5}" type="pres">
      <dgm:prSet presAssocID="{6BB2F6F3-BE56-4284-900D-DC884DA0F4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A6C5C4-308C-4548-8EE4-D9FFE04E1C01}" type="pres">
      <dgm:prSet presAssocID="{524CC98B-EADB-4753-8168-7DE3FB61AF4D}" presName="Name8" presStyleCnt="0"/>
      <dgm:spPr/>
      <dgm:t>
        <a:bodyPr/>
        <a:lstStyle/>
        <a:p>
          <a:pPr rtl="1"/>
          <a:endParaRPr lang="fa-IR"/>
        </a:p>
      </dgm:t>
    </dgm:pt>
    <dgm:pt modelId="{70F11C72-DC6B-4DCF-B949-F66ABD1962F2}" type="pres">
      <dgm:prSet presAssocID="{524CC98B-EADB-4753-8168-7DE3FB61AF4D}" presName="level" presStyleLbl="node1" presStyleIdx="5" presStyleCnt="6" custScaleX="97471" custLinFactNeighborX="-32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E01A9AE-696D-41B4-A795-34FE0B247860}" type="pres">
      <dgm:prSet presAssocID="{524CC98B-EADB-4753-8168-7DE3FB61AF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3D1531D-034C-4D17-ABDB-728886ED2F4F}" type="presOf" srcId="{6BB2F6F3-BE56-4284-900D-DC884DA0F4CF}" destId="{C19E23D9-B8E5-444B-A494-E84252C9C198}" srcOrd="0" destOrd="0" presId="urn:microsoft.com/office/officeart/2005/8/layout/pyramid1"/>
    <dgm:cxn modelId="{CED07859-3C14-407E-9781-D1264FD17400}" type="presOf" srcId="{57AC1AEA-5F60-475F-836B-F6FFF8E7C6BA}" destId="{561809AC-18B2-478E-B511-2E146DBC9A32}" srcOrd="1" destOrd="0" presId="urn:microsoft.com/office/officeart/2005/8/layout/pyramid1"/>
    <dgm:cxn modelId="{359CE36B-7D99-4480-ACF4-032298230A93}" srcId="{87F79657-D405-4607-A94A-B607A07172AE}" destId="{5F6DCD16-CD17-4121-923B-B43987B7FCBF}" srcOrd="0" destOrd="0" parTransId="{145F0916-D742-4B50-AF51-D47F66E99B10}" sibTransId="{3069190B-86EC-4A88-9A5E-D569CD121728}"/>
    <dgm:cxn modelId="{C27D9536-0229-4C08-8643-4B9D85FB21D3}" type="presOf" srcId="{D1335C82-AECD-4332-84AF-CD130CF8471B}" destId="{96AC49C4-1D09-4A29-B241-B15BD81F7FEA}" srcOrd="1" destOrd="0" presId="urn:microsoft.com/office/officeart/2005/8/layout/pyramid1"/>
    <dgm:cxn modelId="{9CDE6723-15F7-4C93-A7DD-F3DE07281C68}" type="presOf" srcId="{57AC1AEA-5F60-475F-836B-F6FFF8E7C6BA}" destId="{F96DF1D6-193A-4458-A4C5-4AC14F19ABA4}" srcOrd="0" destOrd="0" presId="urn:microsoft.com/office/officeart/2005/8/layout/pyramid1"/>
    <dgm:cxn modelId="{61141756-EA58-4E03-84CC-65C1980D1CC2}" type="presOf" srcId="{5F6DCD16-CD17-4121-923B-B43987B7FCBF}" destId="{AAD0D5F4-A7B3-4889-B2E3-D2A36D1E5084}" srcOrd="0" destOrd="0" presId="urn:microsoft.com/office/officeart/2005/8/layout/pyramid1"/>
    <dgm:cxn modelId="{CC92526F-B02F-4193-975B-0D8E5D5C2F7D}" srcId="{87F79657-D405-4607-A94A-B607A07172AE}" destId="{6BB2F6F3-BE56-4284-900D-DC884DA0F4CF}" srcOrd="4" destOrd="0" parTransId="{08C8EBD5-FF1B-459B-8573-E7A2C2B273CA}" sibTransId="{4D61E154-4B34-4302-AADB-B6C6E243DE46}"/>
    <dgm:cxn modelId="{4E83C870-A59B-4C41-9FD9-5E719FB2D1AB}" type="presOf" srcId="{5F6DCD16-CD17-4121-923B-B43987B7FCBF}" destId="{4A83BA78-26F0-43F6-B010-D08D2B8C0AE0}" srcOrd="1" destOrd="0" presId="urn:microsoft.com/office/officeart/2005/8/layout/pyramid1"/>
    <dgm:cxn modelId="{B7323CBC-7E79-4E86-9D03-DA1E3DDF3251}" type="presOf" srcId="{DA03B9C3-1F11-4417-8099-18D153D1AC8F}" destId="{74EAB4AB-83B6-4A32-8F5F-76C36CFE504E}" srcOrd="0" destOrd="0" presId="urn:microsoft.com/office/officeart/2005/8/layout/pyramid1"/>
    <dgm:cxn modelId="{5DB9AA6B-330B-450D-A958-EF1DB1C5B319}" srcId="{87F79657-D405-4607-A94A-B607A07172AE}" destId="{57AC1AEA-5F60-475F-836B-F6FFF8E7C6BA}" srcOrd="2" destOrd="0" parTransId="{D91D3056-18EE-4748-9DE4-5F7092C3A9D7}" sibTransId="{7AD279FF-E609-416F-A3DF-6714656A9CAE}"/>
    <dgm:cxn modelId="{D899DB99-7A3B-4305-8205-1509AAE3FC62}" type="presOf" srcId="{524CC98B-EADB-4753-8168-7DE3FB61AF4D}" destId="{1E01A9AE-696D-41B4-A795-34FE0B247860}" srcOrd="1" destOrd="0" presId="urn:microsoft.com/office/officeart/2005/8/layout/pyramid1"/>
    <dgm:cxn modelId="{9D68E243-47A2-4BAB-AA79-C9E2642B2854}" type="presOf" srcId="{D1335C82-AECD-4332-84AF-CD130CF8471B}" destId="{1BD74DF7-B805-4B4A-BD1A-D8C7C21EE062}" srcOrd="0" destOrd="0" presId="urn:microsoft.com/office/officeart/2005/8/layout/pyramid1"/>
    <dgm:cxn modelId="{EA2D2E11-F9B7-4D20-9829-CC0FFD1646CC}" srcId="{87F79657-D405-4607-A94A-B607A07172AE}" destId="{524CC98B-EADB-4753-8168-7DE3FB61AF4D}" srcOrd="5" destOrd="0" parTransId="{6B7567FE-FA1A-475C-BA2E-21BD645076B0}" sibTransId="{233EE654-40FC-407A-A049-CE14F7E51A82}"/>
    <dgm:cxn modelId="{10F8DFFF-FD4C-4F67-8802-EAC99D546570}" type="presOf" srcId="{87F79657-D405-4607-A94A-B607A07172AE}" destId="{CBB8D733-805D-4DD1-B085-38FE0277E7D1}" srcOrd="0" destOrd="0" presId="urn:microsoft.com/office/officeart/2005/8/layout/pyramid1"/>
    <dgm:cxn modelId="{754502DA-BE2C-449A-891D-34D504AD6D01}" type="presOf" srcId="{DA03B9C3-1F11-4417-8099-18D153D1AC8F}" destId="{199B88A9-212F-46B5-B73B-4DFD7F11D701}" srcOrd="1" destOrd="0" presId="urn:microsoft.com/office/officeart/2005/8/layout/pyramid1"/>
    <dgm:cxn modelId="{2A528C85-E692-4981-84BD-6DE552D574DA}" srcId="{87F79657-D405-4607-A94A-B607A07172AE}" destId="{D1335C82-AECD-4332-84AF-CD130CF8471B}" srcOrd="1" destOrd="0" parTransId="{927A18C2-8E3C-4A33-A013-54451CBBBF00}" sibTransId="{263C413B-8354-4BF1-AE06-84DF356B9267}"/>
    <dgm:cxn modelId="{7F65DF14-41CD-4825-8758-993144C5E9D1}" srcId="{87F79657-D405-4607-A94A-B607A07172AE}" destId="{DA03B9C3-1F11-4417-8099-18D153D1AC8F}" srcOrd="3" destOrd="0" parTransId="{65391916-7DA1-40B8-98F8-273C7DA90ED3}" sibTransId="{EE190D4E-716C-4663-94DC-85DC386E4084}"/>
    <dgm:cxn modelId="{64387F37-26A7-4940-AB78-0EFF18ED9F99}" type="presOf" srcId="{6BB2F6F3-BE56-4284-900D-DC884DA0F4CF}" destId="{D0C72A05-A382-4C94-B11C-AE0259F8B9F5}" srcOrd="1" destOrd="0" presId="urn:microsoft.com/office/officeart/2005/8/layout/pyramid1"/>
    <dgm:cxn modelId="{DB669C95-674A-4EF8-88F0-5B85270209FF}" type="presOf" srcId="{524CC98B-EADB-4753-8168-7DE3FB61AF4D}" destId="{70F11C72-DC6B-4DCF-B949-F66ABD1962F2}" srcOrd="0" destOrd="0" presId="urn:microsoft.com/office/officeart/2005/8/layout/pyramid1"/>
    <dgm:cxn modelId="{36DEEF52-D175-4E05-A6AC-4049D687191F}" type="presParOf" srcId="{CBB8D733-805D-4DD1-B085-38FE0277E7D1}" destId="{D3CFB1C4-2503-4BCE-A0E3-4BFA988B28AC}" srcOrd="0" destOrd="0" presId="urn:microsoft.com/office/officeart/2005/8/layout/pyramid1"/>
    <dgm:cxn modelId="{B372A529-DA1D-42B0-B5E9-1611C842B889}" type="presParOf" srcId="{D3CFB1C4-2503-4BCE-A0E3-4BFA988B28AC}" destId="{AAD0D5F4-A7B3-4889-B2E3-D2A36D1E5084}" srcOrd="0" destOrd="0" presId="urn:microsoft.com/office/officeart/2005/8/layout/pyramid1"/>
    <dgm:cxn modelId="{87A0F69C-7FEB-417A-BCE4-2931F3115D55}" type="presParOf" srcId="{D3CFB1C4-2503-4BCE-A0E3-4BFA988B28AC}" destId="{4A83BA78-26F0-43F6-B010-D08D2B8C0AE0}" srcOrd="1" destOrd="0" presId="urn:microsoft.com/office/officeart/2005/8/layout/pyramid1"/>
    <dgm:cxn modelId="{26ED2C6E-6298-4C29-A4DF-67DF1E2BB933}" type="presParOf" srcId="{CBB8D733-805D-4DD1-B085-38FE0277E7D1}" destId="{71A14F5B-E385-4CA3-9DC4-1A3310460E9F}" srcOrd="1" destOrd="0" presId="urn:microsoft.com/office/officeart/2005/8/layout/pyramid1"/>
    <dgm:cxn modelId="{821F1BD8-E228-4DA2-A07B-CB05820A2EC7}" type="presParOf" srcId="{71A14F5B-E385-4CA3-9DC4-1A3310460E9F}" destId="{1BD74DF7-B805-4B4A-BD1A-D8C7C21EE062}" srcOrd="0" destOrd="0" presId="urn:microsoft.com/office/officeart/2005/8/layout/pyramid1"/>
    <dgm:cxn modelId="{3D0675BD-C8A7-493B-9E97-DC48D1BE2560}" type="presParOf" srcId="{71A14F5B-E385-4CA3-9DC4-1A3310460E9F}" destId="{96AC49C4-1D09-4A29-B241-B15BD81F7FEA}" srcOrd="1" destOrd="0" presId="urn:microsoft.com/office/officeart/2005/8/layout/pyramid1"/>
    <dgm:cxn modelId="{176B57FF-B0AA-4A68-BCB5-B1F95B4DC5F4}" type="presParOf" srcId="{CBB8D733-805D-4DD1-B085-38FE0277E7D1}" destId="{7F0B8AFE-5021-4ED0-8DDA-D41DBE2AFFFF}" srcOrd="2" destOrd="0" presId="urn:microsoft.com/office/officeart/2005/8/layout/pyramid1"/>
    <dgm:cxn modelId="{F3CE9AC6-3FFF-4B88-8A70-D64128327FF9}" type="presParOf" srcId="{7F0B8AFE-5021-4ED0-8DDA-D41DBE2AFFFF}" destId="{F96DF1D6-193A-4458-A4C5-4AC14F19ABA4}" srcOrd="0" destOrd="0" presId="urn:microsoft.com/office/officeart/2005/8/layout/pyramid1"/>
    <dgm:cxn modelId="{97A300D1-E9BB-4BDF-9966-76D6FC08DC09}" type="presParOf" srcId="{7F0B8AFE-5021-4ED0-8DDA-D41DBE2AFFFF}" destId="{561809AC-18B2-478E-B511-2E146DBC9A32}" srcOrd="1" destOrd="0" presId="urn:microsoft.com/office/officeart/2005/8/layout/pyramid1"/>
    <dgm:cxn modelId="{1BD7CD0B-9094-468E-B17A-AF5B7ADC3248}" type="presParOf" srcId="{CBB8D733-805D-4DD1-B085-38FE0277E7D1}" destId="{F20A35B4-49A2-4CE9-9283-35B710BCB87F}" srcOrd="3" destOrd="0" presId="urn:microsoft.com/office/officeart/2005/8/layout/pyramid1"/>
    <dgm:cxn modelId="{4E70597D-6A1D-4420-9366-802FC1F289B9}" type="presParOf" srcId="{F20A35B4-49A2-4CE9-9283-35B710BCB87F}" destId="{74EAB4AB-83B6-4A32-8F5F-76C36CFE504E}" srcOrd="0" destOrd="0" presId="urn:microsoft.com/office/officeart/2005/8/layout/pyramid1"/>
    <dgm:cxn modelId="{386B4D90-CCD4-4B4F-B746-0DFB7A4D5600}" type="presParOf" srcId="{F20A35B4-49A2-4CE9-9283-35B710BCB87F}" destId="{199B88A9-212F-46B5-B73B-4DFD7F11D701}" srcOrd="1" destOrd="0" presId="urn:microsoft.com/office/officeart/2005/8/layout/pyramid1"/>
    <dgm:cxn modelId="{F80A961F-9B4B-442C-AED2-0EFD4DD48004}" type="presParOf" srcId="{CBB8D733-805D-4DD1-B085-38FE0277E7D1}" destId="{3C307880-A985-4259-8CFF-57F2B17B7118}" srcOrd="4" destOrd="0" presId="urn:microsoft.com/office/officeart/2005/8/layout/pyramid1"/>
    <dgm:cxn modelId="{A63C039E-6559-4A8F-9470-0F659E45C951}" type="presParOf" srcId="{3C307880-A985-4259-8CFF-57F2B17B7118}" destId="{C19E23D9-B8E5-444B-A494-E84252C9C198}" srcOrd="0" destOrd="0" presId="urn:microsoft.com/office/officeart/2005/8/layout/pyramid1"/>
    <dgm:cxn modelId="{5A469F93-36A2-48B5-A539-2E01EDD0B1DC}" type="presParOf" srcId="{3C307880-A985-4259-8CFF-57F2B17B7118}" destId="{D0C72A05-A382-4C94-B11C-AE0259F8B9F5}" srcOrd="1" destOrd="0" presId="urn:microsoft.com/office/officeart/2005/8/layout/pyramid1"/>
    <dgm:cxn modelId="{3389D8E8-663A-4355-A87F-FF71B3C63ECC}" type="presParOf" srcId="{CBB8D733-805D-4DD1-B085-38FE0277E7D1}" destId="{47A6C5C4-308C-4548-8EE4-D9FFE04E1C01}" srcOrd="5" destOrd="0" presId="urn:microsoft.com/office/officeart/2005/8/layout/pyramid1"/>
    <dgm:cxn modelId="{71C542BA-4824-47FB-991D-3396863A8B65}" type="presParOf" srcId="{47A6C5C4-308C-4548-8EE4-D9FFE04E1C01}" destId="{70F11C72-DC6B-4DCF-B949-F66ABD1962F2}" srcOrd="0" destOrd="0" presId="urn:microsoft.com/office/officeart/2005/8/layout/pyramid1"/>
    <dgm:cxn modelId="{AB0CEC35-0AFF-4030-B54C-B15E32FBB5CE}" type="presParOf" srcId="{47A6C5C4-308C-4548-8EE4-D9FFE04E1C01}" destId="{1E01A9AE-696D-41B4-A795-34FE0B247860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D1F35C-2946-4AE5-A0BF-91E6DF435781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</dgm:pt>
    <dgm:pt modelId="{F1231DCE-4C1A-4D3C-B43D-CDF5D54248FC}">
      <dgm:prSet phldrT="[Text]" custT="1"/>
      <dgm:spPr/>
      <dgm:t>
        <a:bodyPr/>
        <a:lstStyle/>
        <a:p>
          <a:pPr rtl="1"/>
          <a:r>
            <a: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Titr" pitchFamily="2" charset="-78"/>
            </a:rPr>
            <a:t>کشش بازار </a:t>
          </a:r>
          <a:endParaRPr lang="fa-I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BB417519-C123-4E9B-A60A-63E8BB42498F}" type="parTrans" cxnId="{045F6F33-24D0-4BF3-BD96-DFC9F0F182F4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56CC469C-F29F-4977-9CCC-9434B249F7DD}" type="sibTrans" cxnId="{045F6F33-24D0-4BF3-BD96-DFC9F0F182F4}">
      <dgm:prSet custT="1"/>
      <dgm:spPr/>
      <dgm:t>
        <a:bodyPr/>
        <a:lstStyle/>
        <a:p>
          <a:pPr rtl="1"/>
          <a:endParaRPr lang="fa-I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5575C413-CEDA-4860-8F0F-409788D98006}">
      <dgm:prSet phldrT="[Text]" custT="1"/>
      <dgm:spPr/>
      <dgm:t>
        <a:bodyPr/>
        <a:lstStyle/>
        <a:p>
          <a:pPr rtl="1"/>
          <a:r>
            <a: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Titr" pitchFamily="2" charset="-78"/>
            </a:rPr>
            <a:t>رانش فناوری </a:t>
          </a:r>
          <a:endParaRPr lang="fa-I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C495F025-C853-4FB9-93D9-3F53AF3134AF}" type="parTrans" cxnId="{DF885CD7-5F73-48E7-B403-F0EDFD507D87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433E7938-D7BD-4617-9AC4-E22B22D324C2}" type="sibTrans" cxnId="{DF885CD7-5F73-48E7-B403-F0EDFD507D87}">
      <dgm:prSet custT="1"/>
      <dgm:spPr/>
      <dgm:t>
        <a:bodyPr/>
        <a:lstStyle/>
        <a:p>
          <a:pPr rtl="1"/>
          <a:endParaRPr lang="fa-I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044CD4C8-EABB-45E1-8947-3BEC6A5D5934}">
      <dgm:prSet phldrT="[Text]" custT="1"/>
      <dgm:spPr/>
      <dgm:t>
        <a:bodyPr/>
        <a:lstStyle/>
        <a:p>
          <a:pPr rtl="1"/>
          <a:r>
            <a:rPr lang="fa-IR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نوآوری</a:t>
          </a:r>
          <a:endParaRPr lang="fa-I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67B26E99-00FF-45F0-AD51-22AB48F3C97E}" type="parTrans" cxnId="{99AEE790-19DB-4182-A953-C6C1431D4B26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D3129B9D-864E-40B9-AAE0-10F3DC160CD5}" type="sibTrans" cxnId="{99AEE790-19DB-4182-A953-C6C1431D4B26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1434EEAD-0F97-430D-BB9E-5BDBF8EF97CC}">
      <dgm:prSet custT="1"/>
      <dgm:spPr/>
      <dgm:t>
        <a:bodyPr/>
        <a:lstStyle/>
        <a:p>
          <a:pPr rtl="1"/>
          <a:r>
            <a: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Titr" pitchFamily="2" charset="-78"/>
            </a:rPr>
            <a:t>منابع سازمانی </a:t>
          </a:r>
          <a:endParaRPr lang="fa-I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E03F5668-2453-4343-858C-71D26FC8BB98}" type="parTrans" cxnId="{4901EDF1-9036-4987-AD59-DD67D01AE539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17FE4200-ECF8-4A93-9472-95BA488B1EC3}" type="sibTrans" cxnId="{4901EDF1-9036-4987-AD59-DD67D01AE539}">
      <dgm:prSet custT="1"/>
      <dgm:spPr/>
      <dgm:t>
        <a:bodyPr/>
        <a:lstStyle/>
        <a:p>
          <a:pPr rtl="1"/>
          <a:endParaRPr lang="fa-I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0E6399F8-B0D3-4F29-AA08-08EA155D2012}" type="pres">
      <dgm:prSet presAssocID="{A3D1F35C-2946-4AE5-A0BF-91E6DF435781}" presName="Name0" presStyleCnt="0">
        <dgm:presLayoutVars>
          <dgm:chMax val="4"/>
          <dgm:resizeHandles val="exact"/>
        </dgm:presLayoutVars>
      </dgm:prSet>
      <dgm:spPr/>
    </dgm:pt>
    <dgm:pt modelId="{2EB62E50-1458-4168-8152-2CD6DDFB5149}" type="pres">
      <dgm:prSet presAssocID="{A3D1F35C-2946-4AE5-A0BF-91E6DF435781}" presName="ellipse" presStyleLbl="trBgShp" presStyleIdx="0" presStyleCnt="1"/>
      <dgm:spPr/>
    </dgm:pt>
    <dgm:pt modelId="{4796D4F3-FB70-40D5-8295-2C97680351C7}" type="pres">
      <dgm:prSet presAssocID="{A3D1F35C-2946-4AE5-A0BF-91E6DF435781}" presName="arrow1" presStyleLbl="fgShp" presStyleIdx="0" presStyleCnt="1"/>
      <dgm:spPr/>
    </dgm:pt>
    <dgm:pt modelId="{1A0A4E9F-D395-49C4-9F30-9F5D4AC1B6BB}" type="pres">
      <dgm:prSet presAssocID="{A3D1F35C-2946-4AE5-A0BF-91E6DF43578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143FA55-534F-457B-A2BB-644CB3D9CBFC}" type="pres">
      <dgm:prSet presAssocID="{5575C413-CEDA-4860-8F0F-409788D9800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26778AA-9ECD-4E5E-9D99-E984D27C5570}" type="pres">
      <dgm:prSet presAssocID="{1434EEAD-0F97-430D-BB9E-5BDBF8EF97C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9F49BDE-5431-4BF2-B996-525BF09C91E2}" type="pres">
      <dgm:prSet presAssocID="{044CD4C8-EABB-45E1-8947-3BEC6A5D593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6ABED0-53CF-43D8-8955-0AC9F27C64A4}" type="pres">
      <dgm:prSet presAssocID="{A3D1F35C-2946-4AE5-A0BF-91E6DF435781}" presName="funnel" presStyleLbl="trAlignAcc1" presStyleIdx="0" presStyleCnt="1"/>
      <dgm:spPr/>
    </dgm:pt>
  </dgm:ptLst>
  <dgm:cxnLst>
    <dgm:cxn modelId="{99AEE790-19DB-4182-A953-C6C1431D4B26}" srcId="{A3D1F35C-2946-4AE5-A0BF-91E6DF435781}" destId="{044CD4C8-EABB-45E1-8947-3BEC6A5D5934}" srcOrd="3" destOrd="0" parTransId="{67B26E99-00FF-45F0-AD51-22AB48F3C97E}" sibTransId="{D3129B9D-864E-40B9-AAE0-10F3DC160CD5}"/>
    <dgm:cxn modelId="{DF885CD7-5F73-48E7-B403-F0EDFD507D87}" srcId="{A3D1F35C-2946-4AE5-A0BF-91E6DF435781}" destId="{5575C413-CEDA-4860-8F0F-409788D98006}" srcOrd="1" destOrd="0" parTransId="{C495F025-C853-4FB9-93D9-3F53AF3134AF}" sibTransId="{433E7938-D7BD-4617-9AC4-E22B22D324C2}"/>
    <dgm:cxn modelId="{4C36C593-19ED-4792-AA30-C931E98396B8}" type="presOf" srcId="{F1231DCE-4C1A-4D3C-B43D-CDF5D54248FC}" destId="{09F49BDE-5431-4BF2-B996-525BF09C91E2}" srcOrd="0" destOrd="0" presId="urn:microsoft.com/office/officeart/2005/8/layout/funnel1"/>
    <dgm:cxn modelId="{4901EDF1-9036-4987-AD59-DD67D01AE539}" srcId="{A3D1F35C-2946-4AE5-A0BF-91E6DF435781}" destId="{1434EEAD-0F97-430D-BB9E-5BDBF8EF97CC}" srcOrd="2" destOrd="0" parTransId="{E03F5668-2453-4343-858C-71D26FC8BB98}" sibTransId="{17FE4200-ECF8-4A93-9472-95BA488B1EC3}"/>
    <dgm:cxn modelId="{0F8CC5AB-C2FF-40D9-B7FF-068BA7DFD539}" type="presOf" srcId="{1434EEAD-0F97-430D-BB9E-5BDBF8EF97CC}" destId="{9143FA55-534F-457B-A2BB-644CB3D9CBFC}" srcOrd="0" destOrd="0" presId="urn:microsoft.com/office/officeart/2005/8/layout/funnel1"/>
    <dgm:cxn modelId="{045F6F33-24D0-4BF3-BD96-DFC9F0F182F4}" srcId="{A3D1F35C-2946-4AE5-A0BF-91E6DF435781}" destId="{F1231DCE-4C1A-4D3C-B43D-CDF5D54248FC}" srcOrd="0" destOrd="0" parTransId="{BB417519-C123-4E9B-A60A-63E8BB42498F}" sibTransId="{56CC469C-F29F-4977-9CCC-9434B249F7DD}"/>
    <dgm:cxn modelId="{D0AFDF8A-1AAF-4320-A5A8-E4834E029B15}" type="presOf" srcId="{044CD4C8-EABB-45E1-8947-3BEC6A5D5934}" destId="{1A0A4E9F-D395-49C4-9F30-9F5D4AC1B6BB}" srcOrd="0" destOrd="0" presId="urn:microsoft.com/office/officeart/2005/8/layout/funnel1"/>
    <dgm:cxn modelId="{E2C21C2C-7841-47DB-9D30-2DABC149C720}" type="presOf" srcId="{5575C413-CEDA-4860-8F0F-409788D98006}" destId="{226778AA-9ECD-4E5E-9D99-E984D27C5570}" srcOrd="0" destOrd="0" presId="urn:microsoft.com/office/officeart/2005/8/layout/funnel1"/>
    <dgm:cxn modelId="{A650B75A-8DB9-4B18-832D-78DD4DDC26A2}" type="presOf" srcId="{A3D1F35C-2946-4AE5-A0BF-91E6DF435781}" destId="{0E6399F8-B0D3-4F29-AA08-08EA155D2012}" srcOrd="0" destOrd="0" presId="urn:microsoft.com/office/officeart/2005/8/layout/funnel1"/>
    <dgm:cxn modelId="{B3614E2C-3479-4A27-B1B6-C166CEC79132}" type="presParOf" srcId="{0E6399F8-B0D3-4F29-AA08-08EA155D2012}" destId="{2EB62E50-1458-4168-8152-2CD6DDFB5149}" srcOrd="0" destOrd="0" presId="urn:microsoft.com/office/officeart/2005/8/layout/funnel1"/>
    <dgm:cxn modelId="{AA4F8B17-9B3C-4571-8F0C-698619BF80A6}" type="presParOf" srcId="{0E6399F8-B0D3-4F29-AA08-08EA155D2012}" destId="{4796D4F3-FB70-40D5-8295-2C97680351C7}" srcOrd="1" destOrd="0" presId="urn:microsoft.com/office/officeart/2005/8/layout/funnel1"/>
    <dgm:cxn modelId="{1B3A4B3B-D0D5-4A62-9C47-1EF945A817F1}" type="presParOf" srcId="{0E6399F8-B0D3-4F29-AA08-08EA155D2012}" destId="{1A0A4E9F-D395-49C4-9F30-9F5D4AC1B6BB}" srcOrd="2" destOrd="0" presId="urn:microsoft.com/office/officeart/2005/8/layout/funnel1"/>
    <dgm:cxn modelId="{DDC1DAD3-1544-47DE-A7B7-860B6434D9DD}" type="presParOf" srcId="{0E6399F8-B0D3-4F29-AA08-08EA155D2012}" destId="{9143FA55-534F-457B-A2BB-644CB3D9CBFC}" srcOrd="3" destOrd="0" presId="urn:microsoft.com/office/officeart/2005/8/layout/funnel1"/>
    <dgm:cxn modelId="{34D86A50-6ECE-4CB0-84DA-C224D8422AE1}" type="presParOf" srcId="{0E6399F8-B0D3-4F29-AA08-08EA155D2012}" destId="{226778AA-9ECD-4E5E-9D99-E984D27C5570}" srcOrd="4" destOrd="0" presId="urn:microsoft.com/office/officeart/2005/8/layout/funnel1"/>
    <dgm:cxn modelId="{5BBBDC2B-609B-494B-8D94-D08D10A701DC}" type="presParOf" srcId="{0E6399F8-B0D3-4F29-AA08-08EA155D2012}" destId="{09F49BDE-5431-4BF2-B996-525BF09C91E2}" srcOrd="5" destOrd="0" presId="urn:microsoft.com/office/officeart/2005/8/layout/funnel1"/>
    <dgm:cxn modelId="{6A092BC1-40B2-47B8-95DA-87F018C11B79}" type="presParOf" srcId="{0E6399F8-B0D3-4F29-AA08-08EA155D2012}" destId="{AD6ABED0-53CF-43D8-8955-0AC9F27C64A4}" srcOrd="6" destOrd="0" presId="urn:microsoft.com/office/officeart/2005/8/layout/funne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2882E-C8A7-4AFF-85C2-CA19020B5B31}" type="doc">
      <dgm:prSet loTypeId="urn:microsoft.com/office/officeart/2005/8/layout/equation1" loCatId="process" qsTypeId="urn:microsoft.com/office/officeart/2005/8/quickstyle/3d2" qsCatId="3D" csTypeId="urn:microsoft.com/office/officeart/2005/8/colors/colorful1" csCatId="colorful" phldr="1"/>
      <dgm:spPr/>
    </dgm:pt>
    <dgm:pt modelId="{9B1311E6-1CC8-468B-A9C5-FDC25BF55663}">
      <dgm:prSet phldrT="[Text]" custT="1"/>
      <dgm:spPr/>
      <dgm:t>
        <a:bodyPr/>
        <a:lstStyle/>
        <a:p>
          <a:pPr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نياز</a:t>
          </a:r>
          <a:endParaRPr lang="fa-IR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12FAC982-D794-490E-B255-5A22BA3D0750}" type="parTrans" cxnId="{033B2162-5D82-49D0-BF4C-C0F16C8C1B48}">
      <dgm:prSet/>
      <dgm:spPr/>
      <dgm:t>
        <a:bodyPr/>
        <a:lstStyle/>
        <a:p>
          <a:pPr rtl="1"/>
          <a:endParaRPr lang="fa-IR" sz="14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6ED269CF-F38D-47A9-B796-18E4AF5A5FA8}" type="sibTrans" cxnId="{033B2162-5D82-49D0-BF4C-C0F16C8C1B48}">
      <dgm:prSet custT="1"/>
      <dgm:spPr/>
      <dgm:t>
        <a:bodyPr/>
        <a:lstStyle/>
        <a:p>
          <a:pPr rtl="1"/>
          <a:endParaRPr lang="fa-IR" sz="14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711F570E-0748-4BDF-86CB-AC02B1AEF4DF}">
      <dgm:prSet phldrT="[Text]" custT="1"/>
      <dgm:spPr/>
      <dgm:t>
        <a:bodyPr/>
        <a:lstStyle/>
        <a:p>
          <a:pPr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ايده</a:t>
          </a:r>
          <a:endParaRPr lang="fa-I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262D6D16-776F-4418-878E-BEBFC327AA67}" type="parTrans" cxnId="{51386B20-4AD8-48B3-9C8F-21422B49DD54}">
      <dgm:prSet/>
      <dgm:spPr/>
      <dgm:t>
        <a:bodyPr/>
        <a:lstStyle/>
        <a:p>
          <a:pPr rtl="1"/>
          <a:endParaRPr lang="fa-IR" sz="14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F3C744C0-A3D5-4E1B-83B0-96BAF9C74D6C}" type="sibTrans" cxnId="{51386B20-4AD8-48B3-9C8F-21422B49DD54}">
      <dgm:prSet custT="1"/>
      <dgm:spPr/>
      <dgm:t>
        <a:bodyPr/>
        <a:lstStyle/>
        <a:p>
          <a:pPr rtl="1"/>
          <a:endParaRPr lang="fa-IR" sz="4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5BDC6220-1D3B-4604-9AB5-034814BB17AB}">
      <dgm:prSet phldrT="[Text]" custT="1"/>
      <dgm:spPr/>
      <dgm:t>
        <a:bodyPr/>
        <a:lstStyle/>
        <a:p>
          <a:pPr rtl="1"/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كشف فرصت</a:t>
          </a:r>
          <a:endParaRPr lang="fa-I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518796DE-2132-4A93-8C89-8F20BFDD088E}" type="parTrans" cxnId="{D1B69379-AAB1-41E8-8AF1-3BEDF9E404DF}">
      <dgm:prSet/>
      <dgm:spPr/>
      <dgm:t>
        <a:bodyPr/>
        <a:lstStyle/>
        <a:p>
          <a:pPr rtl="1"/>
          <a:endParaRPr lang="fa-IR" sz="14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F52EC953-EBA1-4B4F-AD2A-969AFBD831EF}" type="sibTrans" cxnId="{D1B69379-AAB1-41E8-8AF1-3BEDF9E404DF}">
      <dgm:prSet/>
      <dgm:spPr/>
      <dgm:t>
        <a:bodyPr/>
        <a:lstStyle/>
        <a:p>
          <a:pPr rtl="1"/>
          <a:endParaRPr lang="fa-IR" sz="14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647CCDBE-FB33-4493-A8AB-E17C8D8CA09E}" type="pres">
      <dgm:prSet presAssocID="{5772882E-C8A7-4AFF-85C2-CA19020B5B31}" presName="linearFlow" presStyleCnt="0">
        <dgm:presLayoutVars>
          <dgm:dir/>
          <dgm:resizeHandles val="exact"/>
        </dgm:presLayoutVars>
      </dgm:prSet>
      <dgm:spPr/>
    </dgm:pt>
    <dgm:pt modelId="{DA784789-0436-4C65-AA82-B36DB5AF875E}" type="pres">
      <dgm:prSet presAssocID="{9B1311E6-1CC8-468B-A9C5-FDC25BF556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921FD4-812C-4BC1-B1C7-C36A5494F8E4}" type="pres">
      <dgm:prSet presAssocID="{6ED269CF-F38D-47A9-B796-18E4AF5A5FA8}" presName="spacerL" presStyleCnt="0"/>
      <dgm:spPr/>
    </dgm:pt>
    <dgm:pt modelId="{0E85A040-4F8C-492D-820C-145A83F3EB7D}" type="pres">
      <dgm:prSet presAssocID="{6ED269CF-F38D-47A9-B796-18E4AF5A5FA8}" presName="sibTrans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CFA28BDB-75C5-4A8E-B7C4-57DF396062CA}" type="pres">
      <dgm:prSet presAssocID="{6ED269CF-F38D-47A9-B796-18E4AF5A5FA8}" presName="spacerR" presStyleCnt="0"/>
      <dgm:spPr/>
    </dgm:pt>
    <dgm:pt modelId="{83815722-B45C-4D2A-A417-4F9827B9C25A}" type="pres">
      <dgm:prSet presAssocID="{711F570E-0748-4BDF-86CB-AC02B1AEF4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070D2D-A94E-48A7-9A7D-FA1A78794C8E}" type="pres">
      <dgm:prSet presAssocID="{F3C744C0-A3D5-4E1B-83B0-96BAF9C74D6C}" presName="spacerL" presStyleCnt="0"/>
      <dgm:spPr/>
    </dgm:pt>
    <dgm:pt modelId="{2AFA7E00-441C-43FF-B429-1E98DE1B0C85}" type="pres">
      <dgm:prSet presAssocID="{F3C744C0-A3D5-4E1B-83B0-96BAF9C74D6C}" presName="sibTrans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E0AE22F6-657D-41EA-B3B9-AE253E402AB9}" type="pres">
      <dgm:prSet presAssocID="{F3C744C0-A3D5-4E1B-83B0-96BAF9C74D6C}" presName="spacerR" presStyleCnt="0"/>
      <dgm:spPr/>
    </dgm:pt>
    <dgm:pt modelId="{9C37AF7C-B2E8-4A37-A22F-FA726375FB82}" type="pres">
      <dgm:prSet presAssocID="{5BDC6220-1D3B-4604-9AB5-034814BB17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1B69379-AAB1-41E8-8AF1-3BEDF9E404DF}" srcId="{5772882E-C8A7-4AFF-85C2-CA19020B5B31}" destId="{5BDC6220-1D3B-4604-9AB5-034814BB17AB}" srcOrd="2" destOrd="0" parTransId="{518796DE-2132-4A93-8C89-8F20BFDD088E}" sibTransId="{F52EC953-EBA1-4B4F-AD2A-969AFBD831EF}"/>
    <dgm:cxn modelId="{A1661188-867A-4BD3-B817-A8868F6B2E44}" type="presOf" srcId="{F3C744C0-A3D5-4E1B-83B0-96BAF9C74D6C}" destId="{2AFA7E00-441C-43FF-B429-1E98DE1B0C85}" srcOrd="0" destOrd="0" presId="urn:microsoft.com/office/officeart/2005/8/layout/equation1"/>
    <dgm:cxn modelId="{D45E8A0B-4E6A-4818-A77C-67DA40EB0FFA}" type="presOf" srcId="{5772882E-C8A7-4AFF-85C2-CA19020B5B31}" destId="{647CCDBE-FB33-4493-A8AB-E17C8D8CA09E}" srcOrd="0" destOrd="0" presId="urn:microsoft.com/office/officeart/2005/8/layout/equation1"/>
    <dgm:cxn modelId="{033B2162-5D82-49D0-BF4C-C0F16C8C1B48}" srcId="{5772882E-C8A7-4AFF-85C2-CA19020B5B31}" destId="{9B1311E6-1CC8-468B-A9C5-FDC25BF55663}" srcOrd="0" destOrd="0" parTransId="{12FAC982-D794-490E-B255-5A22BA3D0750}" sibTransId="{6ED269CF-F38D-47A9-B796-18E4AF5A5FA8}"/>
    <dgm:cxn modelId="{51386B20-4AD8-48B3-9C8F-21422B49DD54}" srcId="{5772882E-C8A7-4AFF-85C2-CA19020B5B31}" destId="{711F570E-0748-4BDF-86CB-AC02B1AEF4DF}" srcOrd="1" destOrd="0" parTransId="{262D6D16-776F-4418-878E-BEBFC327AA67}" sibTransId="{F3C744C0-A3D5-4E1B-83B0-96BAF9C74D6C}"/>
    <dgm:cxn modelId="{B9A2D1E3-D4EC-40D3-961A-6020D7664E3C}" type="presOf" srcId="{9B1311E6-1CC8-468B-A9C5-FDC25BF55663}" destId="{DA784789-0436-4C65-AA82-B36DB5AF875E}" srcOrd="0" destOrd="0" presId="urn:microsoft.com/office/officeart/2005/8/layout/equation1"/>
    <dgm:cxn modelId="{D9792B31-B7B7-4565-A8CD-2213D93A5FD2}" type="presOf" srcId="{6ED269CF-F38D-47A9-B796-18E4AF5A5FA8}" destId="{0E85A040-4F8C-492D-820C-145A83F3EB7D}" srcOrd="0" destOrd="0" presId="urn:microsoft.com/office/officeart/2005/8/layout/equation1"/>
    <dgm:cxn modelId="{F77E7DD6-D659-4A26-8B0C-70572FF2F0F5}" type="presOf" srcId="{5BDC6220-1D3B-4604-9AB5-034814BB17AB}" destId="{9C37AF7C-B2E8-4A37-A22F-FA726375FB82}" srcOrd="0" destOrd="0" presId="urn:microsoft.com/office/officeart/2005/8/layout/equation1"/>
    <dgm:cxn modelId="{51576ED9-672F-4F70-B7CA-FE9CFAAAFC1B}" type="presOf" srcId="{711F570E-0748-4BDF-86CB-AC02B1AEF4DF}" destId="{83815722-B45C-4D2A-A417-4F9827B9C25A}" srcOrd="0" destOrd="0" presId="urn:microsoft.com/office/officeart/2005/8/layout/equation1"/>
    <dgm:cxn modelId="{4D4BBC57-1039-43C0-960B-9509B0A33A45}" type="presParOf" srcId="{647CCDBE-FB33-4493-A8AB-E17C8D8CA09E}" destId="{DA784789-0436-4C65-AA82-B36DB5AF875E}" srcOrd="0" destOrd="0" presId="urn:microsoft.com/office/officeart/2005/8/layout/equation1"/>
    <dgm:cxn modelId="{641B1D44-9BBA-477D-8863-8D5372B3C688}" type="presParOf" srcId="{647CCDBE-FB33-4493-A8AB-E17C8D8CA09E}" destId="{39921FD4-812C-4BC1-B1C7-C36A5494F8E4}" srcOrd="1" destOrd="0" presId="urn:microsoft.com/office/officeart/2005/8/layout/equation1"/>
    <dgm:cxn modelId="{0EA3573D-0799-4D09-9D04-A7E05520F526}" type="presParOf" srcId="{647CCDBE-FB33-4493-A8AB-E17C8D8CA09E}" destId="{0E85A040-4F8C-492D-820C-145A83F3EB7D}" srcOrd="2" destOrd="0" presId="urn:microsoft.com/office/officeart/2005/8/layout/equation1"/>
    <dgm:cxn modelId="{E23ED39E-3B9C-49ED-A96C-AFC7585DB409}" type="presParOf" srcId="{647CCDBE-FB33-4493-A8AB-E17C8D8CA09E}" destId="{CFA28BDB-75C5-4A8E-B7C4-57DF396062CA}" srcOrd="3" destOrd="0" presId="urn:microsoft.com/office/officeart/2005/8/layout/equation1"/>
    <dgm:cxn modelId="{CB0B8091-A13E-495A-A680-3F8848CD3E43}" type="presParOf" srcId="{647CCDBE-FB33-4493-A8AB-E17C8D8CA09E}" destId="{83815722-B45C-4D2A-A417-4F9827B9C25A}" srcOrd="4" destOrd="0" presId="urn:microsoft.com/office/officeart/2005/8/layout/equation1"/>
    <dgm:cxn modelId="{342D4BC5-C9B3-43D0-B21F-875EF53CF701}" type="presParOf" srcId="{647CCDBE-FB33-4493-A8AB-E17C8D8CA09E}" destId="{88070D2D-A94E-48A7-9A7D-FA1A78794C8E}" srcOrd="5" destOrd="0" presId="urn:microsoft.com/office/officeart/2005/8/layout/equation1"/>
    <dgm:cxn modelId="{064F9846-499C-422F-925B-F91DCECBD334}" type="presParOf" srcId="{647CCDBE-FB33-4493-A8AB-E17C8D8CA09E}" destId="{2AFA7E00-441C-43FF-B429-1E98DE1B0C85}" srcOrd="6" destOrd="0" presId="urn:microsoft.com/office/officeart/2005/8/layout/equation1"/>
    <dgm:cxn modelId="{9CDCE64D-2414-49C1-B338-8296C7BA4E91}" type="presParOf" srcId="{647CCDBE-FB33-4493-A8AB-E17C8D8CA09E}" destId="{E0AE22F6-657D-41EA-B3B9-AE253E402AB9}" srcOrd="7" destOrd="0" presId="urn:microsoft.com/office/officeart/2005/8/layout/equation1"/>
    <dgm:cxn modelId="{E84B74A7-8390-4AFF-B7E2-76108FC0EF89}" type="presParOf" srcId="{647CCDBE-FB33-4493-A8AB-E17C8D8CA09E}" destId="{9C37AF7C-B2E8-4A37-A22F-FA726375FB82}" srcOrd="8" destOrd="0" presId="urn:microsoft.com/office/officeart/2005/8/layout/equati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2882E-C8A7-4AFF-85C2-CA19020B5B31}" type="doc">
      <dgm:prSet loTypeId="urn:microsoft.com/office/officeart/2005/8/layout/equation1" loCatId="process" qsTypeId="urn:microsoft.com/office/officeart/2005/8/quickstyle/3d2" qsCatId="3D" csTypeId="urn:microsoft.com/office/officeart/2005/8/colors/colorful5" csCatId="colorful" phldr="1"/>
      <dgm:spPr/>
    </dgm:pt>
    <dgm:pt modelId="{9B1311E6-1CC8-468B-A9C5-FDC25BF55663}">
      <dgm:prSet phldrT="[Text]" custT="1"/>
      <dgm:spPr/>
      <dgm:t>
        <a:bodyPr/>
        <a:lstStyle/>
        <a:p>
          <a:pPr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ايده</a:t>
          </a:r>
          <a:endParaRPr lang="fa-I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12FAC982-D794-490E-B255-5A22BA3D0750}" type="parTrans" cxnId="{033B2162-5D82-49D0-BF4C-C0F16C8C1B48}">
      <dgm:prSet/>
      <dgm:spPr/>
      <dgm:t>
        <a:bodyPr/>
        <a:lstStyle/>
        <a:p>
          <a:pPr rtl="1"/>
          <a:endParaRPr lang="fa-IR" sz="14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6ED269CF-F38D-47A9-B796-18E4AF5A5FA8}" type="sibTrans" cxnId="{033B2162-5D82-49D0-BF4C-C0F16C8C1B48}">
      <dgm:prSet custT="1"/>
      <dgm:spPr/>
      <dgm:t>
        <a:bodyPr/>
        <a:lstStyle/>
        <a:p>
          <a:pPr rtl="1"/>
          <a:endParaRPr lang="fa-IR" sz="1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711F570E-0748-4BDF-86CB-AC02B1AEF4DF}">
      <dgm:prSet phldrT="[Text]" custT="1"/>
      <dgm:spPr/>
      <dgm:t>
        <a:bodyPr/>
        <a:lstStyle/>
        <a:p>
          <a:pPr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نياز</a:t>
          </a:r>
          <a:endParaRPr lang="fa-IR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262D6D16-776F-4418-878E-BEBFC327AA67}" type="parTrans" cxnId="{51386B20-4AD8-48B3-9C8F-21422B49DD54}">
      <dgm:prSet/>
      <dgm:spPr/>
      <dgm:t>
        <a:bodyPr/>
        <a:lstStyle/>
        <a:p>
          <a:pPr rtl="1"/>
          <a:endParaRPr lang="fa-IR" sz="14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F3C744C0-A3D5-4E1B-83B0-96BAF9C74D6C}" type="sibTrans" cxnId="{51386B20-4AD8-48B3-9C8F-21422B49DD54}">
      <dgm:prSet custT="1"/>
      <dgm:spPr/>
      <dgm:t>
        <a:bodyPr/>
        <a:lstStyle/>
        <a:p>
          <a:pPr rtl="1"/>
          <a:endParaRPr lang="fa-IR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5BDC6220-1D3B-4604-9AB5-034814BB17AB}">
      <dgm:prSet phldrT="[Text]" custT="1"/>
      <dgm:spPr/>
      <dgm:t>
        <a:bodyPr/>
        <a:lstStyle/>
        <a:p>
          <a:pPr rtl="1"/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خلق فرصت</a:t>
          </a:r>
          <a:endParaRPr lang="fa-I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518796DE-2132-4A93-8C89-8F20BFDD088E}" type="parTrans" cxnId="{D1B69379-AAB1-41E8-8AF1-3BEDF9E404DF}">
      <dgm:prSet/>
      <dgm:spPr/>
      <dgm:t>
        <a:bodyPr/>
        <a:lstStyle/>
        <a:p>
          <a:pPr rtl="1"/>
          <a:endParaRPr lang="fa-IR" sz="14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F52EC953-EBA1-4B4F-AD2A-969AFBD831EF}" type="sibTrans" cxnId="{D1B69379-AAB1-41E8-8AF1-3BEDF9E404DF}">
      <dgm:prSet/>
      <dgm:spPr/>
      <dgm:t>
        <a:bodyPr/>
        <a:lstStyle/>
        <a:p>
          <a:pPr rtl="1"/>
          <a:endParaRPr lang="fa-IR" sz="14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647CCDBE-FB33-4493-A8AB-E17C8D8CA09E}" type="pres">
      <dgm:prSet presAssocID="{5772882E-C8A7-4AFF-85C2-CA19020B5B31}" presName="linearFlow" presStyleCnt="0">
        <dgm:presLayoutVars>
          <dgm:dir/>
          <dgm:resizeHandles val="exact"/>
        </dgm:presLayoutVars>
      </dgm:prSet>
      <dgm:spPr/>
    </dgm:pt>
    <dgm:pt modelId="{DA784789-0436-4C65-AA82-B36DB5AF875E}" type="pres">
      <dgm:prSet presAssocID="{9B1311E6-1CC8-468B-A9C5-FDC25BF556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921FD4-812C-4BC1-B1C7-C36A5494F8E4}" type="pres">
      <dgm:prSet presAssocID="{6ED269CF-F38D-47A9-B796-18E4AF5A5FA8}" presName="spacerL" presStyleCnt="0"/>
      <dgm:spPr/>
    </dgm:pt>
    <dgm:pt modelId="{0E85A040-4F8C-492D-820C-145A83F3EB7D}" type="pres">
      <dgm:prSet presAssocID="{6ED269CF-F38D-47A9-B796-18E4AF5A5FA8}" presName="sibTrans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CFA28BDB-75C5-4A8E-B7C4-57DF396062CA}" type="pres">
      <dgm:prSet presAssocID="{6ED269CF-F38D-47A9-B796-18E4AF5A5FA8}" presName="spacerR" presStyleCnt="0"/>
      <dgm:spPr/>
    </dgm:pt>
    <dgm:pt modelId="{83815722-B45C-4D2A-A417-4F9827B9C25A}" type="pres">
      <dgm:prSet presAssocID="{711F570E-0748-4BDF-86CB-AC02B1AEF4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070D2D-A94E-48A7-9A7D-FA1A78794C8E}" type="pres">
      <dgm:prSet presAssocID="{F3C744C0-A3D5-4E1B-83B0-96BAF9C74D6C}" presName="spacerL" presStyleCnt="0"/>
      <dgm:spPr/>
    </dgm:pt>
    <dgm:pt modelId="{2AFA7E00-441C-43FF-B429-1E98DE1B0C85}" type="pres">
      <dgm:prSet presAssocID="{F3C744C0-A3D5-4E1B-83B0-96BAF9C74D6C}" presName="sibTrans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E0AE22F6-657D-41EA-B3B9-AE253E402AB9}" type="pres">
      <dgm:prSet presAssocID="{F3C744C0-A3D5-4E1B-83B0-96BAF9C74D6C}" presName="spacerR" presStyleCnt="0"/>
      <dgm:spPr/>
    </dgm:pt>
    <dgm:pt modelId="{9C37AF7C-B2E8-4A37-A22F-FA726375FB82}" type="pres">
      <dgm:prSet presAssocID="{5BDC6220-1D3B-4604-9AB5-034814BB17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1B69379-AAB1-41E8-8AF1-3BEDF9E404DF}" srcId="{5772882E-C8A7-4AFF-85C2-CA19020B5B31}" destId="{5BDC6220-1D3B-4604-9AB5-034814BB17AB}" srcOrd="2" destOrd="0" parTransId="{518796DE-2132-4A93-8C89-8F20BFDD088E}" sibTransId="{F52EC953-EBA1-4B4F-AD2A-969AFBD831EF}"/>
    <dgm:cxn modelId="{033B2162-5D82-49D0-BF4C-C0F16C8C1B48}" srcId="{5772882E-C8A7-4AFF-85C2-CA19020B5B31}" destId="{9B1311E6-1CC8-468B-A9C5-FDC25BF55663}" srcOrd="0" destOrd="0" parTransId="{12FAC982-D794-490E-B255-5A22BA3D0750}" sibTransId="{6ED269CF-F38D-47A9-B796-18E4AF5A5FA8}"/>
    <dgm:cxn modelId="{DD194B35-78F0-4F84-B4B8-6D5BD83C8FC7}" type="presOf" srcId="{5BDC6220-1D3B-4604-9AB5-034814BB17AB}" destId="{9C37AF7C-B2E8-4A37-A22F-FA726375FB82}" srcOrd="0" destOrd="0" presId="urn:microsoft.com/office/officeart/2005/8/layout/equation1"/>
    <dgm:cxn modelId="{51386B20-4AD8-48B3-9C8F-21422B49DD54}" srcId="{5772882E-C8A7-4AFF-85C2-CA19020B5B31}" destId="{711F570E-0748-4BDF-86CB-AC02B1AEF4DF}" srcOrd="1" destOrd="0" parTransId="{262D6D16-776F-4418-878E-BEBFC327AA67}" sibTransId="{F3C744C0-A3D5-4E1B-83B0-96BAF9C74D6C}"/>
    <dgm:cxn modelId="{A8D507B5-D7D2-4A24-9AAB-C471AECB0AA0}" type="presOf" srcId="{F3C744C0-A3D5-4E1B-83B0-96BAF9C74D6C}" destId="{2AFA7E00-441C-43FF-B429-1E98DE1B0C85}" srcOrd="0" destOrd="0" presId="urn:microsoft.com/office/officeart/2005/8/layout/equation1"/>
    <dgm:cxn modelId="{CCB2E9A7-B51A-4918-AA26-ECE86B77191E}" type="presOf" srcId="{9B1311E6-1CC8-468B-A9C5-FDC25BF55663}" destId="{DA784789-0436-4C65-AA82-B36DB5AF875E}" srcOrd="0" destOrd="0" presId="urn:microsoft.com/office/officeart/2005/8/layout/equation1"/>
    <dgm:cxn modelId="{16E8620A-0897-4451-A326-65A95A849452}" type="presOf" srcId="{711F570E-0748-4BDF-86CB-AC02B1AEF4DF}" destId="{83815722-B45C-4D2A-A417-4F9827B9C25A}" srcOrd="0" destOrd="0" presId="urn:microsoft.com/office/officeart/2005/8/layout/equation1"/>
    <dgm:cxn modelId="{2A786663-AE0D-4855-BC1C-1527EDE22128}" type="presOf" srcId="{5772882E-C8A7-4AFF-85C2-CA19020B5B31}" destId="{647CCDBE-FB33-4493-A8AB-E17C8D8CA09E}" srcOrd="0" destOrd="0" presId="urn:microsoft.com/office/officeart/2005/8/layout/equation1"/>
    <dgm:cxn modelId="{D02B6163-BA02-465C-A817-36467FD5E21F}" type="presOf" srcId="{6ED269CF-F38D-47A9-B796-18E4AF5A5FA8}" destId="{0E85A040-4F8C-492D-820C-145A83F3EB7D}" srcOrd="0" destOrd="0" presId="urn:microsoft.com/office/officeart/2005/8/layout/equation1"/>
    <dgm:cxn modelId="{19D5CB8A-84D1-4A9C-8982-344C2AEC770D}" type="presParOf" srcId="{647CCDBE-FB33-4493-A8AB-E17C8D8CA09E}" destId="{DA784789-0436-4C65-AA82-B36DB5AF875E}" srcOrd="0" destOrd="0" presId="urn:microsoft.com/office/officeart/2005/8/layout/equation1"/>
    <dgm:cxn modelId="{2FB6CA56-7F23-43D4-8C08-7FF4EE86F923}" type="presParOf" srcId="{647CCDBE-FB33-4493-A8AB-E17C8D8CA09E}" destId="{39921FD4-812C-4BC1-B1C7-C36A5494F8E4}" srcOrd="1" destOrd="0" presId="urn:microsoft.com/office/officeart/2005/8/layout/equation1"/>
    <dgm:cxn modelId="{FEF835EB-E641-4BC3-B139-2A1DFB6B8ABB}" type="presParOf" srcId="{647CCDBE-FB33-4493-A8AB-E17C8D8CA09E}" destId="{0E85A040-4F8C-492D-820C-145A83F3EB7D}" srcOrd="2" destOrd="0" presId="urn:microsoft.com/office/officeart/2005/8/layout/equation1"/>
    <dgm:cxn modelId="{2D0A9D96-3684-40E4-83A5-0E12AD18B50A}" type="presParOf" srcId="{647CCDBE-FB33-4493-A8AB-E17C8D8CA09E}" destId="{CFA28BDB-75C5-4A8E-B7C4-57DF396062CA}" srcOrd="3" destOrd="0" presId="urn:microsoft.com/office/officeart/2005/8/layout/equation1"/>
    <dgm:cxn modelId="{7CE39289-586D-4837-A7A1-24D9FD5A30BD}" type="presParOf" srcId="{647CCDBE-FB33-4493-A8AB-E17C8D8CA09E}" destId="{83815722-B45C-4D2A-A417-4F9827B9C25A}" srcOrd="4" destOrd="0" presId="urn:microsoft.com/office/officeart/2005/8/layout/equation1"/>
    <dgm:cxn modelId="{C843E4F2-2DBD-4AA9-AB25-D066DE567C66}" type="presParOf" srcId="{647CCDBE-FB33-4493-A8AB-E17C8D8CA09E}" destId="{88070D2D-A94E-48A7-9A7D-FA1A78794C8E}" srcOrd="5" destOrd="0" presId="urn:microsoft.com/office/officeart/2005/8/layout/equation1"/>
    <dgm:cxn modelId="{14B0D200-AABA-45E5-8707-49945326EB79}" type="presParOf" srcId="{647CCDBE-FB33-4493-A8AB-E17C8D8CA09E}" destId="{2AFA7E00-441C-43FF-B429-1E98DE1B0C85}" srcOrd="6" destOrd="0" presId="urn:microsoft.com/office/officeart/2005/8/layout/equation1"/>
    <dgm:cxn modelId="{3F19C1F6-7C4A-4843-86A7-50B873B00D9C}" type="presParOf" srcId="{647CCDBE-FB33-4493-A8AB-E17C8D8CA09E}" destId="{E0AE22F6-657D-41EA-B3B9-AE253E402AB9}" srcOrd="7" destOrd="0" presId="urn:microsoft.com/office/officeart/2005/8/layout/equation1"/>
    <dgm:cxn modelId="{C8F50872-3495-449C-96CE-2F8FD173275B}" type="presParOf" srcId="{647CCDBE-FB33-4493-A8AB-E17C8D8CA09E}" destId="{9C37AF7C-B2E8-4A37-A22F-FA726375FB82}" srcOrd="8" destOrd="0" presId="urn:microsoft.com/office/officeart/2005/8/layout/equatio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4734C0-FCF6-43D1-8D20-57542B0A1933}" type="doc">
      <dgm:prSet loTypeId="urn:microsoft.com/office/officeart/2005/8/layout/b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3938787F-8283-4606-A9F6-8F939E0DA5EC}">
      <dgm:prSet phldrT="[Text]" custT="1"/>
      <dgm:spPr/>
      <dgm:t>
        <a:bodyPr/>
        <a:lstStyle/>
        <a:p>
          <a:pPr rtl="1"/>
          <a:r>
            <a:rPr lang="fa-I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عوامل داخلی</a:t>
          </a:r>
          <a:endParaRPr lang="fa-IR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161653E5-7C03-49FA-9B20-77C4D226D542}" type="parTrans" cxnId="{B99244CE-AAE7-40EC-BA24-DBF6E6ACC6BC}">
      <dgm:prSet/>
      <dgm:spPr/>
      <dgm:t>
        <a:bodyPr/>
        <a:lstStyle/>
        <a:p>
          <a:pPr rtl="1"/>
          <a:endParaRPr lang="fa-IR" sz="2000"/>
        </a:p>
      </dgm:t>
    </dgm:pt>
    <dgm:pt modelId="{55B3B1D6-F936-4A50-A2C5-639050FF35D8}" type="sibTrans" cxnId="{B99244CE-AAE7-40EC-BA24-DBF6E6ACC6BC}">
      <dgm:prSet/>
      <dgm:spPr/>
      <dgm:t>
        <a:bodyPr/>
        <a:lstStyle/>
        <a:p>
          <a:pPr rtl="1"/>
          <a:endParaRPr lang="fa-IR" sz="2000"/>
        </a:p>
      </dgm:t>
    </dgm:pt>
    <dgm:pt modelId="{F0FC02BF-0365-483A-8A2C-11E360DC67C8}">
      <dgm:prSet phldrT="[Text]" custT="1"/>
      <dgm:spPr/>
      <dgm:t>
        <a:bodyPr/>
        <a:lstStyle/>
        <a:p>
          <a:pPr marL="273050" marR="0" indent="-17780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b="1" dirty="0" smtClean="0">
              <a:latin typeface="Arial" pitchFamily="34" charset="0"/>
              <a:cs typeface="B Zar" pitchFamily="2" charset="-78"/>
            </a:rPr>
            <a:t>سبک مدیریت</a:t>
          </a:r>
          <a:endParaRPr lang="fa-IR" sz="2400" dirty="0"/>
        </a:p>
      </dgm:t>
    </dgm:pt>
    <dgm:pt modelId="{23CABD2D-7A61-44DA-9C15-918D803D13F1}" type="parTrans" cxnId="{124E8B39-7549-48FA-AF93-5B85B5A13C7C}">
      <dgm:prSet/>
      <dgm:spPr/>
      <dgm:t>
        <a:bodyPr/>
        <a:lstStyle/>
        <a:p>
          <a:pPr rtl="1"/>
          <a:endParaRPr lang="fa-IR" sz="2000"/>
        </a:p>
      </dgm:t>
    </dgm:pt>
    <dgm:pt modelId="{F598BBFD-7F40-4299-BCBE-564AE9D1D8BA}" type="sibTrans" cxnId="{124E8B39-7549-48FA-AF93-5B85B5A13C7C}">
      <dgm:prSet/>
      <dgm:spPr/>
      <dgm:t>
        <a:bodyPr/>
        <a:lstStyle/>
        <a:p>
          <a:pPr rtl="1"/>
          <a:endParaRPr lang="fa-IR" sz="2000"/>
        </a:p>
      </dgm:t>
    </dgm:pt>
    <dgm:pt modelId="{26906164-1390-41D7-A2FD-5A9C12BACE14}">
      <dgm:prSet phldrT="[Text]" custT="1"/>
      <dgm:spPr/>
      <dgm:t>
        <a:bodyPr/>
        <a:lstStyle/>
        <a:p>
          <a:pPr marL="273050" indent="-177800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dirty="0" smtClean="0">
              <a:latin typeface="Arial" pitchFamily="34" charset="0"/>
              <a:cs typeface="B Zar" pitchFamily="2" charset="-78"/>
            </a:rPr>
            <a:t>استفاده از فناوری اطلاعات </a:t>
          </a:r>
          <a:endParaRPr lang="fa-IR" sz="2400" dirty="0"/>
        </a:p>
      </dgm:t>
    </dgm:pt>
    <dgm:pt modelId="{8D2711D1-1F8C-4B38-80C5-057CF072A2B0}" type="parTrans" cxnId="{E5FE73B6-F791-4C50-9B1E-F3D9787800E1}">
      <dgm:prSet/>
      <dgm:spPr/>
      <dgm:t>
        <a:bodyPr/>
        <a:lstStyle/>
        <a:p>
          <a:pPr rtl="1"/>
          <a:endParaRPr lang="fa-IR" sz="2000"/>
        </a:p>
      </dgm:t>
    </dgm:pt>
    <dgm:pt modelId="{2B000ADC-4A72-41A2-B47E-A9DE0C9EF1C3}" type="sibTrans" cxnId="{E5FE73B6-F791-4C50-9B1E-F3D9787800E1}">
      <dgm:prSet/>
      <dgm:spPr/>
      <dgm:t>
        <a:bodyPr/>
        <a:lstStyle/>
        <a:p>
          <a:pPr rtl="1"/>
          <a:endParaRPr lang="fa-IR" sz="2000"/>
        </a:p>
      </dgm:t>
    </dgm:pt>
    <dgm:pt modelId="{12D20F77-80E0-42E9-89C6-5428754203CA}">
      <dgm:prSet phldrT="[Text]" custT="1"/>
      <dgm:spPr/>
      <dgm:t>
        <a:bodyPr/>
        <a:lstStyle/>
        <a:p>
          <a:pPr rtl="1"/>
          <a:r>
            <a:rPr lang="fa-I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عوامل محیطی</a:t>
          </a:r>
          <a:endParaRPr lang="fa-IR" sz="3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0E2F75E7-F5D5-4F12-A82A-A74E0C2354AC}" type="parTrans" cxnId="{52DD028F-7DC5-4ACA-9247-B924C0023944}">
      <dgm:prSet/>
      <dgm:spPr/>
      <dgm:t>
        <a:bodyPr/>
        <a:lstStyle/>
        <a:p>
          <a:pPr rtl="1"/>
          <a:endParaRPr lang="fa-IR" sz="2000"/>
        </a:p>
      </dgm:t>
    </dgm:pt>
    <dgm:pt modelId="{3AED5C6C-8247-409F-97FE-71D4F6ECC780}" type="sibTrans" cxnId="{52DD028F-7DC5-4ACA-9247-B924C0023944}">
      <dgm:prSet/>
      <dgm:spPr/>
      <dgm:t>
        <a:bodyPr/>
        <a:lstStyle/>
        <a:p>
          <a:pPr rtl="1"/>
          <a:endParaRPr lang="fa-IR" sz="2000"/>
        </a:p>
      </dgm:t>
    </dgm:pt>
    <dgm:pt modelId="{CB5CCF9B-445C-4D47-80B7-DDB9F6D9D3EE}">
      <dgm:prSet phldrT="[Text]" custT="1"/>
      <dgm:spPr/>
      <dgm:t>
        <a:bodyPr/>
        <a:lstStyle/>
        <a:p>
          <a:pPr rtl="1"/>
          <a:r>
            <a:rPr lang="fa-IR" sz="2400" b="1" dirty="0" smtClean="0">
              <a:latin typeface="Arial" pitchFamily="34" charset="0"/>
              <a:cs typeface="B Zar" pitchFamily="2" charset="-78"/>
            </a:rPr>
            <a:t>محیط اقتصادی</a:t>
          </a:r>
          <a:endParaRPr lang="fa-IR" sz="2400" dirty="0"/>
        </a:p>
      </dgm:t>
    </dgm:pt>
    <dgm:pt modelId="{C979DE18-382B-4792-A971-BDA738C68824}" type="parTrans" cxnId="{3515EF67-E12B-4CC7-8E1A-A3816A03CAC1}">
      <dgm:prSet/>
      <dgm:spPr/>
      <dgm:t>
        <a:bodyPr/>
        <a:lstStyle/>
        <a:p>
          <a:pPr rtl="1"/>
          <a:endParaRPr lang="fa-IR" sz="2000"/>
        </a:p>
      </dgm:t>
    </dgm:pt>
    <dgm:pt modelId="{3DA2B0FF-1D0A-4E41-839F-7569CA8BFEED}" type="sibTrans" cxnId="{3515EF67-E12B-4CC7-8E1A-A3816A03CAC1}">
      <dgm:prSet/>
      <dgm:spPr/>
      <dgm:t>
        <a:bodyPr/>
        <a:lstStyle/>
        <a:p>
          <a:pPr rtl="1"/>
          <a:endParaRPr lang="fa-IR" sz="2000"/>
        </a:p>
      </dgm:t>
    </dgm:pt>
    <dgm:pt modelId="{D9BC0061-8D00-4710-93F1-3EDCEBE4EE3D}">
      <dgm:prSet phldrT="[Text]" custT="1"/>
      <dgm:spPr/>
      <dgm:t>
        <a:bodyPr/>
        <a:lstStyle/>
        <a:p>
          <a:pPr rtl="1"/>
          <a:r>
            <a:rPr lang="fa-IR" sz="2400" b="1" dirty="0" smtClean="0">
              <a:latin typeface="Arial" pitchFamily="34" charset="0"/>
              <a:cs typeface="B Zar" pitchFamily="2" charset="-78"/>
            </a:rPr>
            <a:t>سیاست های دولت</a:t>
          </a:r>
          <a:endParaRPr lang="fa-IR" sz="2400" dirty="0"/>
        </a:p>
      </dgm:t>
    </dgm:pt>
    <dgm:pt modelId="{0CACAAE8-5355-458E-A990-2216794F1F45}" type="parTrans" cxnId="{284D5C8F-DB20-49B5-B0A1-CAAC583C1973}">
      <dgm:prSet/>
      <dgm:spPr/>
      <dgm:t>
        <a:bodyPr/>
        <a:lstStyle/>
        <a:p>
          <a:pPr rtl="1"/>
          <a:endParaRPr lang="fa-IR" sz="2000"/>
        </a:p>
      </dgm:t>
    </dgm:pt>
    <dgm:pt modelId="{07E85230-F2AB-41B4-AC2D-B3725AF60D2A}" type="sibTrans" cxnId="{284D5C8F-DB20-49B5-B0A1-CAAC583C1973}">
      <dgm:prSet/>
      <dgm:spPr/>
      <dgm:t>
        <a:bodyPr/>
        <a:lstStyle/>
        <a:p>
          <a:pPr rtl="1"/>
          <a:endParaRPr lang="fa-IR" sz="2000"/>
        </a:p>
      </dgm:t>
    </dgm:pt>
    <dgm:pt modelId="{D9536025-9090-42E0-958F-5C56DD503EC6}">
      <dgm:prSet custT="1"/>
      <dgm:spPr/>
      <dgm:t>
        <a:bodyPr/>
        <a:lstStyle/>
        <a:p>
          <a:pPr rtl="1"/>
          <a:r>
            <a:rPr lang="fa-IR" sz="2400" b="1" dirty="0" smtClean="0">
              <a:latin typeface="Arial" pitchFamily="34" charset="0"/>
              <a:cs typeface="B Zar" pitchFamily="2" charset="-78"/>
            </a:rPr>
            <a:t>ویژگی های صنعت مورد نظر </a:t>
          </a:r>
          <a:endParaRPr lang="fa-IR" sz="2400" dirty="0"/>
        </a:p>
      </dgm:t>
    </dgm:pt>
    <dgm:pt modelId="{B545A930-50EB-4ABC-9778-BF07F5292B55}" type="parTrans" cxnId="{CA5C66CE-76CC-4632-ABE3-478BD89207D0}">
      <dgm:prSet/>
      <dgm:spPr/>
      <dgm:t>
        <a:bodyPr/>
        <a:lstStyle/>
        <a:p>
          <a:pPr rtl="1"/>
          <a:endParaRPr lang="fa-IR" sz="2000"/>
        </a:p>
      </dgm:t>
    </dgm:pt>
    <dgm:pt modelId="{3C16B5B8-FCA8-4739-82AF-8AC1E5EBD362}" type="sibTrans" cxnId="{CA5C66CE-76CC-4632-ABE3-478BD89207D0}">
      <dgm:prSet/>
      <dgm:spPr/>
      <dgm:t>
        <a:bodyPr/>
        <a:lstStyle/>
        <a:p>
          <a:pPr rtl="1"/>
          <a:endParaRPr lang="fa-IR" sz="2000"/>
        </a:p>
      </dgm:t>
    </dgm:pt>
    <dgm:pt modelId="{278DCA52-7E6C-460E-9656-1ABD582634DE}">
      <dgm:prSet custT="1"/>
      <dgm:spPr/>
      <dgm:t>
        <a:bodyPr/>
        <a:lstStyle/>
        <a:p>
          <a:pPr rtl="1"/>
          <a:r>
            <a:rPr lang="fa-IR" sz="2400" b="1" dirty="0" smtClean="0">
              <a:latin typeface="Arial" pitchFamily="34" charset="0"/>
              <a:cs typeface="B Zar" pitchFamily="2" charset="-78"/>
            </a:rPr>
            <a:t>وضعیت بازار</a:t>
          </a:r>
          <a:endParaRPr lang="fa-IR" sz="2400" dirty="0"/>
        </a:p>
      </dgm:t>
    </dgm:pt>
    <dgm:pt modelId="{EE808119-CF61-4F8E-8929-60C422682A1E}" type="parTrans" cxnId="{1B1E1655-A516-4CEF-8A90-058EA45BCD88}">
      <dgm:prSet/>
      <dgm:spPr/>
      <dgm:t>
        <a:bodyPr/>
        <a:lstStyle/>
        <a:p>
          <a:pPr rtl="1"/>
          <a:endParaRPr lang="fa-IR" sz="2000"/>
        </a:p>
      </dgm:t>
    </dgm:pt>
    <dgm:pt modelId="{14426BD4-F526-4ADF-8C89-38900C1D88AB}" type="sibTrans" cxnId="{1B1E1655-A516-4CEF-8A90-058EA45BCD88}">
      <dgm:prSet/>
      <dgm:spPr/>
      <dgm:t>
        <a:bodyPr/>
        <a:lstStyle/>
        <a:p>
          <a:pPr rtl="1"/>
          <a:endParaRPr lang="fa-IR" sz="2000"/>
        </a:p>
      </dgm:t>
    </dgm:pt>
    <dgm:pt modelId="{0652DFD4-1FC9-4195-B92B-E5C042E7B051}">
      <dgm:prSet custT="1"/>
      <dgm:spPr/>
      <dgm:t>
        <a:bodyPr/>
        <a:lstStyle/>
        <a:p>
          <a:pPr marL="273050" indent="-177800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dirty="0" smtClean="0">
              <a:latin typeface="Arial" pitchFamily="34" charset="0"/>
              <a:cs typeface="B Zar" pitchFamily="2" charset="-78"/>
            </a:rPr>
            <a:t>منابع انسانی</a:t>
          </a:r>
          <a:endParaRPr lang="fa-IR" sz="2400" dirty="0"/>
        </a:p>
      </dgm:t>
    </dgm:pt>
    <dgm:pt modelId="{BA302E15-D6AF-4274-AA66-CB2938CA23F1}" type="parTrans" cxnId="{C9E9DEAA-F122-443A-B8BA-FAA1B72CE6DF}">
      <dgm:prSet/>
      <dgm:spPr/>
      <dgm:t>
        <a:bodyPr/>
        <a:lstStyle/>
        <a:p>
          <a:pPr rtl="1"/>
          <a:endParaRPr lang="fa-IR" sz="2000"/>
        </a:p>
      </dgm:t>
    </dgm:pt>
    <dgm:pt modelId="{ED40591D-9D87-4C8C-A249-7DD9893C754C}" type="sibTrans" cxnId="{C9E9DEAA-F122-443A-B8BA-FAA1B72CE6DF}">
      <dgm:prSet/>
      <dgm:spPr/>
      <dgm:t>
        <a:bodyPr/>
        <a:lstStyle/>
        <a:p>
          <a:pPr rtl="1"/>
          <a:endParaRPr lang="fa-IR" sz="2000"/>
        </a:p>
      </dgm:t>
    </dgm:pt>
    <dgm:pt modelId="{2F9607B1-AB40-4600-ADFF-BF962473709D}">
      <dgm:prSet custT="1"/>
      <dgm:spPr/>
      <dgm:t>
        <a:bodyPr/>
        <a:lstStyle/>
        <a:p>
          <a:pPr marL="273050" indent="-177800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dirty="0" smtClean="0">
              <a:latin typeface="Arial" pitchFamily="34" charset="0"/>
              <a:cs typeface="B Zar" pitchFamily="2" charset="-78"/>
            </a:rPr>
            <a:t>منابع مالی</a:t>
          </a:r>
          <a:endParaRPr lang="fa-IR" sz="2400" dirty="0"/>
        </a:p>
      </dgm:t>
    </dgm:pt>
    <dgm:pt modelId="{3A193BDA-E5A8-4A52-B761-9E1AFE1556F3}" type="parTrans" cxnId="{697B1137-0FC6-4924-BF15-5F0C6B7B7EEB}">
      <dgm:prSet/>
      <dgm:spPr/>
      <dgm:t>
        <a:bodyPr/>
        <a:lstStyle/>
        <a:p>
          <a:pPr rtl="1"/>
          <a:endParaRPr lang="fa-IR" sz="2000"/>
        </a:p>
      </dgm:t>
    </dgm:pt>
    <dgm:pt modelId="{98E02886-33F3-43A5-8485-1F74354E3184}" type="sibTrans" cxnId="{697B1137-0FC6-4924-BF15-5F0C6B7B7EEB}">
      <dgm:prSet/>
      <dgm:spPr/>
      <dgm:t>
        <a:bodyPr/>
        <a:lstStyle/>
        <a:p>
          <a:pPr rtl="1"/>
          <a:endParaRPr lang="fa-IR" sz="2000"/>
        </a:p>
      </dgm:t>
    </dgm:pt>
    <dgm:pt modelId="{30230CDF-7BC6-447C-82FA-E8B033A27185}">
      <dgm:prSet custT="1"/>
      <dgm:spPr/>
      <dgm:t>
        <a:bodyPr/>
        <a:lstStyle/>
        <a:p>
          <a:pPr marL="273050" indent="-177800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400" b="1" dirty="0" smtClean="0">
              <a:latin typeface="Arial" pitchFamily="34" charset="0"/>
              <a:cs typeface="B Zar" pitchFamily="2" charset="-78"/>
            </a:rPr>
            <a:t>ساختار سازمانی</a:t>
          </a:r>
          <a:endParaRPr lang="fa-IR" sz="2400" dirty="0"/>
        </a:p>
      </dgm:t>
    </dgm:pt>
    <dgm:pt modelId="{852DCBC5-E191-459D-A551-3D6B538A47D5}" type="parTrans" cxnId="{759C35AB-6A27-44AB-898C-1D222FAE5C06}">
      <dgm:prSet/>
      <dgm:spPr/>
      <dgm:t>
        <a:bodyPr/>
        <a:lstStyle/>
        <a:p>
          <a:pPr rtl="1"/>
          <a:endParaRPr lang="fa-IR" sz="2000"/>
        </a:p>
      </dgm:t>
    </dgm:pt>
    <dgm:pt modelId="{8DE2727B-41B5-4480-AE37-B0164CFF8562}" type="sibTrans" cxnId="{759C35AB-6A27-44AB-898C-1D222FAE5C06}">
      <dgm:prSet/>
      <dgm:spPr/>
      <dgm:t>
        <a:bodyPr/>
        <a:lstStyle/>
        <a:p>
          <a:pPr rtl="1"/>
          <a:endParaRPr lang="fa-IR" sz="2000"/>
        </a:p>
      </dgm:t>
    </dgm:pt>
    <dgm:pt modelId="{F5CC3363-5541-4B51-9136-5B74C0B440CE}">
      <dgm:prSet phldrT="[Text]" custT="1"/>
      <dgm:spPr/>
      <dgm:t>
        <a:bodyPr/>
        <a:lstStyle/>
        <a:p>
          <a:pPr marL="273050" marR="0" indent="-17780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b="1" dirty="0" smtClean="0">
              <a:latin typeface="Arial" pitchFamily="34" charset="0"/>
              <a:cs typeface="B Zar" pitchFamily="2" charset="-78"/>
            </a:rPr>
            <a:t>اندازه سازمان</a:t>
          </a:r>
          <a:endParaRPr lang="fa-IR" sz="2400" dirty="0"/>
        </a:p>
      </dgm:t>
    </dgm:pt>
    <dgm:pt modelId="{A2EFDA39-E902-40B8-845F-0C6524571CA7}" type="parTrans" cxnId="{75B0FDF9-8712-422F-9728-62773980FE46}">
      <dgm:prSet/>
      <dgm:spPr/>
      <dgm:t>
        <a:bodyPr/>
        <a:lstStyle/>
        <a:p>
          <a:pPr rtl="1"/>
          <a:endParaRPr lang="fa-IR"/>
        </a:p>
      </dgm:t>
    </dgm:pt>
    <dgm:pt modelId="{5B9A9C5F-B0BA-459B-B4CE-C938F3886157}" type="sibTrans" cxnId="{75B0FDF9-8712-422F-9728-62773980FE46}">
      <dgm:prSet/>
      <dgm:spPr/>
      <dgm:t>
        <a:bodyPr/>
        <a:lstStyle/>
        <a:p>
          <a:pPr rtl="1"/>
          <a:endParaRPr lang="fa-IR"/>
        </a:p>
      </dgm:t>
    </dgm:pt>
    <dgm:pt modelId="{85DA77E7-7AB5-493C-8782-7703054EC6F5}" type="pres">
      <dgm:prSet presAssocID="{A84734C0-FCF6-43D1-8D20-57542B0A193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15D477D-0C7B-44FD-9396-0855A000E7A3}" type="pres">
      <dgm:prSet presAssocID="{3938787F-8283-4606-A9F6-8F939E0DA5EC}" presName="compNode" presStyleCnt="0"/>
      <dgm:spPr/>
    </dgm:pt>
    <dgm:pt modelId="{68784A93-F6CB-4C2C-AE9F-2265F64C7120}" type="pres">
      <dgm:prSet presAssocID="{3938787F-8283-4606-A9F6-8F939E0DA5EC}" presName="childRect" presStyleLbl="bgAcc1" presStyleIdx="0" presStyleCnt="2" custScaleY="1212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0A9CFD4-DA13-4E8A-A8A8-D1B3FB5680D2}" type="pres">
      <dgm:prSet presAssocID="{3938787F-8283-4606-A9F6-8F939E0DA5E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8A15F5-219D-42DE-A3F9-217A5AF8971A}" type="pres">
      <dgm:prSet presAssocID="{3938787F-8283-4606-A9F6-8F939E0DA5EC}" presName="parentRect" presStyleLbl="alignNode1" presStyleIdx="0" presStyleCnt="2"/>
      <dgm:spPr/>
      <dgm:t>
        <a:bodyPr/>
        <a:lstStyle/>
        <a:p>
          <a:pPr rtl="1"/>
          <a:endParaRPr lang="fa-IR"/>
        </a:p>
      </dgm:t>
    </dgm:pt>
    <dgm:pt modelId="{6D57386E-039A-4D44-85E5-76E7D85BA353}" type="pres">
      <dgm:prSet presAssocID="{3938787F-8283-4606-A9F6-8F939E0DA5EC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3E4102C2-48F3-4979-BDC2-660323B3896A}" type="pres">
      <dgm:prSet presAssocID="{55B3B1D6-F936-4A50-A2C5-639050FF35D8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2D3398F8-462D-4D8B-A7EB-80C1178C17B5}" type="pres">
      <dgm:prSet presAssocID="{12D20F77-80E0-42E9-89C6-5428754203CA}" presName="compNode" presStyleCnt="0"/>
      <dgm:spPr/>
    </dgm:pt>
    <dgm:pt modelId="{A8DB235E-2465-437A-A7D6-5121CBFBF1B6}" type="pres">
      <dgm:prSet presAssocID="{12D20F77-80E0-42E9-89C6-5428754203CA}" presName="childRect" presStyleLbl="bgAcc1" presStyleIdx="1" presStyleCnt="2" custScaleY="11184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D78DE3C-DA19-485A-A029-5BD14914AC95}" type="pres">
      <dgm:prSet presAssocID="{12D20F77-80E0-42E9-89C6-5428754203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36184BA-D7F2-42E9-B5DC-C95B1A5EC5B2}" type="pres">
      <dgm:prSet presAssocID="{12D20F77-80E0-42E9-89C6-5428754203CA}" presName="parentRect" presStyleLbl="alignNode1" presStyleIdx="1" presStyleCnt="2"/>
      <dgm:spPr/>
      <dgm:t>
        <a:bodyPr/>
        <a:lstStyle/>
        <a:p>
          <a:pPr rtl="1"/>
          <a:endParaRPr lang="fa-IR"/>
        </a:p>
      </dgm:t>
    </dgm:pt>
    <dgm:pt modelId="{797B3942-D690-4DB5-8793-A63BF6019F56}" type="pres">
      <dgm:prSet presAssocID="{12D20F77-80E0-42E9-89C6-5428754203CA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</dgm:ptLst>
  <dgm:cxnLst>
    <dgm:cxn modelId="{52DD028F-7DC5-4ACA-9247-B924C0023944}" srcId="{A84734C0-FCF6-43D1-8D20-57542B0A1933}" destId="{12D20F77-80E0-42E9-89C6-5428754203CA}" srcOrd="1" destOrd="0" parTransId="{0E2F75E7-F5D5-4F12-A82A-A74E0C2354AC}" sibTransId="{3AED5C6C-8247-409F-97FE-71D4F6ECC780}"/>
    <dgm:cxn modelId="{4FE087F2-54DC-4841-B855-FD0D294E602D}" type="presOf" srcId="{12D20F77-80E0-42E9-89C6-5428754203CA}" destId="{336184BA-D7F2-42E9-B5DC-C95B1A5EC5B2}" srcOrd="1" destOrd="0" presId="urn:microsoft.com/office/officeart/2005/8/layout/bList2"/>
    <dgm:cxn modelId="{C9E9DEAA-F122-443A-B8BA-FAA1B72CE6DF}" srcId="{3938787F-8283-4606-A9F6-8F939E0DA5EC}" destId="{0652DFD4-1FC9-4195-B92B-E5C042E7B051}" srcOrd="5" destOrd="0" parTransId="{BA302E15-D6AF-4274-AA66-CB2938CA23F1}" sibTransId="{ED40591D-9D87-4C8C-A249-7DD9893C754C}"/>
    <dgm:cxn modelId="{52C6BDF9-A47D-4CE9-8C09-935D306E838B}" type="presOf" srcId="{2F9607B1-AB40-4600-ADFF-BF962473709D}" destId="{68784A93-F6CB-4C2C-AE9F-2265F64C7120}" srcOrd="0" destOrd="4" presId="urn:microsoft.com/office/officeart/2005/8/layout/bList2"/>
    <dgm:cxn modelId="{E320DC9C-CEFA-4138-9E90-441606132421}" type="presOf" srcId="{30230CDF-7BC6-447C-82FA-E8B033A27185}" destId="{68784A93-F6CB-4C2C-AE9F-2265F64C7120}" srcOrd="0" destOrd="3" presId="urn:microsoft.com/office/officeart/2005/8/layout/bList2"/>
    <dgm:cxn modelId="{88E6B645-663B-4341-8CF9-4EDE2B4F71F0}" type="presOf" srcId="{3938787F-8283-4606-A9F6-8F939E0DA5EC}" destId="{448A15F5-219D-42DE-A3F9-217A5AF8971A}" srcOrd="1" destOrd="0" presId="urn:microsoft.com/office/officeart/2005/8/layout/bList2"/>
    <dgm:cxn modelId="{CA5C66CE-76CC-4632-ABE3-478BD89207D0}" srcId="{12D20F77-80E0-42E9-89C6-5428754203CA}" destId="{D9536025-9090-42E0-958F-5C56DD503EC6}" srcOrd="3" destOrd="0" parTransId="{B545A930-50EB-4ABC-9778-BF07F5292B55}" sibTransId="{3C16B5B8-FCA8-4739-82AF-8AC1E5EBD362}"/>
    <dgm:cxn modelId="{1B1E1655-A516-4CEF-8A90-058EA45BCD88}" srcId="{12D20F77-80E0-42E9-89C6-5428754203CA}" destId="{278DCA52-7E6C-460E-9656-1ABD582634DE}" srcOrd="2" destOrd="0" parTransId="{EE808119-CF61-4F8E-8929-60C422682A1E}" sibTransId="{14426BD4-F526-4ADF-8C89-38900C1D88AB}"/>
    <dgm:cxn modelId="{438B2DCF-266B-45DC-9646-01771D6173C9}" type="presOf" srcId="{F0FC02BF-0365-483A-8A2C-11E360DC67C8}" destId="{68784A93-F6CB-4C2C-AE9F-2265F64C7120}" srcOrd="0" destOrd="0" presId="urn:microsoft.com/office/officeart/2005/8/layout/bList2"/>
    <dgm:cxn modelId="{ABD244EA-8201-4CFB-A01E-A1FFDCEFAB76}" type="presOf" srcId="{F5CC3363-5541-4B51-9136-5B74C0B440CE}" destId="{68784A93-F6CB-4C2C-AE9F-2265F64C7120}" srcOrd="0" destOrd="1" presId="urn:microsoft.com/office/officeart/2005/8/layout/bList2"/>
    <dgm:cxn modelId="{759C35AB-6A27-44AB-898C-1D222FAE5C06}" srcId="{3938787F-8283-4606-A9F6-8F939E0DA5EC}" destId="{30230CDF-7BC6-447C-82FA-E8B033A27185}" srcOrd="3" destOrd="0" parTransId="{852DCBC5-E191-459D-A551-3D6B538A47D5}" sibTransId="{8DE2727B-41B5-4480-AE37-B0164CFF8562}"/>
    <dgm:cxn modelId="{28DF7413-8CCA-48D5-971B-261E9097294C}" type="presOf" srcId="{12D20F77-80E0-42E9-89C6-5428754203CA}" destId="{CD78DE3C-DA19-485A-A029-5BD14914AC95}" srcOrd="0" destOrd="0" presId="urn:microsoft.com/office/officeart/2005/8/layout/bList2"/>
    <dgm:cxn modelId="{284D5C8F-DB20-49B5-B0A1-CAAC583C1973}" srcId="{12D20F77-80E0-42E9-89C6-5428754203CA}" destId="{D9BC0061-8D00-4710-93F1-3EDCEBE4EE3D}" srcOrd="1" destOrd="0" parTransId="{0CACAAE8-5355-458E-A990-2216794F1F45}" sibTransId="{07E85230-F2AB-41B4-AC2D-B3725AF60D2A}"/>
    <dgm:cxn modelId="{E5FE73B6-F791-4C50-9B1E-F3D9787800E1}" srcId="{3938787F-8283-4606-A9F6-8F939E0DA5EC}" destId="{26906164-1390-41D7-A2FD-5A9C12BACE14}" srcOrd="2" destOrd="0" parTransId="{8D2711D1-1F8C-4B38-80C5-057CF072A2B0}" sibTransId="{2B000ADC-4A72-41A2-B47E-A9DE0C9EF1C3}"/>
    <dgm:cxn modelId="{885091C8-222D-4EF2-B0D1-F9FF65D4CE3E}" type="presOf" srcId="{CB5CCF9B-445C-4D47-80B7-DDB9F6D9D3EE}" destId="{A8DB235E-2465-437A-A7D6-5121CBFBF1B6}" srcOrd="0" destOrd="0" presId="urn:microsoft.com/office/officeart/2005/8/layout/bList2"/>
    <dgm:cxn modelId="{697B1137-0FC6-4924-BF15-5F0C6B7B7EEB}" srcId="{3938787F-8283-4606-A9F6-8F939E0DA5EC}" destId="{2F9607B1-AB40-4600-ADFF-BF962473709D}" srcOrd="4" destOrd="0" parTransId="{3A193BDA-E5A8-4A52-B761-9E1AFE1556F3}" sibTransId="{98E02886-33F3-43A5-8485-1F74354E3184}"/>
    <dgm:cxn modelId="{7F4DFA81-D1FA-4F07-808E-7F9475ABCB9B}" type="presOf" srcId="{3938787F-8283-4606-A9F6-8F939E0DA5EC}" destId="{80A9CFD4-DA13-4E8A-A8A8-D1B3FB5680D2}" srcOrd="0" destOrd="0" presId="urn:microsoft.com/office/officeart/2005/8/layout/bList2"/>
    <dgm:cxn modelId="{2D2E354D-7280-458E-8D66-53E1AB56103C}" type="presOf" srcId="{D9536025-9090-42E0-958F-5C56DD503EC6}" destId="{A8DB235E-2465-437A-A7D6-5121CBFBF1B6}" srcOrd="0" destOrd="3" presId="urn:microsoft.com/office/officeart/2005/8/layout/bList2"/>
    <dgm:cxn modelId="{124E8B39-7549-48FA-AF93-5B85B5A13C7C}" srcId="{3938787F-8283-4606-A9F6-8F939E0DA5EC}" destId="{F0FC02BF-0365-483A-8A2C-11E360DC67C8}" srcOrd="0" destOrd="0" parTransId="{23CABD2D-7A61-44DA-9C15-918D803D13F1}" sibTransId="{F598BBFD-7F40-4299-BCBE-564AE9D1D8BA}"/>
    <dgm:cxn modelId="{203E2880-4F20-4ECE-8913-50CD2B9C23BD}" type="presOf" srcId="{A84734C0-FCF6-43D1-8D20-57542B0A1933}" destId="{85DA77E7-7AB5-493C-8782-7703054EC6F5}" srcOrd="0" destOrd="0" presId="urn:microsoft.com/office/officeart/2005/8/layout/bList2"/>
    <dgm:cxn modelId="{987684D9-19C4-426F-A6BD-AFC375DC1925}" type="presOf" srcId="{55B3B1D6-F936-4A50-A2C5-639050FF35D8}" destId="{3E4102C2-48F3-4979-BDC2-660323B3896A}" srcOrd="0" destOrd="0" presId="urn:microsoft.com/office/officeart/2005/8/layout/bList2"/>
    <dgm:cxn modelId="{75B0FDF9-8712-422F-9728-62773980FE46}" srcId="{3938787F-8283-4606-A9F6-8F939E0DA5EC}" destId="{F5CC3363-5541-4B51-9136-5B74C0B440CE}" srcOrd="1" destOrd="0" parTransId="{A2EFDA39-E902-40B8-845F-0C6524571CA7}" sibTransId="{5B9A9C5F-B0BA-459B-B4CE-C938F3886157}"/>
    <dgm:cxn modelId="{3515EF67-E12B-4CC7-8E1A-A3816A03CAC1}" srcId="{12D20F77-80E0-42E9-89C6-5428754203CA}" destId="{CB5CCF9B-445C-4D47-80B7-DDB9F6D9D3EE}" srcOrd="0" destOrd="0" parTransId="{C979DE18-382B-4792-A971-BDA738C68824}" sibTransId="{3DA2B0FF-1D0A-4E41-839F-7569CA8BFEED}"/>
    <dgm:cxn modelId="{55D38099-6680-4862-ACE1-8151B2096C4F}" type="presOf" srcId="{26906164-1390-41D7-A2FD-5A9C12BACE14}" destId="{68784A93-F6CB-4C2C-AE9F-2265F64C7120}" srcOrd="0" destOrd="2" presId="urn:microsoft.com/office/officeart/2005/8/layout/bList2"/>
    <dgm:cxn modelId="{E5FB1155-323C-43C7-9CFE-0F4762FAF852}" type="presOf" srcId="{278DCA52-7E6C-460E-9656-1ABD582634DE}" destId="{A8DB235E-2465-437A-A7D6-5121CBFBF1B6}" srcOrd="0" destOrd="2" presId="urn:microsoft.com/office/officeart/2005/8/layout/bList2"/>
    <dgm:cxn modelId="{B1846F46-C391-4FCC-B936-87441F037178}" type="presOf" srcId="{D9BC0061-8D00-4710-93F1-3EDCEBE4EE3D}" destId="{A8DB235E-2465-437A-A7D6-5121CBFBF1B6}" srcOrd="0" destOrd="1" presId="urn:microsoft.com/office/officeart/2005/8/layout/bList2"/>
    <dgm:cxn modelId="{673BA447-2472-4957-B39E-2249EC6EBE5A}" type="presOf" srcId="{0652DFD4-1FC9-4195-B92B-E5C042E7B051}" destId="{68784A93-F6CB-4C2C-AE9F-2265F64C7120}" srcOrd="0" destOrd="5" presId="urn:microsoft.com/office/officeart/2005/8/layout/bList2"/>
    <dgm:cxn modelId="{B99244CE-AAE7-40EC-BA24-DBF6E6ACC6BC}" srcId="{A84734C0-FCF6-43D1-8D20-57542B0A1933}" destId="{3938787F-8283-4606-A9F6-8F939E0DA5EC}" srcOrd="0" destOrd="0" parTransId="{161653E5-7C03-49FA-9B20-77C4D226D542}" sibTransId="{55B3B1D6-F936-4A50-A2C5-639050FF35D8}"/>
    <dgm:cxn modelId="{CE252985-CEA8-487E-B2A0-271822712FE3}" type="presParOf" srcId="{85DA77E7-7AB5-493C-8782-7703054EC6F5}" destId="{A15D477D-0C7B-44FD-9396-0855A000E7A3}" srcOrd="0" destOrd="0" presId="urn:microsoft.com/office/officeart/2005/8/layout/bList2"/>
    <dgm:cxn modelId="{90BAA40A-46F6-4B6D-BBFD-3591E631354C}" type="presParOf" srcId="{A15D477D-0C7B-44FD-9396-0855A000E7A3}" destId="{68784A93-F6CB-4C2C-AE9F-2265F64C7120}" srcOrd="0" destOrd="0" presId="urn:microsoft.com/office/officeart/2005/8/layout/bList2"/>
    <dgm:cxn modelId="{F63E735C-7E25-4EEB-9600-052410CEE1EC}" type="presParOf" srcId="{A15D477D-0C7B-44FD-9396-0855A000E7A3}" destId="{80A9CFD4-DA13-4E8A-A8A8-D1B3FB5680D2}" srcOrd="1" destOrd="0" presId="urn:microsoft.com/office/officeart/2005/8/layout/bList2"/>
    <dgm:cxn modelId="{4E0B0D4B-3EA7-4440-991F-D043DD8D03CD}" type="presParOf" srcId="{A15D477D-0C7B-44FD-9396-0855A000E7A3}" destId="{448A15F5-219D-42DE-A3F9-217A5AF8971A}" srcOrd="2" destOrd="0" presId="urn:microsoft.com/office/officeart/2005/8/layout/bList2"/>
    <dgm:cxn modelId="{C2B1E00F-0C32-4F92-9BB1-A3B601256C4B}" type="presParOf" srcId="{A15D477D-0C7B-44FD-9396-0855A000E7A3}" destId="{6D57386E-039A-4D44-85E5-76E7D85BA353}" srcOrd="3" destOrd="0" presId="urn:microsoft.com/office/officeart/2005/8/layout/bList2"/>
    <dgm:cxn modelId="{FE1695EA-B4C5-4F0D-A62E-C42B3DE12A30}" type="presParOf" srcId="{85DA77E7-7AB5-493C-8782-7703054EC6F5}" destId="{3E4102C2-48F3-4979-BDC2-660323B3896A}" srcOrd="1" destOrd="0" presId="urn:microsoft.com/office/officeart/2005/8/layout/bList2"/>
    <dgm:cxn modelId="{723443AC-3203-47DF-828C-BD6EDA1FF774}" type="presParOf" srcId="{85DA77E7-7AB5-493C-8782-7703054EC6F5}" destId="{2D3398F8-462D-4D8B-A7EB-80C1178C17B5}" srcOrd="2" destOrd="0" presId="urn:microsoft.com/office/officeart/2005/8/layout/bList2"/>
    <dgm:cxn modelId="{334370FD-2EB6-47E5-AAAC-621A73410F60}" type="presParOf" srcId="{2D3398F8-462D-4D8B-A7EB-80C1178C17B5}" destId="{A8DB235E-2465-437A-A7D6-5121CBFBF1B6}" srcOrd="0" destOrd="0" presId="urn:microsoft.com/office/officeart/2005/8/layout/bList2"/>
    <dgm:cxn modelId="{F38828B5-5B7D-4061-9986-66950D48F462}" type="presParOf" srcId="{2D3398F8-462D-4D8B-A7EB-80C1178C17B5}" destId="{CD78DE3C-DA19-485A-A029-5BD14914AC95}" srcOrd="1" destOrd="0" presId="urn:microsoft.com/office/officeart/2005/8/layout/bList2"/>
    <dgm:cxn modelId="{0AF8BFAB-2FF7-43F3-917F-EDBA9A749846}" type="presParOf" srcId="{2D3398F8-462D-4D8B-A7EB-80C1178C17B5}" destId="{336184BA-D7F2-42E9-B5DC-C95B1A5EC5B2}" srcOrd="2" destOrd="0" presId="urn:microsoft.com/office/officeart/2005/8/layout/bList2"/>
    <dgm:cxn modelId="{AA19D112-29D2-474B-81F1-9A17BF937712}" type="presParOf" srcId="{2D3398F8-462D-4D8B-A7EB-80C1178C17B5}" destId="{797B3942-D690-4DB5-8793-A63BF6019F56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5133AB4-A15A-4648-89AE-751FEF9AC3A7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AA76BC-B2C4-467F-86B0-D4957B64D32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592958FB-7DFD-4D1B-9B3B-6079BA0272CA}" type="slidenum">
              <a:rPr lang="fa-IR" sz="1100" b="1" u="sng">
                <a:solidFill>
                  <a:srgbClr val="000000"/>
                </a:solidFill>
                <a:latin typeface="Baasem" pitchFamily="2" charset="2"/>
                <a:cs typeface="+mn-cs"/>
              </a:rPr>
              <a:pPr>
                <a:defRPr/>
              </a:pPr>
              <a:t>9</a:t>
            </a:fld>
            <a:endParaRPr lang="en-US" sz="1100" b="1" u="sng" dirty="0">
              <a:solidFill>
                <a:srgbClr val="000000"/>
              </a:solidFill>
              <a:latin typeface="Baasem" pitchFamily="2" charset="2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6C9CCC-2384-420F-9794-7BDB180EDBDD}" type="slidenum">
              <a:rPr lang="ar-SA" smtClean="0">
                <a:solidFill>
                  <a:srgbClr val="000000"/>
                </a:solidFill>
                <a:latin typeface="Arial" pitchFamily="34" charset="0"/>
              </a:rPr>
              <a:pPr/>
              <a:t>25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6C9CCC-2384-420F-9794-7BDB180EDBDD}" type="slidenum">
              <a:rPr lang="ar-SA" smtClean="0">
                <a:solidFill>
                  <a:srgbClr val="000000"/>
                </a:solidFill>
                <a:latin typeface="Arial" pitchFamily="34" charset="0"/>
              </a:rPr>
              <a:pPr/>
              <a:t>26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F52C-44C8-4ACF-8733-9101E857216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B30-3549-4000-B0E9-76FC980EBD5E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2D1-9D88-4ED4-9700-B88C4EAC1F2F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2D3B-EFBB-4EA1-8953-9979FC317868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44AD-870B-4D6C-96E4-4C8359585B98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15A5-BCA4-4FC0-931C-3F40A3875781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107-9D73-4193-9CA1-3CC126E27ACA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9735-5D39-4C8D-AE54-60B3C8B00EE7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7C6-5F64-415A-9A14-B6A3E50CE0A1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BE82-5DD8-47EF-9C13-9326AFCC0ECF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2743-6A53-4804-BEF2-B8CB551A4602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EBC0-F281-4783-A1C4-198CABCE5FF0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F5FC1-2ED3-4F6C-89A7-A88CA4227EBE}" type="datetime8">
              <a:rPr lang="fa-IR" smtClean="0"/>
              <a:pPr/>
              <a:t>21 ابت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2FD4-3C39-4924-B35B-6A1F910C426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419100"/>
            <a:ext cx="8229600" cy="6019800"/>
          </a:xfrm>
          <a:prstGeom prst="roundRect">
            <a:avLst>
              <a:gd name="adj" fmla="val 1082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CD60-F182-4BFD-BA64-F599F18C6C42}" type="slidenum">
              <a:rPr lang="fa-IR" smtClean="0"/>
              <a:pPr/>
              <a:t>1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500167" y="2644170"/>
            <a:ext cx="614366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9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و هوالخلاق العلیم</a:t>
            </a:r>
            <a:endParaRPr lang="en-US" sz="9600" b="1" spc="50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 Minute....JPG"/>
          <p:cNvPicPr>
            <a:picLocks noChangeAspect="1"/>
          </p:cNvPicPr>
          <p:nvPr/>
        </p:nvPicPr>
        <p:blipFill>
          <a:blip r:embed="rId3">
            <a:lum contrast="20000"/>
          </a:blip>
          <a:srcRect b="6977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5932" y="71414"/>
            <a:ext cx="59921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چرا نوآوری؟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4398" y="6140255"/>
            <a:ext cx="495520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اينهمه اتفاق تنها در </a:t>
            </a:r>
            <a:r>
              <a:rPr lang="fa-IR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</a:t>
            </a:r>
            <a:r>
              <a:rPr lang="fa-IR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دقيقه ...</a:t>
            </a:r>
            <a:endParaRPr lang="fa-IR" sz="36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DA16-4FB1-45A7-BE2C-15654C42C9C6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38" y="0"/>
          <a:ext cx="9001156" cy="6786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Vertical Scroll 6"/>
          <p:cNvSpPr/>
          <p:nvPr/>
        </p:nvSpPr>
        <p:spPr>
          <a:xfrm>
            <a:off x="6715108" y="1928802"/>
            <a:ext cx="2428892" cy="857256"/>
          </a:xfrm>
          <a:prstGeom prst="verticalScroll">
            <a:avLst>
              <a:gd name="adj" fmla="val 106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هرم </a:t>
            </a:r>
            <a:r>
              <a:rPr lang="fa-IR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نیازهای مازلو</a:t>
            </a:r>
            <a:endParaRPr lang="fa-IR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142844" y="285728"/>
            <a:ext cx="3000396" cy="1643074"/>
          </a:xfrm>
          <a:prstGeom prst="bevel">
            <a:avLst>
              <a:gd name="adj" fmla="val 603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والاترین درجه انسانیت</a:t>
            </a:r>
          </a:p>
          <a:p>
            <a:pPr algn="ctr">
              <a:defRPr/>
            </a:pP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بالاترین و برترین نیاز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انسان</a:t>
            </a:r>
            <a:endParaRPr lang="fa-IR" sz="2400" b="1" dirty="0">
              <a:cs typeface="B Titr" pitchFamily="2" charset="-78"/>
            </a:endParaRPr>
          </a:p>
        </p:txBody>
      </p:sp>
      <p:sp>
        <p:nvSpPr>
          <p:cNvPr id="16" name="Left Arrow 15"/>
          <p:cNvSpPr/>
          <p:nvPr/>
        </p:nvSpPr>
        <p:spPr>
          <a:xfrm rot="20860205">
            <a:off x="3453503" y="478442"/>
            <a:ext cx="711200" cy="30638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6715140" y="-24"/>
            <a:ext cx="24288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1" indent="-342900" rtl="1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فلسفه نوآوری</a:t>
            </a:r>
            <a:endParaRPr lang="en-US" sz="8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E48B-E375-4502-AA4B-57E28F3ED91E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4314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325" indent="3175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440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در عصر  كنوني </a:t>
            </a:r>
            <a:r>
              <a:rPr lang="fa-IR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مجبور</a:t>
            </a:r>
            <a:r>
              <a:rPr lang="fa-IR" sz="440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هستیم: </a:t>
            </a:r>
          </a:p>
          <a:p>
            <a:pPr marL="60325" indent="3175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660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از </a:t>
            </a:r>
            <a:r>
              <a:rPr lang="fa-IR" sz="66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فرصت هاي موجود </a:t>
            </a:r>
            <a:r>
              <a:rPr lang="fa-IR" sz="660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بهره برداري كنيم</a:t>
            </a:r>
          </a:p>
          <a:p>
            <a:pPr marL="60325" indent="3175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660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يا دست به </a:t>
            </a:r>
            <a:r>
              <a:rPr lang="fa-IR" sz="66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خلق فرصت هاي جديد </a:t>
            </a:r>
            <a:r>
              <a:rPr lang="fa-IR" sz="660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بزنيم</a:t>
            </a:r>
          </a:p>
          <a:p>
            <a:pPr marL="60325" indent="3175" algn="ctr">
              <a:lnSpc>
                <a:spcPct val="150000"/>
              </a:lnSpc>
              <a:spcBef>
                <a:spcPct val="20000"/>
              </a:spcBef>
              <a:defRPr/>
            </a:pPr>
            <a:endParaRPr lang="fa-IR" dirty="0" smtClean="0">
              <a:ln w="18415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marL="60325" indent="3175" algn="l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440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در غیر اینصورت </a:t>
            </a:r>
            <a:r>
              <a:rPr lang="fa-IR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محکوم به فنا</a:t>
            </a:r>
            <a:r>
              <a:rPr lang="fa-IR" sz="440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هستیم!!</a:t>
            </a:r>
            <a:endParaRPr lang="en-US" sz="4400" dirty="0">
              <a:ln w="18415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06" y="3786190"/>
            <a:ext cx="8929718" cy="2214546"/>
          </a:xfrm>
        </p:spPr>
        <p:txBody>
          <a:bodyPr>
            <a:noAutofit/>
          </a:bodyPr>
          <a:lstStyle/>
          <a:p>
            <a:pPr marL="274320" indent="-274320" algn="justLow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4000" b="1" dirty="0" smtClean="0">
                <a:solidFill>
                  <a:schemeClr val="tx2">
                    <a:lumMod val="75000"/>
                  </a:schemeClr>
                </a:solidFill>
                <a:cs typeface="B Zar" pitchFamily="2" charset="-78"/>
              </a:rPr>
              <a:t>نوآوری سازمانی: قبول یک ایده یا رفتار که برای صنعت، بازار یا محیط عمومی سازمان تازگی دارد. (ال دفت 1998)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282" y="1418570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Low">
              <a:buFont typeface="Wingdings 2"/>
              <a:buChar char=""/>
              <a:defRPr/>
            </a:pPr>
            <a:r>
              <a:rPr lang="fa-IR" sz="4000" b="1" dirty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نوآوری: فرآیند کسب اندیشه ای خلاق و تبدیل آن به محصول، خدمت و یا یک روش عملیاتی </a:t>
            </a:r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جدید. </a:t>
            </a:r>
            <a:r>
              <a:rPr lang="fa-IR" sz="4000" b="1" dirty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(</a:t>
            </a:r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رابینز،1998)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56" y="214290"/>
            <a:ext cx="5786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fa-I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تعریف نوآوری</a:t>
            </a:r>
            <a:endParaRPr lang="fa-I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xam\Desktop\innova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6200"/>
            <a:ext cx="7239000" cy="672464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76446" y="971544"/>
            <a:ext cx="2857520" cy="13144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خواسته های مشتریان چیست؟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3772" y="4201170"/>
            <a:ext cx="2428892" cy="114300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چه چیزی در بازار ماندگار است؟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372" y="4183040"/>
            <a:ext cx="2245718" cy="11715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فناوری چه کمکی می کند؟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7884" y="3020704"/>
            <a:ext cx="2714644" cy="6940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نوآوری</a:t>
            </a:r>
            <a:endParaRPr lang="en-US" sz="4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60" y="159229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fa-IR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تعریف عملیاتی نوآوری</a:t>
            </a:r>
            <a:endParaRPr lang="fa-IR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28860" y="-24"/>
            <a:ext cx="6715140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این نوآوری</a:t>
            </a:r>
            <a:r>
              <a:rPr kumimoji="0" lang="fa-IR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را </a:t>
            </a: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نقد کنیم! چه پیام هایی دارد؟</a:t>
            </a:r>
            <a:endParaRPr kumimoji="0" lang="en-GB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54098"/>
          </a:xfrm>
        </p:spPr>
        <p:txBody>
          <a:bodyPr>
            <a:noAutofit/>
          </a:bodyPr>
          <a:lstStyle/>
          <a:p>
            <a:pPr rtl="1"/>
            <a:r>
              <a:rPr lang="fa-IR" sz="4400" dirty="0" smtClean="0">
                <a:solidFill>
                  <a:srgbClr val="FF0000"/>
                </a:solidFill>
                <a:cs typeface="B Titr" pitchFamily="2" charset="-78"/>
              </a:rPr>
              <a:t>موانع اصلی نوآوری سازمانی</a:t>
            </a:r>
            <a:endParaRPr lang="en-GB" sz="4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572560" cy="4214842"/>
          </a:xfrm>
        </p:spPr>
        <p:txBody>
          <a:bodyPr>
            <a:normAutofit/>
          </a:bodyPr>
          <a:lstStyle/>
          <a:p>
            <a:pPr marL="96838" indent="12700" algn="ctr" rtl="1">
              <a:lnSpc>
                <a:spcPct val="150000"/>
              </a:lnSpc>
              <a:buNone/>
            </a:pPr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2" charset="0"/>
                <a:cs typeface="B Titr" pitchFamily="2" charset="-78"/>
              </a:rPr>
              <a:t>فرهنگ سازمانی  </a:t>
            </a:r>
          </a:p>
          <a:p>
            <a:pPr marL="96838" indent="12700" algn="ctr" rtl="1">
              <a:lnSpc>
                <a:spcPct val="150000"/>
              </a:lnSpc>
              <a:buNone/>
            </a:pPr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2" charset="0"/>
                <a:cs typeface="B Titr" pitchFamily="2" charset="-78"/>
              </a:rPr>
              <a:t>  رهبری سازمان</a:t>
            </a:r>
          </a:p>
        </p:txBody>
      </p:sp>
      <p:pic>
        <p:nvPicPr>
          <p:cNvPr id="4" name="Picture 3" descr="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929198"/>
            <a:ext cx="1447800" cy="15966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8643998" cy="5786478"/>
          </a:xfrm>
        </p:spPr>
        <p:txBody>
          <a:bodyPr>
            <a:noAutofit/>
          </a:bodyPr>
          <a:lstStyle/>
          <a:p>
            <a:pPr marL="0" lvl="0" indent="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4000" dirty="0" smtClean="0">
                <a:solidFill>
                  <a:srgbClr val="C00000"/>
                </a:solidFill>
                <a:latin typeface="IranNastaliq" pitchFamily="2" charset="0"/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C00000"/>
                </a:solidFill>
                <a:latin typeface="IranNastaliq" pitchFamily="2" charset="0"/>
                <a:cs typeface="B Titr" pitchFamily="2" charset="-78"/>
              </a:rPr>
              <a:t>یک چالش مهم مدیران قرن 21 :</a:t>
            </a:r>
            <a:endParaRPr lang="fa-IR" sz="4000" dirty="0" smtClean="0">
              <a:solidFill>
                <a:srgbClr val="C00000"/>
              </a:solidFill>
              <a:latin typeface="IranNastaliq" pitchFamily="2" charset="0"/>
              <a:cs typeface="B Titr" pitchFamily="2" charset="-78"/>
            </a:endParaRPr>
          </a:p>
          <a:p>
            <a:pPr marL="0" lvl="0" indent="0"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a-IR" sz="2400" dirty="0" smtClean="0">
              <a:latin typeface="IranNastaliq" pitchFamily="2" charset="0"/>
              <a:cs typeface="IranNastaliq" pitchFamily="2" charset="0"/>
            </a:endParaRPr>
          </a:p>
          <a:p>
            <a:pPr marL="0" lvl="0" indent="0"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6000" dirty="0" smtClean="0">
                <a:latin typeface="IranNastaliq" pitchFamily="2" charset="0"/>
                <a:cs typeface="IranNastaliq" pitchFamily="2" charset="0"/>
              </a:rPr>
              <a:t>چگونه از استعدادها و توانایی های بالقوه افراد استفاده كرده و نوآوری سازمانی را تسریع نمود؟!</a:t>
            </a:r>
            <a:endParaRPr lang="en-US" sz="6000" dirty="0">
              <a:latin typeface="IranNastaliq" pitchFamily="2" charset="0"/>
              <a:cs typeface="IranNastaliq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61956" y="1215972"/>
            <a:ext cx="883920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a-IR" sz="4000" dirty="0">
                <a:solidFill>
                  <a:srgbClr val="C00000"/>
                </a:solidFill>
                <a:cs typeface="B Titr" pitchFamily="2" charset="-78"/>
              </a:rPr>
              <a:t>نورمن </a:t>
            </a:r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پيل:</a:t>
            </a:r>
          </a:p>
          <a:p>
            <a:endParaRPr lang="fa-IR" sz="1600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70C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/>
            <a:r>
              <a:rPr lang="fa-IR" sz="115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60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IranNastaliq" pitchFamily="18" charset="0"/>
                <a:cs typeface="IranNastaliq" pitchFamily="18" charset="0"/>
              </a:rPr>
              <a:t>ایراد افراد </a:t>
            </a:r>
            <a:r>
              <a:rPr lang="fa-IR" sz="6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IranNastaliq" pitchFamily="18" charset="0"/>
                <a:cs typeface="IranNastaliq" pitchFamily="18" charset="0"/>
              </a:rPr>
              <a:t>عادي اين است كه به اندازه كافي اعتماد به خود ندارند كه بتوانند خلاق باشند و ايده اي بدهند!</a:t>
            </a:r>
            <a:endParaRPr lang="en-US" sz="6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5F14-4AE2-4AE0-A5DD-272AB6EE31A5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868" y="71414"/>
            <a:ext cx="5429288" cy="50006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یک راهکار حیاتی در این جمله نهفته است!</a:t>
            </a:r>
            <a:endParaRPr kumimoji="0" lang="en-GB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42942"/>
          </a:xfrm>
        </p:spPr>
        <p:txBody>
          <a:bodyPr>
            <a:normAutofit/>
          </a:bodyPr>
          <a:lstStyle/>
          <a:p>
            <a:pPr lvl="0" rtl="1"/>
            <a:r>
              <a:rPr lang="fa-IR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Tahoma" pitchFamily="34" charset="0"/>
                <a:cs typeface="B Titr" pitchFamily="2" charset="-78"/>
              </a:rPr>
              <a:t>تاثیر فرهنگ سازمانی بر نوآوری </a:t>
            </a:r>
            <a:endParaRPr 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001156" cy="5500726"/>
          </a:xfrm>
        </p:spPr>
        <p:txBody>
          <a:bodyPr>
            <a:normAutofit fontScale="47500" lnSpcReduction="20000"/>
          </a:bodyPr>
          <a:lstStyle/>
          <a:p>
            <a:pPr marL="0" lvl="0" indent="0" algn="justLow" rt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4400" b="1" dirty="0" smtClean="0">
                <a:solidFill>
                  <a:srgbClr val="0000FF"/>
                </a:solidFill>
                <a:latin typeface="Tahoma" pitchFamily="34" charset="0"/>
                <a:cs typeface="B Zar" pitchFamily="2" charset="-78"/>
              </a:rPr>
              <a:t>سازمان های نوآور فرهنگ مشابهی دارند. آنها تجربه كردن را تشویق می كنند. به موفقیت ها و به شكست ها پاداش می دهند. از اشتباهات تجربه كسب می كنند. </a:t>
            </a:r>
          </a:p>
          <a:p>
            <a:pPr marL="0" lvl="0" indent="0" algn="justLow" rt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a-IR" b="1" dirty="0" smtClean="0">
              <a:solidFill>
                <a:srgbClr val="0000FF"/>
              </a:solidFill>
              <a:latin typeface="Tahoma" pitchFamily="34" charset="0"/>
              <a:cs typeface="B Zar" pitchFamily="2" charset="-78"/>
            </a:endParaRPr>
          </a:p>
          <a:p>
            <a:pPr marL="0" lvl="0" indent="0" algn="justLow" rt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5900" b="1" dirty="0" smtClean="0">
                <a:latin typeface="Tahoma" pitchFamily="34" charset="0"/>
                <a:cs typeface="B Zar" pitchFamily="2" charset="-78"/>
              </a:rPr>
              <a:t>یك فرهنگ نوآور دارای هفت ویژگی زیر است:</a:t>
            </a:r>
          </a:p>
          <a:p>
            <a:pPr marL="0" lvl="0" indent="198438" algn="justLow" rt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4200" b="1" dirty="0" smtClean="0">
                <a:solidFill>
                  <a:srgbClr val="0000FF"/>
                </a:solidFill>
                <a:latin typeface="Tahoma" pitchFamily="34" charset="0"/>
                <a:cs typeface="B Zar" pitchFamily="2" charset="-78"/>
              </a:rPr>
              <a:t>1- پذیرش ابهام </a:t>
            </a:r>
            <a:endParaRPr lang="fa-IR" sz="4200" b="1" dirty="0" smtClean="0">
              <a:solidFill>
                <a:srgbClr val="0000FF"/>
              </a:solidFill>
              <a:latin typeface="Arial" pitchFamily="34" charset="0"/>
              <a:cs typeface="B Zar" pitchFamily="2" charset="-78"/>
            </a:endParaRPr>
          </a:p>
          <a:p>
            <a:pPr marL="0" lvl="0" indent="198438" algn="justLow" rt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4200" b="1" dirty="0" smtClean="0">
                <a:solidFill>
                  <a:srgbClr val="0000FF"/>
                </a:solidFill>
                <a:latin typeface="Tahoma" pitchFamily="34" charset="0"/>
                <a:cs typeface="B Zar" pitchFamily="2" charset="-78"/>
              </a:rPr>
              <a:t>2- شكیبایی در امور غیر عملی </a:t>
            </a:r>
            <a:endParaRPr lang="fa-IR" sz="4200" b="1" dirty="0" smtClean="0">
              <a:solidFill>
                <a:srgbClr val="0000FF"/>
              </a:solidFill>
              <a:latin typeface="Arial" pitchFamily="34" charset="0"/>
              <a:cs typeface="B Zar" pitchFamily="2" charset="-78"/>
            </a:endParaRPr>
          </a:p>
          <a:p>
            <a:pPr marL="0" lvl="0" indent="198438" algn="justLow" rt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4200" b="1" dirty="0" smtClean="0">
                <a:solidFill>
                  <a:srgbClr val="0000FF"/>
                </a:solidFill>
                <a:latin typeface="Tahoma" pitchFamily="34" charset="0"/>
                <a:cs typeface="B Zar" pitchFamily="2" charset="-78"/>
              </a:rPr>
              <a:t>3- كنترل های بیرونی كمتر </a:t>
            </a:r>
            <a:endParaRPr lang="fa-IR" sz="4200" b="1" dirty="0" smtClean="0">
              <a:solidFill>
                <a:srgbClr val="0000FF"/>
              </a:solidFill>
              <a:latin typeface="Arial" pitchFamily="34" charset="0"/>
              <a:cs typeface="B Zar" pitchFamily="2" charset="-78"/>
            </a:endParaRPr>
          </a:p>
          <a:p>
            <a:pPr marL="0" lvl="0" indent="198438" algn="justLow" rt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4200" b="1" dirty="0" smtClean="0">
                <a:solidFill>
                  <a:srgbClr val="0000FF"/>
                </a:solidFill>
                <a:latin typeface="Tahoma" pitchFamily="34" charset="0"/>
                <a:cs typeface="B Zar" pitchFamily="2" charset="-78"/>
              </a:rPr>
              <a:t>4- بردباری در مخاطره و ریسک </a:t>
            </a:r>
            <a:endParaRPr lang="fa-IR" sz="4200" b="1" dirty="0" smtClean="0">
              <a:solidFill>
                <a:srgbClr val="0000FF"/>
              </a:solidFill>
              <a:latin typeface="Arial" pitchFamily="34" charset="0"/>
              <a:cs typeface="B Zar" pitchFamily="2" charset="-78"/>
            </a:endParaRPr>
          </a:p>
          <a:p>
            <a:pPr marL="0" lvl="0" indent="198438" algn="justLow" rt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4200" b="1" dirty="0" smtClean="0">
                <a:solidFill>
                  <a:srgbClr val="0000FF"/>
                </a:solidFill>
                <a:latin typeface="Tahoma" pitchFamily="34" charset="0"/>
                <a:cs typeface="B Zar" pitchFamily="2" charset="-78"/>
              </a:rPr>
              <a:t>5- شكیبایی در برخوردها </a:t>
            </a:r>
            <a:endParaRPr lang="fa-IR" sz="4200" b="1" dirty="0" smtClean="0">
              <a:solidFill>
                <a:srgbClr val="0000FF"/>
              </a:solidFill>
              <a:latin typeface="Arial" pitchFamily="34" charset="0"/>
              <a:cs typeface="B Zar" pitchFamily="2" charset="-78"/>
            </a:endParaRPr>
          </a:p>
          <a:p>
            <a:pPr marL="0" lvl="0" indent="198438" algn="justLow" rt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4200" b="1" dirty="0" smtClean="0">
                <a:solidFill>
                  <a:srgbClr val="0000FF"/>
                </a:solidFill>
                <a:latin typeface="Tahoma" pitchFamily="34" charset="0"/>
                <a:cs typeface="B Zar" pitchFamily="2" charset="-78"/>
              </a:rPr>
              <a:t>6- تأكید بر نتایج تا بر وسایل</a:t>
            </a:r>
            <a:endParaRPr lang="fa-IR" sz="4200" b="1" dirty="0" smtClean="0">
              <a:solidFill>
                <a:srgbClr val="0000FF"/>
              </a:solidFill>
              <a:latin typeface="Arial" pitchFamily="34" charset="0"/>
              <a:cs typeface="B Zar" pitchFamily="2" charset="-78"/>
            </a:endParaRPr>
          </a:p>
          <a:p>
            <a:pPr marL="0" lvl="0" indent="198438" algn="justLow" rt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4200" b="1" dirty="0" smtClean="0">
                <a:solidFill>
                  <a:srgbClr val="0000FF"/>
                </a:solidFill>
                <a:latin typeface="Tahoma" pitchFamily="34" charset="0"/>
                <a:cs typeface="B Zar" pitchFamily="2" charset="-78"/>
              </a:rPr>
              <a:t>7- تأكید بر نظام باز (سازمان از نزدیک محیط را كنترل می كند و سریعاً به تغییرات آن طورکه اتفاق می افتد پاسخ می دهد.)</a:t>
            </a:r>
            <a:endParaRPr lang="fa-IR" sz="4200" b="1" dirty="0" smtClean="0">
              <a:solidFill>
                <a:srgbClr val="0000FF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50043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500430" y="4929198"/>
            <a:ext cx="564357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6700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 dirty="0" smtClean="0">
                <a:solidFill>
                  <a:srgbClr val="C00000"/>
                </a:solidFill>
                <a:latin typeface="IranNastaliq" pitchFamily="18" charset="0"/>
                <a:cs typeface="B Titr" pitchFamily="2" charset="-78"/>
              </a:rPr>
              <a:t>عضو هيات علمي دانشگاه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 dirty="0" smtClean="0">
                <a:solidFill>
                  <a:srgbClr val="C00000"/>
                </a:solidFill>
                <a:latin typeface="IranNastaliq" pitchFamily="18" charset="0"/>
                <a:cs typeface="B Titr" pitchFamily="2" charset="-78"/>
              </a:rPr>
              <a:t>مربي و مشاور نوآوري سيستماتيك </a:t>
            </a:r>
            <a:r>
              <a:rPr lang="fa-IR" sz="2000" dirty="0" smtClean="0">
                <a:solidFill>
                  <a:srgbClr val="C00000"/>
                </a:solidFill>
                <a:latin typeface="+mj-lt"/>
                <a:cs typeface="B Titr" pitchFamily="2" charset="-78"/>
              </a:rPr>
              <a:t>( </a:t>
            </a:r>
            <a:r>
              <a:rPr lang="en-US" sz="2000" b="1" dirty="0" smtClean="0">
                <a:solidFill>
                  <a:srgbClr val="C00000"/>
                </a:solidFill>
              </a:rPr>
              <a:t>TRIZ</a:t>
            </a:r>
            <a:r>
              <a:rPr lang="fa-IR" sz="2000" dirty="0" smtClean="0">
                <a:solidFill>
                  <a:srgbClr val="C00000"/>
                </a:solidFill>
                <a:latin typeface="+mj-lt"/>
                <a:cs typeface="B Titr" pitchFamily="2" charset="-78"/>
              </a:rPr>
              <a:t>)</a:t>
            </a:r>
            <a:r>
              <a:rPr lang="fa-IR" sz="2000" dirty="0" smtClean="0">
                <a:solidFill>
                  <a:srgbClr val="C00000"/>
                </a:solidFill>
                <a:latin typeface="IranNastaliq" pitchFamily="18" charset="0"/>
                <a:cs typeface="B Titr" pitchFamily="2" charset="-78"/>
              </a:rPr>
              <a:t> و كارآفريني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000" dirty="0" smtClean="0">
                <a:solidFill>
                  <a:srgbClr val="C00000"/>
                </a:solidFill>
                <a:latin typeface="IranNastaliq" pitchFamily="18" charset="0"/>
                <a:cs typeface="B Titr" pitchFamily="2" charset="-78"/>
              </a:rPr>
              <a:t>مدیر تحقیق و توسعه و عضو تیم مشاوران </a:t>
            </a:r>
            <a:r>
              <a:rPr lang="en-US" sz="2000" b="1" dirty="0" smtClean="0">
                <a:solidFill>
                  <a:srgbClr val="C00000"/>
                </a:solidFill>
              </a:rPr>
              <a:t>TSP</a:t>
            </a:r>
            <a:endParaRPr lang="fa-IR" sz="2000" b="1" dirty="0" smtClean="0">
              <a:solidFill>
                <a:srgbClr val="C00000"/>
              </a:solidFill>
              <a:latin typeface="GeoSlab703 MdCn BT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3166118"/>
            <a:ext cx="528641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ارائه دهنده: مصطفي اماني</a:t>
            </a:r>
          </a:p>
          <a:p>
            <a:pPr algn="ctr"/>
            <a:r>
              <a:rPr lang="fa-IR" sz="2000" b="1" dirty="0" smtClean="0">
                <a:cs typeface="B Titr" pitchFamily="2" charset="-78"/>
              </a:rPr>
              <a:t>نویسنده کتاب </a:t>
            </a:r>
            <a:r>
              <a:rPr lang="en-US" sz="2000" b="1" dirty="0" smtClean="0">
                <a:cs typeface="B Titr" pitchFamily="2" charset="-78"/>
              </a:rPr>
              <a:t>TRIZ</a:t>
            </a:r>
            <a:r>
              <a:rPr lang="fa-IR" sz="2000" b="1" dirty="0" smtClean="0">
                <a:cs typeface="B Titr" pitchFamily="2" charset="-78"/>
              </a:rPr>
              <a:t> جهش خلاقیت، لذت نوآوری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www.TRIZ1.blog.ir / www.TSPway.org</a:t>
            </a:r>
            <a:endParaRPr lang="fa-IR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00430" y="62235"/>
            <a:ext cx="564357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سمینار کارگاه آموزشی</a:t>
            </a:r>
          </a:p>
          <a:p>
            <a:pPr algn="ctr">
              <a:lnSpc>
                <a:spcPct val="150000"/>
              </a:lnSpc>
            </a:pPr>
            <a:r>
              <a:rPr lang="fa-IR" sz="8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مدیریت نوآوری</a:t>
            </a:r>
            <a:endParaRPr lang="fa-IR" sz="8000" b="1" dirty="0"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E48B-E375-4502-AA4B-57E28F3ED91E}" type="slidenum">
              <a:rPr lang="fa-IR" smtClean="0"/>
              <a:pPr/>
              <a:t>2</a:t>
            </a:fld>
            <a:endParaRPr lang="fa-IR"/>
          </a:p>
        </p:txBody>
      </p:sp>
      <p:pic>
        <p:nvPicPr>
          <p:cNvPr id="7" name="Picture 6" descr="triz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878" y="-24"/>
            <a:ext cx="3500462" cy="4990982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5720" y="5241209"/>
            <a:ext cx="29289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ماکو – 22 تیرماه 94</a:t>
            </a:r>
            <a:endParaRPr lang="fa-IR" sz="4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eiu6utlfi7jn94mnjxm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5"/>
            <a:ext cx="9144000" cy="563134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944" y="768948"/>
            <a:ext cx="1758621" cy="53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            </a:t>
            </a:r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بچه دیروز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96" y="3612820"/>
            <a:ext cx="1401432" cy="480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بچه امروز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9592" y="2605436"/>
            <a:ext cx="1357322" cy="928694"/>
          </a:xfrm>
          <a:prstGeom prst="rightArrow">
            <a:avLst>
              <a:gd name="adj1" fmla="val 70574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285852" y="3728400"/>
            <a:ext cx="1357322" cy="928694"/>
          </a:xfrm>
          <a:prstGeom prst="wedgeEllipseCallout">
            <a:avLst>
              <a:gd name="adj1" fmla="val -77141"/>
              <a:gd name="adj2" fmla="val 5025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400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برو </a:t>
            </a:r>
            <a:r>
              <a:rPr lang="fa-IR" sz="2400" b="1" smtClean="0">
                <a:solidFill>
                  <a:srgbClr val="FF0000"/>
                </a:solidFill>
                <a:cs typeface="B Zar" pitchFamily="2" charset="-78"/>
              </a:rPr>
              <a:t>تو اتاقت!</a:t>
            </a:r>
            <a:endParaRPr lang="en-US" sz="2400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ctr"/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986452" y="785794"/>
            <a:ext cx="1714512" cy="1000132"/>
          </a:xfrm>
          <a:prstGeom prst="wedgeEllipseCallout">
            <a:avLst>
              <a:gd name="adj1" fmla="val -56445"/>
              <a:gd name="adj2" fmla="val 485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400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برو تو اتاقت!</a:t>
            </a:r>
            <a:endParaRPr lang="en-US" sz="2400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ctr"/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57752" y="71414"/>
            <a:ext cx="4143404" cy="50006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مفیدبودن محیط داخلی سازمان</a:t>
            </a:r>
            <a:endParaRPr kumimoji="0" lang="en-GB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642942"/>
          </a:xfrm>
        </p:spPr>
        <p:txBody>
          <a:bodyPr>
            <a:normAutofit/>
          </a:bodyPr>
          <a:lstStyle/>
          <a:p>
            <a:pPr rtl="1"/>
            <a:r>
              <a:rPr lang="fa-IR" sz="36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منابع </a:t>
            </a:r>
            <a:r>
              <a:rPr lang="fa-IR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نوآوري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1285852" y="1995488"/>
            <a:ext cx="2413000" cy="615950"/>
          </a:xfrm>
          <a:prstGeom prst="ellipse">
            <a:avLst/>
          </a:prstGeom>
          <a:noFill/>
          <a:ln w="57150">
            <a:noFill/>
            <a:round/>
            <a:headEnd type="none" w="sm" len="sm"/>
            <a:tailEnd type="none" w="sm" len="sm"/>
          </a:ln>
          <a:effectLst/>
        </p:spPr>
        <p:txBody>
          <a:bodyPr wrap="none" lIns="84389" tIns="42195" rIns="84389" bIns="42195" anchor="ctr"/>
          <a:lstStyle/>
          <a:p>
            <a:pPr algn="ctr" defTabSz="844550"/>
            <a:r>
              <a:rPr lang="fa-IR" sz="2800" dirty="0" smtClean="0">
                <a:latin typeface="Verdana" pitchFamily="34" charset="0"/>
                <a:cs typeface="B Titr" pitchFamily="2" charset="-78"/>
              </a:rPr>
              <a:t>انديشه های </a:t>
            </a:r>
            <a:r>
              <a:rPr lang="fa-IR" sz="2800" dirty="0">
                <a:latin typeface="Verdana" pitchFamily="34" charset="0"/>
                <a:cs typeface="B Titr" pitchFamily="2" charset="-78"/>
              </a:rPr>
              <a:t>نو</a:t>
            </a:r>
            <a:endParaRPr lang="en-US" sz="2800" i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5857884" y="4500570"/>
            <a:ext cx="2803525" cy="928694"/>
          </a:xfrm>
          <a:prstGeom prst="ellipse">
            <a:avLst/>
          </a:prstGeom>
          <a:noFill/>
          <a:ln w="57150">
            <a:noFill/>
            <a:round/>
            <a:headEnd type="none" w="sm" len="sm"/>
            <a:tailEnd type="none" w="sm" len="sm"/>
          </a:ln>
          <a:effectLst/>
        </p:spPr>
        <p:txBody>
          <a:bodyPr wrap="none" lIns="84389" tIns="42195" rIns="84389" bIns="42195" anchor="ctr"/>
          <a:lstStyle/>
          <a:p>
            <a:pPr algn="ctr" defTabSz="844550"/>
            <a:r>
              <a:rPr lang="fa-IR" sz="2800" dirty="0" smtClean="0">
                <a:latin typeface="Verdana" pitchFamily="34" charset="0"/>
                <a:cs typeface="B Titr" pitchFamily="2" charset="-78"/>
              </a:rPr>
              <a:t>يافته هاي </a:t>
            </a:r>
            <a:r>
              <a:rPr lang="fa-IR" sz="2800" dirty="0">
                <a:latin typeface="Verdana" pitchFamily="34" charset="0"/>
                <a:cs typeface="B Titr" pitchFamily="2" charset="-78"/>
              </a:rPr>
              <a:t>جديد علمي</a:t>
            </a:r>
            <a:endParaRPr lang="en-US" sz="2800" i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6284940" y="3286124"/>
            <a:ext cx="2216150" cy="714380"/>
          </a:xfrm>
          <a:prstGeom prst="ellipse">
            <a:avLst/>
          </a:prstGeom>
          <a:noFill/>
          <a:ln w="57150">
            <a:noFill/>
            <a:round/>
            <a:headEnd type="none" w="sm" len="sm"/>
            <a:tailEnd type="none" w="sm" len="sm"/>
          </a:ln>
          <a:effectLst/>
        </p:spPr>
        <p:txBody>
          <a:bodyPr wrap="none" lIns="84389" tIns="42195" rIns="84389" bIns="42195" anchor="ctr"/>
          <a:lstStyle/>
          <a:p>
            <a:pPr algn="ctr" defTabSz="844550" rtl="1"/>
            <a:r>
              <a:rPr lang="fa-IR" sz="2800" dirty="0">
                <a:latin typeface="Verdana" pitchFamily="34" charset="0"/>
                <a:cs typeface="B Titr" pitchFamily="2" charset="-78"/>
              </a:rPr>
              <a:t>مطالعه </a:t>
            </a:r>
            <a:r>
              <a:rPr lang="fa-IR" sz="2800" dirty="0" smtClean="0">
                <a:latin typeface="Verdana" pitchFamily="34" charset="0"/>
                <a:cs typeface="B Titr" pitchFamily="2" charset="-78"/>
              </a:rPr>
              <a:t>بازار</a:t>
            </a:r>
            <a:endParaRPr lang="en-US" sz="2800" i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214282" y="2714620"/>
            <a:ext cx="3098829" cy="1158875"/>
          </a:xfrm>
          <a:prstGeom prst="ellipse">
            <a:avLst/>
          </a:prstGeom>
          <a:noFill/>
          <a:ln w="57150">
            <a:noFill/>
            <a:round/>
            <a:headEnd type="none" w="sm" len="sm"/>
            <a:tailEnd type="none" w="sm" len="sm"/>
          </a:ln>
          <a:effectLst/>
        </p:spPr>
        <p:txBody>
          <a:bodyPr wrap="none" lIns="84389" tIns="42195" rIns="84389" bIns="42195" anchor="ctr"/>
          <a:lstStyle/>
          <a:p>
            <a:pPr algn="ctr" defTabSz="844550"/>
            <a:r>
              <a:rPr lang="fa-IR" sz="2800" dirty="0" smtClean="0">
                <a:latin typeface="Verdana" pitchFamily="34" charset="0"/>
                <a:cs typeface="B Titr" pitchFamily="2" charset="-78"/>
              </a:rPr>
              <a:t>تقاضاهاي جديد مشتریان</a:t>
            </a:r>
            <a:endParaRPr lang="en-US" sz="2800" i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5516586" y="2027232"/>
            <a:ext cx="2413000" cy="615950"/>
          </a:xfrm>
          <a:prstGeom prst="ellipse">
            <a:avLst/>
          </a:prstGeom>
          <a:noFill/>
          <a:ln w="57150">
            <a:noFill/>
            <a:round/>
            <a:headEnd type="none" w="sm" len="sm"/>
            <a:tailEnd type="none" w="sm" len="sm"/>
          </a:ln>
          <a:effectLst/>
        </p:spPr>
        <p:txBody>
          <a:bodyPr wrap="none" lIns="84389" tIns="42195" rIns="84389" bIns="42195" anchor="ctr"/>
          <a:lstStyle/>
          <a:p>
            <a:pPr algn="ctr" defTabSz="844550"/>
            <a:r>
              <a:rPr lang="fa-IR" sz="2800" dirty="0" smtClean="0">
                <a:latin typeface="Verdana" pitchFamily="34" charset="0"/>
                <a:cs typeface="B Titr" pitchFamily="2" charset="-78"/>
              </a:rPr>
              <a:t>قياس و الگو</a:t>
            </a:r>
            <a:endParaRPr lang="en-US" sz="2800" i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571472" y="4357694"/>
            <a:ext cx="2786082" cy="1000132"/>
          </a:xfrm>
          <a:prstGeom prst="ellipse">
            <a:avLst/>
          </a:prstGeom>
          <a:noFill/>
          <a:ln w="57150">
            <a:noFill/>
            <a:round/>
            <a:headEnd type="none" w="sm" len="sm"/>
            <a:tailEnd type="none" w="sm" len="sm"/>
          </a:ln>
          <a:effectLst/>
        </p:spPr>
        <p:txBody>
          <a:bodyPr wrap="none" lIns="84389" tIns="42195" rIns="84389" bIns="42195" anchor="ctr"/>
          <a:lstStyle/>
          <a:p>
            <a:pPr algn="ctr" defTabSz="844550"/>
            <a:r>
              <a:rPr lang="fa-IR" sz="2800" dirty="0">
                <a:latin typeface="Verdana" pitchFamily="34" charset="0"/>
                <a:cs typeface="B Titr" pitchFamily="2" charset="-78"/>
              </a:rPr>
              <a:t>مسايل و </a:t>
            </a:r>
            <a:r>
              <a:rPr lang="fa-IR" sz="2800" dirty="0" smtClean="0">
                <a:latin typeface="Verdana" pitchFamily="34" charset="0"/>
                <a:cs typeface="B Titr" pitchFamily="2" charset="-78"/>
              </a:rPr>
              <a:t>عيب </a:t>
            </a:r>
            <a:r>
              <a:rPr lang="fa-IR" sz="2800" dirty="0">
                <a:latin typeface="Verdana" pitchFamily="34" charset="0"/>
                <a:cs typeface="B Titr" pitchFamily="2" charset="-78"/>
              </a:rPr>
              <a:t>يابي ها</a:t>
            </a:r>
            <a:endParaRPr lang="en-US" sz="2800" i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3659188" y="3224213"/>
            <a:ext cx="2087562" cy="955675"/>
          </a:xfrm>
          <a:prstGeom prst="ellipse">
            <a:avLst/>
          </a:prstGeom>
          <a:solidFill>
            <a:srgbClr val="006666"/>
          </a:solidFill>
          <a:ln w="571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84389" tIns="42195" rIns="84389" bIns="42195" anchor="ctr"/>
          <a:lstStyle/>
          <a:p>
            <a:pPr algn="ctr" defTabSz="844550"/>
            <a:r>
              <a:rPr lang="fa-I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B Titr" pitchFamily="2" charset="-78"/>
              </a:rPr>
              <a:t>نوآوري</a:t>
            </a:r>
            <a:endParaRPr lang="en-US" sz="2800" b="1" i="1">
              <a:latin typeface="Times New Roman" pitchFamily="18" charset="0"/>
              <a:cs typeface="B Titr" pitchFamily="2" charset="-78"/>
            </a:endParaRPr>
          </a:p>
        </p:txBody>
      </p:sp>
      <p:pic>
        <p:nvPicPr>
          <p:cNvPr id="62474" name="Picture 10" descr="MCj028709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214950"/>
            <a:ext cx="996950" cy="1417637"/>
          </a:xfrm>
          <a:prstGeom prst="rect">
            <a:avLst/>
          </a:prstGeom>
          <a:noFill/>
        </p:spPr>
      </p:pic>
      <p:pic>
        <p:nvPicPr>
          <p:cNvPr id="62475" name="Picture 11" descr="j01958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82713"/>
            <a:ext cx="1077912" cy="1158875"/>
          </a:xfrm>
          <a:prstGeom prst="rect">
            <a:avLst/>
          </a:prstGeom>
          <a:noFill/>
        </p:spPr>
      </p:pic>
      <p:pic>
        <p:nvPicPr>
          <p:cNvPr id="62552" name="Picture 88" descr="MCj029053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3571876"/>
            <a:ext cx="912812" cy="927100"/>
          </a:xfrm>
          <a:prstGeom prst="rect">
            <a:avLst/>
          </a:prstGeom>
          <a:noFill/>
        </p:spPr>
      </p:pic>
      <p:sp>
        <p:nvSpPr>
          <p:cNvPr id="62553" name="AutoShape 89"/>
          <p:cNvSpPr>
            <a:spLocks noChangeArrowheads="1"/>
          </p:cNvSpPr>
          <p:nvPr/>
        </p:nvSpPr>
        <p:spPr bwMode="auto">
          <a:xfrm rot="2818415">
            <a:off x="3207543" y="2663032"/>
            <a:ext cx="938213" cy="4254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cs typeface="B Titr" pitchFamily="2" charset="-78"/>
            </a:endParaRPr>
          </a:p>
        </p:txBody>
      </p:sp>
      <p:sp>
        <p:nvSpPr>
          <p:cNvPr id="62554" name="AutoShape 90"/>
          <p:cNvSpPr>
            <a:spLocks noChangeArrowheads="1"/>
          </p:cNvSpPr>
          <p:nvPr/>
        </p:nvSpPr>
        <p:spPr bwMode="auto">
          <a:xfrm rot="2818415" flipH="1" flipV="1">
            <a:off x="5032375" y="4368800"/>
            <a:ext cx="938213" cy="4238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cs typeface="B Titr" pitchFamily="2" charset="-78"/>
            </a:endParaRPr>
          </a:p>
        </p:txBody>
      </p:sp>
      <p:sp>
        <p:nvSpPr>
          <p:cNvPr id="62555" name="AutoShape 91"/>
          <p:cNvSpPr>
            <a:spLocks noChangeArrowheads="1"/>
          </p:cNvSpPr>
          <p:nvPr/>
        </p:nvSpPr>
        <p:spPr bwMode="auto">
          <a:xfrm rot="18781585" flipH="1">
            <a:off x="5097462" y="2663826"/>
            <a:ext cx="938213" cy="4238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cs typeface="B Titr" pitchFamily="2" charset="-78"/>
            </a:endParaRPr>
          </a:p>
        </p:txBody>
      </p:sp>
      <p:sp>
        <p:nvSpPr>
          <p:cNvPr id="62556" name="AutoShape 92"/>
          <p:cNvSpPr>
            <a:spLocks noChangeArrowheads="1"/>
          </p:cNvSpPr>
          <p:nvPr/>
        </p:nvSpPr>
        <p:spPr bwMode="auto">
          <a:xfrm rot="18781585" flipV="1">
            <a:off x="3271044" y="4299744"/>
            <a:ext cx="938212" cy="4254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cs typeface="B Titr" pitchFamily="2" charset="-78"/>
            </a:endParaRPr>
          </a:p>
        </p:txBody>
      </p:sp>
      <p:sp>
        <p:nvSpPr>
          <p:cNvPr id="62557" name="AutoShape 93"/>
          <p:cNvSpPr>
            <a:spLocks noChangeArrowheads="1"/>
          </p:cNvSpPr>
          <p:nvPr/>
        </p:nvSpPr>
        <p:spPr bwMode="auto">
          <a:xfrm rot="21546411" flipV="1">
            <a:off x="2940050" y="3492500"/>
            <a:ext cx="649288" cy="4429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cs typeface="B Titr" pitchFamily="2" charset="-78"/>
            </a:endParaRPr>
          </a:p>
        </p:txBody>
      </p:sp>
      <p:sp>
        <p:nvSpPr>
          <p:cNvPr id="62558" name="AutoShape 94"/>
          <p:cNvSpPr>
            <a:spLocks noChangeArrowheads="1"/>
          </p:cNvSpPr>
          <p:nvPr/>
        </p:nvSpPr>
        <p:spPr bwMode="auto">
          <a:xfrm rot="53589" flipH="1" flipV="1">
            <a:off x="5875338" y="3498850"/>
            <a:ext cx="717550" cy="4429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cs typeface="B Titr" pitchFamily="2" charset="-78"/>
            </a:endParaRPr>
          </a:p>
        </p:txBody>
      </p:sp>
      <p:sp>
        <p:nvSpPr>
          <p:cNvPr id="62559" name="Oval 95"/>
          <p:cNvSpPr>
            <a:spLocks noChangeArrowheads="1"/>
          </p:cNvSpPr>
          <p:nvPr/>
        </p:nvSpPr>
        <p:spPr bwMode="auto">
          <a:xfrm>
            <a:off x="3357554" y="5143512"/>
            <a:ext cx="2830525" cy="879495"/>
          </a:xfrm>
          <a:prstGeom prst="ellipse">
            <a:avLst/>
          </a:prstGeom>
          <a:noFill/>
          <a:ln w="57150">
            <a:noFill/>
            <a:round/>
            <a:headEnd type="none" w="sm" len="sm"/>
            <a:tailEnd type="none" w="sm" len="sm"/>
          </a:ln>
          <a:effectLst/>
        </p:spPr>
        <p:txBody>
          <a:bodyPr wrap="none" lIns="84389" tIns="42195" rIns="84389" bIns="42195" anchor="ctr"/>
          <a:lstStyle/>
          <a:p>
            <a:pPr algn="ctr" defTabSz="844550" rtl="1"/>
            <a:r>
              <a:rPr lang="fa-IR" sz="2800" dirty="0" smtClean="0">
                <a:latin typeface="Verdana" pitchFamily="34" charset="0"/>
                <a:cs typeface="B Titr" pitchFamily="2" charset="-78"/>
              </a:rPr>
              <a:t>تغییرات </a:t>
            </a:r>
            <a:r>
              <a:rPr lang="fa-IR" sz="2800" dirty="0">
                <a:latin typeface="Verdana" pitchFamily="34" charset="0"/>
                <a:cs typeface="B Titr" pitchFamily="2" charset="-78"/>
              </a:rPr>
              <a:t>فناوري</a:t>
            </a:r>
            <a:endParaRPr lang="en-US" sz="2800" i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2560" name="AutoShape 96"/>
          <p:cNvSpPr>
            <a:spLocks noChangeArrowheads="1"/>
          </p:cNvSpPr>
          <p:nvPr/>
        </p:nvSpPr>
        <p:spPr bwMode="auto">
          <a:xfrm rot="16180723" flipV="1">
            <a:off x="4249737" y="4641851"/>
            <a:ext cx="938213" cy="4238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cs typeface="B Titr" pitchFamily="2" charset="-78"/>
            </a:endParaRPr>
          </a:p>
        </p:txBody>
      </p:sp>
      <p:sp>
        <p:nvSpPr>
          <p:cNvPr id="62561" name="AutoShape 97"/>
          <p:cNvSpPr>
            <a:spLocks noChangeArrowheads="1"/>
          </p:cNvSpPr>
          <p:nvPr/>
        </p:nvSpPr>
        <p:spPr bwMode="auto">
          <a:xfrm rot="5361445" flipV="1">
            <a:off x="4119563" y="2322513"/>
            <a:ext cx="938212" cy="4238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cs typeface="B Titr" pitchFamily="2" charset="-78"/>
            </a:endParaRPr>
          </a:p>
        </p:txBody>
      </p:sp>
      <p:sp>
        <p:nvSpPr>
          <p:cNvPr id="62562" name="Oval 98"/>
          <p:cNvSpPr>
            <a:spLocks noChangeArrowheads="1"/>
          </p:cNvSpPr>
          <p:nvPr/>
        </p:nvSpPr>
        <p:spPr bwMode="auto">
          <a:xfrm>
            <a:off x="3332163" y="1519238"/>
            <a:ext cx="2414587" cy="614362"/>
          </a:xfrm>
          <a:prstGeom prst="ellipse">
            <a:avLst/>
          </a:prstGeom>
          <a:noFill/>
          <a:ln w="57150">
            <a:noFill/>
            <a:round/>
            <a:headEnd type="none" w="sm" len="sm"/>
            <a:tailEnd type="none" w="sm" len="sm"/>
          </a:ln>
          <a:effectLst/>
        </p:spPr>
        <p:txBody>
          <a:bodyPr wrap="none" lIns="84389" tIns="42195" rIns="84389" bIns="42195" anchor="ctr"/>
          <a:lstStyle/>
          <a:p>
            <a:pPr algn="ctr" defTabSz="844550"/>
            <a:r>
              <a:rPr lang="fa-IR" sz="2800" dirty="0">
                <a:latin typeface="Verdana" pitchFamily="34" charset="0"/>
                <a:cs typeface="B Titr" pitchFamily="2" charset="-78"/>
              </a:rPr>
              <a:t>پيش بيني ها</a:t>
            </a:r>
            <a:endParaRPr lang="en-US" sz="2800" i="1" dirty="0">
              <a:latin typeface="Times New Roman" pitchFamily="18" charset="0"/>
              <a:cs typeface="B Titr" pitchFamily="2" charset="-78"/>
            </a:endParaRPr>
          </a:p>
        </p:txBody>
      </p:sp>
      <p:pic>
        <p:nvPicPr>
          <p:cNvPr id="62563" name="Picture 99" descr="MCj029070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000108"/>
            <a:ext cx="1108075" cy="671512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2832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00438"/>
            <a:ext cx="1104933" cy="1081086"/>
          </a:xfrm>
          <a:prstGeom prst="rect">
            <a:avLst/>
          </a:prstGeom>
          <a:noFill/>
        </p:spPr>
      </p:pic>
      <p:pic>
        <p:nvPicPr>
          <p:cNvPr id="1029" name="Picture 5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1232" y="1571612"/>
            <a:ext cx="1325910" cy="1534818"/>
          </a:xfrm>
          <a:prstGeom prst="rect">
            <a:avLst/>
          </a:prstGeom>
          <a:noFill/>
        </p:spPr>
      </p:pic>
      <p:pic>
        <p:nvPicPr>
          <p:cNvPr id="1030" name="Picture 6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5143512"/>
            <a:ext cx="1576335" cy="928694"/>
          </a:xfrm>
          <a:prstGeom prst="rect">
            <a:avLst/>
          </a:prstGeom>
          <a:noFill/>
        </p:spPr>
      </p:pic>
      <p:pic>
        <p:nvPicPr>
          <p:cNvPr id="1031" name="Picture 7" descr="C:\Program Files (x86)\Microsoft Office\MEDIA\CAGCAT10\j0234657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32253" y="5857916"/>
            <a:ext cx="954127" cy="928670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>
                <a:solidFill>
                  <a:schemeClr val="tx1"/>
                </a:solidFill>
              </a:rPr>
              <a:pPr/>
              <a:t>21</a:t>
            </a:fld>
            <a:endParaRPr lang="fa-I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  <p:bldP spid="62470" grpId="0"/>
      <p:bldP spid="62471" grpId="0"/>
      <p:bldP spid="62472" grpId="0"/>
      <p:bldP spid="62473" grpId="0" animBg="1"/>
      <p:bldP spid="62553" grpId="0" animBg="1"/>
      <p:bldP spid="62554" grpId="0" animBg="1"/>
      <p:bldP spid="62555" grpId="0" animBg="1"/>
      <p:bldP spid="62556" grpId="0" animBg="1"/>
      <p:bldP spid="62557" grpId="0" animBg="1"/>
      <p:bldP spid="62558" grpId="0" animBg="1"/>
      <p:bldP spid="62559" grpId="0"/>
      <p:bldP spid="62560" grpId="0" animBg="1"/>
      <p:bldP spid="62561" grpId="0" animBg="1"/>
      <p:bldP spid="625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42910" y="2228864"/>
            <a:ext cx="8072494" cy="191451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6600" dirty="0" smtClean="0">
                <a:latin typeface="IranNastaliq" pitchFamily="2" charset="0"/>
                <a:cs typeface="IranNastaliq" pitchFamily="2" charset="0"/>
              </a:rPr>
              <a:t>نوآوری در سازمان چگونه محقق می شود؟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28625" y="157162"/>
            <a:ext cx="8229600" cy="77150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عوامل موثر بر تحقق نوآوری در سازمان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29322" y="3979325"/>
            <a:ext cx="3071802" cy="2092881"/>
          </a:xfrm>
          <a:prstGeom prst="rect">
            <a:avLst/>
          </a:prstGeom>
          <a:noFill/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rgbClr val="0000FF"/>
                </a:solidFill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0000FF"/>
                </a:solidFill>
                <a:cs typeface="B Zar" pitchFamily="2" charset="-78"/>
              </a:rPr>
              <a:t>تغییر </a:t>
            </a:r>
            <a:r>
              <a:rPr lang="fa-IR" sz="2000" b="1" dirty="0" smtClean="0">
                <a:solidFill>
                  <a:srgbClr val="0000FF"/>
                </a:solidFill>
                <a:cs typeface="B Zar" pitchFamily="2" charset="-78"/>
              </a:rPr>
              <a:t>تقاضاي </a:t>
            </a:r>
            <a:r>
              <a:rPr lang="fa-IR" sz="2000" b="1" dirty="0">
                <a:solidFill>
                  <a:srgbClr val="0000FF"/>
                </a:solidFill>
                <a:cs typeface="B Zar" pitchFamily="2" charset="-78"/>
              </a:rPr>
              <a:t>بازار</a:t>
            </a:r>
          </a:p>
          <a:p>
            <a:pPr algn="r" rtl="1">
              <a:spcBef>
                <a:spcPct val="5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fa-IR" sz="2000" b="1" dirty="0">
                <a:solidFill>
                  <a:srgbClr val="0000FF"/>
                </a:solidFill>
                <a:cs typeface="B Zar" pitchFamily="2" charset="-78"/>
              </a:rPr>
              <a:t> گسترش دامنه </a:t>
            </a:r>
            <a:r>
              <a:rPr lang="fa-IR" sz="2000" b="1" dirty="0" smtClean="0">
                <a:solidFill>
                  <a:srgbClr val="0000FF"/>
                </a:solidFill>
                <a:cs typeface="B Zar" pitchFamily="2" charset="-78"/>
              </a:rPr>
              <a:t>کاربرد محصول</a:t>
            </a:r>
            <a:endParaRPr lang="fa-IR" sz="2000" b="1" dirty="0">
              <a:solidFill>
                <a:srgbClr val="0000FF"/>
              </a:solidFill>
              <a:cs typeface="B Zar" pitchFamily="2" charset="-78"/>
            </a:endParaRPr>
          </a:p>
          <a:p>
            <a:pPr algn="r" rtl="1">
              <a:spcBef>
                <a:spcPct val="5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fa-IR" sz="2000" b="1" dirty="0">
                <a:solidFill>
                  <a:srgbClr val="0000FF"/>
                </a:solidFill>
                <a:cs typeface="B Zar" pitchFamily="2" charset="-78"/>
              </a:rPr>
              <a:t> </a:t>
            </a:r>
            <a:r>
              <a:rPr lang="fa-IR" sz="2000" b="1" dirty="0" smtClean="0">
                <a:solidFill>
                  <a:srgbClr val="0000FF"/>
                </a:solidFill>
                <a:cs typeface="B Zar" pitchFamily="2" charset="-78"/>
              </a:rPr>
              <a:t>شناسایی خواسته های جدید</a:t>
            </a:r>
            <a:endParaRPr lang="fa-IR" sz="2000" b="1" dirty="0">
              <a:solidFill>
                <a:srgbClr val="0000FF"/>
              </a:solidFill>
              <a:cs typeface="B Zar" pitchFamily="2" charset="-78"/>
            </a:endParaRPr>
          </a:p>
          <a:p>
            <a:pPr algn="r" rtl="1">
              <a:spcBef>
                <a:spcPct val="5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0000FF"/>
                </a:solidFill>
                <a:cs typeface="B Zar" pitchFamily="2" charset="-78"/>
              </a:rPr>
              <a:t> فرصت هاي </a:t>
            </a:r>
            <a:r>
              <a:rPr lang="fa-IR" sz="2000" b="1" dirty="0">
                <a:solidFill>
                  <a:srgbClr val="0000FF"/>
                </a:solidFill>
                <a:cs typeface="B Zar" pitchFamily="2" charset="-78"/>
              </a:rPr>
              <a:t>افزايش </a:t>
            </a:r>
            <a:r>
              <a:rPr lang="fa-IR" sz="2000" b="1" dirty="0" smtClean="0">
                <a:solidFill>
                  <a:srgbClr val="0000FF"/>
                </a:solidFill>
                <a:cs typeface="B Zar" pitchFamily="2" charset="-78"/>
              </a:rPr>
              <a:t>سودآوري  (کيفيت </a:t>
            </a:r>
            <a:r>
              <a:rPr lang="fa-IR" sz="2000" b="1" dirty="0">
                <a:solidFill>
                  <a:srgbClr val="0000FF"/>
                </a:solidFill>
                <a:cs typeface="B Zar" pitchFamily="2" charset="-78"/>
              </a:rPr>
              <a:t>و بهره </a:t>
            </a:r>
            <a:r>
              <a:rPr lang="fa-IR" sz="2000" b="1" dirty="0" smtClean="0">
                <a:solidFill>
                  <a:srgbClr val="0000FF"/>
                </a:solidFill>
                <a:cs typeface="B Zar" pitchFamily="2" charset="-78"/>
              </a:rPr>
              <a:t>وري)</a:t>
            </a:r>
            <a:endParaRPr lang="en-US" sz="2000" b="1" dirty="0">
              <a:solidFill>
                <a:srgbClr val="0000FF"/>
              </a:solidFill>
              <a:cs typeface="B Zar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64513" y="1142984"/>
          <a:ext cx="5214974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6986" y="4179380"/>
            <a:ext cx="3242006" cy="1892826"/>
          </a:xfrm>
          <a:prstGeom prst="rect">
            <a:avLst/>
          </a:prstGeom>
          <a:noFill/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rtl="1">
              <a:spcBef>
                <a:spcPct val="5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rgbClr val="0000FF"/>
                </a:solidFill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0000FF"/>
                </a:solidFill>
                <a:cs typeface="B Zar" pitchFamily="2" charset="-78"/>
              </a:rPr>
              <a:t>پیگیری اکتشافات </a:t>
            </a:r>
            <a:r>
              <a:rPr lang="fa-IR" b="1" dirty="0">
                <a:solidFill>
                  <a:srgbClr val="0000FF"/>
                </a:solidFill>
                <a:cs typeface="B Zar" pitchFamily="2" charset="-78"/>
              </a:rPr>
              <a:t>علمي</a:t>
            </a:r>
          </a:p>
          <a:p>
            <a:pPr rtl="1">
              <a:spcBef>
                <a:spcPct val="5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rgbClr val="0000FF"/>
                </a:solidFill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0000FF"/>
                </a:solidFill>
                <a:cs typeface="B Zar" pitchFamily="2" charset="-78"/>
              </a:rPr>
              <a:t>دسترسی به دانش کاربردي</a:t>
            </a:r>
            <a:endParaRPr lang="fa-IR" b="1" dirty="0">
              <a:solidFill>
                <a:srgbClr val="0000FF"/>
              </a:solidFill>
              <a:cs typeface="B Zar" pitchFamily="2" charset="-78"/>
            </a:endParaRPr>
          </a:p>
          <a:p>
            <a:pPr rtl="1">
              <a:spcBef>
                <a:spcPct val="5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rgbClr val="0000FF"/>
                </a:solidFill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0000FF"/>
                </a:solidFill>
                <a:cs typeface="B Zar" pitchFamily="2" charset="-78"/>
              </a:rPr>
              <a:t>شناسایی نيازهاي علمی</a:t>
            </a:r>
            <a:endParaRPr lang="fa-IR" b="1" dirty="0">
              <a:solidFill>
                <a:srgbClr val="0000FF"/>
              </a:solidFill>
              <a:cs typeface="B Zar" pitchFamily="2" charset="-78"/>
            </a:endParaRPr>
          </a:p>
          <a:p>
            <a:pPr rtl="1">
              <a:spcBef>
                <a:spcPct val="5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rgbClr val="0000FF"/>
                </a:solidFill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0000FF"/>
                </a:solidFill>
                <a:cs typeface="B Zar" pitchFamily="2" charset="-78"/>
              </a:rPr>
              <a:t>برخورداری از سرمايه فکری (دانشمندان </a:t>
            </a:r>
            <a:r>
              <a:rPr lang="fa-IR" b="1" dirty="0">
                <a:solidFill>
                  <a:srgbClr val="0000FF"/>
                </a:solidFill>
                <a:cs typeface="B Zar" pitchFamily="2" charset="-78"/>
              </a:rPr>
              <a:t>و مهندسان)</a:t>
            </a:r>
            <a:endParaRPr lang="en-US" b="1" dirty="0">
              <a:solidFill>
                <a:srgbClr val="0000FF"/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Graphic spid="4" grpId="0">
        <p:bldAsOne/>
      </p:bldGraphic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CD60-F182-4BFD-BA64-F599F18C6C42}" type="slidenum">
              <a:rPr lang="fa-IR" smtClean="0"/>
              <a:pPr/>
              <a:t>24</a:t>
            </a:fld>
            <a:endParaRPr lang="fa-IR"/>
          </a:p>
        </p:txBody>
      </p:sp>
      <p:graphicFrame>
        <p:nvGraphicFramePr>
          <p:cNvPr id="13" name="Diagram 12"/>
          <p:cNvGraphicFramePr/>
          <p:nvPr/>
        </p:nvGraphicFramePr>
        <p:xfrm>
          <a:off x="342900" y="4876808"/>
          <a:ext cx="8458200" cy="140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342900" y="928670"/>
          <a:ext cx="8458200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1" indent="22225" algn="ctr" rtl="1"/>
            <a:r>
              <a:rPr lang="fa-IR" sz="3600" dirty="0" smtClean="0">
                <a:solidFill>
                  <a:schemeClr val="tx1"/>
                </a:solidFill>
                <a:latin typeface="IranNastaliq" pitchFamily="18" charset="0"/>
                <a:cs typeface="B Titr" pitchFamily="2" charset="-78"/>
              </a:rPr>
              <a:t>رانش فناوری و خلق فرصت نوآوری</a:t>
            </a:r>
            <a:endParaRPr lang="en-US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139991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1" indent="22225" algn="ctr" rtl="1"/>
            <a:r>
              <a:rPr lang="fa-IR" sz="3600" dirty="0" smtClean="0">
                <a:solidFill>
                  <a:schemeClr val="tx1"/>
                </a:solidFill>
                <a:latin typeface="IranNastaliq" pitchFamily="18" charset="0"/>
                <a:cs typeface="B Titr" pitchFamily="2" charset="-78"/>
              </a:rPr>
              <a:t>کشش بازار و کشف فرصت نوآوری</a:t>
            </a:r>
            <a:endParaRPr lang="en-US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" y="2500306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cs typeface="B Zar" pitchFamily="2" charset="-78"/>
              </a:rPr>
              <a:t>تنها 25 % از چنین محصولاتی موفق به جلب رضایت مشتریان خود می‌شوند. </a:t>
            </a:r>
          </a:p>
          <a:p>
            <a:r>
              <a:rPr lang="fa-IR" sz="2400" b="1" dirty="0" smtClean="0">
                <a:cs typeface="B Zar" pitchFamily="2" charset="-78"/>
              </a:rPr>
              <a:t>50 % در این راه با شکست مواجه خواهند شد.</a:t>
            </a:r>
          </a:p>
          <a:p>
            <a:r>
              <a:rPr lang="fa-IR" sz="2400" b="1" dirty="0" smtClean="0">
                <a:cs typeface="B Zar" pitchFamily="2" charset="-78"/>
              </a:rPr>
              <a:t>تنها10% می‌توانند با رشد قابل قبول ادامه حیات داشته باشند.</a:t>
            </a:r>
            <a:endParaRPr lang="en-US" sz="2400" b="1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P spid="15" grpId="0"/>
      <p:bldP spid="1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4" descr="image02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136490" cy="3352800"/>
          </a:xfrm>
        </p:spPr>
      </p:pic>
      <p:pic>
        <p:nvPicPr>
          <p:cNvPr id="4" name="Picture 4" descr="image02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848" y="0"/>
            <a:ext cx="3134793" cy="3350985"/>
          </a:xfrm>
          <a:prstGeom prst="rect">
            <a:avLst/>
          </a:prstGeom>
        </p:spPr>
      </p:pic>
      <p:pic>
        <p:nvPicPr>
          <p:cNvPr id="5" name="Picture 4" descr="image02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0"/>
            <a:ext cx="3048000" cy="3352800"/>
          </a:xfrm>
          <a:prstGeom prst="rect">
            <a:avLst/>
          </a:prstGeom>
        </p:spPr>
      </p:pic>
      <p:pic>
        <p:nvPicPr>
          <p:cNvPr id="6" name="Picture 4" descr="image02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52801"/>
            <a:ext cx="3136490" cy="3505200"/>
          </a:xfrm>
          <a:prstGeom prst="rect">
            <a:avLst/>
          </a:prstGeom>
        </p:spPr>
      </p:pic>
      <p:pic>
        <p:nvPicPr>
          <p:cNvPr id="7" name="Picture 4" descr="image02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3352800"/>
            <a:ext cx="3200757" cy="3505200"/>
          </a:xfrm>
          <a:prstGeom prst="rect">
            <a:avLst/>
          </a:prstGeom>
        </p:spPr>
      </p:pic>
      <p:pic>
        <p:nvPicPr>
          <p:cNvPr id="8" name="Picture 4" descr="image02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352801"/>
            <a:ext cx="2667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4" descr="image02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819400" cy="3393002"/>
          </a:xfrm>
        </p:spPr>
      </p:pic>
      <p:pic>
        <p:nvPicPr>
          <p:cNvPr id="4" name="Picture 4" descr="image02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849" y="13512"/>
            <a:ext cx="2970952" cy="3415488"/>
          </a:xfrm>
          <a:prstGeom prst="rect">
            <a:avLst/>
          </a:prstGeom>
        </p:spPr>
      </p:pic>
      <p:pic>
        <p:nvPicPr>
          <p:cNvPr id="5" name="Picture 4" descr="image02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0"/>
            <a:ext cx="2971800" cy="3441032"/>
          </a:xfrm>
          <a:prstGeom prst="rect">
            <a:avLst/>
          </a:prstGeom>
        </p:spPr>
      </p:pic>
      <p:pic>
        <p:nvPicPr>
          <p:cNvPr id="6" name="Picture 4" descr="image02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9000"/>
            <a:ext cx="3048000" cy="3428999"/>
          </a:xfrm>
          <a:prstGeom prst="rect">
            <a:avLst/>
          </a:prstGeom>
        </p:spPr>
      </p:pic>
      <p:pic>
        <p:nvPicPr>
          <p:cNvPr id="7" name="Picture 4" descr="image02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1" y="3505199"/>
            <a:ext cx="3247688" cy="3352801"/>
          </a:xfrm>
          <a:prstGeom prst="rect">
            <a:avLst/>
          </a:prstGeom>
        </p:spPr>
      </p:pic>
      <p:pic>
        <p:nvPicPr>
          <p:cNvPr id="8" name="Picture 4" descr="image02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3581400"/>
            <a:ext cx="2819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CD60-F182-4BFD-BA64-F599F18C6C42}" type="slidenum">
              <a:rPr lang="fa-IR" smtClean="0"/>
              <a:pPr/>
              <a:t>27</a:t>
            </a:fld>
            <a:endParaRPr lang="fa-IR" dirty="0"/>
          </a:p>
        </p:txBody>
      </p:sp>
      <p:pic>
        <p:nvPicPr>
          <p:cNvPr id="23" name="Picture 22" descr="Spiral-ballpoint-ink-cartridge-lasts-twice-as-45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0205"/>
            <a:ext cx="3733800" cy="3219170"/>
          </a:xfrm>
          <a:prstGeom prst="rect">
            <a:avLst/>
          </a:prstGeom>
        </p:spPr>
      </p:pic>
      <p:pic>
        <p:nvPicPr>
          <p:cNvPr id="24" name="Picture 23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193971"/>
            <a:ext cx="3728815" cy="3664029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962020"/>
            <a:ext cx="3962400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 eaLnBrk="1" hangingPunct="1">
              <a:defRPr/>
            </a:pP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کشش بازار/رانش فناوری: </a:t>
            </a:r>
            <a:r>
              <a:rPr lang="fa-IR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آشپزها دوست دارند با سرعت و ظرافت خاصي ميز غذا را بچينند!</a:t>
            </a:r>
            <a:endParaRPr lang="en-US" sz="2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643306" y="66676"/>
            <a:ext cx="1571636" cy="3505200"/>
          </a:xfrm>
          <a:prstGeom prst="leftArrow">
            <a:avLst>
              <a:gd name="adj1" fmla="val 50000"/>
              <a:gd name="adj2" fmla="val 336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B Titr" pitchFamily="2" charset="-78"/>
              </a:rPr>
              <a:t>چند نوآوری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4191000"/>
            <a:ext cx="3962400" cy="2209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Yagut" pitchFamily="2" charset="-78"/>
              </a:rPr>
              <a:t>کشش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Yagut" pitchFamily="2" charset="-78"/>
              </a:rPr>
              <a:t> بازار/رانش فناوری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Yagut" pitchFamily="2" charset="-78"/>
              </a:rPr>
              <a:t>: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Yagut" pitchFamily="2" charset="-78"/>
              </a:rPr>
              <a:t> 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Yagut" pitchFamily="2" charset="-78"/>
              </a:rPr>
              <a:t>دوست نداريم نصف شب يكي لامپ روشن كند و خواب شيرين مان را خراب كند؛ حتي براي ضرورت!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Yagut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3929058" y="3749566"/>
            <a:ext cx="1571636" cy="3079532"/>
          </a:xfrm>
          <a:prstGeom prst="leftArrow">
            <a:avLst>
              <a:gd name="adj1" fmla="val 70660"/>
              <a:gd name="adj2" fmla="val 336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itchFamily="2" charset="-78"/>
              </a:rPr>
              <a:t>نوآوری</a:t>
            </a:r>
            <a:endParaRPr lang="fa-IR" sz="2800" dirty="0">
              <a:cs typeface="B Titr" pitchFamily="2" charset="-78"/>
            </a:endParaRPr>
          </a:p>
        </p:txBody>
      </p:sp>
      <p:pic>
        <p:nvPicPr>
          <p:cNvPr id="10" name="Picture 9" descr="اصل دهم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" y="509590"/>
            <a:ext cx="3717890" cy="3200400"/>
          </a:xfrm>
          <a:prstGeom prst="rect">
            <a:avLst/>
          </a:prstGeom>
        </p:spPr>
      </p:pic>
      <p:pic>
        <p:nvPicPr>
          <p:cNvPr id="11" name="Picture 10" descr="a-tomato-slic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71490"/>
            <a:ext cx="3733800" cy="3276600"/>
          </a:xfrm>
          <a:prstGeom prst="rect">
            <a:avLst/>
          </a:prstGeom>
        </p:spPr>
      </p:pic>
      <p:pic>
        <p:nvPicPr>
          <p:cNvPr id="12" name="Picture 11" descr="28.jpg"/>
          <p:cNvPicPr>
            <a:picLocks noChangeAspect="1"/>
          </p:cNvPicPr>
          <p:nvPr/>
        </p:nvPicPr>
        <p:blipFill>
          <a:blip r:embed="rId6"/>
          <a:srcRect t="4651" r="4000"/>
          <a:stretch>
            <a:fillRect/>
          </a:stretch>
        </p:blipFill>
        <p:spPr>
          <a:xfrm>
            <a:off x="-1" y="471490"/>
            <a:ext cx="3733801" cy="3276600"/>
          </a:xfrm>
          <a:prstGeom prst="rect">
            <a:avLst/>
          </a:prstGeom>
        </p:spPr>
      </p:pic>
      <p:pic>
        <p:nvPicPr>
          <p:cNvPr id="14" name="Picture 13" descr="18-Ideh[WwW.KamYaB.IR]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433390"/>
            <a:ext cx="3733800" cy="3352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43834" y="-24"/>
            <a:ext cx="15001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1" indent="-342900" rtl="1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مثال ها</a:t>
            </a:r>
            <a:endParaRPr lang="en-US" sz="8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8" grpId="0" build="p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CD60-F182-4BFD-BA64-F599F18C6C42}" type="slidenum">
              <a:rPr lang="fa-IR" smtClean="0"/>
              <a:pPr/>
              <a:t>28</a:t>
            </a:fld>
            <a:endParaRPr lang="fa-IR" dirty="0"/>
          </a:p>
        </p:txBody>
      </p:sp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647988"/>
            <a:ext cx="3643306" cy="2888302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1928802"/>
            <a:ext cx="3962400" cy="2571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Yagut" pitchFamily="2" charset="-78"/>
              </a:rPr>
              <a:t>کشش بازار/رانش فناوری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Yagut" pitchFamily="2" charset="-78"/>
              </a:rPr>
              <a:t>:</a:t>
            </a:r>
            <a:r>
              <a:rPr kumimoji="0" lang="fa-I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Yagut" pitchFamily="2" charset="-78"/>
              </a:rPr>
              <a:t> </a:t>
            </a:r>
            <a:r>
              <a:rPr kumimoji="0" lang="fa-IR" sz="29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Yagut" pitchFamily="2" charset="-78"/>
              </a:rPr>
              <a:t>خانم ها دوست دارند در منزل خود اشيايي داشته باشند تا مهمان ها را سورپرايز  و خودنمايي كنند</a:t>
            </a:r>
            <a:r>
              <a:rPr kumimoji="0" lang="fa-IR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Yagut" pitchFamily="2" charset="-78"/>
              </a:rPr>
              <a:t>.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Yagut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3962400" y="1428736"/>
            <a:ext cx="1538294" cy="3505200"/>
          </a:xfrm>
          <a:prstGeom prst="leftArrow">
            <a:avLst>
              <a:gd name="adj1" fmla="val 74140"/>
              <a:gd name="adj2" fmla="val 336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itchFamily="2" charset="-78"/>
              </a:rPr>
              <a:t>چند نوآوری</a:t>
            </a:r>
            <a:endParaRPr lang="fa-IR" sz="2400" dirty="0">
              <a:cs typeface="B Titr" pitchFamily="2" charset="-78"/>
            </a:endParaRPr>
          </a:p>
        </p:txBody>
      </p:sp>
      <p:pic>
        <p:nvPicPr>
          <p:cNvPr id="10" name="Picture 9" descr="Awesome-Modern-Artistic-Bookworm-Bookshelf-Designs-Creative-Ideas-888x6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1582427"/>
            <a:ext cx="3657600" cy="3019425"/>
          </a:xfrm>
          <a:prstGeom prst="rect">
            <a:avLst/>
          </a:prstGeom>
        </p:spPr>
      </p:pic>
      <p:pic>
        <p:nvPicPr>
          <p:cNvPr id="11" name="Picture 10" descr="bfishbowl01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rcRect l="34222"/>
          <a:stretch>
            <a:fillRect/>
          </a:stretch>
        </p:blipFill>
        <p:spPr>
          <a:xfrm>
            <a:off x="5464629" y="1568139"/>
            <a:ext cx="3624943" cy="3048000"/>
          </a:xfrm>
          <a:prstGeom prst="rect">
            <a:avLst/>
          </a:prstGeom>
        </p:spPr>
      </p:pic>
      <p:pic>
        <p:nvPicPr>
          <p:cNvPr id="12" name="Picture 11" descr="securedownload (3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300" y="1568139"/>
            <a:ext cx="3657600" cy="3048000"/>
          </a:xfrm>
          <a:prstGeom prst="rect">
            <a:avLst/>
          </a:prstGeom>
        </p:spPr>
      </p:pic>
      <p:pic>
        <p:nvPicPr>
          <p:cNvPr id="14" name="Picture 13" descr="wA0fBMOru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300" y="1530039"/>
            <a:ext cx="3657600" cy="3124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43834" y="-24"/>
            <a:ext cx="15001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1" indent="-342900" rtl="1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مثال ها</a:t>
            </a:r>
            <a:endParaRPr lang="en-US" sz="8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5" name="Picture 14" descr="602846_334605553316105_1061172065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6" y="1567502"/>
            <a:ext cx="3714744" cy="3062296"/>
          </a:xfrm>
          <a:prstGeom prst="rect">
            <a:avLst/>
          </a:prstGeom>
        </p:spPr>
      </p:pic>
      <p:pic>
        <p:nvPicPr>
          <p:cNvPr id="19" name="Picture 18" descr="dineink01.jpg"/>
          <p:cNvPicPr>
            <a:picLocks noChangeAspect="1"/>
          </p:cNvPicPr>
          <p:nvPr/>
        </p:nvPicPr>
        <p:blipFill>
          <a:blip r:embed="rId8"/>
          <a:srcRect l="20000" r="15000"/>
          <a:stretch>
            <a:fillRect/>
          </a:stretch>
        </p:blipFill>
        <p:spPr>
          <a:xfrm>
            <a:off x="5412614" y="1500174"/>
            <a:ext cx="3731386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358246" cy="714380"/>
          </a:xfrm>
        </p:spPr>
        <p:txBody>
          <a:bodyPr>
            <a:noAutofit/>
          </a:bodyPr>
          <a:lstStyle/>
          <a:p>
            <a:pPr marL="6350" indent="-6350" algn="ctr">
              <a:buNone/>
            </a:pPr>
            <a:r>
              <a:rPr lang="fa-IR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عوامل تسریع کننده تحقق نوآوری در سازمان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42844" y="1142984"/>
          <a:ext cx="8929718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878687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تئودور روئتك:</a:t>
            </a:r>
          </a:p>
          <a:p>
            <a:pPr>
              <a:lnSpc>
                <a:spcPct val="150000"/>
              </a:lnSpc>
            </a:pPr>
            <a:endParaRPr lang="fa-IR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چيزي كه ما نياز داريم، افراد بيشتري است</a:t>
            </a:r>
          </a:p>
          <a:p>
            <a:pPr algn="ctr">
              <a:lnSpc>
                <a:spcPct val="150000"/>
              </a:lnSpc>
            </a:pPr>
            <a:r>
              <a:rPr lang="fa-I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كه متخصص در غيرممكن ها هستند!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5F14-4AE2-4AE0-A5DD-272AB6EE31A5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>
              <a:solidFill>
                <a:schemeClr val="accent3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>
              <a:solidFill>
                <a:schemeClr val="accent3">
                  <a:lumMod val="50000"/>
                </a:schemeClr>
              </a:solidFill>
              <a:cs typeface="B Zar" pitchFamily="2" charset="-78"/>
            </a:endParaRPr>
          </a:p>
        </p:txBody>
      </p:sp>
      <p:pic>
        <p:nvPicPr>
          <p:cNvPr id="1026" name="Picture 2" descr="C:\Users\shafia\AppData\Local\Microsoft\Windows\Temporary Internet Files\Content.IE5\GM43AQ5W\فرایند نوآور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500958" y="5643578"/>
            <a:ext cx="160020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پروژه اجرا شده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876" y="5715016"/>
            <a:ext cx="157163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پروژه تائید شده و تامین شده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5638800"/>
            <a:ext cx="1752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پروژه کاندید شده با مورد تجاری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2976" y="5638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ایده برگزیده شده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5638800"/>
            <a:ext cx="85725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ایده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76" y="4776790"/>
            <a:ext cx="2500298" cy="43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C00000"/>
                </a:solidFill>
                <a:cs typeface="B Titr" pitchFamily="2" charset="-78"/>
              </a:rPr>
              <a:t>چرخه عمر پروژه نوآوری</a:t>
            </a:r>
            <a:endParaRPr lang="en-US" sz="2000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0826" y="1657344"/>
            <a:ext cx="250033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Zar" pitchFamily="2" charset="-78"/>
              </a:rPr>
              <a:t>قسمت سوم</a:t>
            </a:r>
          </a:p>
          <a:p>
            <a:pPr algn="ctr"/>
            <a:r>
              <a:rPr lang="fa-IR" sz="1600" b="1" dirty="0" smtClean="0">
                <a:solidFill>
                  <a:schemeClr val="accent3">
                    <a:lumMod val="50000"/>
                  </a:schemeClr>
                </a:solidFill>
                <a:cs typeface="B Zar" pitchFamily="2" charset="-78"/>
              </a:rPr>
              <a:t>نوآوری</a:t>
            </a:r>
          </a:p>
          <a:p>
            <a:pPr algn="ctr"/>
            <a:r>
              <a:rPr lang="fa-IR" sz="1600" b="1" dirty="0" smtClean="0">
                <a:solidFill>
                  <a:schemeClr val="accent3">
                    <a:lumMod val="50000"/>
                  </a:schemeClr>
                </a:solidFill>
                <a:cs typeface="B Zar" pitchFamily="2" charset="-78"/>
              </a:rPr>
              <a:t>(پیاده سازی ایده گزینش شده)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786" y="1981200"/>
            <a:ext cx="50961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solidFill>
                  <a:schemeClr val="tx1"/>
                </a:solidFill>
                <a:cs typeface="B Zar" pitchFamily="2" charset="-78"/>
              </a:rPr>
              <a:t>ایده سازی</a:t>
            </a:r>
            <a:endParaRPr lang="en-US" sz="12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728" y="2178929"/>
            <a:ext cx="64294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 smtClean="0">
                <a:solidFill>
                  <a:schemeClr val="tx1"/>
                </a:solidFill>
                <a:cs typeface="B Zar" pitchFamily="2" charset="-78"/>
              </a:rPr>
              <a:t>گزینش</a:t>
            </a:r>
            <a:endParaRPr lang="en-US" sz="1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14546" y="2214554"/>
            <a:ext cx="64294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Zar" pitchFamily="2" charset="-78"/>
              </a:rPr>
              <a:t>آزمون</a:t>
            </a:r>
            <a:endParaRPr lang="en-US" sz="1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6182" y="1500174"/>
            <a:ext cx="2571768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Zar" pitchFamily="2" charset="-78"/>
              </a:rPr>
              <a:t>قسمت دوم</a:t>
            </a:r>
          </a:p>
          <a:p>
            <a:pPr algn="ctr" rtl="1"/>
            <a:r>
              <a:rPr lang="fa-IR" sz="1600" b="1" dirty="0" smtClean="0">
                <a:solidFill>
                  <a:schemeClr val="accent3">
                    <a:lumMod val="50000"/>
                  </a:schemeClr>
                </a:solidFill>
                <a:cs typeface="B Zar" pitchFamily="2" charset="-78"/>
              </a:rPr>
              <a:t>فرآیند مدیریت پروژه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7818" y="2928934"/>
            <a:ext cx="107157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Zar" pitchFamily="2" charset="-78"/>
              </a:rPr>
              <a:t>طرح توسعه</a:t>
            </a:r>
            <a:endParaRPr lang="en-US" sz="1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57818" y="3357562"/>
            <a:ext cx="1083444" cy="47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Zar" pitchFamily="2" charset="-78"/>
              </a:rPr>
              <a:t>پروژه نوآوری</a:t>
            </a:r>
            <a:endParaRPr lang="en-US" sz="1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81238" y="2559869"/>
            <a:ext cx="100013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 smtClean="0">
                <a:solidFill>
                  <a:schemeClr val="tx1"/>
                </a:solidFill>
                <a:cs typeface="B Zar" pitchFamily="2" charset="-78"/>
              </a:rPr>
              <a:t>انتخاب ایده</a:t>
            </a:r>
            <a:endParaRPr lang="en-US" sz="1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7224" y="804866"/>
            <a:ext cx="2667000" cy="695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Zar" pitchFamily="2" charset="-78"/>
              </a:rPr>
              <a:t>قسمت اول</a:t>
            </a:r>
          </a:p>
          <a:p>
            <a:pPr algn="ctr" rtl="1"/>
            <a:r>
              <a:rPr lang="fa-IR" sz="1600" b="1" dirty="0" smtClean="0">
                <a:solidFill>
                  <a:schemeClr val="accent3">
                    <a:lumMod val="50000"/>
                  </a:schemeClr>
                </a:solidFill>
                <a:cs typeface="B Zar" pitchFamily="2" charset="-78"/>
              </a:rPr>
              <a:t>(توسعه ایده و مفهوم سازی)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3276600" y="3048000"/>
            <a:ext cx="5334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3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83695" y="3000372"/>
            <a:ext cx="685800" cy="1590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3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29652" y="2928934"/>
            <a:ext cx="71434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Zar" pitchFamily="2" charset="-78"/>
              </a:rPr>
              <a:t>منافع تجاری</a:t>
            </a:r>
            <a:endParaRPr lang="en-US" sz="1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701" y="3024122"/>
            <a:ext cx="13573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Zar" pitchFamily="2" charset="-78"/>
              </a:rPr>
              <a:t>مدیریت پروژه</a:t>
            </a:r>
            <a:endParaRPr lang="en-US" sz="16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00826" y="3488563"/>
            <a:ext cx="14287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Zar" pitchFamily="2" charset="-78"/>
              </a:rPr>
              <a:t>تهیه گزارش</a:t>
            </a:r>
            <a:endParaRPr lang="en-US" sz="16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12924" y="3190936"/>
            <a:ext cx="516727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solidFill>
                  <a:schemeClr val="tx1"/>
                </a:solidFill>
                <a:cs typeface="B Zar" pitchFamily="2" charset="-78"/>
              </a:rPr>
              <a:t>تحلیل نتایج</a:t>
            </a:r>
            <a:endParaRPr lang="en-US" sz="12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05800" y="41148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3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643438" y="71414"/>
            <a:ext cx="442915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مدیریت نوآوري در سازمان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43636" y="5684522"/>
            <a:ext cx="9286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a-IR" b="1" dirty="0" smtClean="0">
                <a:cs typeface="B Zar" pitchFamily="2" charset="-78"/>
              </a:rPr>
              <a:t>تحلیل و بررسی </a:t>
            </a:r>
            <a:endParaRPr lang="fa-I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pPr rtl="1"/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انواع نوآوری</a:t>
            </a:r>
            <a:endParaRPr lang="en-US" sz="4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4911741"/>
          </a:xfrm>
        </p:spPr>
        <p:txBody>
          <a:bodyPr>
            <a:normAutofit fontScale="92500" lnSpcReduction="20000"/>
          </a:bodyPr>
          <a:lstStyle/>
          <a:p>
            <a:pPr algn="justLow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rgbClr val="C00000"/>
                </a:solidFill>
                <a:latin typeface="Arial" pitchFamily="34" charset="0"/>
                <a:cs typeface="B Zar" pitchFamily="2" charset="-78"/>
              </a:rPr>
              <a:t>بر اساس ماهیت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B Zar" pitchFamily="2" charset="-78"/>
              </a:rPr>
              <a:t>:</a:t>
            </a:r>
            <a:r>
              <a:rPr lang="fa-IR" b="1" dirty="0" smtClean="0">
                <a:solidFill>
                  <a:srgbClr val="0000FF"/>
                </a:solidFill>
                <a:latin typeface="Arial" charset="0"/>
                <a:cs typeface="B Zar" pitchFamily="2" charset="-78"/>
              </a:rPr>
              <a:t> در فرآیند در فرآورده </a:t>
            </a:r>
            <a:r>
              <a:rPr lang="fa-IR" sz="2000" b="1" dirty="0" smtClean="0">
                <a:solidFill>
                  <a:srgbClr val="0000FF"/>
                </a:solidFill>
                <a:cs typeface="B Zar" pitchFamily="2" charset="-78"/>
              </a:rPr>
              <a:t>(تمایز محصول) </a:t>
            </a:r>
          </a:p>
          <a:p>
            <a:pPr algn="justLow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rgbClr val="C00000"/>
                </a:solidFill>
                <a:latin typeface="Arial" pitchFamily="34" charset="0"/>
                <a:cs typeface="B Zar" pitchFamily="2" charset="-78"/>
              </a:rPr>
              <a:t>بر اساس عمق و وسعت تغییرات: </a:t>
            </a:r>
            <a:r>
              <a:rPr lang="fa-IR" b="1" dirty="0" smtClean="0">
                <a:solidFill>
                  <a:srgbClr val="0000FF"/>
                </a:solidFill>
                <a:latin typeface="Arial" pitchFamily="34" charset="0"/>
                <a:cs typeface="B Zar" pitchFamily="2" charset="-78"/>
              </a:rPr>
              <a:t>تمایز رادیکال</a:t>
            </a:r>
            <a:endParaRPr lang="fa-IR" sz="2000" b="1" dirty="0" smtClean="0">
              <a:solidFill>
                <a:srgbClr val="0000FF"/>
              </a:solidFill>
              <a:cs typeface="B Zar" pitchFamily="2" charset="-78"/>
            </a:endParaRPr>
          </a:p>
          <a:p>
            <a:pPr algn="justLow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rgbClr val="C00000"/>
                </a:solidFill>
                <a:latin typeface="Arial" pitchFamily="34" charset="0"/>
                <a:cs typeface="B Zar" pitchFamily="2" charset="-78"/>
              </a:rPr>
              <a:t>بر اساس سطح: </a:t>
            </a:r>
            <a:r>
              <a:rPr lang="fa-IR" b="1" dirty="0" smtClean="0">
                <a:solidFill>
                  <a:srgbClr val="0000FF"/>
                </a:solidFill>
                <a:latin typeface="Arial" pitchFamily="34" charset="0"/>
                <a:cs typeface="B Zar" pitchFamily="2" charset="-78"/>
              </a:rPr>
              <a:t>خرد، میانی و ملی</a:t>
            </a:r>
          </a:p>
          <a:p>
            <a:pPr algn="justLow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بنيادي یا انقلابي: </a:t>
            </a:r>
            <a:r>
              <a:rPr lang="fa-IR" b="1" dirty="0" smtClean="0">
                <a:solidFill>
                  <a:srgbClr val="0000CC"/>
                </a:solidFill>
                <a:cs typeface="B Zar" pitchFamily="2" charset="-78"/>
              </a:rPr>
              <a:t>(بر پايه يک اختراع)</a:t>
            </a:r>
          </a:p>
          <a:p>
            <a:pPr algn="justLow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تدريجي یا تکاملي: (</a:t>
            </a:r>
            <a:r>
              <a:rPr lang="fa-IR" b="1" dirty="0" smtClean="0">
                <a:solidFill>
                  <a:srgbClr val="0000CC"/>
                </a:solidFill>
                <a:cs typeface="B Zar" pitchFamily="2" charset="-78"/>
              </a:rPr>
              <a:t>در درون سازمان خلق شده برای حفظ جايگاه رقابتي خود در بازار)</a:t>
            </a:r>
          </a:p>
          <a:p>
            <a:pPr algn="justLow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روتين یا عادي: (</a:t>
            </a:r>
            <a:r>
              <a:rPr lang="fa-IR" b="1" dirty="0" smtClean="0">
                <a:solidFill>
                  <a:srgbClr val="0000CC"/>
                </a:solidFill>
                <a:cs typeface="B Zar" pitchFamily="2" charset="-78"/>
              </a:rPr>
              <a:t>براي يک سازمان جديد اما مشابه نمونه قبلی در گذشته)</a:t>
            </a:r>
            <a:endParaRPr lang="en-US" b="1" dirty="0" smtClean="0">
              <a:solidFill>
                <a:srgbClr val="0000CC"/>
              </a:solidFill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CD60-F182-4BFD-BA64-F599F18C6C42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935584"/>
            <a:ext cx="9144000" cy="5701561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2913" lvl="0" indent="-354013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700" b="1" dirty="0" smtClean="0">
                <a:cs typeface="B Titr" pitchFamily="2" charset="-78"/>
              </a:rPr>
              <a:t>نوآوری بنیادی </a:t>
            </a:r>
            <a:r>
              <a:rPr lang="fa-IR" sz="2700" b="1" dirty="0" smtClean="0">
                <a:cs typeface="B Nazanin" pitchFamily="2" charset="-78"/>
              </a:rPr>
              <a:t>(از طريق تغيير اساس و بنياد کالا يا خدمات): مثل ساخت سی دی پلير به جای ویدئو.</a:t>
            </a:r>
            <a:endParaRPr lang="en-US" sz="2700" b="1" dirty="0" smtClean="0">
              <a:cs typeface="B Nazanin" pitchFamily="2" charset="-78"/>
            </a:endParaRPr>
          </a:p>
          <a:p>
            <a:pPr marL="442913" lvl="0" indent="-354013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700" b="1" dirty="0" smtClean="0">
                <a:solidFill>
                  <a:srgbClr val="0070C0"/>
                </a:solidFill>
                <a:cs typeface="B Titr" pitchFamily="2" charset="-78"/>
              </a:rPr>
              <a:t>نوآوری در محصول </a:t>
            </a:r>
            <a:r>
              <a:rPr lang="fa-IR" sz="2700" b="1" dirty="0" smtClean="0">
                <a:solidFill>
                  <a:srgbClr val="0070C0"/>
                </a:solidFill>
                <a:cs typeface="B Nazanin" pitchFamily="2" charset="-78"/>
              </a:rPr>
              <a:t>(از طریق افزایش کاربرد یک محصول): مثل باطری شارژی به جای باطری معمولی.</a:t>
            </a:r>
            <a:endParaRPr lang="en-US" sz="2700" b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marL="442913" lvl="0" indent="-354013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700" b="1" dirty="0" smtClean="0">
                <a:cs typeface="B Titr" pitchFamily="2" charset="-78"/>
              </a:rPr>
              <a:t>نوآوری در تجدید ساخت فناوری </a:t>
            </a:r>
            <a:r>
              <a:rPr lang="fa-IR" sz="2700" b="1" dirty="0" smtClean="0">
                <a:cs typeface="B Nazanin" pitchFamily="2" charset="-78"/>
              </a:rPr>
              <a:t>(از طریق وارد کردن یا ساختن تجهیزات از دیگر حوزه های صنعت): مثل توليد راکت سرامیکی شرکت یاماها، استفاده از فایبر گلاس در تولید سپر ماشين.</a:t>
            </a:r>
            <a:endParaRPr lang="en-US" sz="2700" b="1" dirty="0" smtClean="0">
              <a:cs typeface="B Nazanin" pitchFamily="2" charset="-78"/>
            </a:endParaRPr>
          </a:p>
          <a:p>
            <a:pPr marL="442913" lvl="0" indent="-354013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700" b="1" dirty="0" smtClean="0">
                <a:solidFill>
                  <a:srgbClr val="0070C0"/>
                </a:solidFill>
                <a:cs typeface="B Titr" pitchFamily="2" charset="-78"/>
              </a:rPr>
              <a:t>نوآوری در نام گذاری و تبلیغ </a:t>
            </a:r>
            <a:r>
              <a:rPr lang="fa-IR" sz="2700" b="1" dirty="0" smtClean="0">
                <a:solidFill>
                  <a:srgbClr val="0070C0"/>
                </a:solidFill>
                <a:cs typeface="B Nazanin" pitchFamily="2" charset="-78"/>
              </a:rPr>
              <a:t>(تغيير بر چسب کالا): حدود 24 درصد از فروش محصول به تبلیغات بر می گردد.</a:t>
            </a:r>
            <a:endParaRPr lang="en-US" sz="2700" b="1" dirty="0" smtClean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28" y="129581"/>
            <a:ext cx="62150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انواع نوآوری در کسب وکار</a:t>
            </a:r>
            <a:endParaRPr lang="en-US" sz="3600" b="1" dirty="0" smtClean="0">
              <a:solidFill>
                <a:srgbClr val="C0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CD60-F182-4BFD-BA64-F599F18C6C42}" type="slidenum">
              <a:rPr lang="fa-IR" smtClean="0"/>
              <a:pPr/>
              <a:t>33</a:t>
            </a:fld>
            <a:endParaRPr lang="fa-IR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922648"/>
            <a:ext cx="9144000" cy="5701561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700" b="1" dirty="0" smtClean="0">
                <a:cs typeface="B Titr" pitchFamily="2" charset="-78"/>
              </a:rPr>
              <a:t>نوآوری در فرآیند تولید </a:t>
            </a:r>
            <a:r>
              <a:rPr lang="fa-IR" sz="2700" b="1" dirty="0" smtClean="0">
                <a:cs typeface="B Nazanin" pitchFamily="2" charset="-78"/>
              </a:rPr>
              <a:t>(جایگزینی تجهیزات جدید برای افزایش)</a:t>
            </a:r>
            <a:endParaRPr lang="en-US" sz="2700" b="1" dirty="0" smtClean="0">
              <a:cs typeface="B Nazanin" pitchFamily="2" charset="-78"/>
            </a:endParaRPr>
          </a:p>
          <a:p>
            <a:pPr marL="457200" lvl="0" indent="-45720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700" b="1" dirty="0" smtClean="0">
                <a:solidFill>
                  <a:srgbClr val="0070C0"/>
                </a:solidFill>
                <a:cs typeface="B Titr" pitchFamily="2" charset="-78"/>
              </a:rPr>
              <a:t>نوآوری در طراحی </a:t>
            </a:r>
            <a:r>
              <a:rPr lang="fa-IR" sz="2700" b="1" dirty="0" smtClean="0">
                <a:solidFill>
                  <a:srgbClr val="0070C0"/>
                </a:solidFill>
                <a:cs typeface="B Nazanin" pitchFamily="2" charset="-78"/>
              </a:rPr>
              <a:t>(انعطاف پذیری در طراحی با توجه به شرایط بازار): تغییر در سوخت، مواد بکار رفته، تغییر در رنگ و ...</a:t>
            </a:r>
            <a:endParaRPr lang="en-US" sz="2700" b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marL="457200" lvl="0" indent="-45720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700" b="1" dirty="0" smtClean="0">
                <a:cs typeface="B Titr" pitchFamily="2" charset="-78"/>
              </a:rPr>
              <a:t>نوآوری تجدید فرمول سازی </a:t>
            </a:r>
            <a:r>
              <a:rPr lang="fa-IR" sz="2700" b="1" dirty="0" smtClean="0">
                <a:cs typeface="B Nazanin" pitchFamily="2" charset="-78"/>
              </a:rPr>
              <a:t>(تغییر در ساختار بدون تغییر در اجزا): مثل تغییر بوی اسانس ها و عطر و اسپری ها، مزه نوشابه ها.</a:t>
            </a:r>
            <a:endParaRPr lang="en-US" sz="2700" b="1" dirty="0" smtClean="0">
              <a:cs typeface="B Nazanin" pitchFamily="2" charset="-78"/>
            </a:endParaRPr>
          </a:p>
          <a:p>
            <a:pPr marL="457200" lvl="0" indent="-45720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700" b="1" dirty="0" smtClean="0">
                <a:solidFill>
                  <a:srgbClr val="0070C0"/>
                </a:solidFill>
                <a:cs typeface="B Titr" pitchFamily="2" charset="-78"/>
              </a:rPr>
              <a:t>نوآوری در ارائه خدمات </a:t>
            </a:r>
            <a:r>
              <a:rPr lang="fa-IR" sz="2700" b="1" dirty="0" smtClean="0">
                <a:solidFill>
                  <a:srgbClr val="0070C0"/>
                </a:solidFill>
                <a:cs typeface="B Nazanin" pitchFamily="2" charset="-78"/>
              </a:rPr>
              <a:t>(تغيير سرعت، دقت و صحت در توزیع): بنا به تحقیقات، هزینه جلب مشتری جديد7برابر نگهداری مشتري قديمي است.</a:t>
            </a:r>
            <a:endParaRPr lang="en-US" sz="2700" b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marL="457200" lvl="0" indent="-457200" algn="justLow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700" b="1" dirty="0" smtClean="0">
                <a:cs typeface="B Titr" pitchFamily="2" charset="-78"/>
              </a:rPr>
              <a:t>نوآوری در بسته بندی</a:t>
            </a:r>
            <a:r>
              <a:rPr lang="fa-IR" sz="2700" b="1" dirty="0" smtClean="0">
                <a:cs typeface="B Nazanin" pitchFamily="2" charset="-78"/>
              </a:rPr>
              <a:t>: با هدف باز شدن بازارهای جدید در یک دوره زمانی کوتاه.</a:t>
            </a:r>
            <a:endParaRPr lang="en-US" sz="2700" b="1" dirty="0"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84" y="142852"/>
            <a:ext cx="4074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ادامه انواع نوآوری</a:t>
            </a:r>
            <a:endParaRPr lang="en-US" sz="3600" b="1" dirty="0" smtClean="0">
              <a:solidFill>
                <a:srgbClr val="C0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DC139B-9EB8-4375-9DC6-8BD5AE1080DC}" type="slidenum">
              <a:rPr lang="ar-SA"/>
              <a:pPr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8715404" cy="36009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5400" dirty="0" smtClean="0">
                <a:latin typeface="IranNastaliq" pitchFamily="2" charset="0"/>
                <a:cs typeface="IranNastaliq" pitchFamily="2" charset="0"/>
              </a:rPr>
              <a:t>با تشكر از صبر و حوصله و حضور شما مدیران صنایع و کارآفرینان عزیز ماکویی</a:t>
            </a:r>
          </a:p>
          <a:p>
            <a:pPr algn="ctr">
              <a:lnSpc>
                <a:spcPct val="200000"/>
              </a:lnSpc>
            </a:pPr>
            <a:r>
              <a:rPr lang="fa-IR" sz="6000" b="1" dirty="0" smtClean="0">
                <a:latin typeface="IranNastaliq" pitchFamily="2" charset="0"/>
                <a:cs typeface="IranNastaliq" pitchFamily="2" charset="0"/>
              </a:rPr>
              <a:t>به امید دیدار با شما در سمینارهای آتی</a:t>
            </a:r>
            <a:endParaRPr lang="fa-IR" sz="6000" b="1" dirty="0">
              <a:latin typeface="IranNastaliq" pitchFamily="2" charset="0"/>
              <a:cs typeface="IranNastaliq" pitchFamily="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1438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a-IR" sz="3600" dirty="0" smtClean="0">
                <a:solidFill>
                  <a:srgbClr val="0070C0"/>
                </a:solidFill>
                <a:cs typeface="B Titr" pitchFamily="2" charset="-78"/>
              </a:rPr>
              <a:t>این حجم از اشیا چه پیامی انتقال می دهد؟</a:t>
            </a:r>
            <a:endParaRPr lang="en-US" sz="3600" dirty="0">
              <a:solidFill>
                <a:srgbClr val="0070C0"/>
              </a:solidFill>
              <a:cs typeface="B Titr" pitchFamily="2" charset="-78"/>
            </a:endParaRPr>
          </a:p>
        </p:txBody>
      </p:sp>
      <p:pic>
        <p:nvPicPr>
          <p:cNvPr id="21507" name="Picture 2" descr="C:\Users\Dell\Pictures\Keley\image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0" y="852805"/>
            <a:ext cx="9143999" cy="60197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643702" y="1785926"/>
            <a:ext cx="2500298" cy="3581400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  <a:t>بیشتر دقت کنید و از زاویه دیگری به تصویرنگاه کنید!</a:t>
            </a:r>
            <a:endParaRPr lang="en-US" sz="3200" dirty="0" smtClean="0">
              <a:solidFill>
                <a:srgbClr val="0070C0"/>
              </a:solidFill>
              <a:cs typeface="B Titr" pitchFamily="2" charset="-78"/>
            </a:endParaRPr>
          </a:p>
        </p:txBody>
      </p:sp>
      <p:pic>
        <p:nvPicPr>
          <p:cNvPr id="22531" name="Picture 2" descr="C:\Users\Dell\Pictures\Keley\image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0" y="-16587"/>
            <a:ext cx="6572264" cy="68745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42942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fa-IR" sz="3600" dirty="0" smtClean="0">
                <a:solidFill>
                  <a:srgbClr val="0070C0"/>
                </a:solidFill>
                <a:cs typeface="B Titr" pitchFamily="2" charset="-78"/>
              </a:rPr>
              <a:t>از این زاویه چطور؟</a:t>
            </a:r>
            <a:endParaRPr lang="en-US" sz="3600" dirty="0">
              <a:solidFill>
                <a:srgbClr val="0070C0"/>
              </a:solidFill>
              <a:cs typeface="B Titr" pitchFamily="2" charset="-78"/>
            </a:endParaRPr>
          </a:p>
        </p:txBody>
      </p:sp>
      <p:pic>
        <p:nvPicPr>
          <p:cNvPr id="23555" name="Picture 2" descr="C:\Users\Dell\Pictures\Keley\image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t="3363" b="4706"/>
          <a:stretch>
            <a:fillRect/>
          </a:stretch>
        </p:blipFill>
        <p:spPr>
          <a:xfrm>
            <a:off x="0" y="785794"/>
            <a:ext cx="9144000" cy="60722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lar\Pictures\New Pic 87\asrbhastreged.bmp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86116" y="16353"/>
            <a:ext cx="58579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درباره نوآوری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FD4-3C39-4924-B35B-6A1F910C426A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CD60-F182-4BFD-BA64-F599F18C6C42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152400" y="1956375"/>
            <a:ext cx="88392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1" indent="-342900" algn="ctr" rtl="1"/>
            <a:r>
              <a:rPr lang="en-US" sz="66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5   </a:t>
            </a:r>
            <a:r>
              <a:rPr lang="en-US" sz="80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+</a:t>
            </a:r>
            <a:r>
              <a:rPr lang="en-US" sz="66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   5   </a:t>
            </a:r>
            <a:r>
              <a:rPr lang="en-US" sz="80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+</a:t>
            </a:r>
            <a:r>
              <a:rPr lang="en-US" sz="66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   5   =   550</a:t>
            </a:r>
            <a:endParaRPr lang="en-US" sz="23900" dirty="0" smtClean="0">
              <a:solidFill>
                <a:schemeClr val="tx1"/>
              </a:solidFill>
              <a:latin typeface="Impact" pitchFamily="34" charset="0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921204"/>
            <a:ext cx="88392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1" indent="-342900" algn="ctr" rtl="1"/>
            <a:r>
              <a:rPr lang="en-US" sz="6600" dirty="0" smtClean="0">
                <a:solidFill>
                  <a:schemeClr val="tx1"/>
                </a:solidFill>
                <a:latin typeface="Impact" pitchFamily="34" charset="0"/>
                <a:cs typeface="+mj-cs"/>
              </a:rPr>
              <a:t>5   +   5   +   5   =   550</a:t>
            </a:r>
            <a:endParaRPr lang="en-US" sz="23900" dirty="0" smtClean="0">
              <a:solidFill>
                <a:schemeClr val="tx1"/>
              </a:solidFill>
              <a:latin typeface="Impact" pitchFamily="34" charset="0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980406" y="-305594"/>
            <a:ext cx="304800" cy="158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676900" y="-495300"/>
            <a:ext cx="304800" cy="2286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86710" y="-24"/>
            <a:ext cx="135732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1" indent="-342900" rtl="1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چالش1</a:t>
            </a:r>
            <a:endParaRPr lang="en-US" sz="8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232 L -0.00503 0.408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463 L -0.00104 0.6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986553"/>
            <a:ext cx="9143999" cy="26084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a-IR" sz="5400" dirty="0" smtClean="0">
                <a:ln w="317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چگونه با بکارگیری تمام اعداد </a:t>
            </a:r>
            <a:r>
              <a:rPr lang="fa-IR" sz="60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7،9،1،11</a:t>
            </a:r>
            <a:r>
              <a:rPr lang="fa-IR" sz="54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  </a:t>
            </a:r>
            <a:r>
              <a:rPr lang="fa-IR" sz="5400" dirty="0" smtClean="0">
                <a:ln w="317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عدد</a:t>
            </a:r>
            <a:r>
              <a:rPr lang="fa-IR" sz="54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 </a:t>
            </a:r>
            <a:r>
              <a:rPr lang="fa-IR" sz="60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3</a:t>
            </a:r>
            <a:r>
              <a:rPr lang="fa-IR" sz="54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 </a:t>
            </a:r>
            <a:r>
              <a:rPr lang="fa-IR" sz="5400" dirty="0" smtClean="0">
                <a:ln w="317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را نتیجه بگیریم؟</a:t>
            </a:r>
            <a:endParaRPr lang="en-US" sz="5400" dirty="0">
              <a:ln w="3175" cmpd="sng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itchFamily="2" charset="-7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00364" y="4353034"/>
            <a:ext cx="830112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5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7</a:t>
            </a:r>
            <a:endParaRPr kumimoji="0" lang="fa-IR" sz="8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 flipH="1">
            <a:off x="3857620" y="4811865"/>
            <a:ext cx="6019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8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9</a:t>
            </a:r>
            <a:endParaRPr kumimoji="0" lang="fa-IR" sz="6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H="1">
            <a:off x="5886456" y="4760193"/>
            <a:ext cx="757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8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3</a:t>
            </a:r>
            <a:endParaRPr kumimoji="0" lang="fa-IR" sz="6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rot="5400000" flipH="1">
            <a:off x="4653535" y="4807845"/>
            <a:ext cx="10654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72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11</a:t>
            </a:r>
            <a:endParaRPr kumimoji="0" lang="fa-IR" sz="6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rot="16200000">
            <a:off x="4055443" y="3733220"/>
            <a:ext cx="749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96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1</a:t>
            </a:r>
            <a:endParaRPr kumimoji="0" lang="fa-IR" sz="8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72" y="-24"/>
            <a:ext cx="142876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1" indent="-342900" rtl="1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چالش2</a:t>
            </a:r>
            <a:endParaRPr lang="en-US" sz="8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DA16-4FB1-45A7-BE2C-15654C42C9C6}" type="slidenum">
              <a:rPr lang="fa-IR" smtClean="0"/>
              <a:pPr/>
              <a:t>9</a:t>
            </a:fld>
            <a:endParaRPr lang="fa-I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1165</Words>
  <Application>Microsoft Office PowerPoint</Application>
  <PresentationFormat>On-screen Show (4:3)</PresentationFormat>
  <Paragraphs>220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این حجم از اشیا چه پیامی انتقال می دهد؟</vt:lpstr>
      <vt:lpstr>بیشتر دقت کنید و از زاویه دیگری به تصویرنگاه کنید!</vt:lpstr>
      <vt:lpstr>از این زاویه چطور؟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موانع اصلی نوآوری سازمانی</vt:lpstr>
      <vt:lpstr>Slide 17</vt:lpstr>
      <vt:lpstr>Slide 18</vt:lpstr>
      <vt:lpstr>تاثیر فرهنگ سازمانی بر نوآوری </vt:lpstr>
      <vt:lpstr>Slide 20</vt:lpstr>
      <vt:lpstr>منابع نوآوري</vt:lpstr>
      <vt:lpstr>نوآوری در سازمان چگونه محقق می شود؟</vt:lpstr>
      <vt:lpstr>عوامل موثر بر تحقق نوآوری در سازمان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انواع نوآوری</vt:lpstr>
      <vt:lpstr>Slide 32</vt:lpstr>
      <vt:lpstr>Slide 33</vt:lpstr>
      <vt:lpstr>Slide 34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Amani</dc:creator>
  <cp:lastModifiedBy>Amani</cp:lastModifiedBy>
  <cp:revision>202</cp:revision>
  <dcterms:created xsi:type="dcterms:W3CDTF">2015-07-06T08:18:24Z</dcterms:created>
  <dcterms:modified xsi:type="dcterms:W3CDTF">2015-08-21T10:47:43Z</dcterms:modified>
</cp:coreProperties>
</file>