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450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72378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0026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742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65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835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97779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578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8392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155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69E74-7BC4-464F-8843-116852C08CB3}" type="datetimeFigureOut">
              <a:rPr lang="fa-IR" smtClean="0"/>
              <a:t>25/08/1444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313ABB-8CF3-4BB6-8949-40D92330648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500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47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61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5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95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14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7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4</cp:revision>
  <dcterms:created xsi:type="dcterms:W3CDTF">2023-03-17T20:16:25Z</dcterms:created>
  <dcterms:modified xsi:type="dcterms:W3CDTF">2023-03-17T20:19:28Z</dcterms:modified>
</cp:coreProperties>
</file>