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54"/>
  </p:notesMasterIdLst>
  <p:handoutMasterIdLst>
    <p:handoutMasterId r:id="rId55"/>
  </p:handoutMasterIdLst>
  <p:sldIdLst>
    <p:sldId id="256" r:id="rId3"/>
    <p:sldId id="375" r:id="rId4"/>
    <p:sldId id="395" r:id="rId5"/>
    <p:sldId id="398" r:id="rId6"/>
    <p:sldId id="399" r:id="rId7"/>
    <p:sldId id="402" r:id="rId8"/>
    <p:sldId id="401" r:id="rId9"/>
    <p:sldId id="403" r:id="rId10"/>
    <p:sldId id="397" r:id="rId11"/>
    <p:sldId id="263" r:id="rId12"/>
    <p:sldId id="264" r:id="rId13"/>
    <p:sldId id="266" r:id="rId14"/>
    <p:sldId id="396" r:id="rId15"/>
    <p:sldId id="267" r:id="rId16"/>
    <p:sldId id="378" r:id="rId17"/>
    <p:sldId id="379" r:id="rId18"/>
    <p:sldId id="380" r:id="rId19"/>
    <p:sldId id="381" r:id="rId20"/>
    <p:sldId id="404" r:id="rId21"/>
    <p:sldId id="384" r:id="rId22"/>
    <p:sldId id="382" r:id="rId23"/>
    <p:sldId id="383" r:id="rId24"/>
    <p:sldId id="270" r:id="rId25"/>
    <p:sldId id="271" r:id="rId26"/>
    <p:sldId id="272" r:id="rId27"/>
    <p:sldId id="273" r:id="rId28"/>
    <p:sldId id="385" r:id="rId29"/>
    <p:sldId id="274" r:id="rId30"/>
    <p:sldId id="275" r:id="rId31"/>
    <p:sldId id="276" r:id="rId32"/>
    <p:sldId id="386" r:id="rId33"/>
    <p:sldId id="277" r:id="rId34"/>
    <p:sldId id="389" r:id="rId35"/>
    <p:sldId id="278" r:id="rId36"/>
    <p:sldId id="387" r:id="rId37"/>
    <p:sldId id="279" r:id="rId38"/>
    <p:sldId id="390" r:id="rId39"/>
    <p:sldId id="280" r:id="rId40"/>
    <p:sldId id="391" r:id="rId41"/>
    <p:sldId id="281" r:id="rId42"/>
    <p:sldId id="282" r:id="rId43"/>
    <p:sldId id="392" r:id="rId44"/>
    <p:sldId id="405" r:id="rId45"/>
    <p:sldId id="309" r:id="rId46"/>
    <p:sldId id="393" r:id="rId47"/>
    <p:sldId id="406" r:id="rId48"/>
    <p:sldId id="408" r:id="rId49"/>
    <p:sldId id="407" r:id="rId50"/>
    <p:sldId id="409" r:id="rId51"/>
    <p:sldId id="410" r:id="rId52"/>
    <p:sldId id="310" r:id="rId53"/>
  </p:sldIdLst>
  <p:sldSz cx="9144000" cy="6858000" type="screen4x3"/>
  <p:notesSz cx="6858000" cy="9144000"/>
  <p:embeddedFontLst>
    <p:embeddedFont>
      <p:font typeface="MRT_Jarida" panose="020B0604020202020204" charset="-78"/>
      <p:bold r:id="rId56"/>
    </p:embeddedFont>
    <p:embeddedFont>
      <p:font typeface="Segoe Print" panose="02000600000000000000" pitchFamily="2" charset="0"/>
      <p:regular r:id="rId57"/>
      <p:bold r:id="rId58"/>
    </p:embeddedFont>
    <p:embeddedFont>
      <p:font typeface="IranNastaliq" panose="020B0604020202020204" charset="0"/>
      <p:regular r:id="rId59"/>
    </p:embeddedFont>
    <p:embeddedFont>
      <p:font typeface="MRT_Beirut" panose="020B0604020202020204" charset="-78"/>
      <p:regular r:id="rId60"/>
    </p:embeddedFont>
    <p:embeddedFont>
      <p:font typeface="MRT_Saadi Ultra" panose="020B0604020202020204" charset="-78"/>
      <p:bold r:id="rId61"/>
    </p:embeddedFont>
    <p:embeddedFont>
      <p:font typeface="Tahoma" panose="020B0604030504040204" pitchFamily="34" charset="0"/>
      <p:regular r:id="rId62"/>
      <p:bold r:id="rId63"/>
    </p:embeddedFont>
    <p:embeddedFont>
      <p:font typeface="MRT_Titr Collage" panose="020B0604020202020204" charset="-78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0E8"/>
    <a:srgbClr val="F1E7F1"/>
    <a:srgbClr val="FF99CC"/>
    <a:srgbClr val="E1E8FF"/>
    <a:srgbClr val="EAF2EF"/>
    <a:srgbClr val="FAE8FC"/>
    <a:srgbClr val="006600"/>
    <a:srgbClr val="FEDADA"/>
    <a:srgbClr val="CAFAF8"/>
    <a:srgbClr val="FD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71" autoAdjust="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6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46"/>
    </p:cViewPr>
  </p:sorterViewPr>
  <p:notesViewPr>
    <p:cSldViewPr>
      <p:cViewPr varScale="1">
        <p:scale>
          <a:sx n="56" d="100"/>
          <a:sy n="56" d="100"/>
        </p:scale>
        <p:origin x="-286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7.xml"/><Relationship Id="rId13" Type="http://schemas.openxmlformats.org/officeDocument/2006/relationships/slide" Target="../slides/slide7.xml"/><Relationship Id="rId18" Type="http://schemas.openxmlformats.org/officeDocument/2006/relationships/slide" Target="../slides/slide21.xml"/><Relationship Id="rId3" Type="http://schemas.openxmlformats.org/officeDocument/2006/relationships/slide" Target="../slides/slide10.xml"/><Relationship Id="rId7" Type="http://schemas.openxmlformats.org/officeDocument/2006/relationships/slide" Target="../slides/slide15.xml"/><Relationship Id="rId12" Type="http://schemas.openxmlformats.org/officeDocument/2006/relationships/slide" Target="../slides/slide6.xml"/><Relationship Id="rId17" Type="http://schemas.openxmlformats.org/officeDocument/2006/relationships/slide" Target="../slides/slide20.xml"/><Relationship Id="rId2" Type="http://schemas.openxmlformats.org/officeDocument/2006/relationships/slide" Target="../slides/slide11.xml"/><Relationship Id="rId16" Type="http://schemas.openxmlformats.org/officeDocument/2006/relationships/slide" Target="../slides/slide19.xml"/><Relationship Id="rId1" Type="http://schemas.openxmlformats.org/officeDocument/2006/relationships/image" Target="../media/image10.jpeg"/><Relationship Id="rId6" Type="http://schemas.openxmlformats.org/officeDocument/2006/relationships/slide" Target="../slides/slide16.xml"/><Relationship Id="rId11" Type="http://schemas.openxmlformats.org/officeDocument/2006/relationships/slide" Target="../slides/slide5.xml"/><Relationship Id="rId5" Type="http://schemas.openxmlformats.org/officeDocument/2006/relationships/slide" Target="../slides/slide14.xml"/><Relationship Id="rId15" Type="http://schemas.openxmlformats.org/officeDocument/2006/relationships/slide" Target="../slides/slide45.xml"/><Relationship Id="rId10" Type="http://schemas.openxmlformats.org/officeDocument/2006/relationships/slide" Target="../slides/slide44.xml"/><Relationship Id="rId19" Type="http://schemas.openxmlformats.org/officeDocument/2006/relationships/slide" Target="../slides/slide46.xml"/><Relationship Id="rId4" Type="http://schemas.openxmlformats.org/officeDocument/2006/relationships/slide" Target="../slides/slide12.xml"/><Relationship Id="rId9" Type="http://schemas.openxmlformats.org/officeDocument/2006/relationships/slide" Target="../slides/slide18.xml"/><Relationship Id="rId14" Type="http://schemas.openxmlformats.org/officeDocument/2006/relationships/slide" Target="../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slide" Target="../slides/slide24.xml"/><Relationship Id="rId1" Type="http://schemas.openxmlformats.org/officeDocument/2006/relationships/slide" Target="../slides/slide23.xml"/><Relationship Id="rId4" Type="http://schemas.openxmlformats.org/officeDocument/2006/relationships/slide" Target="../slides/slide9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47.xml"/><Relationship Id="rId1" Type="http://schemas.openxmlformats.org/officeDocument/2006/relationships/slide" Target="../slides/slide32.xml"/><Relationship Id="rId6" Type="http://schemas.openxmlformats.org/officeDocument/2006/relationships/slide" Target="../slides/slide38.xml"/><Relationship Id="rId5" Type="http://schemas.openxmlformats.org/officeDocument/2006/relationships/slide" Target="../slides/slide36.xml"/><Relationship Id="rId4" Type="http://schemas.openxmlformats.org/officeDocument/2006/relationships/slide" Target="../slides/slide34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48.xml"/><Relationship Id="rId1" Type="http://schemas.openxmlformats.org/officeDocument/2006/relationships/slide" Target="../slides/slide40.xml"/><Relationship Id="rId4" Type="http://schemas.openxmlformats.org/officeDocument/2006/relationships/slide" Target="../slides/slide4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49.xml"/><Relationship Id="rId1" Type="http://schemas.openxmlformats.org/officeDocument/2006/relationships/slide" Target="../slides/slide43.xml"/><Relationship Id="rId5" Type="http://schemas.openxmlformats.org/officeDocument/2006/relationships/slide" Target="../slides/slide50.xml"/><Relationship Id="rId4" Type="http://schemas.openxmlformats.org/officeDocument/2006/relationships/slide" Target="../slides/slide41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slide" Target="../slides/slide28.xm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0A1710-D635-423F-82B1-4FE37B3DED7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34303D-950C-4683-8548-4D3BC3A861A4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4000" dirty="0" smtClean="0">
              <a:ln w="6350">
                <a:solidFill>
                  <a:srgbClr val="00B0F0"/>
                </a:solidFill>
              </a:ln>
              <a:solidFill>
                <a:srgbClr val="FF0000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cs typeface="MRT_Jarida" pitchFamily="82" charset="-78"/>
            </a:rPr>
            <a:t>نماز</a:t>
          </a:r>
          <a:endParaRPr lang="en-US" sz="1800" dirty="0">
            <a:ln w="6350">
              <a:solidFill>
                <a:srgbClr val="00B0F0"/>
              </a:solidFill>
            </a:ln>
            <a:solidFill>
              <a:srgbClr val="FF0000"/>
            </a:solidFill>
            <a:effectLst>
              <a:glow rad="101600">
                <a:srgbClr val="00B050">
                  <a:alpha val="60000"/>
                </a:srgbClr>
              </a:glow>
            </a:effectLst>
            <a:cs typeface="MRT_Jarida" pitchFamily="82" charset="-78"/>
          </a:endParaRPr>
        </a:p>
      </dgm:t>
    </dgm:pt>
    <dgm:pt modelId="{43308E01-122F-4838-8FE9-CAC4A6F21767}" type="parTrans" cxnId="{6C18E7F3-CB5D-4029-8698-8F6AC61EE077}">
      <dgm:prSet/>
      <dgm:spPr/>
      <dgm:t>
        <a:bodyPr/>
        <a:lstStyle/>
        <a:p>
          <a:endParaRPr lang="en-US"/>
        </a:p>
      </dgm:t>
    </dgm:pt>
    <dgm:pt modelId="{75F9F3E4-7AAD-4915-A001-866C3E53A3D9}" type="sibTrans" cxnId="{6C18E7F3-CB5D-4029-8698-8F6AC61EE077}">
      <dgm:prSet/>
      <dgm:spPr/>
      <dgm:t>
        <a:bodyPr/>
        <a:lstStyle/>
        <a:p>
          <a:endParaRPr lang="en-US"/>
        </a:p>
      </dgm:t>
    </dgm:pt>
    <dgm:pt modelId="{D63F3548-C1D0-43EC-A8C3-04B866C5F015}">
      <dgm:prSet phldrT="[Text]" custT="1"/>
      <dgm:spPr>
        <a:solidFill>
          <a:srgbClr val="E0E9FC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800" dirty="0" smtClean="0">
              <a:solidFill>
                <a:srgbClr val="C00000"/>
              </a:solidFill>
              <a:cs typeface="MRT_Beirut" pitchFamily="2" charset="-78"/>
            </a:rPr>
            <a:t>اهمیت</a:t>
          </a:r>
          <a:r>
            <a:rPr lang="fa-IR" sz="1500" dirty="0" smtClean="0">
              <a:solidFill>
                <a:srgbClr val="C00000"/>
              </a:solidFill>
            </a:rPr>
            <a:t> </a:t>
          </a:r>
          <a:r>
            <a:rPr lang="fa-IR" sz="1800" dirty="0" smtClean="0">
              <a:solidFill>
                <a:srgbClr val="C00000"/>
              </a:solidFill>
              <a:cs typeface="MRT_Beirut" pitchFamily="2" charset="-78"/>
            </a:rPr>
            <a:t>نماز</a:t>
          </a:r>
          <a:endParaRPr lang="en-US" sz="1800" dirty="0">
            <a:solidFill>
              <a:srgbClr val="C0000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64785445-9CA4-4318-9ED2-6EC88A59DCEA}" type="parTrans" cxnId="{9001C42C-ABA6-4074-ACF2-5B8EC91CB157}">
      <dgm:prSet/>
      <dgm:spPr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B85F0608-49E6-423C-83DE-0A07D3BA3DBC}" type="sibTrans" cxnId="{9001C42C-ABA6-4074-ACF2-5B8EC91CB157}">
      <dgm:prSet/>
      <dgm:spPr/>
      <dgm:t>
        <a:bodyPr/>
        <a:lstStyle/>
        <a:p>
          <a:endParaRPr lang="en-US"/>
        </a:p>
      </dgm:t>
    </dgm:pt>
    <dgm:pt modelId="{3F00B78C-BE0D-4E77-8D36-79C792EF6A49}">
      <dgm:prSet phldrT="[Text]" custT="1"/>
      <dgm:spPr>
        <a:solidFill>
          <a:srgbClr val="F0ECE4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800" dirty="0" smtClean="0">
              <a:solidFill>
                <a:srgbClr val="C00000"/>
              </a:solidFill>
              <a:cs typeface="MRT_Beirut" pitchFamily="2" charset="-78"/>
            </a:rPr>
            <a:t>مقدمه</a:t>
          </a:r>
          <a:endParaRPr lang="en-US" sz="1500" dirty="0">
            <a:solidFill>
              <a:srgbClr val="C0000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D1004F9C-3DC0-44DB-9A50-49F560822E22}" type="sibTrans" cxnId="{D3BF2223-733E-42B6-9820-988E135E0782}">
      <dgm:prSet/>
      <dgm:spPr/>
      <dgm:t>
        <a:bodyPr/>
        <a:lstStyle/>
        <a:p>
          <a:endParaRPr lang="en-US"/>
        </a:p>
      </dgm:t>
    </dgm:pt>
    <dgm:pt modelId="{A8AD3E3F-CAD0-4112-B2EC-D84E2075A204}" type="parTrans" cxnId="{D3BF2223-733E-42B6-9820-988E135E078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F0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487446F3-E04E-42CC-8E0B-8DFF7B19878D}">
      <dgm:prSet phldrT="[Text]" custT="1"/>
      <dgm:spPr>
        <a:solidFill>
          <a:schemeClr val="accent6">
            <a:lumMod val="20000"/>
            <a:lumOff val="80000"/>
          </a:schemeClr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800" dirty="0" smtClean="0">
              <a:ln w="6350"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cs typeface="MRT_Jarida" pitchFamily="82" charset="-78"/>
            </a:rPr>
            <a:t>آشنایی با نماز</a:t>
          </a:r>
          <a:endParaRPr lang="en-US" sz="1800" dirty="0">
            <a:ln w="6350">
              <a:solidFill>
                <a:srgbClr val="C00000"/>
              </a:solidFill>
            </a:ln>
            <a:solidFill>
              <a:srgbClr val="002060"/>
            </a:solidFill>
            <a:effectLst>
              <a:glow rad="101600">
                <a:srgbClr val="FFFF00">
                  <a:alpha val="60000"/>
                </a:srgbClr>
              </a:glow>
            </a:effectLst>
            <a:cs typeface="MRT_Jarida" pitchFamily="82" charset="-78"/>
          </a:endParaRPr>
        </a:p>
      </dgm:t>
    </dgm:pt>
    <dgm:pt modelId="{B6C4AEFC-9425-44B3-9AEB-B1AD7424F4E1}" type="sibTrans" cxnId="{0E49D219-D8E6-4BCE-A0BE-EE2ED5360816}">
      <dgm:prSet/>
      <dgm:spPr/>
      <dgm:t>
        <a:bodyPr/>
        <a:lstStyle/>
        <a:p>
          <a:endParaRPr lang="en-US"/>
        </a:p>
      </dgm:t>
    </dgm:pt>
    <dgm:pt modelId="{22402D64-943A-43E6-AA17-7F23044006DB}" type="parTrans" cxnId="{0E49D219-D8E6-4BCE-A0BE-EE2ED536081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93289BBD-CAC7-4D0C-9FAF-C71F142183D4}">
      <dgm:prSet custT="1"/>
      <dgm:spPr>
        <a:solidFill>
          <a:srgbClr val="E0E9FC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1"/>
          <a:r>
            <a:rPr lang="fa-IR" sz="1400" dirty="0" smtClean="0">
              <a:solidFill>
                <a:srgbClr val="C00000"/>
              </a:solidFill>
              <a:cs typeface="MRT_Beirut" pitchFamily="2" charset="-78"/>
            </a:rPr>
            <a:t>نمازهای واجب</a:t>
          </a:r>
          <a:endParaRPr lang="fa-IR" sz="1400" dirty="0">
            <a:solidFill>
              <a:srgbClr val="C0000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FF2F10F1-E004-4EEC-BE39-624E77C8CBBE}" type="parTrans" cxnId="{1889A890-55AA-4FE4-AA95-2A6A5004B379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F0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F77BCB37-5B57-4D67-9BE6-22ECE261ABA9}" type="sibTrans" cxnId="{1889A890-55AA-4FE4-AA95-2A6A5004B379}">
      <dgm:prSet/>
      <dgm:spPr/>
      <dgm:t>
        <a:bodyPr/>
        <a:lstStyle/>
        <a:p>
          <a:endParaRPr lang="en-US"/>
        </a:p>
      </dgm:t>
    </dgm:pt>
    <dgm:pt modelId="{5BB7C354-974B-4739-93BE-E91532E58139}">
      <dgm:prSet/>
      <dgm:spPr>
        <a:solidFill>
          <a:srgbClr val="F0ECE4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1"/>
          <a:r>
            <a:rPr lang="fa-IR" dirty="0" smtClean="0">
              <a:solidFill>
                <a:srgbClr val="C00000"/>
              </a:solidFill>
              <a:cs typeface="MRT_Beirut" pitchFamily="2" charset="-78"/>
            </a:rPr>
            <a:t>نمازهای مستحبی</a:t>
          </a:r>
          <a:endParaRPr lang="fa-IR" dirty="0">
            <a:solidFill>
              <a:srgbClr val="C0000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CC109E8-9A80-4A4B-A39C-EAE4DBD9C3F2}" type="parTrans" cxnId="{50155270-ECE0-4754-AFC5-DDF9879C160B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F0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32ABAA74-DFBA-40A5-B6D3-C5AC7D2AEFE6}" type="sibTrans" cxnId="{50155270-ECE0-4754-AFC5-DDF9879C160B}">
      <dgm:prSet/>
      <dgm:spPr/>
      <dgm:t>
        <a:bodyPr/>
        <a:lstStyle/>
        <a:p>
          <a:endParaRPr lang="en-US"/>
        </a:p>
      </dgm:t>
    </dgm:pt>
    <dgm:pt modelId="{A2704652-4F43-4411-83B3-6320824A1F2D}">
      <dgm:prSet custT="1"/>
      <dgm:spPr>
        <a:solidFill>
          <a:srgbClr val="EAF2EF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800" dirty="0" smtClean="0">
              <a:solidFill>
                <a:srgbClr val="0000FF"/>
              </a:solidFill>
              <a:cs typeface="MRT_Beirut" pitchFamily="2" charset="-78"/>
            </a:rPr>
            <a:t>رکن</a:t>
          </a:r>
          <a:endParaRPr lang="en-US" sz="1800" dirty="0">
            <a:solidFill>
              <a:srgbClr val="0000FF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72FCFFEE-D974-4006-A22C-97BFDC5E4711}" type="parTrans" cxnId="{DD51B694-405F-4C2D-986C-B87B6BB45A6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FFFF00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BBC6D40D-D221-4502-A656-64A1DBAA80B4}" type="sibTrans" cxnId="{DD51B694-405F-4C2D-986C-B87B6BB45A66}">
      <dgm:prSet/>
      <dgm:spPr/>
      <dgm:t>
        <a:bodyPr/>
        <a:lstStyle/>
        <a:p>
          <a:endParaRPr lang="en-US"/>
        </a:p>
      </dgm:t>
    </dgm:pt>
    <dgm:pt modelId="{D777EB99-7018-4B44-B206-A6493671F74D}">
      <dgm:prSet custT="1"/>
      <dgm:spPr>
        <a:solidFill>
          <a:srgbClr val="F0ECE4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800" dirty="0" err="1" smtClean="0">
              <a:solidFill>
                <a:schemeClr val="accent6">
                  <a:lumMod val="60000"/>
                  <a:lumOff val="40000"/>
                </a:schemeClr>
              </a:solidFill>
              <a:cs typeface="MRT_Beirut" pitchFamily="2" charset="-78"/>
            </a:rPr>
            <a:t>واجبات</a:t>
          </a:r>
          <a:r>
            <a:rPr lang="fa-IR" sz="15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 </a:t>
          </a:r>
          <a:r>
            <a:rPr lang="fa-IR" sz="1800" dirty="0" smtClean="0">
              <a:solidFill>
                <a:schemeClr val="accent6">
                  <a:lumMod val="60000"/>
                  <a:lumOff val="40000"/>
                </a:schemeClr>
              </a:solidFill>
              <a:cs typeface="MRT_Beirut" pitchFamily="2" charset="-78"/>
            </a:rPr>
            <a:t>نماز</a:t>
          </a:r>
          <a:endParaRPr lang="en-US" sz="1800" dirty="0">
            <a:solidFill>
              <a:schemeClr val="accent6">
                <a:lumMod val="60000"/>
                <a:lumOff val="40000"/>
              </a:schemeClr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50FD33D-6DC6-4F46-8501-3E465686042A}" type="parTrans" cxnId="{9CD7FB0B-8DB4-4AFB-AD2A-30B558C6655E}">
      <dgm:prSet/>
      <dgm:spPr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6B312E2B-DAD4-4CF3-8D49-6A491D2D74A6}" type="sibTrans" cxnId="{9CD7FB0B-8DB4-4AFB-AD2A-30B558C6655E}">
      <dgm:prSet/>
      <dgm:spPr/>
      <dgm:t>
        <a:bodyPr/>
        <a:lstStyle/>
        <a:p>
          <a:endParaRPr lang="en-US"/>
        </a:p>
      </dgm:t>
    </dgm:pt>
    <dgm:pt modelId="{E22943DD-D96F-4691-9351-A830A2DF9F57}">
      <dgm:prSet custT="1"/>
      <dgm:spPr>
        <a:solidFill>
          <a:srgbClr val="F1E7F1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800" dirty="0" smtClean="0">
              <a:solidFill>
                <a:srgbClr val="002060"/>
              </a:solidFill>
              <a:cs typeface="MRT_Beirut" pitchFamily="2" charset="-78"/>
            </a:rPr>
            <a:t>غیر</a:t>
          </a:r>
          <a:r>
            <a:rPr lang="fa-IR" sz="1500" dirty="0" smtClean="0">
              <a:solidFill>
                <a:srgbClr val="002060"/>
              </a:solidFill>
            </a:rPr>
            <a:t> </a:t>
          </a:r>
          <a:r>
            <a:rPr lang="fa-IR" sz="1800" dirty="0" smtClean="0">
              <a:solidFill>
                <a:srgbClr val="002060"/>
              </a:solidFill>
              <a:cs typeface="MRT_Beirut" pitchFamily="2" charset="-78"/>
            </a:rPr>
            <a:t>رکن</a:t>
          </a:r>
          <a:endParaRPr lang="en-US" sz="1800" dirty="0">
            <a:solidFill>
              <a:srgbClr val="00206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22670AE7-2289-4814-8DC1-6EF19F485738}" type="parTrans" cxnId="{EDA937E9-8F19-4DF8-BD02-912897B0F7FC}">
      <dgm:prSet/>
      <dgm:spPr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833FFAF9-1C92-4407-B26E-90CC648F1BAF}" type="sibTrans" cxnId="{EDA937E9-8F19-4DF8-BD02-912897B0F7FC}">
      <dgm:prSet/>
      <dgm:spPr/>
      <dgm:t>
        <a:bodyPr/>
        <a:lstStyle/>
        <a:p>
          <a:endParaRPr lang="en-US"/>
        </a:p>
      </dgm:t>
    </dgm:pt>
    <dgm:pt modelId="{6D2B5DFA-E661-4476-BBDE-D830D638BAEF}">
      <dgm:prSet custT="1"/>
      <dgm:spPr>
        <a:solidFill>
          <a:srgbClr val="ECF0FE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100" b="1" dirty="0" smtClean="0">
              <a:solidFill>
                <a:srgbClr val="0000FF"/>
              </a:solidFill>
              <a:cs typeface="MRT_Beirut" pitchFamily="2" charset="-78"/>
            </a:rPr>
            <a:t>تفاوت رکن و غیر رکن</a:t>
          </a:r>
          <a:endParaRPr lang="en-US" sz="1100" b="1" dirty="0">
            <a:solidFill>
              <a:srgbClr val="0000FF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F450F16C-42C6-43C8-BB80-4C4CF8F64F27}" type="parTrans" cxnId="{9ACACD8D-89A9-4298-8357-9FEA970DA6C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FFFF00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5FCFF807-8F93-4263-88EE-3F0C5A28E596}" type="sibTrans" cxnId="{9ACACD8D-89A9-4298-8357-9FEA970DA6C2}">
      <dgm:prSet/>
      <dgm:spPr/>
      <dgm:t>
        <a:bodyPr/>
        <a:lstStyle/>
        <a:p>
          <a:endParaRPr lang="en-US"/>
        </a:p>
      </dgm:t>
    </dgm:pt>
    <dgm:pt modelId="{C910D6A2-D0FE-44EE-A528-16472C6B2B03}">
      <dgm:prSet custT="1"/>
      <dgm:spPr>
        <a:solidFill>
          <a:schemeClr val="accent6">
            <a:lumMod val="20000"/>
            <a:lumOff val="80000"/>
          </a:schemeClr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2000" kern="1200" dirty="0" err="1" smtClean="0">
              <a:ln w="6350"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+mn-lt"/>
              <a:ea typeface="+mn-ea"/>
              <a:cs typeface="MRT_Jarida" pitchFamily="82" charset="-78"/>
            </a:rPr>
            <a:t>مبطلات</a:t>
          </a:r>
          <a:r>
            <a:rPr lang="fa-IR" sz="1400" kern="1200" dirty="0" smtClean="0"/>
            <a:t> </a:t>
          </a:r>
          <a:r>
            <a:rPr lang="fa-IR" sz="2000" kern="1200" dirty="0" smtClean="0">
              <a:ln w="6350"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+mn-lt"/>
              <a:ea typeface="+mn-ea"/>
              <a:cs typeface="MRT_Jarida" pitchFamily="82" charset="-78"/>
            </a:rPr>
            <a:t>نماز</a:t>
          </a:r>
          <a:endParaRPr lang="en-US" sz="2000" kern="1200" dirty="0">
            <a:ln w="6350">
              <a:solidFill>
                <a:srgbClr val="C00000"/>
              </a:solidFill>
            </a:ln>
            <a:solidFill>
              <a:srgbClr val="002060"/>
            </a:solidFill>
            <a:effectLst>
              <a:glow rad="101600">
                <a:srgbClr val="FFFF00">
                  <a:alpha val="60000"/>
                </a:srgbClr>
              </a:glow>
            </a:effectLst>
            <a:latin typeface="+mn-lt"/>
            <a:ea typeface="+mn-ea"/>
            <a:cs typeface="MRT_Jarida" pitchFamily="8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0" action="ppaction://hlinksldjump"/>
          </dgm14:cNvPr>
        </a:ext>
      </dgm:extLst>
    </dgm:pt>
    <dgm:pt modelId="{10D5B192-CA92-4219-A08B-03279D0B1C8D}" type="parTrans" cxnId="{58188307-6C47-4AE2-AAB5-587A6ECFABBE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936B25AA-A3D2-4ACF-817A-52FFBF380DE7}" type="sibTrans" cxnId="{58188307-6C47-4AE2-AAB5-587A6ECFABBE}">
      <dgm:prSet/>
      <dgm:spPr/>
      <dgm:t>
        <a:bodyPr/>
        <a:lstStyle/>
        <a:p>
          <a:endParaRPr lang="en-US"/>
        </a:p>
      </dgm:t>
    </dgm:pt>
    <dgm:pt modelId="{A9C234B0-7A23-4B7E-B64B-9E79A9D5356B}">
      <dgm:prSet custT="1"/>
      <dgm:spPr>
        <a:solidFill>
          <a:srgbClr val="EAF2EF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800" dirty="0" smtClean="0">
              <a:solidFill>
                <a:srgbClr val="00B0F0"/>
              </a:solidFill>
              <a:cs typeface="MRT_Beirut" pitchFamily="2" charset="-78"/>
            </a:rPr>
            <a:t>رکعت اول</a:t>
          </a:r>
          <a:endParaRPr lang="en-US" sz="1800" dirty="0">
            <a:solidFill>
              <a:srgbClr val="00B0F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1" action="ppaction://hlinksldjump"/>
          </dgm14:cNvPr>
        </a:ext>
      </dgm:extLst>
    </dgm:pt>
    <dgm:pt modelId="{81515E69-F686-4E1F-8580-2EBE36CE5485}" type="parTrans" cxnId="{F116D222-1C4A-4A92-A86E-A83033C305AB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EE25DAA4-A591-4E0F-B07B-003AA1DCE7DF}" type="sibTrans" cxnId="{F116D222-1C4A-4A92-A86E-A83033C305AB}">
      <dgm:prSet/>
      <dgm:spPr/>
      <dgm:t>
        <a:bodyPr/>
        <a:lstStyle/>
        <a:p>
          <a:endParaRPr lang="en-US"/>
        </a:p>
      </dgm:t>
    </dgm:pt>
    <dgm:pt modelId="{0053E2E5-E9EE-464D-9FC3-FEFB21B57377}">
      <dgm:prSet custT="1"/>
      <dgm:spPr>
        <a:solidFill>
          <a:srgbClr val="CAFAF8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800" dirty="0" smtClean="0">
              <a:solidFill>
                <a:srgbClr val="C00000"/>
              </a:solidFill>
              <a:cs typeface="MRT_Beirut" pitchFamily="2" charset="-78"/>
            </a:rPr>
            <a:t>رکعت دوم</a:t>
          </a:r>
          <a:endParaRPr lang="en-US" sz="1800" dirty="0">
            <a:solidFill>
              <a:srgbClr val="C0000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2" action="ppaction://hlinksldjump"/>
          </dgm14:cNvPr>
        </a:ext>
      </dgm:extLst>
    </dgm:pt>
    <dgm:pt modelId="{B2803209-71B2-4139-8F7C-B7C29E12E157}" type="parTrans" cxnId="{2D143708-05A2-4B7E-9E49-300F2BF26829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44012FED-A95C-4EC2-812B-CE2DB222382F}" type="sibTrans" cxnId="{2D143708-05A2-4B7E-9E49-300F2BF26829}">
      <dgm:prSet/>
      <dgm:spPr/>
      <dgm:t>
        <a:bodyPr/>
        <a:lstStyle/>
        <a:p>
          <a:endParaRPr lang="en-US"/>
        </a:p>
      </dgm:t>
    </dgm:pt>
    <dgm:pt modelId="{34C8745F-DAA8-4A7E-B97C-BF512C5D6412}">
      <dgm:prSet custT="1"/>
      <dgm:spPr>
        <a:solidFill>
          <a:srgbClr val="EAF0E8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800" dirty="0" smtClean="0">
              <a:solidFill>
                <a:srgbClr val="00B050"/>
              </a:solidFill>
              <a:cs typeface="MRT_Beirut" pitchFamily="2" charset="-78"/>
            </a:rPr>
            <a:t>رکعت سوم</a:t>
          </a:r>
          <a:endParaRPr lang="en-US" sz="1800" dirty="0">
            <a:solidFill>
              <a:srgbClr val="00B05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3" action="ppaction://hlinksldjump"/>
          </dgm14:cNvPr>
        </a:ext>
      </dgm:extLst>
    </dgm:pt>
    <dgm:pt modelId="{39E30558-045E-41A0-8C57-6EA46F7AC9A5}" type="parTrans" cxnId="{F97D5D93-EE65-4E74-A4B4-50D804851EAA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F236C51C-0B80-4684-BF7D-0FF8FD7611D1}" type="sibTrans" cxnId="{F97D5D93-EE65-4E74-A4B4-50D804851EAA}">
      <dgm:prSet/>
      <dgm:spPr/>
      <dgm:t>
        <a:bodyPr/>
        <a:lstStyle/>
        <a:p>
          <a:endParaRPr lang="en-US"/>
        </a:p>
      </dgm:t>
    </dgm:pt>
    <dgm:pt modelId="{1162CF5B-203B-43BA-8FD3-05F32A282C3B}">
      <dgm:prSet custT="1"/>
      <dgm:spPr>
        <a:solidFill>
          <a:srgbClr val="FAE8FC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800" dirty="0" smtClean="0">
              <a:solidFill>
                <a:srgbClr val="7030A0"/>
              </a:solidFill>
              <a:cs typeface="MRT_Beirut" pitchFamily="2" charset="-78"/>
            </a:rPr>
            <a:t>رکعت چهارم</a:t>
          </a:r>
          <a:endParaRPr lang="en-US" sz="1800" dirty="0">
            <a:solidFill>
              <a:srgbClr val="7030A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4" action="ppaction://hlinksldjump"/>
          </dgm14:cNvPr>
        </a:ext>
      </dgm:extLst>
    </dgm:pt>
    <dgm:pt modelId="{71E972C8-1FAF-4022-996B-7DF7E354B5D4}" type="parTrans" cxnId="{F26FA724-464F-44AB-BCFE-F41E1A62AA21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DA9AB1F6-C168-44C0-8EDF-DA6580B0DEE1}" type="sibTrans" cxnId="{F26FA724-464F-44AB-BCFE-F41E1A62AA21}">
      <dgm:prSet/>
      <dgm:spPr/>
      <dgm:t>
        <a:bodyPr/>
        <a:lstStyle/>
        <a:p>
          <a:endParaRPr lang="en-US"/>
        </a:p>
      </dgm:t>
    </dgm:pt>
    <dgm:pt modelId="{2655ECF4-B501-4AA1-A6CB-D4B2D1434EC9}">
      <dgm:prSet custT="1"/>
      <dgm:spPr>
        <a:solidFill>
          <a:srgbClr val="E1E8FF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kern="1200" dirty="0" err="1" smtClean="0">
              <a:ln w="6350"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+mn-lt"/>
              <a:ea typeface="+mn-ea"/>
              <a:cs typeface="MRT_Jarida" pitchFamily="82" charset="-78"/>
            </a:rPr>
            <a:t>تسبیحات</a:t>
          </a:r>
          <a:r>
            <a:rPr lang="fa-IR" sz="1600" kern="1200" dirty="0" smtClean="0">
              <a:ln w="6350"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+mn-lt"/>
              <a:ea typeface="+mn-ea"/>
              <a:cs typeface="MRT_Jarida" pitchFamily="82" charset="-78"/>
            </a:rPr>
            <a:t> حضرت زهرا(س)</a:t>
          </a:r>
          <a:endParaRPr lang="en-US" sz="1600" kern="1200" dirty="0">
            <a:ln w="6350">
              <a:solidFill>
                <a:srgbClr val="C00000"/>
              </a:solidFill>
            </a:ln>
            <a:solidFill>
              <a:srgbClr val="002060"/>
            </a:solidFill>
            <a:effectLst>
              <a:glow rad="101600">
                <a:srgbClr val="FFFF00">
                  <a:alpha val="60000"/>
                </a:srgbClr>
              </a:glow>
            </a:effectLst>
            <a:latin typeface="+mn-lt"/>
            <a:ea typeface="+mn-ea"/>
            <a:cs typeface="MRT_Jarida" pitchFamily="8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5" action="ppaction://hlinksldjump"/>
          </dgm14:cNvPr>
        </a:ext>
      </dgm:extLst>
    </dgm:pt>
    <dgm:pt modelId="{2E25E521-688B-47AA-B9DC-B734483802FC}" type="parTrans" cxnId="{F22053CA-D16F-49DC-B961-6F517A29BD88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F8A4B763-4DA6-49E5-ACED-91C371FC2DC9}" type="sibTrans" cxnId="{F22053CA-D16F-49DC-B961-6F517A29BD88}">
      <dgm:prSet/>
      <dgm:spPr/>
      <dgm:t>
        <a:bodyPr/>
        <a:lstStyle/>
        <a:p>
          <a:endParaRPr lang="en-US"/>
        </a:p>
      </dgm:t>
    </dgm:pt>
    <dgm:pt modelId="{DF37274B-6B9B-404F-9ECB-11432E2A6719}">
      <dgm:prSet custT="1"/>
      <dgm:spPr/>
      <dgm:t>
        <a:bodyPr/>
        <a:lstStyle/>
        <a:p>
          <a:r>
            <a:rPr lang="fa-IR" sz="1800" dirty="0" smtClean="0">
              <a:ln w="6350"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cs typeface="MRT_Jarida" pitchFamily="82" charset="-78"/>
            </a:rPr>
            <a:t>مقدمات</a:t>
          </a:r>
          <a:r>
            <a:rPr lang="fa-IR" sz="1800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rPr>
            <a:t> </a:t>
          </a:r>
          <a:r>
            <a:rPr lang="fa-IR" sz="1800" dirty="0" smtClean="0">
              <a:ln w="6350"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cs typeface="MRT_Jarida" pitchFamily="82" charset="-78"/>
            </a:rPr>
            <a:t>نماز</a:t>
          </a:r>
          <a:endParaRPr lang="en-US" sz="1800" dirty="0">
            <a:ln w="6350">
              <a:solidFill>
                <a:srgbClr val="C00000"/>
              </a:solidFill>
            </a:ln>
            <a:solidFill>
              <a:srgbClr val="002060"/>
            </a:solidFill>
            <a:effectLst>
              <a:glow rad="101600">
                <a:srgbClr val="FFFF00">
                  <a:alpha val="60000"/>
                </a:srgbClr>
              </a:glow>
            </a:effectLst>
            <a:cs typeface="MRT_Jarida" pitchFamily="82" charset="-78"/>
          </a:endParaRPr>
        </a:p>
      </dgm:t>
    </dgm:pt>
    <dgm:pt modelId="{02A75978-8019-4ED2-9308-5E5EDA8B42A8}" type="parTrans" cxnId="{293FE3AD-54FB-49C6-8379-B6E9D174AD97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DA1D02E3-636C-4743-ACD8-05AB5F34270B}" type="sibTrans" cxnId="{293FE3AD-54FB-49C6-8379-B6E9D174AD97}">
      <dgm:prSet/>
      <dgm:spPr/>
      <dgm:t>
        <a:bodyPr/>
        <a:lstStyle/>
        <a:p>
          <a:endParaRPr lang="en-US"/>
        </a:p>
      </dgm:t>
    </dgm:pt>
    <dgm:pt modelId="{51C2E089-65E2-495B-A8D4-FF8A98E1A756}">
      <dgm:prSet custT="1"/>
      <dgm:spPr>
        <a:solidFill>
          <a:srgbClr val="FEE6F5"/>
        </a:solidFill>
        <a:effectLst>
          <a:glow rad="101600">
            <a:srgbClr val="92D050">
              <a:alpha val="40000"/>
            </a:srgbClr>
          </a:glow>
        </a:effectLst>
      </dgm:spPr>
      <dgm:t>
        <a:bodyPr/>
        <a:lstStyle/>
        <a:p>
          <a:r>
            <a:rPr lang="fa-IR" sz="1600" dirty="0" smtClean="0">
              <a:solidFill>
                <a:srgbClr val="002060"/>
              </a:solidFill>
              <a:effectLst/>
              <a:cs typeface="MRT_Beirut" pitchFamily="2" charset="-78"/>
            </a:rPr>
            <a:t>وضو</a:t>
          </a:r>
          <a:endParaRPr lang="en-US" sz="1400" dirty="0">
            <a:solidFill>
              <a:srgbClr val="002060"/>
            </a:solidFill>
            <a:effectLst/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6" action="ppaction://hlinksldjump"/>
          </dgm14:cNvPr>
        </a:ext>
      </dgm:extLst>
    </dgm:pt>
    <dgm:pt modelId="{462F48F0-F189-45F1-A991-872EAA3F6D3D}" type="parTrans" cxnId="{9E8B1505-1D33-4744-9481-65949AD83D10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95AE2F6B-12BF-438A-BF01-8371737DBE70}" type="sibTrans" cxnId="{9E8B1505-1D33-4744-9481-65949AD83D10}">
      <dgm:prSet/>
      <dgm:spPr/>
      <dgm:t>
        <a:bodyPr/>
        <a:lstStyle/>
        <a:p>
          <a:endParaRPr lang="en-US"/>
        </a:p>
      </dgm:t>
    </dgm:pt>
    <dgm:pt modelId="{A39D0F6F-81AE-48FD-BBAF-82D2907F7B5B}">
      <dgm:prSet custT="1"/>
      <dgm:spPr>
        <a:solidFill>
          <a:srgbClr val="FEE6F5"/>
        </a:solidFill>
        <a:effectLst>
          <a:glow rad="101600">
            <a:srgbClr val="92D050">
              <a:alpha val="40000"/>
            </a:srgbClr>
          </a:glow>
        </a:effectLst>
      </dgm:spPr>
      <dgm:t>
        <a:bodyPr/>
        <a:lstStyle/>
        <a:p>
          <a:r>
            <a:rPr lang="fa-IR" sz="1400" dirty="0" smtClean="0">
              <a:solidFill>
                <a:srgbClr val="002060"/>
              </a:solidFill>
              <a:effectLst/>
              <a:cs typeface="MRT_Beirut" pitchFamily="2" charset="-78"/>
            </a:rPr>
            <a:t>تعیین</a:t>
          </a:r>
          <a:r>
            <a:rPr lang="fa-IR" sz="1200" dirty="0" smtClean="0">
              <a:solidFill>
                <a:srgbClr val="002060"/>
              </a:solidFill>
              <a:effectLst/>
            </a:rPr>
            <a:t> </a:t>
          </a:r>
          <a:r>
            <a:rPr lang="fa-IR" sz="1400" dirty="0" smtClean="0">
              <a:solidFill>
                <a:srgbClr val="002060"/>
              </a:solidFill>
              <a:effectLst/>
              <a:cs typeface="MRT_Beirut" pitchFamily="2" charset="-78"/>
            </a:rPr>
            <a:t>جهت</a:t>
          </a:r>
          <a:r>
            <a:rPr lang="fa-IR" sz="1200" dirty="0" smtClean="0">
              <a:solidFill>
                <a:srgbClr val="002060"/>
              </a:solidFill>
              <a:effectLst/>
            </a:rPr>
            <a:t> </a:t>
          </a:r>
          <a:r>
            <a:rPr lang="fa-IR" sz="1400" dirty="0" smtClean="0">
              <a:solidFill>
                <a:srgbClr val="002060"/>
              </a:solidFill>
              <a:effectLst/>
              <a:cs typeface="MRT_Beirut" pitchFamily="2" charset="-78"/>
            </a:rPr>
            <a:t>قبله</a:t>
          </a:r>
          <a:endParaRPr lang="en-US" sz="1400" dirty="0">
            <a:solidFill>
              <a:srgbClr val="002060"/>
            </a:solidFill>
            <a:effectLst/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7" action="ppaction://hlinksldjump"/>
          </dgm14:cNvPr>
        </a:ext>
      </dgm:extLst>
    </dgm:pt>
    <dgm:pt modelId="{DD892C58-318B-45DC-8612-CF7DB5A41678}" type="parTrans" cxnId="{146B970F-F55F-4338-B78B-412476E4994C}">
      <dgm:prSet/>
      <dgm:spPr/>
      <dgm:t>
        <a:bodyPr/>
        <a:lstStyle/>
        <a:p>
          <a:endParaRPr lang="en-US"/>
        </a:p>
      </dgm:t>
    </dgm:pt>
    <dgm:pt modelId="{D06672AB-1783-41DF-A42B-0CC982E455B6}" type="sibTrans" cxnId="{146B970F-F55F-4338-B78B-412476E4994C}">
      <dgm:prSet/>
      <dgm:spPr/>
      <dgm:t>
        <a:bodyPr/>
        <a:lstStyle/>
        <a:p>
          <a:endParaRPr lang="en-US"/>
        </a:p>
      </dgm:t>
    </dgm:pt>
    <dgm:pt modelId="{1B3BE26E-ADEA-45F8-B86B-2D35A4B4E84B}">
      <dgm:prSet custT="1"/>
      <dgm:spPr>
        <a:solidFill>
          <a:srgbClr val="FEE6F5"/>
        </a:solidFill>
        <a:effectLst>
          <a:glow rad="101600">
            <a:srgbClr val="92D050">
              <a:alpha val="40000"/>
            </a:srgbClr>
          </a:glow>
        </a:effectLst>
      </dgm:spPr>
      <dgm:t>
        <a:bodyPr/>
        <a:lstStyle/>
        <a:p>
          <a:r>
            <a:rPr lang="fa-IR" sz="1600" dirty="0" smtClean="0">
              <a:solidFill>
                <a:srgbClr val="002060"/>
              </a:solidFill>
              <a:effectLst/>
              <a:cs typeface="MRT_Beirut" pitchFamily="2" charset="-78"/>
            </a:rPr>
            <a:t>اذان</a:t>
          </a:r>
          <a:r>
            <a:rPr lang="fa-IR" sz="1400" dirty="0" smtClean="0">
              <a:solidFill>
                <a:srgbClr val="002060"/>
              </a:solidFill>
              <a:effectLst/>
            </a:rPr>
            <a:t> </a:t>
          </a:r>
          <a:r>
            <a:rPr lang="fa-IR" sz="1600" dirty="0" smtClean="0">
              <a:solidFill>
                <a:srgbClr val="002060"/>
              </a:solidFill>
              <a:effectLst/>
              <a:cs typeface="MRT_Beirut" pitchFamily="2" charset="-78"/>
            </a:rPr>
            <a:t>و</a:t>
          </a:r>
          <a:r>
            <a:rPr lang="fa-IR" sz="1400" dirty="0" smtClean="0">
              <a:solidFill>
                <a:srgbClr val="002060"/>
              </a:solidFill>
              <a:effectLst/>
            </a:rPr>
            <a:t> </a:t>
          </a:r>
          <a:r>
            <a:rPr lang="fa-IR" sz="1600" dirty="0" smtClean="0">
              <a:solidFill>
                <a:srgbClr val="002060"/>
              </a:solidFill>
              <a:effectLst/>
              <a:cs typeface="MRT_Beirut" pitchFamily="2" charset="-78"/>
            </a:rPr>
            <a:t>اقامه</a:t>
          </a:r>
          <a:endParaRPr lang="en-US" sz="1600" dirty="0">
            <a:solidFill>
              <a:srgbClr val="002060"/>
            </a:solidFill>
            <a:effectLst/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8" action="ppaction://hlinksldjump"/>
          </dgm14:cNvPr>
        </a:ext>
      </dgm:extLst>
    </dgm:pt>
    <dgm:pt modelId="{D840F4C5-E77A-4E42-9B1A-9DCB3C6F89FF}" type="parTrans" cxnId="{9132B0FF-1F4F-4722-84A3-139ACBB2A01C}">
      <dgm:prSet/>
      <dgm:spPr/>
      <dgm:t>
        <a:bodyPr/>
        <a:lstStyle/>
        <a:p>
          <a:endParaRPr lang="en-US"/>
        </a:p>
      </dgm:t>
    </dgm:pt>
    <dgm:pt modelId="{11B26C98-121A-4F5D-A31B-EB4CBED030AE}" type="sibTrans" cxnId="{9132B0FF-1F4F-4722-84A3-139ACBB2A01C}">
      <dgm:prSet/>
      <dgm:spPr/>
      <dgm:t>
        <a:bodyPr/>
        <a:lstStyle/>
        <a:p>
          <a:endParaRPr lang="en-US"/>
        </a:p>
      </dgm:t>
    </dgm:pt>
    <dgm:pt modelId="{E79CDF66-9475-468E-929A-42A2EC85A319}">
      <dgm:prSet phldrT="[Text]" custT="1"/>
      <dgm:spPr>
        <a:solidFill>
          <a:schemeClr val="accent6">
            <a:lumMod val="20000"/>
            <a:lumOff val="80000"/>
          </a:schemeClr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800" dirty="0" smtClean="0">
              <a:ln w="6350"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cs typeface="MRT_Jarida" pitchFamily="82" charset="-78"/>
            </a:rPr>
            <a:t>مراحل خواندن نماز</a:t>
          </a:r>
          <a:endParaRPr lang="en-US" sz="1800" dirty="0">
            <a:ln w="6350">
              <a:solidFill>
                <a:srgbClr val="C00000"/>
              </a:solidFill>
            </a:ln>
            <a:solidFill>
              <a:srgbClr val="002060"/>
            </a:solidFill>
            <a:effectLst>
              <a:glow rad="101600">
                <a:srgbClr val="FFFF00">
                  <a:alpha val="60000"/>
                </a:srgbClr>
              </a:glow>
            </a:effectLst>
            <a:cs typeface="MRT_Jarida" pitchFamily="82" charset="-78"/>
          </a:endParaRPr>
        </a:p>
      </dgm:t>
    </dgm:pt>
    <dgm:pt modelId="{044DBAA4-EEF3-4707-A625-D87AC828BD8B}" type="sibTrans" cxnId="{B05EA2D0-E758-4326-A5E6-31A6D9DD87D5}">
      <dgm:prSet/>
      <dgm:spPr/>
      <dgm:t>
        <a:bodyPr/>
        <a:lstStyle/>
        <a:p>
          <a:endParaRPr lang="en-US"/>
        </a:p>
      </dgm:t>
    </dgm:pt>
    <dgm:pt modelId="{24C906E2-AD3B-4634-AA38-2EC1CED5A5AB}" type="parTrans" cxnId="{B05EA2D0-E758-4326-A5E6-31A6D9DD87D5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296DD69-26CD-4F32-8BB6-4FF5FA612A33}">
      <dgm:prSet custT="1"/>
      <dgm:spPr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400" dirty="0" smtClean="0">
              <a:ln w="6350"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cs typeface="MRT_Jarida" pitchFamily="82" charset="-78"/>
            </a:rPr>
            <a:t>منابع و سایت های مرتبط</a:t>
          </a:r>
          <a:endParaRPr lang="en-US" sz="1400" dirty="0">
            <a:ln w="6350">
              <a:solidFill>
                <a:srgbClr val="C00000"/>
              </a:solidFill>
            </a:ln>
            <a:solidFill>
              <a:srgbClr val="002060"/>
            </a:solidFill>
            <a:effectLst>
              <a:glow rad="101600">
                <a:srgbClr val="FFFF00">
                  <a:alpha val="60000"/>
                </a:srgbClr>
              </a:glow>
            </a:effectLst>
            <a:cs typeface="MRT_Jarida" pitchFamily="8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9" action="ppaction://hlinksldjump"/>
          </dgm14:cNvPr>
        </a:ext>
      </dgm:extLst>
    </dgm:pt>
    <dgm:pt modelId="{08B53EE3-0C45-4A21-BD55-12F6020ABE83}" type="parTrans" cxnId="{6BC965D3-B0ED-4900-B35A-09D6435E7B6A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1A4914FA-BBED-4AE1-9D98-8E02F204BFDA}" type="sibTrans" cxnId="{6BC965D3-B0ED-4900-B35A-09D6435E7B6A}">
      <dgm:prSet/>
      <dgm:spPr/>
      <dgm:t>
        <a:bodyPr/>
        <a:lstStyle/>
        <a:p>
          <a:endParaRPr lang="en-US"/>
        </a:p>
      </dgm:t>
    </dgm:pt>
    <dgm:pt modelId="{D16B9911-D7E2-4580-801F-FA72BEE0C4E3}" type="pres">
      <dgm:prSet presAssocID="{540A1710-D635-423F-82B1-4FE37B3DED7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258410-9A1C-44BE-8318-4C75813D79E1}" type="pres">
      <dgm:prSet presAssocID="{9B34303D-950C-4683-8548-4D3BC3A861A4}" presName="root1" presStyleCnt="0"/>
      <dgm:spPr/>
    </dgm:pt>
    <dgm:pt modelId="{D2721050-8336-46C1-B932-F5E89E118804}" type="pres">
      <dgm:prSet presAssocID="{9B34303D-950C-4683-8548-4D3BC3A861A4}" presName="LevelOneTextNode" presStyleLbl="node0" presStyleIdx="0" presStyleCnt="1" custScaleX="154683" custScaleY="111230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US"/>
        </a:p>
      </dgm:t>
    </dgm:pt>
    <dgm:pt modelId="{84C60ACF-F7E1-4EF5-93EE-14BE00CCE589}" type="pres">
      <dgm:prSet presAssocID="{9B34303D-950C-4683-8548-4D3BC3A861A4}" presName="level2hierChild" presStyleCnt="0"/>
      <dgm:spPr/>
    </dgm:pt>
    <dgm:pt modelId="{1130EB5D-0DDC-4E79-AE56-F76A4F73992A}" type="pres">
      <dgm:prSet presAssocID="{22402D64-943A-43E6-AA17-7F23044006DB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B19FEE70-AE6D-400B-8524-B80B0D5613D0}" type="pres">
      <dgm:prSet presAssocID="{22402D64-943A-43E6-AA17-7F23044006DB}" presName="connTx" presStyleLbl="parChTrans1D2" presStyleIdx="0" presStyleCnt="6"/>
      <dgm:spPr/>
      <dgm:t>
        <a:bodyPr/>
        <a:lstStyle/>
        <a:p>
          <a:endParaRPr lang="en-US"/>
        </a:p>
      </dgm:t>
    </dgm:pt>
    <dgm:pt modelId="{0EB2777E-D198-4A0B-849F-BDEEBC98AE93}" type="pres">
      <dgm:prSet presAssocID="{487446F3-E04E-42CC-8E0B-8DFF7B19878D}" presName="root2" presStyleCnt="0"/>
      <dgm:spPr/>
    </dgm:pt>
    <dgm:pt modelId="{4071333A-5011-4461-A5F1-0A140909413E}" type="pres">
      <dgm:prSet presAssocID="{487446F3-E04E-42CC-8E0B-8DFF7B19878D}" presName="LevelTwoTextNode" presStyleLbl="node2" presStyleIdx="0" presStyleCnt="6" custScaleX="95950" custScaleY="145881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US"/>
        </a:p>
      </dgm:t>
    </dgm:pt>
    <dgm:pt modelId="{33F292B3-47CF-454D-9428-E684C20C4B67}" type="pres">
      <dgm:prSet presAssocID="{487446F3-E04E-42CC-8E0B-8DFF7B19878D}" presName="level3hierChild" presStyleCnt="0"/>
      <dgm:spPr/>
    </dgm:pt>
    <dgm:pt modelId="{D62D3A6D-8626-48A6-A818-FE93BE3BC3B7}" type="pres">
      <dgm:prSet presAssocID="{A8AD3E3F-CAD0-4112-B2EC-D84E2075A204}" presName="conn2-1" presStyleLbl="parChTrans1D3" presStyleIdx="0" presStyleCnt="12"/>
      <dgm:spPr/>
      <dgm:t>
        <a:bodyPr/>
        <a:lstStyle/>
        <a:p>
          <a:endParaRPr lang="en-US"/>
        </a:p>
      </dgm:t>
    </dgm:pt>
    <dgm:pt modelId="{31B305D9-1096-4606-9829-F62E8ADDAFDB}" type="pres">
      <dgm:prSet presAssocID="{A8AD3E3F-CAD0-4112-B2EC-D84E2075A204}" presName="connTx" presStyleLbl="parChTrans1D3" presStyleIdx="0" presStyleCnt="12"/>
      <dgm:spPr/>
      <dgm:t>
        <a:bodyPr/>
        <a:lstStyle/>
        <a:p>
          <a:endParaRPr lang="en-US"/>
        </a:p>
      </dgm:t>
    </dgm:pt>
    <dgm:pt modelId="{1A960CB3-9312-4396-8B80-01760E4B9E01}" type="pres">
      <dgm:prSet presAssocID="{3F00B78C-BE0D-4E77-8D36-79C792EF6A49}" presName="root2" presStyleCnt="0"/>
      <dgm:spPr/>
    </dgm:pt>
    <dgm:pt modelId="{36368D42-2D02-435D-91F1-50A04F33E906}" type="pres">
      <dgm:prSet presAssocID="{3F00B78C-BE0D-4E77-8D36-79C792EF6A49}" presName="LevelTwoTextNode" presStyleLbl="node3" presStyleIdx="0" presStyleCnt="12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97112F6-C08F-401C-B1D5-271ECE6D1540}" type="pres">
      <dgm:prSet presAssocID="{3F00B78C-BE0D-4E77-8D36-79C792EF6A49}" presName="level3hierChild" presStyleCnt="0"/>
      <dgm:spPr/>
    </dgm:pt>
    <dgm:pt modelId="{A7EC98AA-6F38-4B82-B373-573BC8A6B142}" type="pres">
      <dgm:prSet presAssocID="{64785445-9CA4-4318-9ED2-6EC88A59DCEA}" presName="conn2-1" presStyleLbl="parChTrans1D3" presStyleIdx="1" presStyleCnt="12"/>
      <dgm:spPr/>
      <dgm:t>
        <a:bodyPr/>
        <a:lstStyle/>
        <a:p>
          <a:endParaRPr lang="en-US"/>
        </a:p>
      </dgm:t>
    </dgm:pt>
    <dgm:pt modelId="{74E36A39-A7FC-4B10-88A6-E263D2CD9588}" type="pres">
      <dgm:prSet presAssocID="{64785445-9CA4-4318-9ED2-6EC88A59DCEA}" presName="connTx" presStyleLbl="parChTrans1D3" presStyleIdx="1" presStyleCnt="12"/>
      <dgm:spPr/>
      <dgm:t>
        <a:bodyPr/>
        <a:lstStyle/>
        <a:p>
          <a:endParaRPr lang="en-US"/>
        </a:p>
      </dgm:t>
    </dgm:pt>
    <dgm:pt modelId="{89EE50AD-5D22-4383-A413-B4795156DC43}" type="pres">
      <dgm:prSet presAssocID="{D63F3548-C1D0-43EC-A8C3-04B866C5F015}" presName="root2" presStyleCnt="0"/>
      <dgm:spPr/>
    </dgm:pt>
    <dgm:pt modelId="{28D28A11-F0FA-4021-8F00-D241D4FB07D2}" type="pres">
      <dgm:prSet presAssocID="{D63F3548-C1D0-43EC-A8C3-04B866C5F015}" presName="LevelTwoTextNode" presStyleLbl="node3" presStyleIdx="1" presStyleCnt="12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4D65A9C0-254D-47F1-AA75-AB49C02A31F6}" type="pres">
      <dgm:prSet presAssocID="{D63F3548-C1D0-43EC-A8C3-04B866C5F015}" presName="level3hierChild" presStyleCnt="0"/>
      <dgm:spPr/>
    </dgm:pt>
    <dgm:pt modelId="{56D03448-A4D8-4F6A-9283-BE5F68DA362E}" type="pres">
      <dgm:prSet presAssocID="{450FD33D-6DC6-4F46-8501-3E465686042A}" presName="conn2-1" presStyleLbl="parChTrans1D3" presStyleIdx="2" presStyleCnt="12"/>
      <dgm:spPr/>
      <dgm:t>
        <a:bodyPr/>
        <a:lstStyle/>
        <a:p>
          <a:endParaRPr lang="en-US"/>
        </a:p>
      </dgm:t>
    </dgm:pt>
    <dgm:pt modelId="{F7294BF1-670A-492F-A195-0450BC8FDDAD}" type="pres">
      <dgm:prSet presAssocID="{450FD33D-6DC6-4F46-8501-3E465686042A}" presName="connTx" presStyleLbl="parChTrans1D3" presStyleIdx="2" presStyleCnt="12"/>
      <dgm:spPr/>
      <dgm:t>
        <a:bodyPr/>
        <a:lstStyle/>
        <a:p>
          <a:endParaRPr lang="en-US"/>
        </a:p>
      </dgm:t>
    </dgm:pt>
    <dgm:pt modelId="{984FF174-7182-4917-A15A-739AC420EA81}" type="pres">
      <dgm:prSet presAssocID="{D777EB99-7018-4B44-B206-A6493671F74D}" presName="root2" presStyleCnt="0"/>
      <dgm:spPr/>
    </dgm:pt>
    <dgm:pt modelId="{01F2EEF0-EADC-4C4F-99E2-DF27AED887E3}" type="pres">
      <dgm:prSet presAssocID="{D777EB99-7018-4B44-B206-A6493671F74D}" presName="LevelTwoTextNode" presStyleLbl="node3" presStyleIdx="2" presStyleCnt="12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BAB7CA8-B819-458B-8884-35A0AD423F5C}" type="pres">
      <dgm:prSet presAssocID="{D777EB99-7018-4B44-B206-A6493671F74D}" presName="level3hierChild" presStyleCnt="0"/>
      <dgm:spPr/>
    </dgm:pt>
    <dgm:pt modelId="{D4170C6A-0D5A-4144-89B3-2798A748B493}" type="pres">
      <dgm:prSet presAssocID="{72FCFFEE-D974-4006-A22C-97BFDC5E4711}" presName="conn2-1" presStyleLbl="parChTrans1D4" presStyleIdx="0" presStyleCnt="3"/>
      <dgm:spPr/>
      <dgm:t>
        <a:bodyPr/>
        <a:lstStyle/>
        <a:p>
          <a:endParaRPr lang="en-US"/>
        </a:p>
      </dgm:t>
    </dgm:pt>
    <dgm:pt modelId="{88021B40-428B-4D75-8BF7-14AD967A6FF9}" type="pres">
      <dgm:prSet presAssocID="{72FCFFEE-D974-4006-A22C-97BFDC5E4711}" presName="connTx" presStyleLbl="parChTrans1D4" presStyleIdx="0" presStyleCnt="3"/>
      <dgm:spPr/>
      <dgm:t>
        <a:bodyPr/>
        <a:lstStyle/>
        <a:p>
          <a:endParaRPr lang="en-US"/>
        </a:p>
      </dgm:t>
    </dgm:pt>
    <dgm:pt modelId="{C9F48EF6-A081-4C13-AAE5-B1FED42FE305}" type="pres">
      <dgm:prSet presAssocID="{A2704652-4F43-4411-83B3-6320824A1F2D}" presName="root2" presStyleCnt="0"/>
      <dgm:spPr/>
    </dgm:pt>
    <dgm:pt modelId="{12FD8D45-D081-4AC6-A9C1-7C344F4433BC}" type="pres">
      <dgm:prSet presAssocID="{A2704652-4F43-4411-83B3-6320824A1F2D}" presName="LevelTwoTextNode" presStyleLbl="node4" presStyleIdx="0" presStyleCnt="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BA3CD46-3A83-40D0-9D49-C616BD8D250A}" type="pres">
      <dgm:prSet presAssocID="{A2704652-4F43-4411-83B3-6320824A1F2D}" presName="level3hierChild" presStyleCnt="0"/>
      <dgm:spPr/>
    </dgm:pt>
    <dgm:pt modelId="{7766B153-78C6-4B15-AD11-C372EED79B2E}" type="pres">
      <dgm:prSet presAssocID="{22670AE7-2289-4814-8DC1-6EF19F485738}" presName="conn2-1" presStyleLbl="parChTrans1D4" presStyleIdx="1" presStyleCnt="3"/>
      <dgm:spPr/>
      <dgm:t>
        <a:bodyPr/>
        <a:lstStyle/>
        <a:p>
          <a:endParaRPr lang="en-US"/>
        </a:p>
      </dgm:t>
    </dgm:pt>
    <dgm:pt modelId="{E28C735E-6E0E-4216-8919-F134E21E459A}" type="pres">
      <dgm:prSet presAssocID="{22670AE7-2289-4814-8DC1-6EF19F485738}" presName="connTx" presStyleLbl="parChTrans1D4" presStyleIdx="1" presStyleCnt="3"/>
      <dgm:spPr/>
      <dgm:t>
        <a:bodyPr/>
        <a:lstStyle/>
        <a:p>
          <a:endParaRPr lang="en-US"/>
        </a:p>
      </dgm:t>
    </dgm:pt>
    <dgm:pt modelId="{9E9C81E4-8DBE-4659-BCFE-84DA01C4EEEB}" type="pres">
      <dgm:prSet presAssocID="{E22943DD-D96F-4691-9351-A830A2DF9F57}" presName="root2" presStyleCnt="0"/>
      <dgm:spPr/>
    </dgm:pt>
    <dgm:pt modelId="{C55BD1A7-68DB-4BC6-9E09-91DD10FE8058}" type="pres">
      <dgm:prSet presAssocID="{E22943DD-D96F-4691-9351-A830A2DF9F57}" presName="LevelTwoTextNode" presStyleLbl="node4" presStyleIdx="1" presStyleCnt="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AA55CE3-B11E-4E3E-9239-BEE0CC2B6E5E}" type="pres">
      <dgm:prSet presAssocID="{E22943DD-D96F-4691-9351-A830A2DF9F57}" presName="level3hierChild" presStyleCnt="0"/>
      <dgm:spPr/>
    </dgm:pt>
    <dgm:pt modelId="{40F059A5-BD40-4077-8B77-3EAE86CC0972}" type="pres">
      <dgm:prSet presAssocID="{F450F16C-42C6-43C8-BB80-4C4CF8F64F27}" presName="conn2-1" presStyleLbl="parChTrans1D4" presStyleIdx="2" presStyleCnt="3"/>
      <dgm:spPr/>
      <dgm:t>
        <a:bodyPr/>
        <a:lstStyle/>
        <a:p>
          <a:endParaRPr lang="en-US"/>
        </a:p>
      </dgm:t>
    </dgm:pt>
    <dgm:pt modelId="{2A310EE5-F5D4-4B0F-884C-A2D509B1914A}" type="pres">
      <dgm:prSet presAssocID="{F450F16C-42C6-43C8-BB80-4C4CF8F64F27}" presName="connTx" presStyleLbl="parChTrans1D4" presStyleIdx="2" presStyleCnt="3"/>
      <dgm:spPr/>
      <dgm:t>
        <a:bodyPr/>
        <a:lstStyle/>
        <a:p>
          <a:endParaRPr lang="en-US"/>
        </a:p>
      </dgm:t>
    </dgm:pt>
    <dgm:pt modelId="{552399C9-9F82-4CEE-9A12-77839748E112}" type="pres">
      <dgm:prSet presAssocID="{6D2B5DFA-E661-4476-BBDE-D830D638BAEF}" presName="root2" presStyleCnt="0"/>
      <dgm:spPr/>
    </dgm:pt>
    <dgm:pt modelId="{49AF8866-F9C2-44CC-81C4-295646D26904}" type="pres">
      <dgm:prSet presAssocID="{6D2B5DFA-E661-4476-BBDE-D830D638BAEF}" presName="LevelTwoTextNode" presStyleLbl="node4" presStyleIdx="2" presStyleCnt="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782F5A7-5E98-49BA-B377-84ECE18F0A80}" type="pres">
      <dgm:prSet presAssocID="{6D2B5DFA-E661-4476-BBDE-D830D638BAEF}" presName="level3hierChild" presStyleCnt="0"/>
      <dgm:spPr/>
    </dgm:pt>
    <dgm:pt modelId="{C6C01E0A-E233-4451-A8A4-8B10DEEAD77E}" type="pres">
      <dgm:prSet presAssocID="{FF2F10F1-E004-4EEC-BE39-624E77C8CBBE}" presName="conn2-1" presStyleLbl="parChTrans1D3" presStyleIdx="3" presStyleCnt="12"/>
      <dgm:spPr/>
      <dgm:t>
        <a:bodyPr/>
        <a:lstStyle/>
        <a:p>
          <a:endParaRPr lang="en-US"/>
        </a:p>
      </dgm:t>
    </dgm:pt>
    <dgm:pt modelId="{8E81665D-D634-47B4-93FA-DC825A544B08}" type="pres">
      <dgm:prSet presAssocID="{FF2F10F1-E004-4EEC-BE39-624E77C8CBBE}" presName="connTx" presStyleLbl="parChTrans1D3" presStyleIdx="3" presStyleCnt="12"/>
      <dgm:spPr/>
      <dgm:t>
        <a:bodyPr/>
        <a:lstStyle/>
        <a:p>
          <a:endParaRPr lang="en-US"/>
        </a:p>
      </dgm:t>
    </dgm:pt>
    <dgm:pt modelId="{C3DE113B-DE66-431A-B157-A2782DC029C0}" type="pres">
      <dgm:prSet presAssocID="{93289BBD-CAC7-4D0C-9FAF-C71F142183D4}" presName="root2" presStyleCnt="0"/>
      <dgm:spPr/>
    </dgm:pt>
    <dgm:pt modelId="{18EEE7E8-BBDD-4FCB-BC55-4E612888B4DA}" type="pres">
      <dgm:prSet presAssocID="{93289BBD-CAC7-4D0C-9FAF-C71F142183D4}" presName="LevelTwoTextNode" presStyleLbl="node3" presStyleIdx="3" presStyleCnt="12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7CBDCB7-97A4-4DF2-BB98-2E1CEB7183DF}" type="pres">
      <dgm:prSet presAssocID="{93289BBD-CAC7-4D0C-9FAF-C71F142183D4}" presName="level3hierChild" presStyleCnt="0"/>
      <dgm:spPr/>
    </dgm:pt>
    <dgm:pt modelId="{A46E77D6-B285-45D2-863E-574565EA1EC2}" type="pres">
      <dgm:prSet presAssocID="{5CC109E8-9A80-4A4B-A39C-EAE4DBD9C3F2}" presName="conn2-1" presStyleLbl="parChTrans1D3" presStyleIdx="4" presStyleCnt="12"/>
      <dgm:spPr/>
      <dgm:t>
        <a:bodyPr/>
        <a:lstStyle/>
        <a:p>
          <a:endParaRPr lang="en-US"/>
        </a:p>
      </dgm:t>
    </dgm:pt>
    <dgm:pt modelId="{0059F3E8-415C-4530-BC90-D89571C81059}" type="pres">
      <dgm:prSet presAssocID="{5CC109E8-9A80-4A4B-A39C-EAE4DBD9C3F2}" presName="connTx" presStyleLbl="parChTrans1D3" presStyleIdx="4" presStyleCnt="12"/>
      <dgm:spPr/>
      <dgm:t>
        <a:bodyPr/>
        <a:lstStyle/>
        <a:p>
          <a:endParaRPr lang="en-US"/>
        </a:p>
      </dgm:t>
    </dgm:pt>
    <dgm:pt modelId="{B90D7296-3504-4C93-A9F6-02D3A493F7FE}" type="pres">
      <dgm:prSet presAssocID="{5BB7C354-974B-4739-93BE-E91532E58139}" presName="root2" presStyleCnt="0"/>
      <dgm:spPr/>
    </dgm:pt>
    <dgm:pt modelId="{6063C621-322D-4D87-BBE8-C777F6B35935}" type="pres">
      <dgm:prSet presAssocID="{5BB7C354-974B-4739-93BE-E91532E58139}" presName="LevelTwoTextNode" presStyleLbl="node3" presStyleIdx="4" presStyleCnt="12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727FDDE1-C915-4C1E-B5CF-4E330D7459CC}" type="pres">
      <dgm:prSet presAssocID="{5BB7C354-974B-4739-93BE-E91532E58139}" presName="level3hierChild" presStyleCnt="0"/>
      <dgm:spPr/>
    </dgm:pt>
    <dgm:pt modelId="{07C0AA3B-7497-4918-A69C-A8A3132F3FCB}" type="pres">
      <dgm:prSet presAssocID="{02A75978-8019-4ED2-9308-5E5EDA8B42A8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D5ED429E-CBD1-4993-A1CF-E8A65057928B}" type="pres">
      <dgm:prSet presAssocID="{02A75978-8019-4ED2-9308-5E5EDA8B42A8}" presName="connTx" presStyleLbl="parChTrans1D2" presStyleIdx="1" presStyleCnt="6"/>
      <dgm:spPr/>
      <dgm:t>
        <a:bodyPr/>
        <a:lstStyle/>
        <a:p>
          <a:endParaRPr lang="en-US"/>
        </a:p>
      </dgm:t>
    </dgm:pt>
    <dgm:pt modelId="{5B4E4E40-790A-4BC4-9D9C-ED7F82682BF6}" type="pres">
      <dgm:prSet presAssocID="{DF37274B-6B9B-404F-9ECB-11432E2A6719}" presName="root2" presStyleCnt="0"/>
      <dgm:spPr/>
    </dgm:pt>
    <dgm:pt modelId="{E6355B65-4D91-4A4A-A0DA-2B3B6F2B2804}" type="pres">
      <dgm:prSet presAssocID="{DF37274B-6B9B-404F-9ECB-11432E2A6719}" presName="LevelTwoTextNode" presStyleLbl="node2" presStyleIdx="1" presStyleCnt="6" custLinFactY="100000" custLinFactNeighborX="1312" custLinFactNeighborY="102104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621180B-94C7-41FB-A877-FAD2C02F0204}" type="pres">
      <dgm:prSet presAssocID="{DF37274B-6B9B-404F-9ECB-11432E2A6719}" presName="level3hierChild" presStyleCnt="0"/>
      <dgm:spPr/>
    </dgm:pt>
    <dgm:pt modelId="{7E36C0C6-EA26-4AD1-BF5B-7FE1E2C4870B}" type="pres">
      <dgm:prSet presAssocID="{462F48F0-F189-45F1-A991-872EAA3F6D3D}" presName="conn2-1" presStyleLbl="parChTrans1D3" presStyleIdx="5" presStyleCnt="12"/>
      <dgm:spPr/>
      <dgm:t>
        <a:bodyPr/>
        <a:lstStyle/>
        <a:p>
          <a:endParaRPr lang="en-US"/>
        </a:p>
      </dgm:t>
    </dgm:pt>
    <dgm:pt modelId="{19886758-4F56-4803-880D-5819AC6A6197}" type="pres">
      <dgm:prSet presAssocID="{462F48F0-F189-45F1-A991-872EAA3F6D3D}" presName="connTx" presStyleLbl="parChTrans1D3" presStyleIdx="5" presStyleCnt="12"/>
      <dgm:spPr/>
      <dgm:t>
        <a:bodyPr/>
        <a:lstStyle/>
        <a:p>
          <a:endParaRPr lang="en-US"/>
        </a:p>
      </dgm:t>
    </dgm:pt>
    <dgm:pt modelId="{825DA62D-5720-49CA-AF87-F675A9F03983}" type="pres">
      <dgm:prSet presAssocID="{51C2E089-65E2-495B-A8D4-FF8A98E1A756}" presName="root2" presStyleCnt="0"/>
      <dgm:spPr/>
    </dgm:pt>
    <dgm:pt modelId="{87FE988E-CA13-4D56-A283-61819081376C}" type="pres">
      <dgm:prSet presAssocID="{51C2E089-65E2-495B-A8D4-FF8A98E1A756}" presName="LevelTwoTextNode" presStyleLbl="node3" presStyleIdx="5" presStyleCnt="12" custLinFactNeighborY="76818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8985952-8A3F-44BC-8FC3-F63E4103A503}" type="pres">
      <dgm:prSet presAssocID="{51C2E089-65E2-495B-A8D4-FF8A98E1A756}" presName="level3hierChild" presStyleCnt="0"/>
      <dgm:spPr/>
    </dgm:pt>
    <dgm:pt modelId="{8608B548-5A3B-43BA-9A97-F546BF081CC3}" type="pres">
      <dgm:prSet presAssocID="{DD892C58-318B-45DC-8612-CF7DB5A41678}" presName="conn2-1" presStyleLbl="parChTrans1D3" presStyleIdx="6" presStyleCnt="12"/>
      <dgm:spPr/>
      <dgm:t>
        <a:bodyPr/>
        <a:lstStyle/>
        <a:p>
          <a:endParaRPr lang="en-US"/>
        </a:p>
      </dgm:t>
    </dgm:pt>
    <dgm:pt modelId="{813C6320-F24F-4C81-AB26-F4AD7CBDD105}" type="pres">
      <dgm:prSet presAssocID="{DD892C58-318B-45DC-8612-CF7DB5A41678}" presName="connTx" presStyleLbl="parChTrans1D3" presStyleIdx="6" presStyleCnt="12"/>
      <dgm:spPr/>
      <dgm:t>
        <a:bodyPr/>
        <a:lstStyle/>
        <a:p>
          <a:endParaRPr lang="en-US"/>
        </a:p>
      </dgm:t>
    </dgm:pt>
    <dgm:pt modelId="{166167A3-500E-416E-8658-10C3E5A2B2E9}" type="pres">
      <dgm:prSet presAssocID="{A39D0F6F-81AE-48FD-BBAF-82D2907F7B5B}" presName="root2" presStyleCnt="0"/>
      <dgm:spPr/>
    </dgm:pt>
    <dgm:pt modelId="{74D8F135-D624-4A02-9F2A-99B12838E173}" type="pres">
      <dgm:prSet presAssocID="{A39D0F6F-81AE-48FD-BBAF-82D2907F7B5B}" presName="LevelTwoTextNode" presStyleLbl="node3" presStyleIdx="6" presStyleCnt="12" custLinFactNeighborY="76818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E9E59EC2-3DE0-412C-8E6C-C8121D772C35}" type="pres">
      <dgm:prSet presAssocID="{A39D0F6F-81AE-48FD-BBAF-82D2907F7B5B}" presName="level3hierChild" presStyleCnt="0"/>
      <dgm:spPr/>
    </dgm:pt>
    <dgm:pt modelId="{E4ECF208-0B5D-41E4-B57F-33B402EE150D}" type="pres">
      <dgm:prSet presAssocID="{D840F4C5-E77A-4E42-9B1A-9DCB3C6F89FF}" presName="conn2-1" presStyleLbl="parChTrans1D3" presStyleIdx="7" presStyleCnt="12"/>
      <dgm:spPr/>
      <dgm:t>
        <a:bodyPr/>
        <a:lstStyle/>
        <a:p>
          <a:endParaRPr lang="en-US"/>
        </a:p>
      </dgm:t>
    </dgm:pt>
    <dgm:pt modelId="{B16C2055-89E3-406F-89CE-E3ECADE2680B}" type="pres">
      <dgm:prSet presAssocID="{D840F4C5-E77A-4E42-9B1A-9DCB3C6F89FF}" presName="connTx" presStyleLbl="parChTrans1D3" presStyleIdx="7" presStyleCnt="12"/>
      <dgm:spPr/>
      <dgm:t>
        <a:bodyPr/>
        <a:lstStyle/>
        <a:p>
          <a:endParaRPr lang="en-US"/>
        </a:p>
      </dgm:t>
    </dgm:pt>
    <dgm:pt modelId="{E6863CAD-0167-42FD-AE9A-A0C5762FBB80}" type="pres">
      <dgm:prSet presAssocID="{1B3BE26E-ADEA-45F8-B86B-2D35A4B4E84B}" presName="root2" presStyleCnt="0"/>
      <dgm:spPr/>
    </dgm:pt>
    <dgm:pt modelId="{74AF914D-10F8-47F6-8B7A-144597805E96}" type="pres">
      <dgm:prSet presAssocID="{1B3BE26E-ADEA-45F8-B86B-2D35A4B4E84B}" presName="LevelTwoTextNode" presStyleLbl="node3" presStyleIdx="7" presStyleCnt="12" custLinFactNeighborY="76818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BDC9663-9FAE-40CE-873A-6CDC2607730E}" type="pres">
      <dgm:prSet presAssocID="{1B3BE26E-ADEA-45F8-B86B-2D35A4B4E84B}" presName="level3hierChild" presStyleCnt="0"/>
      <dgm:spPr/>
    </dgm:pt>
    <dgm:pt modelId="{7EC50B47-A857-42E7-9211-2087A1D89ECF}" type="pres">
      <dgm:prSet presAssocID="{24C906E2-AD3B-4634-AA38-2EC1CED5A5AB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3CEDFBC1-1C6D-4659-93E6-D3338A81F931}" type="pres">
      <dgm:prSet presAssocID="{24C906E2-AD3B-4634-AA38-2EC1CED5A5AB}" presName="connTx" presStyleLbl="parChTrans1D2" presStyleIdx="2" presStyleCnt="6"/>
      <dgm:spPr/>
      <dgm:t>
        <a:bodyPr/>
        <a:lstStyle/>
        <a:p>
          <a:endParaRPr lang="en-US"/>
        </a:p>
      </dgm:t>
    </dgm:pt>
    <dgm:pt modelId="{56173E7A-9DF6-48A4-B3DB-18E640B50810}" type="pres">
      <dgm:prSet presAssocID="{E79CDF66-9475-468E-929A-42A2EC85A319}" presName="root2" presStyleCnt="0"/>
      <dgm:spPr/>
    </dgm:pt>
    <dgm:pt modelId="{9F325C38-87ED-4FD5-B4FE-BE3BCC447D40}" type="pres">
      <dgm:prSet presAssocID="{E79CDF66-9475-468E-929A-42A2EC85A319}" presName="LevelTwoTextNode" presStyleLbl="node2" presStyleIdx="2" presStyleCnt="6" custScaleX="140703" custLinFactY="23738" custLinFactNeighborX="954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D7720A-4610-40C9-BD6A-E6CF1654B8E5}" type="pres">
      <dgm:prSet presAssocID="{E79CDF66-9475-468E-929A-42A2EC85A319}" presName="level3hierChild" presStyleCnt="0"/>
      <dgm:spPr/>
    </dgm:pt>
    <dgm:pt modelId="{F781D609-8C74-4BB8-94BA-CEB59912F91E}" type="pres">
      <dgm:prSet presAssocID="{81515E69-F686-4E1F-8580-2EBE36CE5485}" presName="conn2-1" presStyleLbl="parChTrans1D3" presStyleIdx="8" presStyleCnt="12"/>
      <dgm:spPr/>
      <dgm:t>
        <a:bodyPr/>
        <a:lstStyle/>
        <a:p>
          <a:endParaRPr lang="en-US"/>
        </a:p>
      </dgm:t>
    </dgm:pt>
    <dgm:pt modelId="{B852B684-4B83-489E-B9D8-06FBF4096F5E}" type="pres">
      <dgm:prSet presAssocID="{81515E69-F686-4E1F-8580-2EBE36CE5485}" presName="connTx" presStyleLbl="parChTrans1D3" presStyleIdx="8" presStyleCnt="12"/>
      <dgm:spPr/>
      <dgm:t>
        <a:bodyPr/>
        <a:lstStyle/>
        <a:p>
          <a:endParaRPr lang="en-US"/>
        </a:p>
      </dgm:t>
    </dgm:pt>
    <dgm:pt modelId="{55311716-FBA8-4793-84A1-411E38B8CF8A}" type="pres">
      <dgm:prSet presAssocID="{A9C234B0-7A23-4B7E-B64B-9E79A9D5356B}" presName="root2" presStyleCnt="0"/>
      <dgm:spPr/>
    </dgm:pt>
    <dgm:pt modelId="{C6F67E1B-95E6-4B31-99E7-79D3F6CBCE05}" type="pres">
      <dgm:prSet presAssocID="{A9C234B0-7A23-4B7E-B64B-9E79A9D5356B}" presName="LevelTwoTextNode" presStyleLbl="node3" presStyleIdx="8" presStyleCnt="12" custLinFactY="3819" custLinFactNeighborY="100000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DDFD5F1F-8A20-4CC7-A0EB-D56465E9A6A1}" type="pres">
      <dgm:prSet presAssocID="{A9C234B0-7A23-4B7E-B64B-9E79A9D5356B}" presName="level3hierChild" presStyleCnt="0"/>
      <dgm:spPr/>
    </dgm:pt>
    <dgm:pt modelId="{F46BC84E-1924-45DE-8D24-4664425580B4}" type="pres">
      <dgm:prSet presAssocID="{B2803209-71B2-4139-8F7C-B7C29E12E157}" presName="conn2-1" presStyleLbl="parChTrans1D3" presStyleIdx="9" presStyleCnt="12"/>
      <dgm:spPr/>
      <dgm:t>
        <a:bodyPr/>
        <a:lstStyle/>
        <a:p>
          <a:endParaRPr lang="en-US"/>
        </a:p>
      </dgm:t>
    </dgm:pt>
    <dgm:pt modelId="{DE6AD74B-9890-467B-A31B-6A0409CDA2B7}" type="pres">
      <dgm:prSet presAssocID="{B2803209-71B2-4139-8F7C-B7C29E12E157}" presName="connTx" presStyleLbl="parChTrans1D3" presStyleIdx="9" presStyleCnt="12"/>
      <dgm:spPr/>
      <dgm:t>
        <a:bodyPr/>
        <a:lstStyle/>
        <a:p>
          <a:endParaRPr lang="en-US"/>
        </a:p>
      </dgm:t>
    </dgm:pt>
    <dgm:pt modelId="{5052109D-C8C1-4738-A91A-C60637D11568}" type="pres">
      <dgm:prSet presAssocID="{0053E2E5-E9EE-464D-9FC3-FEFB21B57377}" presName="root2" presStyleCnt="0"/>
      <dgm:spPr/>
    </dgm:pt>
    <dgm:pt modelId="{D630A6AE-62BA-4164-B7C1-61C563C82883}" type="pres">
      <dgm:prSet presAssocID="{0053E2E5-E9EE-464D-9FC3-FEFB21B57377}" presName="LevelTwoTextNode" presStyleLbl="node3" presStyleIdx="9" presStyleCnt="12" custLinFactY="3819" custLinFactNeighborY="100000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83FA4DFD-4BE9-44BA-B916-BAE1623C1B04}" type="pres">
      <dgm:prSet presAssocID="{0053E2E5-E9EE-464D-9FC3-FEFB21B57377}" presName="level3hierChild" presStyleCnt="0"/>
      <dgm:spPr/>
    </dgm:pt>
    <dgm:pt modelId="{EDDCC865-9846-48F1-A784-BD9C78FEF178}" type="pres">
      <dgm:prSet presAssocID="{39E30558-045E-41A0-8C57-6EA46F7AC9A5}" presName="conn2-1" presStyleLbl="parChTrans1D3" presStyleIdx="10" presStyleCnt="12"/>
      <dgm:spPr/>
      <dgm:t>
        <a:bodyPr/>
        <a:lstStyle/>
        <a:p>
          <a:endParaRPr lang="en-US"/>
        </a:p>
      </dgm:t>
    </dgm:pt>
    <dgm:pt modelId="{41615487-5C93-40DF-86C2-DF865BBE4D7B}" type="pres">
      <dgm:prSet presAssocID="{39E30558-045E-41A0-8C57-6EA46F7AC9A5}" presName="connTx" presStyleLbl="parChTrans1D3" presStyleIdx="10" presStyleCnt="12"/>
      <dgm:spPr/>
      <dgm:t>
        <a:bodyPr/>
        <a:lstStyle/>
        <a:p>
          <a:endParaRPr lang="en-US"/>
        </a:p>
      </dgm:t>
    </dgm:pt>
    <dgm:pt modelId="{39F8A393-AAF1-4C74-86A0-5DC894460D50}" type="pres">
      <dgm:prSet presAssocID="{34C8745F-DAA8-4A7E-B97C-BF512C5D6412}" presName="root2" presStyleCnt="0"/>
      <dgm:spPr/>
    </dgm:pt>
    <dgm:pt modelId="{B32F6C5C-E076-46C7-BC2C-6CAA5853DB8E}" type="pres">
      <dgm:prSet presAssocID="{34C8745F-DAA8-4A7E-B97C-BF512C5D6412}" presName="LevelTwoTextNode" presStyleLbl="node3" presStyleIdx="10" presStyleCnt="12" custLinFactY="3819" custLinFactNeighborY="100000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6B6C8F49-2B45-4553-83E1-FFAAEE1E1072}" type="pres">
      <dgm:prSet presAssocID="{34C8745F-DAA8-4A7E-B97C-BF512C5D6412}" presName="level3hierChild" presStyleCnt="0"/>
      <dgm:spPr/>
    </dgm:pt>
    <dgm:pt modelId="{B4711AB6-0195-46A5-AE91-D15C58EC0A02}" type="pres">
      <dgm:prSet presAssocID="{71E972C8-1FAF-4022-996B-7DF7E354B5D4}" presName="conn2-1" presStyleLbl="parChTrans1D3" presStyleIdx="11" presStyleCnt="12"/>
      <dgm:spPr/>
      <dgm:t>
        <a:bodyPr/>
        <a:lstStyle/>
        <a:p>
          <a:endParaRPr lang="en-US"/>
        </a:p>
      </dgm:t>
    </dgm:pt>
    <dgm:pt modelId="{A4DE8623-F2B8-473A-A39B-EC29944BF7D3}" type="pres">
      <dgm:prSet presAssocID="{71E972C8-1FAF-4022-996B-7DF7E354B5D4}" presName="connTx" presStyleLbl="parChTrans1D3" presStyleIdx="11" presStyleCnt="12"/>
      <dgm:spPr/>
      <dgm:t>
        <a:bodyPr/>
        <a:lstStyle/>
        <a:p>
          <a:endParaRPr lang="en-US"/>
        </a:p>
      </dgm:t>
    </dgm:pt>
    <dgm:pt modelId="{AD61E497-F8E9-4679-88B6-6CBE1F3E45C8}" type="pres">
      <dgm:prSet presAssocID="{1162CF5B-203B-43BA-8FD3-05F32A282C3B}" presName="root2" presStyleCnt="0"/>
      <dgm:spPr/>
    </dgm:pt>
    <dgm:pt modelId="{3FA593A2-21EA-4F5B-81E5-72D97CFE21FE}" type="pres">
      <dgm:prSet presAssocID="{1162CF5B-203B-43BA-8FD3-05F32A282C3B}" presName="LevelTwoTextNode" presStyleLbl="node3" presStyleIdx="11" presStyleCnt="12" custLinFactY="3819" custLinFactNeighborY="100000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EF7AE209-9EF1-4AB3-BDDC-AD186C217354}" type="pres">
      <dgm:prSet presAssocID="{1162CF5B-203B-43BA-8FD3-05F32A282C3B}" presName="level3hierChild" presStyleCnt="0"/>
      <dgm:spPr/>
    </dgm:pt>
    <dgm:pt modelId="{C7FA8DE0-E1B5-4D92-9ADA-56E73B79B874}" type="pres">
      <dgm:prSet presAssocID="{08B53EE3-0C45-4A21-BD55-12F6020ABE83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ADC166E8-2367-4279-BCB9-51FC1B73E01F}" type="pres">
      <dgm:prSet presAssocID="{08B53EE3-0C45-4A21-BD55-12F6020ABE83}" presName="connTx" presStyleLbl="parChTrans1D2" presStyleIdx="3" presStyleCnt="6"/>
      <dgm:spPr/>
      <dgm:t>
        <a:bodyPr/>
        <a:lstStyle/>
        <a:p>
          <a:endParaRPr lang="en-US"/>
        </a:p>
      </dgm:t>
    </dgm:pt>
    <dgm:pt modelId="{AC05C6D6-ABBE-43D7-B067-5BD6CE2D17E4}" type="pres">
      <dgm:prSet presAssocID="{A296DD69-26CD-4F32-8BB6-4FF5FA612A33}" presName="root2" presStyleCnt="0"/>
      <dgm:spPr/>
    </dgm:pt>
    <dgm:pt modelId="{40CDA658-1AC3-4DFE-B2D0-15AF903C051C}" type="pres">
      <dgm:prSet presAssocID="{A296DD69-26CD-4F32-8BB6-4FF5FA612A33}" presName="LevelTwoTextNode" presStyleLbl="node2" presStyleIdx="3" presStyleCnt="6" custScaleX="134578" custScaleY="170413" custLinFactY="100000" custLinFactNeighborX="24929" custLinFactNeighborY="183177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068CDD5-7966-4DE0-942E-1371A070A21A}" type="pres">
      <dgm:prSet presAssocID="{A296DD69-26CD-4F32-8BB6-4FF5FA612A33}" presName="level3hierChild" presStyleCnt="0"/>
      <dgm:spPr/>
    </dgm:pt>
    <dgm:pt modelId="{BA6FB34F-1671-4887-860A-0CA6AD8D9AB8}" type="pres">
      <dgm:prSet presAssocID="{10D5B192-CA92-4219-A08B-03279D0B1C8D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AA5F639B-D157-4122-9D89-74E092C8F137}" type="pres">
      <dgm:prSet presAssocID="{10D5B192-CA92-4219-A08B-03279D0B1C8D}" presName="connTx" presStyleLbl="parChTrans1D2" presStyleIdx="4" presStyleCnt="6"/>
      <dgm:spPr/>
      <dgm:t>
        <a:bodyPr/>
        <a:lstStyle/>
        <a:p>
          <a:endParaRPr lang="en-US"/>
        </a:p>
      </dgm:t>
    </dgm:pt>
    <dgm:pt modelId="{940F7FA3-7780-4735-B970-D26CC1794AF3}" type="pres">
      <dgm:prSet presAssocID="{C910D6A2-D0FE-44EE-A528-16472C6B2B03}" presName="root2" presStyleCnt="0"/>
      <dgm:spPr/>
    </dgm:pt>
    <dgm:pt modelId="{55C2ECAC-69B0-4CE5-982B-FD7450880CB3}" type="pres">
      <dgm:prSet presAssocID="{C910D6A2-D0FE-44EE-A528-16472C6B2B03}" presName="LevelTwoTextNode" presStyleLbl="node2" presStyleIdx="4" presStyleCnt="6" custScaleX="135875" custScaleY="112097" custLinFactX="-100000" custLinFactY="-169998" custLinFactNeighborX="-109693" custLinFactNeighborY="-2000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1241C0C-6AAB-49FA-970D-0F501197E81D}" type="pres">
      <dgm:prSet presAssocID="{C910D6A2-D0FE-44EE-A528-16472C6B2B03}" presName="level3hierChild" presStyleCnt="0"/>
      <dgm:spPr/>
    </dgm:pt>
    <dgm:pt modelId="{515B3CFC-EA67-4900-A6B5-F1A84F3B6ACC}" type="pres">
      <dgm:prSet presAssocID="{2E25E521-688B-47AA-B9DC-B734483802FC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109E5E05-58CE-402A-B4B6-D276028ACCD2}" type="pres">
      <dgm:prSet presAssocID="{2E25E521-688B-47AA-B9DC-B734483802FC}" presName="connTx" presStyleLbl="parChTrans1D2" presStyleIdx="5" presStyleCnt="6"/>
      <dgm:spPr/>
      <dgm:t>
        <a:bodyPr/>
        <a:lstStyle/>
        <a:p>
          <a:endParaRPr lang="en-US"/>
        </a:p>
      </dgm:t>
    </dgm:pt>
    <dgm:pt modelId="{4EDDDEDC-5881-43F2-B481-53CE534DBA36}" type="pres">
      <dgm:prSet presAssocID="{2655ECF4-B501-4AA1-A6CB-D4B2D1434EC9}" presName="root2" presStyleCnt="0"/>
      <dgm:spPr/>
    </dgm:pt>
    <dgm:pt modelId="{67F76723-8930-4BF1-9B49-9A92C866A505}" type="pres">
      <dgm:prSet presAssocID="{2655ECF4-B501-4AA1-A6CB-D4B2D1434EC9}" presName="LevelTwoTextNode" presStyleLbl="node2" presStyleIdx="5" presStyleCnt="6" custScaleX="141230" custScaleY="141162" custLinFactX="-100000" custLinFactY="-300000" custLinFactNeighborX="-113924" custLinFactNeighborY="-365397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B92CD21-5448-4709-8FDC-873A6B8A6002}" type="pres">
      <dgm:prSet presAssocID="{2655ECF4-B501-4AA1-A6CB-D4B2D1434EC9}" presName="level3hierChild" presStyleCnt="0"/>
      <dgm:spPr/>
    </dgm:pt>
  </dgm:ptLst>
  <dgm:cxnLst>
    <dgm:cxn modelId="{293FE3AD-54FB-49C6-8379-B6E9D174AD97}" srcId="{9B34303D-950C-4683-8548-4D3BC3A861A4}" destId="{DF37274B-6B9B-404F-9ECB-11432E2A6719}" srcOrd="1" destOrd="0" parTransId="{02A75978-8019-4ED2-9308-5E5EDA8B42A8}" sibTransId="{DA1D02E3-636C-4743-ACD8-05AB5F34270B}"/>
    <dgm:cxn modelId="{EAB90645-C9EE-426D-BD04-E4CF869A4F4D}" type="presOf" srcId="{64785445-9CA4-4318-9ED2-6EC88A59DCEA}" destId="{A7EC98AA-6F38-4B82-B373-573BC8A6B142}" srcOrd="0" destOrd="0" presId="urn:microsoft.com/office/officeart/2008/layout/HorizontalMultiLevelHierarchy"/>
    <dgm:cxn modelId="{19487E33-B5DB-466E-884B-E8134BDF3233}" type="presOf" srcId="{487446F3-E04E-42CC-8E0B-8DFF7B19878D}" destId="{4071333A-5011-4461-A5F1-0A140909413E}" srcOrd="0" destOrd="0" presId="urn:microsoft.com/office/officeart/2008/layout/HorizontalMultiLevelHierarchy"/>
    <dgm:cxn modelId="{6EAFD1F8-75D3-43B2-B4BC-958DAC2CE6E9}" type="presOf" srcId="{93289BBD-CAC7-4D0C-9FAF-C71F142183D4}" destId="{18EEE7E8-BBDD-4FCB-BC55-4E612888B4DA}" srcOrd="0" destOrd="0" presId="urn:microsoft.com/office/officeart/2008/layout/HorizontalMultiLevelHierarchy"/>
    <dgm:cxn modelId="{DD51B694-405F-4C2D-986C-B87B6BB45A66}" srcId="{D777EB99-7018-4B44-B206-A6493671F74D}" destId="{A2704652-4F43-4411-83B3-6320824A1F2D}" srcOrd="0" destOrd="0" parTransId="{72FCFFEE-D974-4006-A22C-97BFDC5E4711}" sibTransId="{BBC6D40D-D221-4502-A656-64A1DBAA80B4}"/>
    <dgm:cxn modelId="{A2265934-2F68-499E-BEAB-083B01362C3C}" type="presOf" srcId="{A9C234B0-7A23-4B7E-B64B-9E79A9D5356B}" destId="{C6F67E1B-95E6-4B31-99E7-79D3F6CBCE05}" srcOrd="0" destOrd="0" presId="urn:microsoft.com/office/officeart/2008/layout/HorizontalMultiLevelHierarchy"/>
    <dgm:cxn modelId="{83435189-C35B-485F-8C69-ED10D61647EE}" type="presOf" srcId="{2E25E521-688B-47AA-B9DC-B734483802FC}" destId="{515B3CFC-EA67-4900-A6B5-F1A84F3B6ACC}" srcOrd="0" destOrd="0" presId="urn:microsoft.com/office/officeart/2008/layout/HorizontalMultiLevelHierarchy"/>
    <dgm:cxn modelId="{21D29CE6-FA76-4586-9D1D-FE68D3F35F8E}" type="presOf" srcId="{22670AE7-2289-4814-8DC1-6EF19F485738}" destId="{7766B153-78C6-4B15-AD11-C372EED79B2E}" srcOrd="0" destOrd="0" presId="urn:microsoft.com/office/officeart/2008/layout/HorizontalMultiLevelHierarchy"/>
    <dgm:cxn modelId="{D3BF2223-733E-42B6-9820-988E135E0782}" srcId="{487446F3-E04E-42CC-8E0B-8DFF7B19878D}" destId="{3F00B78C-BE0D-4E77-8D36-79C792EF6A49}" srcOrd="0" destOrd="0" parTransId="{A8AD3E3F-CAD0-4112-B2EC-D84E2075A204}" sibTransId="{D1004F9C-3DC0-44DB-9A50-49F560822E22}"/>
    <dgm:cxn modelId="{EC8B736B-B703-4DDF-9686-DBDD6B8DD425}" type="presOf" srcId="{5BB7C354-974B-4739-93BE-E91532E58139}" destId="{6063C621-322D-4D87-BBE8-C777F6B35935}" srcOrd="0" destOrd="0" presId="urn:microsoft.com/office/officeart/2008/layout/HorizontalMultiLevelHierarchy"/>
    <dgm:cxn modelId="{1889A890-55AA-4FE4-AA95-2A6A5004B379}" srcId="{487446F3-E04E-42CC-8E0B-8DFF7B19878D}" destId="{93289BBD-CAC7-4D0C-9FAF-C71F142183D4}" srcOrd="3" destOrd="0" parTransId="{FF2F10F1-E004-4EEC-BE39-624E77C8CBBE}" sibTransId="{F77BCB37-5B57-4D67-9BE6-22ECE261ABA9}"/>
    <dgm:cxn modelId="{9CD7FB0B-8DB4-4AFB-AD2A-30B558C6655E}" srcId="{487446F3-E04E-42CC-8E0B-8DFF7B19878D}" destId="{D777EB99-7018-4B44-B206-A6493671F74D}" srcOrd="2" destOrd="0" parTransId="{450FD33D-6DC6-4F46-8501-3E465686042A}" sibTransId="{6B312E2B-DAD4-4CF3-8D49-6A491D2D74A6}"/>
    <dgm:cxn modelId="{F97D5D93-EE65-4E74-A4B4-50D804851EAA}" srcId="{E79CDF66-9475-468E-929A-42A2EC85A319}" destId="{34C8745F-DAA8-4A7E-B97C-BF512C5D6412}" srcOrd="2" destOrd="0" parTransId="{39E30558-045E-41A0-8C57-6EA46F7AC9A5}" sibTransId="{F236C51C-0B80-4684-BF7D-0FF8FD7611D1}"/>
    <dgm:cxn modelId="{85C0C9B3-EAA5-4946-9C3E-7A23267B5F8B}" type="presOf" srcId="{6D2B5DFA-E661-4476-BBDE-D830D638BAEF}" destId="{49AF8866-F9C2-44CC-81C4-295646D26904}" srcOrd="0" destOrd="0" presId="urn:microsoft.com/office/officeart/2008/layout/HorizontalMultiLevelHierarchy"/>
    <dgm:cxn modelId="{706D5833-BFA0-4870-B211-D8B6EA85B353}" type="presOf" srcId="{72FCFFEE-D974-4006-A22C-97BFDC5E4711}" destId="{D4170C6A-0D5A-4144-89B3-2798A748B493}" srcOrd="0" destOrd="0" presId="urn:microsoft.com/office/officeart/2008/layout/HorizontalMultiLevelHierarchy"/>
    <dgm:cxn modelId="{A3568D65-2938-4051-B89A-C0D3094D06EB}" type="presOf" srcId="{D840F4C5-E77A-4E42-9B1A-9DCB3C6F89FF}" destId="{E4ECF208-0B5D-41E4-B57F-33B402EE150D}" srcOrd="0" destOrd="0" presId="urn:microsoft.com/office/officeart/2008/layout/HorizontalMultiLevelHierarchy"/>
    <dgm:cxn modelId="{9CDE4805-7EE6-4C63-93C0-4E26DE468A44}" type="presOf" srcId="{34C8745F-DAA8-4A7E-B97C-BF512C5D6412}" destId="{B32F6C5C-E076-46C7-BC2C-6CAA5853DB8E}" srcOrd="0" destOrd="0" presId="urn:microsoft.com/office/officeart/2008/layout/HorizontalMultiLevelHierarchy"/>
    <dgm:cxn modelId="{143ED776-3D6B-4799-907A-D28FEBE6FF70}" type="presOf" srcId="{81515E69-F686-4E1F-8580-2EBE36CE5485}" destId="{F781D609-8C74-4BB8-94BA-CEB59912F91E}" srcOrd="0" destOrd="0" presId="urn:microsoft.com/office/officeart/2008/layout/HorizontalMultiLevelHierarchy"/>
    <dgm:cxn modelId="{DE4B0C5D-2FC4-4CD6-B1A7-9FC626258F75}" type="presOf" srcId="{D777EB99-7018-4B44-B206-A6493671F74D}" destId="{01F2EEF0-EADC-4C4F-99E2-DF27AED887E3}" srcOrd="0" destOrd="0" presId="urn:microsoft.com/office/officeart/2008/layout/HorizontalMultiLevelHierarchy"/>
    <dgm:cxn modelId="{B982CF91-3DC3-4E47-AEF4-CC46172FF6D7}" type="presOf" srcId="{51C2E089-65E2-495B-A8D4-FF8A98E1A756}" destId="{87FE988E-CA13-4D56-A283-61819081376C}" srcOrd="0" destOrd="0" presId="urn:microsoft.com/office/officeart/2008/layout/HorizontalMultiLevelHierarchy"/>
    <dgm:cxn modelId="{3FA8F658-9A6F-4966-9B3B-6FCACEC4CFEA}" type="presOf" srcId="{FF2F10F1-E004-4EEC-BE39-624E77C8CBBE}" destId="{8E81665D-D634-47B4-93FA-DC825A544B08}" srcOrd="1" destOrd="0" presId="urn:microsoft.com/office/officeart/2008/layout/HorizontalMultiLevelHierarchy"/>
    <dgm:cxn modelId="{15100307-ABAA-404D-A861-27789CD1A943}" type="presOf" srcId="{A296DD69-26CD-4F32-8BB6-4FF5FA612A33}" destId="{40CDA658-1AC3-4DFE-B2D0-15AF903C051C}" srcOrd="0" destOrd="0" presId="urn:microsoft.com/office/officeart/2008/layout/HorizontalMultiLevelHierarchy"/>
    <dgm:cxn modelId="{35888984-DC3E-4EA8-A5A3-4FCE31926054}" type="presOf" srcId="{08B53EE3-0C45-4A21-BD55-12F6020ABE83}" destId="{ADC166E8-2367-4279-BCB9-51FC1B73E01F}" srcOrd="1" destOrd="0" presId="urn:microsoft.com/office/officeart/2008/layout/HorizontalMultiLevelHierarchy"/>
    <dgm:cxn modelId="{1EE0B198-B6EF-4DFB-9E27-19BC8B7A37D7}" type="presOf" srcId="{10D5B192-CA92-4219-A08B-03279D0B1C8D}" destId="{BA6FB34F-1671-4887-860A-0CA6AD8D9AB8}" srcOrd="0" destOrd="0" presId="urn:microsoft.com/office/officeart/2008/layout/HorizontalMultiLevelHierarchy"/>
    <dgm:cxn modelId="{6C18E7F3-CB5D-4029-8698-8F6AC61EE077}" srcId="{540A1710-D635-423F-82B1-4FE37B3DED78}" destId="{9B34303D-950C-4683-8548-4D3BC3A861A4}" srcOrd="0" destOrd="0" parTransId="{43308E01-122F-4838-8FE9-CAC4A6F21767}" sibTransId="{75F9F3E4-7AAD-4915-A001-866C3E53A3D9}"/>
    <dgm:cxn modelId="{74AB8BF2-28C4-47E9-B985-ABF49C854407}" type="presOf" srcId="{71E972C8-1FAF-4022-996B-7DF7E354B5D4}" destId="{B4711AB6-0195-46A5-AE91-D15C58EC0A02}" srcOrd="0" destOrd="0" presId="urn:microsoft.com/office/officeart/2008/layout/HorizontalMultiLevelHierarchy"/>
    <dgm:cxn modelId="{9ACACD8D-89A9-4298-8357-9FEA970DA6C2}" srcId="{D777EB99-7018-4B44-B206-A6493671F74D}" destId="{6D2B5DFA-E661-4476-BBDE-D830D638BAEF}" srcOrd="2" destOrd="0" parTransId="{F450F16C-42C6-43C8-BB80-4C4CF8F64F27}" sibTransId="{5FCFF807-8F93-4263-88EE-3F0C5A28E596}"/>
    <dgm:cxn modelId="{9E8B1505-1D33-4744-9481-65949AD83D10}" srcId="{DF37274B-6B9B-404F-9ECB-11432E2A6719}" destId="{51C2E089-65E2-495B-A8D4-FF8A98E1A756}" srcOrd="0" destOrd="0" parTransId="{462F48F0-F189-45F1-A991-872EAA3F6D3D}" sibTransId="{95AE2F6B-12BF-438A-BF01-8371737DBE70}"/>
    <dgm:cxn modelId="{3FB26E0B-4B62-4024-AB2D-B6D0C2F79121}" type="presOf" srcId="{02A75978-8019-4ED2-9308-5E5EDA8B42A8}" destId="{07C0AA3B-7497-4918-A69C-A8A3132F3FCB}" srcOrd="0" destOrd="0" presId="urn:microsoft.com/office/officeart/2008/layout/HorizontalMultiLevelHierarchy"/>
    <dgm:cxn modelId="{091278A6-010D-4D3B-A639-E6D09E1D9C00}" type="presOf" srcId="{C910D6A2-D0FE-44EE-A528-16472C6B2B03}" destId="{55C2ECAC-69B0-4CE5-982B-FD7450880CB3}" srcOrd="0" destOrd="0" presId="urn:microsoft.com/office/officeart/2008/layout/HorizontalMultiLevelHierarchy"/>
    <dgm:cxn modelId="{9253E3D1-AC02-4FBC-B57B-9DA9DE827459}" type="presOf" srcId="{2E25E521-688B-47AA-B9DC-B734483802FC}" destId="{109E5E05-58CE-402A-B4B6-D276028ACCD2}" srcOrd="1" destOrd="0" presId="urn:microsoft.com/office/officeart/2008/layout/HorizontalMultiLevelHierarchy"/>
    <dgm:cxn modelId="{61A75C5B-5056-4161-971C-01522B947AD0}" type="presOf" srcId="{5CC109E8-9A80-4A4B-A39C-EAE4DBD9C3F2}" destId="{0059F3E8-415C-4530-BC90-D89571C81059}" srcOrd="1" destOrd="0" presId="urn:microsoft.com/office/officeart/2008/layout/HorizontalMultiLevelHierarchy"/>
    <dgm:cxn modelId="{D176EC43-3DF0-4CCE-8A35-3CBC849A46A8}" type="presOf" srcId="{F450F16C-42C6-43C8-BB80-4C4CF8F64F27}" destId="{2A310EE5-F5D4-4B0F-884C-A2D509B1914A}" srcOrd="1" destOrd="0" presId="urn:microsoft.com/office/officeart/2008/layout/HorizontalMultiLevelHierarchy"/>
    <dgm:cxn modelId="{2D143708-05A2-4B7E-9E49-300F2BF26829}" srcId="{E79CDF66-9475-468E-929A-42A2EC85A319}" destId="{0053E2E5-E9EE-464D-9FC3-FEFB21B57377}" srcOrd="1" destOrd="0" parTransId="{B2803209-71B2-4139-8F7C-B7C29E12E157}" sibTransId="{44012FED-A95C-4EC2-812B-CE2DB222382F}"/>
    <dgm:cxn modelId="{9001C42C-ABA6-4074-ACF2-5B8EC91CB157}" srcId="{487446F3-E04E-42CC-8E0B-8DFF7B19878D}" destId="{D63F3548-C1D0-43EC-A8C3-04B866C5F015}" srcOrd="1" destOrd="0" parTransId="{64785445-9CA4-4318-9ED2-6EC88A59DCEA}" sibTransId="{B85F0608-49E6-423C-83DE-0A07D3BA3DBC}"/>
    <dgm:cxn modelId="{B723DB6C-3032-4BA7-BFD3-A983B91C803F}" type="presOf" srcId="{71E972C8-1FAF-4022-996B-7DF7E354B5D4}" destId="{A4DE8623-F2B8-473A-A39B-EC29944BF7D3}" srcOrd="1" destOrd="0" presId="urn:microsoft.com/office/officeart/2008/layout/HorizontalMultiLevelHierarchy"/>
    <dgm:cxn modelId="{E74999CD-38CB-49F8-8795-00C979FACF28}" type="presOf" srcId="{39E30558-045E-41A0-8C57-6EA46F7AC9A5}" destId="{EDDCC865-9846-48F1-A784-BD9C78FEF178}" srcOrd="0" destOrd="0" presId="urn:microsoft.com/office/officeart/2008/layout/HorizontalMultiLevelHierarchy"/>
    <dgm:cxn modelId="{9F172239-6934-4713-BB7D-72DADC192476}" type="presOf" srcId="{08B53EE3-0C45-4A21-BD55-12F6020ABE83}" destId="{C7FA8DE0-E1B5-4D92-9ADA-56E73B79B874}" srcOrd="0" destOrd="0" presId="urn:microsoft.com/office/officeart/2008/layout/HorizontalMultiLevelHierarchy"/>
    <dgm:cxn modelId="{F116D222-1C4A-4A92-A86E-A83033C305AB}" srcId="{E79CDF66-9475-468E-929A-42A2EC85A319}" destId="{A9C234B0-7A23-4B7E-B64B-9E79A9D5356B}" srcOrd="0" destOrd="0" parTransId="{81515E69-F686-4E1F-8580-2EBE36CE5485}" sibTransId="{EE25DAA4-A591-4E0F-B07B-003AA1DCE7DF}"/>
    <dgm:cxn modelId="{06AACB77-9102-4E4D-8AC6-FB59465158C8}" type="presOf" srcId="{81515E69-F686-4E1F-8580-2EBE36CE5485}" destId="{B852B684-4B83-489E-B9D8-06FBF4096F5E}" srcOrd="1" destOrd="0" presId="urn:microsoft.com/office/officeart/2008/layout/HorizontalMultiLevelHierarchy"/>
    <dgm:cxn modelId="{4742EBA7-BBEA-4E6C-BFEA-F4FF457FEBBA}" type="presOf" srcId="{DD892C58-318B-45DC-8612-CF7DB5A41678}" destId="{813C6320-F24F-4C81-AB26-F4AD7CBDD105}" srcOrd="1" destOrd="0" presId="urn:microsoft.com/office/officeart/2008/layout/HorizontalMultiLevelHierarchy"/>
    <dgm:cxn modelId="{6BC965D3-B0ED-4900-B35A-09D6435E7B6A}" srcId="{9B34303D-950C-4683-8548-4D3BC3A861A4}" destId="{A296DD69-26CD-4F32-8BB6-4FF5FA612A33}" srcOrd="3" destOrd="0" parTransId="{08B53EE3-0C45-4A21-BD55-12F6020ABE83}" sibTransId="{1A4914FA-BBED-4AE1-9D98-8E02F204BFDA}"/>
    <dgm:cxn modelId="{85EA66AB-18B1-45E1-B74F-2306EF4C1A0D}" type="presOf" srcId="{10D5B192-CA92-4219-A08B-03279D0B1C8D}" destId="{AA5F639B-D157-4122-9D89-74E092C8F137}" srcOrd="1" destOrd="0" presId="urn:microsoft.com/office/officeart/2008/layout/HorizontalMultiLevelHierarchy"/>
    <dgm:cxn modelId="{0E49D219-D8E6-4BCE-A0BE-EE2ED5360816}" srcId="{9B34303D-950C-4683-8548-4D3BC3A861A4}" destId="{487446F3-E04E-42CC-8E0B-8DFF7B19878D}" srcOrd="0" destOrd="0" parTransId="{22402D64-943A-43E6-AA17-7F23044006DB}" sibTransId="{B6C4AEFC-9425-44B3-9AEB-B1AD7424F4E1}"/>
    <dgm:cxn modelId="{4A133724-EF03-4F28-8ADA-87FD9CFC689F}" type="presOf" srcId="{A8AD3E3F-CAD0-4112-B2EC-D84E2075A204}" destId="{31B305D9-1096-4606-9829-F62E8ADDAFDB}" srcOrd="1" destOrd="0" presId="urn:microsoft.com/office/officeart/2008/layout/HorizontalMultiLevelHierarchy"/>
    <dgm:cxn modelId="{9132B0FF-1F4F-4722-84A3-139ACBB2A01C}" srcId="{DF37274B-6B9B-404F-9ECB-11432E2A6719}" destId="{1B3BE26E-ADEA-45F8-B86B-2D35A4B4E84B}" srcOrd="2" destOrd="0" parTransId="{D840F4C5-E77A-4E42-9B1A-9DCB3C6F89FF}" sibTransId="{11B26C98-121A-4F5D-A31B-EB4CBED030AE}"/>
    <dgm:cxn modelId="{84EF8694-921D-465E-854C-FB4FD1E69ADD}" type="presOf" srcId="{E79CDF66-9475-468E-929A-42A2EC85A319}" destId="{9F325C38-87ED-4FD5-B4FE-BE3BCC447D40}" srcOrd="0" destOrd="0" presId="urn:microsoft.com/office/officeart/2008/layout/HorizontalMultiLevelHierarchy"/>
    <dgm:cxn modelId="{0464A8A3-9113-4AFB-A34D-D2CA0E22E5F0}" type="presOf" srcId="{72FCFFEE-D974-4006-A22C-97BFDC5E4711}" destId="{88021B40-428B-4D75-8BF7-14AD967A6FF9}" srcOrd="1" destOrd="0" presId="urn:microsoft.com/office/officeart/2008/layout/HorizontalMultiLevelHierarchy"/>
    <dgm:cxn modelId="{46728881-B1E8-4137-A3CB-6F3AA1942A4D}" type="presOf" srcId="{B2803209-71B2-4139-8F7C-B7C29E12E157}" destId="{F46BC84E-1924-45DE-8D24-4664425580B4}" srcOrd="0" destOrd="0" presId="urn:microsoft.com/office/officeart/2008/layout/HorizontalMultiLevelHierarchy"/>
    <dgm:cxn modelId="{F26FA724-464F-44AB-BCFE-F41E1A62AA21}" srcId="{E79CDF66-9475-468E-929A-42A2EC85A319}" destId="{1162CF5B-203B-43BA-8FD3-05F32A282C3B}" srcOrd="3" destOrd="0" parTransId="{71E972C8-1FAF-4022-996B-7DF7E354B5D4}" sibTransId="{DA9AB1F6-C168-44C0-8EDF-DA6580B0DEE1}"/>
    <dgm:cxn modelId="{B8DE622F-019E-43EC-BA14-CB64CC35BD0B}" type="presOf" srcId="{22402D64-943A-43E6-AA17-7F23044006DB}" destId="{B19FEE70-AE6D-400B-8524-B80B0D5613D0}" srcOrd="1" destOrd="0" presId="urn:microsoft.com/office/officeart/2008/layout/HorizontalMultiLevelHierarchy"/>
    <dgm:cxn modelId="{DF73E4DD-AA2C-4D02-870B-4DD293D35F7B}" type="presOf" srcId="{E22943DD-D96F-4691-9351-A830A2DF9F57}" destId="{C55BD1A7-68DB-4BC6-9E09-91DD10FE8058}" srcOrd="0" destOrd="0" presId="urn:microsoft.com/office/officeart/2008/layout/HorizontalMultiLevelHierarchy"/>
    <dgm:cxn modelId="{02D19E57-4AE7-47CA-BF6D-BBE008923AA8}" type="presOf" srcId="{A2704652-4F43-4411-83B3-6320824A1F2D}" destId="{12FD8D45-D081-4AC6-A9C1-7C344F4433BC}" srcOrd="0" destOrd="0" presId="urn:microsoft.com/office/officeart/2008/layout/HorizontalMultiLevelHierarchy"/>
    <dgm:cxn modelId="{F77601E3-F9C2-46FB-80F2-4358E310280A}" type="presOf" srcId="{24C906E2-AD3B-4634-AA38-2EC1CED5A5AB}" destId="{3CEDFBC1-1C6D-4659-93E6-D3338A81F931}" srcOrd="1" destOrd="0" presId="urn:microsoft.com/office/officeart/2008/layout/HorizontalMultiLevelHierarchy"/>
    <dgm:cxn modelId="{EDA937E9-8F19-4DF8-BD02-912897B0F7FC}" srcId="{D777EB99-7018-4B44-B206-A6493671F74D}" destId="{E22943DD-D96F-4691-9351-A830A2DF9F57}" srcOrd="1" destOrd="0" parTransId="{22670AE7-2289-4814-8DC1-6EF19F485738}" sibTransId="{833FFAF9-1C92-4407-B26E-90CC648F1BAF}"/>
    <dgm:cxn modelId="{E6FF366F-9830-4D23-8222-14450832BAFD}" type="presOf" srcId="{39E30558-045E-41A0-8C57-6EA46F7AC9A5}" destId="{41615487-5C93-40DF-86C2-DF865BBE4D7B}" srcOrd="1" destOrd="0" presId="urn:microsoft.com/office/officeart/2008/layout/HorizontalMultiLevelHierarchy"/>
    <dgm:cxn modelId="{DB94B640-947B-4082-BE1A-2322FE44425D}" type="presOf" srcId="{F450F16C-42C6-43C8-BB80-4C4CF8F64F27}" destId="{40F059A5-BD40-4077-8B77-3EAE86CC0972}" srcOrd="0" destOrd="0" presId="urn:microsoft.com/office/officeart/2008/layout/HorizontalMultiLevelHierarchy"/>
    <dgm:cxn modelId="{50155270-ECE0-4754-AFC5-DDF9879C160B}" srcId="{487446F3-E04E-42CC-8E0B-8DFF7B19878D}" destId="{5BB7C354-974B-4739-93BE-E91532E58139}" srcOrd="4" destOrd="0" parTransId="{5CC109E8-9A80-4A4B-A39C-EAE4DBD9C3F2}" sibTransId="{32ABAA74-DFBA-40A5-B6D3-C5AC7D2AEFE6}"/>
    <dgm:cxn modelId="{8307C6E6-84C8-4F0A-9F49-DCAB8F20AA5D}" type="presOf" srcId="{02A75978-8019-4ED2-9308-5E5EDA8B42A8}" destId="{D5ED429E-CBD1-4993-A1CF-E8A65057928B}" srcOrd="1" destOrd="0" presId="urn:microsoft.com/office/officeart/2008/layout/HorizontalMultiLevelHierarchy"/>
    <dgm:cxn modelId="{C3B7BF22-9110-497B-B0AB-BE1C189CD7A4}" type="presOf" srcId="{2655ECF4-B501-4AA1-A6CB-D4B2D1434EC9}" destId="{67F76723-8930-4BF1-9B49-9A92C866A505}" srcOrd="0" destOrd="0" presId="urn:microsoft.com/office/officeart/2008/layout/HorizontalMultiLevelHierarchy"/>
    <dgm:cxn modelId="{1AE40784-D527-43A5-BE44-313F9DFC9C75}" type="presOf" srcId="{DF37274B-6B9B-404F-9ECB-11432E2A6719}" destId="{E6355B65-4D91-4A4A-A0DA-2B3B6F2B2804}" srcOrd="0" destOrd="0" presId="urn:microsoft.com/office/officeart/2008/layout/HorizontalMultiLevelHierarchy"/>
    <dgm:cxn modelId="{CC1560C5-7A06-4C2F-83D9-4598363CF01E}" type="presOf" srcId="{9B34303D-950C-4683-8548-4D3BC3A861A4}" destId="{D2721050-8336-46C1-B932-F5E89E118804}" srcOrd="0" destOrd="0" presId="urn:microsoft.com/office/officeart/2008/layout/HorizontalMultiLevelHierarchy"/>
    <dgm:cxn modelId="{3515CB2B-5E47-4CA9-9A1A-CF8DDD4F1F58}" type="presOf" srcId="{24C906E2-AD3B-4634-AA38-2EC1CED5A5AB}" destId="{7EC50B47-A857-42E7-9211-2087A1D89ECF}" srcOrd="0" destOrd="0" presId="urn:microsoft.com/office/officeart/2008/layout/HorizontalMultiLevelHierarchy"/>
    <dgm:cxn modelId="{57756006-60B0-4E72-998A-AE1C286EB6B4}" type="presOf" srcId="{5CC109E8-9A80-4A4B-A39C-EAE4DBD9C3F2}" destId="{A46E77D6-B285-45D2-863E-574565EA1EC2}" srcOrd="0" destOrd="0" presId="urn:microsoft.com/office/officeart/2008/layout/HorizontalMultiLevelHierarchy"/>
    <dgm:cxn modelId="{B05EA2D0-E758-4326-A5E6-31A6D9DD87D5}" srcId="{9B34303D-950C-4683-8548-4D3BC3A861A4}" destId="{E79CDF66-9475-468E-929A-42A2EC85A319}" srcOrd="2" destOrd="0" parTransId="{24C906E2-AD3B-4634-AA38-2EC1CED5A5AB}" sibTransId="{044DBAA4-EEF3-4707-A625-D87AC828BD8B}"/>
    <dgm:cxn modelId="{9A0DA203-D5C1-4207-8BE3-D53E37B79848}" type="presOf" srcId="{462F48F0-F189-45F1-A991-872EAA3F6D3D}" destId="{19886758-4F56-4803-880D-5819AC6A6197}" srcOrd="1" destOrd="0" presId="urn:microsoft.com/office/officeart/2008/layout/HorizontalMultiLevelHierarchy"/>
    <dgm:cxn modelId="{F22053CA-D16F-49DC-B961-6F517A29BD88}" srcId="{9B34303D-950C-4683-8548-4D3BC3A861A4}" destId="{2655ECF4-B501-4AA1-A6CB-D4B2D1434EC9}" srcOrd="5" destOrd="0" parTransId="{2E25E521-688B-47AA-B9DC-B734483802FC}" sibTransId="{F8A4B763-4DA6-49E5-ACED-91C371FC2DC9}"/>
    <dgm:cxn modelId="{997118EE-20DC-4036-A2AC-6786D64F61FF}" type="presOf" srcId="{3F00B78C-BE0D-4E77-8D36-79C792EF6A49}" destId="{36368D42-2D02-435D-91F1-50A04F33E906}" srcOrd="0" destOrd="0" presId="urn:microsoft.com/office/officeart/2008/layout/HorizontalMultiLevelHierarchy"/>
    <dgm:cxn modelId="{DD52D98E-B893-40C7-A80E-5910814EA9F7}" type="presOf" srcId="{64785445-9CA4-4318-9ED2-6EC88A59DCEA}" destId="{74E36A39-A7FC-4B10-88A6-E263D2CD9588}" srcOrd="1" destOrd="0" presId="urn:microsoft.com/office/officeart/2008/layout/HorizontalMultiLevelHierarchy"/>
    <dgm:cxn modelId="{E32BFFE8-305A-44E8-A509-8DD4D498FF61}" type="presOf" srcId="{462F48F0-F189-45F1-A991-872EAA3F6D3D}" destId="{7E36C0C6-EA26-4AD1-BF5B-7FE1E2C4870B}" srcOrd="0" destOrd="0" presId="urn:microsoft.com/office/officeart/2008/layout/HorizontalMultiLevelHierarchy"/>
    <dgm:cxn modelId="{146B970F-F55F-4338-B78B-412476E4994C}" srcId="{DF37274B-6B9B-404F-9ECB-11432E2A6719}" destId="{A39D0F6F-81AE-48FD-BBAF-82D2907F7B5B}" srcOrd="1" destOrd="0" parTransId="{DD892C58-318B-45DC-8612-CF7DB5A41678}" sibTransId="{D06672AB-1783-41DF-A42B-0CC982E455B6}"/>
    <dgm:cxn modelId="{93CE56CC-D155-4581-B9D2-E54333AB0AED}" type="presOf" srcId="{D840F4C5-E77A-4E42-9B1A-9DCB3C6F89FF}" destId="{B16C2055-89E3-406F-89CE-E3ECADE2680B}" srcOrd="1" destOrd="0" presId="urn:microsoft.com/office/officeart/2008/layout/HorizontalMultiLevelHierarchy"/>
    <dgm:cxn modelId="{99795403-0A8F-4995-A77A-8ED7B00176A6}" type="presOf" srcId="{FF2F10F1-E004-4EEC-BE39-624E77C8CBBE}" destId="{C6C01E0A-E233-4451-A8A4-8B10DEEAD77E}" srcOrd="0" destOrd="0" presId="urn:microsoft.com/office/officeart/2008/layout/HorizontalMultiLevelHierarchy"/>
    <dgm:cxn modelId="{2EDB259F-F55B-4010-9ACF-D2C94283C3E8}" type="presOf" srcId="{0053E2E5-E9EE-464D-9FC3-FEFB21B57377}" destId="{D630A6AE-62BA-4164-B7C1-61C563C82883}" srcOrd="0" destOrd="0" presId="urn:microsoft.com/office/officeart/2008/layout/HorizontalMultiLevelHierarchy"/>
    <dgm:cxn modelId="{58D28B81-CC1F-47A1-A057-B3717C468DC3}" type="presOf" srcId="{B2803209-71B2-4139-8F7C-B7C29E12E157}" destId="{DE6AD74B-9890-467B-A31B-6A0409CDA2B7}" srcOrd="1" destOrd="0" presId="urn:microsoft.com/office/officeart/2008/layout/HorizontalMultiLevelHierarchy"/>
    <dgm:cxn modelId="{C8832234-1934-4613-B4F3-7DFBCF11A09A}" type="presOf" srcId="{450FD33D-6DC6-4F46-8501-3E465686042A}" destId="{F7294BF1-670A-492F-A195-0450BC8FDDAD}" srcOrd="1" destOrd="0" presId="urn:microsoft.com/office/officeart/2008/layout/HorizontalMultiLevelHierarchy"/>
    <dgm:cxn modelId="{F2B869C3-6DBC-4383-9428-164B19DAC8A5}" type="presOf" srcId="{22402D64-943A-43E6-AA17-7F23044006DB}" destId="{1130EB5D-0DDC-4E79-AE56-F76A4F73992A}" srcOrd="0" destOrd="0" presId="urn:microsoft.com/office/officeart/2008/layout/HorizontalMultiLevelHierarchy"/>
    <dgm:cxn modelId="{4408FD1A-8770-44AB-A5EC-81DC6FCEDFA6}" type="presOf" srcId="{DD892C58-318B-45DC-8612-CF7DB5A41678}" destId="{8608B548-5A3B-43BA-9A97-F546BF081CC3}" srcOrd="0" destOrd="0" presId="urn:microsoft.com/office/officeart/2008/layout/HorizontalMultiLevelHierarchy"/>
    <dgm:cxn modelId="{58188307-6C47-4AE2-AAB5-587A6ECFABBE}" srcId="{9B34303D-950C-4683-8548-4D3BC3A861A4}" destId="{C910D6A2-D0FE-44EE-A528-16472C6B2B03}" srcOrd="4" destOrd="0" parTransId="{10D5B192-CA92-4219-A08B-03279D0B1C8D}" sibTransId="{936B25AA-A3D2-4ACF-817A-52FFBF380DE7}"/>
    <dgm:cxn modelId="{6FAA5F22-D5F2-49FF-AC44-6791513A0F82}" type="presOf" srcId="{D63F3548-C1D0-43EC-A8C3-04B866C5F015}" destId="{28D28A11-F0FA-4021-8F00-D241D4FB07D2}" srcOrd="0" destOrd="0" presId="urn:microsoft.com/office/officeart/2008/layout/HorizontalMultiLevelHierarchy"/>
    <dgm:cxn modelId="{E645CB44-A7C0-4381-81B9-96491BAF8F27}" type="presOf" srcId="{1162CF5B-203B-43BA-8FD3-05F32A282C3B}" destId="{3FA593A2-21EA-4F5B-81E5-72D97CFE21FE}" srcOrd="0" destOrd="0" presId="urn:microsoft.com/office/officeart/2008/layout/HorizontalMultiLevelHierarchy"/>
    <dgm:cxn modelId="{7124D2D3-290C-4902-8909-BEF2983A2BA0}" type="presOf" srcId="{540A1710-D635-423F-82B1-4FE37B3DED78}" destId="{D16B9911-D7E2-4580-801F-FA72BEE0C4E3}" srcOrd="0" destOrd="0" presId="urn:microsoft.com/office/officeart/2008/layout/HorizontalMultiLevelHierarchy"/>
    <dgm:cxn modelId="{7CE32F71-E208-40AF-98F9-2AB9EC8E1D31}" type="presOf" srcId="{450FD33D-6DC6-4F46-8501-3E465686042A}" destId="{56D03448-A4D8-4F6A-9283-BE5F68DA362E}" srcOrd="0" destOrd="0" presId="urn:microsoft.com/office/officeart/2008/layout/HorizontalMultiLevelHierarchy"/>
    <dgm:cxn modelId="{9B5F392F-5B90-43DF-95B6-304E3E81A34C}" type="presOf" srcId="{A8AD3E3F-CAD0-4112-B2EC-D84E2075A204}" destId="{D62D3A6D-8626-48A6-A818-FE93BE3BC3B7}" srcOrd="0" destOrd="0" presId="urn:microsoft.com/office/officeart/2008/layout/HorizontalMultiLevelHierarchy"/>
    <dgm:cxn modelId="{E1CAFD6D-9F4C-4CCF-A068-A4ED04667D71}" type="presOf" srcId="{A39D0F6F-81AE-48FD-BBAF-82D2907F7B5B}" destId="{74D8F135-D624-4A02-9F2A-99B12838E173}" srcOrd="0" destOrd="0" presId="urn:microsoft.com/office/officeart/2008/layout/HorizontalMultiLevelHierarchy"/>
    <dgm:cxn modelId="{83033FA5-B96A-4E57-B25D-D94D71970751}" type="presOf" srcId="{1B3BE26E-ADEA-45F8-B86B-2D35A4B4E84B}" destId="{74AF914D-10F8-47F6-8B7A-144597805E96}" srcOrd="0" destOrd="0" presId="urn:microsoft.com/office/officeart/2008/layout/HorizontalMultiLevelHierarchy"/>
    <dgm:cxn modelId="{AF70F66B-26DE-45D5-982A-F2C6D25A0C51}" type="presOf" srcId="{22670AE7-2289-4814-8DC1-6EF19F485738}" destId="{E28C735E-6E0E-4216-8919-F134E21E459A}" srcOrd="1" destOrd="0" presId="urn:microsoft.com/office/officeart/2008/layout/HorizontalMultiLevelHierarchy"/>
    <dgm:cxn modelId="{D7ED77C8-DE8B-4967-828E-288526509541}" type="presParOf" srcId="{D16B9911-D7E2-4580-801F-FA72BEE0C4E3}" destId="{FD258410-9A1C-44BE-8318-4C75813D79E1}" srcOrd="0" destOrd="0" presId="urn:microsoft.com/office/officeart/2008/layout/HorizontalMultiLevelHierarchy"/>
    <dgm:cxn modelId="{7BF194E1-D44A-4955-B666-50D2CC110613}" type="presParOf" srcId="{FD258410-9A1C-44BE-8318-4C75813D79E1}" destId="{D2721050-8336-46C1-B932-F5E89E118804}" srcOrd="0" destOrd="0" presId="urn:microsoft.com/office/officeart/2008/layout/HorizontalMultiLevelHierarchy"/>
    <dgm:cxn modelId="{B7D810BD-508F-469E-8808-9F5F91CEC65D}" type="presParOf" srcId="{FD258410-9A1C-44BE-8318-4C75813D79E1}" destId="{84C60ACF-F7E1-4EF5-93EE-14BE00CCE589}" srcOrd="1" destOrd="0" presId="urn:microsoft.com/office/officeart/2008/layout/HorizontalMultiLevelHierarchy"/>
    <dgm:cxn modelId="{12594ADC-CE75-4130-8AF1-E1142F0E6E81}" type="presParOf" srcId="{84C60ACF-F7E1-4EF5-93EE-14BE00CCE589}" destId="{1130EB5D-0DDC-4E79-AE56-F76A4F73992A}" srcOrd="0" destOrd="0" presId="urn:microsoft.com/office/officeart/2008/layout/HorizontalMultiLevelHierarchy"/>
    <dgm:cxn modelId="{B64AA53C-07A6-4ED5-9D07-807F556AF48E}" type="presParOf" srcId="{1130EB5D-0DDC-4E79-AE56-F76A4F73992A}" destId="{B19FEE70-AE6D-400B-8524-B80B0D5613D0}" srcOrd="0" destOrd="0" presId="urn:microsoft.com/office/officeart/2008/layout/HorizontalMultiLevelHierarchy"/>
    <dgm:cxn modelId="{589BD4B7-C06C-4C9B-B0CF-A149443DCEDC}" type="presParOf" srcId="{84C60ACF-F7E1-4EF5-93EE-14BE00CCE589}" destId="{0EB2777E-D198-4A0B-849F-BDEEBC98AE93}" srcOrd="1" destOrd="0" presId="urn:microsoft.com/office/officeart/2008/layout/HorizontalMultiLevelHierarchy"/>
    <dgm:cxn modelId="{8AFFC909-E6E9-4237-8741-B16631EF96FE}" type="presParOf" srcId="{0EB2777E-D198-4A0B-849F-BDEEBC98AE93}" destId="{4071333A-5011-4461-A5F1-0A140909413E}" srcOrd="0" destOrd="0" presId="urn:microsoft.com/office/officeart/2008/layout/HorizontalMultiLevelHierarchy"/>
    <dgm:cxn modelId="{6FCBEA30-12D1-4944-96C8-F2D7D0A1B6A8}" type="presParOf" srcId="{0EB2777E-D198-4A0B-849F-BDEEBC98AE93}" destId="{33F292B3-47CF-454D-9428-E684C20C4B67}" srcOrd="1" destOrd="0" presId="urn:microsoft.com/office/officeart/2008/layout/HorizontalMultiLevelHierarchy"/>
    <dgm:cxn modelId="{411C4507-FBC6-4AC2-8D73-CA6905FBA240}" type="presParOf" srcId="{33F292B3-47CF-454D-9428-E684C20C4B67}" destId="{D62D3A6D-8626-48A6-A818-FE93BE3BC3B7}" srcOrd="0" destOrd="0" presId="urn:microsoft.com/office/officeart/2008/layout/HorizontalMultiLevelHierarchy"/>
    <dgm:cxn modelId="{CAED5CA2-F5FF-49A6-99B9-6A240136C97F}" type="presParOf" srcId="{D62D3A6D-8626-48A6-A818-FE93BE3BC3B7}" destId="{31B305D9-1096-4606-9829-F62E8ADDAFDB}" srcOrd="0" destOrd="0" presId="urn:microsoft.com/office/officeart/2008/layout/HorizontalMultiLevelHierarchy"/>
    <dgm:cxn modelId="{678C64FB-6F23-4D78-9280-61A48A6F2C62}" type="presParOf" srcId="{33F292B3-47CF-454D-9428-E684C20C4B67}" destId="{1A960CB3-9312-4396-8B80-01760E4B9E01}" srcOrd="1" destOrd="0" presId="urn:microsoft.com/office/officeart/2008/layout/HorizontalMultiLevelHierarchy"/>
    <dgm:cxn modelId="{E7AB2322-687D-45B1-B5B0-3E9FFDDCA068}" type="presParOf" srcId="{1A960CB3-9312-4396-8B80-01760E4B9E01}" destId="{36368D42-2D02-435D-91F1-50A04F33E906}" srcOrd="0" destOrd="0" presId="urn:microsoft.com/office/officeart/2008/layout/HorizontalMultiLevelHierarchy"/>
    <dgm:cxn modelId="{B10F94EF-B5A2-413F-89A5-3F57C0976E7A}" type="presParOf" srcId="{1A960CB3-9312-4396-8B80-01760E4B9E01}" destId="{097112F6-C08F-401C-B1D5-271ECE6D1540}" srcOrd="1" destOrd="0" presId="urn:microsoft.com/office/officeart/2008/layout/HorizontalMultiLevelHierarchy"/>
    <dgm:cxn modelId="{3BD1A0F2-DBDF-42C2-9A7D-743E4426D328}" type="presParOf" srcId="{33F292B3-47CF-454D-9428-E684C20C4B67}" destId="{A7EC98AA-6F38-4B82-B373-573BC8A6B142}" srcOrd="2" destOrd="0" presId="urn:microsoft.com/office/officeart/2008/layout/HorizontalMultiLevelHierarchy"/>
    <dgm:cxn modelId="{90D3E188-3E78-4E88-8C19-C480C086B21F}" type="presParOf" srcId="{A7EC98AA-6F38-4B82-B373-573BC8A6B142}" destId="{74E36A39-A7FC-4B10-88A6-E263D2CD9588}" srcOrd="0" destOrd="0" presId="urn:microsoft.com/office/officeart/2008/layout/HorizontalMultiLevelHierarchy"/>
    <dgm:cxn modelId="{1A222A66-CB78-46FE-89F4-03BABD768E55}" type="presParOf" srcId="{33F292B3-47CF-454D-9428-E684C20C4B67}" destId="{89EE50AD-5D22-4383-A413-B4795156DC43}" srcOrd="3" destOrd="0" presId="urn:microsoft.com/office/officeart/2008/layout/HorizontalMultiLevelHierarchy"/>
    <dgm:cxn modelId="{B19BFFB4-E5B7-47BA-94F7-653F29F596B3}" type="presParOf" srcId="{89EE50AD-5D22-4383-A413-B4795156DC43}" destId="{28D28A11-F0FA-4021-8F00-D241D4FB07D2}" srcOrd="0" destOrd="0" presId="urn:microsoft.com/office/officeart/2008/layout/HorizontalMultiLevelHierarchy"/>
    <dgm:cxn modelId="{30C9CC09-E64F-4361-A811-7F85C4EA6E79}" type="presParOf" srcId="{89EE50AD-5D22-4383-A413-B4795156DC43}" destId="{4D65A9C0-254D-47F1-AA75-AB49C02A31F6}" srcOrd="1" destOrd="0" presId="urn:microsoft.com/office/officeart/2008/layout/HorizontalMultiLevelHierarchy"/>
    <dgm:cxn modelId="{B917C24C-A096-47D7-B58C-E1082F334135}" type="presParOf" srcId="{33F292B3-47CF-454D-9428-E684C20C4B67}" destId="{56D03448-A4D8-4F6A-9283-BE5F68DA362E}" srcOrd="4" destOrd="0" presId="urn:microsoft.com/office/officeart/2008/layout/HorizontalMultiLevelHierarchy"/>
    <dgm:cxn modelId="{AA3DC1E5-3B9A-4C8F-B060-466E299FEE4D}" type="presParOf" srcId="{56D03448-A4D8-4F6A-9283-BE5F68DA362E}" destId="{F7294BF1-670A-492F-A195-0450BC8FDDAD}" srcOrd="0" destOrd="0" presId="urn:microsoft.com/office/officeart/2008/layout/HorizontalMultiLevelHierarchy"/>
    <dgm:cxn modelId="{A2FBAB08-8889-48BF-B95F-37E526A0E155}" type="presParOf" srcId="{33F292B3-47CF-454D-9428-E684C20C4B67}" destId="{984FF174-7182-4917-A15A-739AC420EA81}" srcOrd="5" destOrd="0" presId="urn:microsoft.com/office/officeart/2008/layout/HorizontalMultiLevelHierarchy"/>
    <dgm:cxn modelId="{D767C28F-3870-4BF1-B2DF-948CBB8C560A}" type="presParOf" srcId="{984FF174-7182-4917-A15A-739AC420EA81}" destId="{01F2EEF0-EADC-4C4F-99E2-DF27AED887E3}" srcOrd="0" destOrd="0" presId="urn:microsoft.com/office/officeart/2008/layout/HorizontalMultiLevelHierarchy"/>
    <dgm:cxn modelId="{D7493703-DA6E-44C7-96AA-7871712B1821}" type="presParOf" srcId="{984FF174-7182-4917-A15A-739AC420EA81}" destId="{8BAB7CA8-B819-458B-8884-35A0AD423F5C}" srcOrd="1" destOrd="0" presId="urn:microsoft.com/office/officeart/2008/layout/HorizontalMultiLevelHierarchy"/>
    <dgm:cxn modelId="{C7E85630-FB25-4844-B425-CD3D171DFF6B}" type="presParOf" srcId="{8BAB7CA8-B819-458B-8884-35A0AD423F5C}" destId="{D4170C6A-0D5A-4144-89B3-2798A748B493}" srcOrd="0" destOrd="0" presId="urn:microsoft.com/office/officeart/2008/layout/HorizontalMultiLevelHierarchy"/>
    <dgm:cxn modelId="{04983C29-E266-4DB8-A261-6D72836AEAC9}" type="presParOf" srcId="{D4170C6A-0D5A-4144-89B3-2798A748B493}" destId="{88021B40-428B-4D75-8BF7-14AD967A6FF9}" srcOrd="0" destOrd="0" presId="urn:microsoft.com/office/officeart/2008/layout/HorizontalMultiLevelHierarchy"/>
    <dgm:cxn modelId="{4EF6346D-82C3-40BA-A759-1E2629F954C2}" type="presParOf" srcId="{8BAB7CA8-B819-458B-8884-35A0AD423F5C}" destId="{C9F48EF6-A081-4C13-AAE5-B1FED42FE305}" srcOrd="1" destOrd="0" presId="urn:microsoft.com/office/officeart/2008/layout/HorizontalMultiLevelHierarchy"/>
    <dgm:cxn modelId="{1C637FE1-F7ED-4C0B-A8AE-5D2B1D5D1780}" type="presParOf" srcId="{C9F48EF6-A081-4C13-AAE5-B1FED42FE305}" destId="{12FD8D45-D081-4AC6-A9C1-7C344F4433BC}" srcOrd="0" destOrd="0" presId="urn:microsoft.com/office/officeart/2008/layout/HorizontalMultiLevelHierarchy"/>
    <dgm:cxn modelId="{DD311F34-576E-46FC-8EF6-8FC1BABA967B}" type="presParOf" srcId="{C9F48EF6-A081-4C13-AAE5-B1FED42FE305}" destId="{9BA3CD46-3A83-40D0-9D49-C616BD8D250A}" srcOrd="1" destOrd="0" presId="urn:microsoft.com/office/officeart/2008/layout/HorizontalMultiLevelHierarchy"/>
    <dgm:cxn modelId="{617F0357-F5D7-4B2C-8A2E-3E63F6C028C5}" type="presParOf" srcId="{8BAB7CA8-B819-458B-8884-35A0AD423F5C}" destId="{7766B153-78C6-4B15-AD11-C372EED79B2E}" srcOrd="2" destOrd="0" presId="urn:microsoft.com/office/officeart/2008/layout/HorizontalMultiLevelHierarchy"/>
    <dgm:cxn modelId="{6B18CDAA-6C4B-4096-B67D-5B18A934160B}" type="presParOf" srcId="{7766B153-78C6-4B15-AD11-C372EED79B2E}" destId="{E28C735E-6E0E-4216-8919-F134E21E459A}" srcOrd="0" destOrd="0" presId="urn:microsoft.com/office/officeart/2008/layout/HorizontalMultiLevelHierarchy"/>
    <dgm:cxn modelId="{50EE12CD-5F01-4469-B8EF-64175CE64B2A}" type="presParOf" srcId="{8BAB7CA8-B819-458B-8884-35A0AD423F5C}" destId="{9E9C81E4-8DBE-4659-BCFE-84DA01C4EEEB}" srcOrd="3" destOrd="0" presId="urn:microsoft.com/office/officeart/2008/layout/HorizontalMultiLevelHierarchy"/>
    <dgm:cxn modelId="{080B713C-47EC-4631-8118-B8E07DF6DCA1}" type="presParOf" srcId="{9E9C81E4-8DBE-4659-BCFE-84DA01C4EEEB}" destId="{C55BD1A7-68DB-4BC6-9E09-91DD10FE8058}" srcOrd="0" destOrd="0" presId="urn:microsoft.com/office/officeart/2008/layout/HorizontalMultiLevelHierarchy"/>
    <dgm:cxn modelId="{D07D3DA3-C3C1-4988-95EE-C61893B32F2F}" type="presParOf" srcId="{9E9C81E4-8DBE-4659-BCFE-84DA01C4EEEB}" destId="{2AA55CE3-B11E-4E3E-9239-BEE0CC2B6E5E}" srcOrd="1" destOrd="0" presId="urn:microsoft.com/office/officeart/2008/layout/HorizontalMultiLevelHierarchy"/>
    <dgm:cxn modelId="{6DF59093-47C1-4B16-B247-06C142A56D11}" type="presParOf" srcId="{8BAB7CA8-B819-458B-8884-35A0AD423F5C}" destId="{40F059A5-BD40-4077-8B77-3EAE86CC0972}" srcOrd="4" destOrd="0" presId="urn:microsoft.com/office/officeart/2008/layout/HorizontalMultiLevelHierarchy"/>
    <dgm:cxn modelId="{3117959F-2880-4EB2-9402-065A4F48BE86}" type="presParOf" srcId="{40F059A5-BD40-4077-8B77-3EAE86CC0972}" destId="{2A310EE5-F5D4-4B0F-884C-A2D509B1914A}" srcOrd="0" destOrd="0" presId="urn:microsoft.com/office/officeart/2008/layout/HorizontalMultiLevelHierarchy"/>
    <dgm:cxn modelId="{CAC9BF45-F93B-476B-A96E-319F9EE20640}" type="presParOf" srcId="{8BAB7CA8-B819-458B-8884-35A0AD423F5C}" destId="{552399C9-9F82-4CEE-9A12-77839748E112}" srcOrd="5" destOrd="0" presId="urn:microsoft.com/office/officeart/2008/layout/HorizontalMultiLevelHierarchy"/>
    <dgm:cxn modelId="{19F5D464-340A-4D0C-92AC-3B0CA424A7AA}" type="presParOf" srcId="{552399C9-9F82-4CEE-9A12-77839748E112}" destId="{49AF8866-F9C2-44CC-81C4-295646D26904}" srcOrd="0" destOrd="0" presId="urn:microsoft.com/office/officeart/2008/layout/HorizontalMultiLevelHierarchy"/>
    <dgm:cxn modelId="{EF8A1956-30B2-462E-82B9-1C318050A569}" type="presParOf" srcId="{552399C9-9F82-4CEE-9A12-77839748E112}" destId="{2782F5A7-5E98-49BA-B377-84ECE18F0A80}" srcOrd="1" destOrd="0" presId="urn:microsoft.com/office/officeart/2008/layout/HorizontalMultiLevelHierarchy"/>
    <dgm:cxn modelId="{FFBD79FA-BA61-46CB-80C6-6E063B145435}" type="presParOf" srcId="{33F292B3-47CF-454D-9428-E684C20C4B67}" destId="{C6C01E0A-E233-4451-A8A4-8B10DEEAD77E}" srcOrd="6" destOrd="0" presId="urn:microsoft.com/office/officeart/2008/layout/HorizontalMultiLevelHierarchy"/>
    <dgm:cxn modelId="{BF3E8F6B-7AB2-4DAF-B695-1EB31AC0173B}" type="presParOf" srcId="{C6C01E0A-E233-4451-A8A4-8B10DEEAD77E}" destId="{8E81665D-D634-47B4-93FA-DC825A544B08}" srcOrd="0" destOrd="0" presId="urn:microsoft.com/office/officeart/2008/layout/HorizontalMultiLevelHierarchy"/>
    <dgm:cxn modelId="{796988C4-CC86-45F0-BA41-DC6D08E7DF07}" type="presParOf" srcId="{33F292B3-47CF-454D-9428-E684C20C4B67}" destId="{C3DE113B-DE66-431A-B157-A2782DC029C0}" srcOrd="7" destOrd="0" presId="urn:microsoft.com/office/officeart/2008/layout/HorizontalMultiLevelHierarchy"/>
    <dgm:cxn modelId="{5AA8C0B1-13BE-4F1D-B072-B934E2602C5B}" type="presParOf" srcId="{C3DE113B-DE66-431A-B157-A2782DC029C0}" destId="{18EEE7E8-BBDD-4FCB-BC55-4E612888B4DA}" srcOrd="0" destOrd="0" presId="urn:microsoft.com/office/officeart/2008/layout/HorizontalMultiLevelHierarchy"/>
    <dgm:cxn modelId="{A766A65D-FA57-4911-BB48-008B9343270C}" type="presParOf" srcId="{C3DE113B-DE66-431A-B157-A2782DC029C0}" destId="{37CBDCB7-97A4-4DF2-BB98-2E1CEB7183DF}" srcOrd="1" destOrd="0" presId="urn:microsoft.com/office/officeart/2008/layout/HorizontalMultiLevelHierarchy"/>
    <dgm:cxn modelId="{262D5030-4EB1-4C3E-9D4D-62F07D76826F}" type="presParOf" srcId="{33F292B3-47CF-454D-9428-E684C20C4B67}" destId="{A46E77D6-B285-45D2-863E-574565EA1EC2}" srcOrd="8" destOrd="0" presId="urn:microsoft.com/office/officeart/2008/layout/HorizontalMultiLevelHierarchy"/>
    <dgm:cxn modelId="{520D1E91-77A1-49BF-A214-0C27C8BC21F9}" type="presParOf" srcId="{A46E77D6-B285-45D2-863E-574565EA1EC2}" destId="{0059F3E8-415C-4530-BC90-D89571C81059}" srcOrd="0" destOrd="0" presId="urn:microsoft.com/office/officeart/2008/layout/HorizontalMultiLevelHierarchy"/>
    <dgm:cxn modelId="{A0426306-2BC4-47B1-B0EC-3892340BDF2B}" type="presParOf" srcId="{33F292B3-47CF-454D-9428-E684C20C4B67}" destId="{B90D7296-3504-4C93-A9F6-02D3A493F7FE}" srcOrd="9" destOrd="0" presId="urn:microsoft.com/office/officeart/2008/layout/HorizontalMultiLevelHierarchy"/>
    <dgm:cxn modelId="{5117DD48-75E7-40DD-BC6B-CA4690B4413A}" type="presParOf" srcId="{B90D7296-3504-4C93-A9F6-02D3A493F7FE}" destId="{6063C621-322D-4D87-BBE8-C777F6B35935}" srcOrd="0" destOrd="0" presId="urn:microsoft.com/office/officeart/2008/layout/HorizontalMultiLevelHierarchy"/>
    <dgm:cxn modelId="{AA09686C-CD2C-4A75-BDB6-C7250704B2B7}" type="presParOf" srcId="{B90D7296-3504-4C93-A9F6-02D3A493F7FE}" destId="{727FDDE1-C915-4C1E-B5CF-4E330D7459CC}" srcOrd="1" destOrd="0" presId="urn:microsoft.com/office/officeart/2008/layout/HorizontalMultiLevelHierarchy"/>
    <dgm:cxn modelId="{78C6FAB3-0B99-44F5-A386-7E447096D029}" type="presParOf" srcId="{84C60ACF-F7E1-4EF5-93EE-14BE00CCE589}" destId="{07C0AA3B-7497-4918-A69C-A8A3132F3FCB}" srcOrd="2" destOrd="0" presId="urn:microsoft.com/office/officeart/2008/layout/HorizontalMultiLevelHierarchy"/>
    <dgm:cxn modelId="{65587D43-CAEC-48B4-9FED-5F9A671A29AE}" type="presParOf" srcId="{07C0AA3B-7497-4918-A69C-A8A3132F3FCB}" destId="{D5ED429E-CBD1-4993-A1CF-E8A65057928B}" srcOrd="0" destOrd="0" presId="urn:microsoft.com/office/officeart/2008/layout/HorizontalMultiLevelHierarchy"/>
    <dgm:cxn modelId="{1AF567ED-993C-4A1C-AAB2-EA192F59C6BB}" type="presParOf" srcId="{84C60ACF-F7E1-4EF5-93EE-14BE00CCE589}" destId="{5B4E4E40-790A-4BC4-9D9C-ED7F82682BF6}" srcOrd="3" destOrd="0" presId="urn:microsoft.com/office/officeart/2008/layout/HorizontalMultiLevelHierarchy"/>
    <dgm:cxn modelId="{D59B790D-E37E-4BEB-ABB5-270C126DBDC5}" type="presParOf" srcId="{5B4E4E40-790A-4BC4-9D9C-ED7F82682BF6}" destId="{E6355B65-4D91-4A4A-A0DA-2B3B6F2B2804}" srcOrd="0" destOrd="0" presId="urn:microsoft.com/office/officeart/2008/layout/HorizontalMultiLevelHierarchy"/>
    <dgm:cxn modelId="{618087E7-ED1C-4E18-A4A3-67E410F55CF8}" type="presParOf" srcId="{5B4E4E40-790A-4BC4-9D9C-ED7F82682BF6}" destId="{1621180B-94C7-41FB-A877-FAD2C02F0204}" srcOrd="1" destOrd="0" presId="urn:microsoft.com/office/officeart/2008/layout/HorizontalMultiLevelHierarchy"/>
    <dgm:cxn modelId="{53F737A8-13BF-4C51-881A-C6EAD62375F8}" type="presParOf" srcId="{1621180B-94C7-41FB-A877-FAD2C02F0204}" destId="{7E36C0C6-EA26-4AD1-BF5B-7FE1E2C4870B}" srcOrd="0" destOrd="0" presId="urn:microsoft.com/office/officeart/2008/layout/HorizontalMultiLevelHierarchy"/>
    <dgm:cxn modelId="{EF062A56-821D-479F-9A8E-597EDB301582}" type="presParOf" srcId="{7E36C0C6-EA26-4AD1-BF5B-7FE1E2C4870B}" destId="{19886758-4F56-4803-880D-5819AC6A6197}" srcOrd="0" destOrd="0" presId="urn:microsoft.com/office/officeart/2008/layout/HorizontalMultiLevelHierarchy"/>
    <dgm:cxn modelId="{78B26760-6DB4-447F-AF0C-75A0A60A7DA1}" type="presParOf" srcId="{1621180B-94C7-41FB-A877-FAD2C02F0204}" destId="{825DA62D-5720-49CA-AF87-F675A9F03983}" srcOrd="1" destOrd="0" presId="urn:microsoft.com/office/officeart/2008/layout/HorizontalMultiLevelHierarchy"/>
    <dgm:cxn modelId="{266B3FCB-9323-4A15-8F26-F1A7EF9D8E3E}" type="presParOf" srcId="{825DA62D-5720-49CA-AF87-F675A9F03983}" destId="{87FE988E-CA13-4D56-A283-61819081376C}" srcOrd="0" destOrd="0" presId="urn:microsoft.com/office/officeart/2008/layout/HorizontalMultiLevelHierarchy"/>
    <dgm:cxn modelId="{019638BC-1A1F-4B92-9C33-8CB507B27FD4}" type="presParOf" srcId="{825DA62D-5720-49CA-AF87-F675A9F03983}" destId="{28985952-8A3F-44BC-8FC3-F63E4103A503}" srcOrd="1" destOrd="0" presId="urn:microsoft.com/office/officeart/2008/layout/HorizontalMultiLevelHierarchy"/>
    <dgm:cxn modelId="{AA058713-C1C7-40E8-B3B6-BB9B6601E7CB}" type="presParOf" srcId="{1621180B-94C7-41FB-A877-FAD2C02F0204}" destId="{8608B548-5A3B-43BA-9A97-F546BF081CC3}" srcOrd="2" destOrd="0" presId="urn:microsoft.com/office/officeart/2008/layout/HorizontalMultiLevelHierarchy"/>
    <dgm:cxn modelId="{C5ED243B-A715-4BA7-92DC-BB62FA1DA55E}" type="presParOf" srcId="{8608B548-5A3B-43BA-9A97-F546BF081CC3}" destId="{813C6320-F24F-4C81-AB26-F4AD7CBDD105}" srcOrd="0" destOrd="0" presId="urn:microsoft.com/office/officeart/2008/layout/HorizontalMultiLevelHierarchy"/>
    <dgm:cxn modelId="{57C175E5-738A-4ADA-85BB-4EB414494B0B}" type="presParOf" srcId="{1621180B-94C7-41FB-A877-FAD2C02F0204}" destId="{166167A3-500E-416E-8658-10C3E5A2B2E9}" srcOrd="3" destOrd="0" presId="urn:microsoft.com/office/officeart/2008/layout/HorizontalMultiLevelHierarchy"/>
    <dgm:cxn modelId="{DAEE68E4-59CE-4190-9DD7-4C09BF94473F}" type="presParOf" srcId="{166167A3-500E-416E-8658-10C3E5A2B2E9}" destId="{74D8F135-D624-4A02-9F2A-99B12838E173}" srcOrd="0" destOrd="0" presId="urn:microsoft.com/office/officeart/2008/layout/HorizontalMultiLevelHierarchy"/>
    <dgm:cxn modelId="{6D6A34A0-5B24-447B-A37C-FA4F41BA6212}" type="presParOf" srcId="{166167A3-500E-416E-8658-10C3E5A2B2E9}" destId="{E9E59EC2-3DE0-412C-8E6C-C8121D772C35}" srcOrd="1" destOrd="0" presId="urn:microsoft.com/office/officeart/2008/layout/HorizontalMultiLevelHierarchy"/>
    <dgm:cxn modelId="{BD4DC78A-EC99-4CAC-9C78-D7500823CA70}" type="presParOf" srcId="{1621180B-94C7-41FB-A877-FAD2C02F0204}" destId="{E4ECF208-0B5D-41E4-B57F-33B402EE150D}" srcOrd="4" destOrd="0" presId="urn:microsoft.com/office/officeart/2008/layout/HorizontalMultiLevelHierarchy"/>
    <dgm:cxn modelId="{F6937834-B521-4876-9E9A-163ACC6C8888}" type="presParOf" srcId="{E4ECF208-0B5D-41E4-B57F-33B402EE150D}" destId="{B16C2055-89E3-406F-89CE-E3ECADE2680B}" srcOrd="0" destOrd="0" presId="urn:microsoft.com/office/officeart/2008/layout/HorizontalMultiLevelHierarchy"/>
    <dgm:cxn modelId="{A7DBC4B0-F315-4EF7-9718-2F3162B95C1F}" type="presParOf" srcId="{1621180B-94C7-41FB-A877-FAD2C02F0204}" destId="{E6863CAD-0167-42FD-AE9A-A0C5762FBB80}" srcOrd="5" destOrd="0" presId="urn:microsoft.com/office/officeart/2008/layout/HorizontalMultiLevelHierarchy"/>
    <dgm:cxn modelId="{02FBEFE2-035B-4484-BB13-54216904F5F0}" type="presParOf" srcId="{E6863CAD-0167-42FD-AE9A-A0C5762FBB80}" destId="{74AF914D-10F8-47F6-8B7A-144597805E96}" srcOrd="0" destOrd="0" presId="urn:microsoft.com/office/officeart/2008/layout/HorizontalMultiLevelHierarchy"/>
    <dgm:cxn modelId="{B10A160D-6BDB-46DC-B38A-BFDEDD396C49}" type="presParOf" srcId="{E6863CAD-0167-42FD-AE9A-A0C5762FBB80}" destId="{2BDC9663-9FAE-40CE-873A-6CDC2607730E}" srcOrd="1" destOrd="0" presId="urn:microsoft.com/office/officeart/2008/layout/HorizontalMultiLevelHierarchy"/>
    <dgm:cxn modelId="{323BB11E-3CFA-4A64-B193-05982B650172}" type="presParOf" srcId="{84C60ACF-F7E1-4EF5-93EE-14BE00CCE589}" destId="{7EC50B47-A857-42E7-9211-2087A1D89ECF}" srcOrd="4" destOrd="0" presId="urn:microsoft.com/office/officeart/2008/layout/HorizontalMultiLevelHierarchy"/>
    <dgm:cxn modelId="{A2253C5B-762A-420C-98A9-9748DF41789E}" type="presParOf" srcId="{7EC50B47-A857-42E7-9211-2087A1D89ECF}" destId="{3CEDFBC1-1C6D-4659-93E6-D3338A81F931}" srcOrd="0" destOrd="0" presId="urn:microsoft.com/office/officeart/2008/layout/HorizontalMultiLevelHierarchy"/>
    <dgm:cxn modelId="{40A922C1-CDEA-4C4F-815E-64230F12745E}" type="presParOf" srcId="{84C60ACF-F7E1-4EF5-93EE-14BE00CCE589}" destId="{56173E7A-9DF6-48A4-B3DB-18E640B50810}" srcOrd="5" destOrd="0" presId="urn:microsoft.com/office/officeart/2008/layout/HorizontalMultiLevelHierarchy"/>
    <dgm:cxn modelId="{6BD79DEA-609A-4F54-940E-C5F96B13EAD0}" type="presParOf" srcId="{56173E7A-9DF6-48A4-B3DB-18E640B50810}" destId="{9F325C38-87ED-4FD5-B4FE-BE3BCC447D40}" srcOrd="0" destOrd="0" presId="urn:microsoft.com/office/officeart/2008/layout/HorizontalMultiLevelHierarchy"/>
    <dgm:cxn modelId="{4672B7C8-EE3D-46D9-A5D0-C19A84F92E83}" type="presParOf" srcId="{56173E7A-9DF6-48A4-B3DB-18E640B50810}" destId="{ECD7720A-4610-40C9-BD6A-E6CF1654B8E5}" srcOrd="1" destOrd="0" presId="urn:microsoft.com/office/officeart/2008/layout/HorizontalMultiLevelHierarchy"/>
    <dgm:cxn modelId="{90618736-85B2-4300-B19D-E06FB3FEA1D1}" type="presParOf" srcId="{ECD7720A-4610-40C9-BD6A-E6CF1654B8E5}" destId="{F781D609-8C74-4BB8-94BA-CEB59912F91E}" srcOrd="0" destOrd="0" presId="urn:microsoft.com/office/officeart/2008/layout/HorizontalMultiLevelHierarchy"/>
    <dgm:cxn modelId="{01D40016-087C-43DB-ACD9-C49DD64A91E3}" type="presParOf" srcId="{F781D609-8C74-4BB8-94BA-CEB59912F91E}" destId="{B852B684-4B83-489E-B9D8-06FBF4096F5E}" srcOrd="0" destOrd="0" presId="urn:microsoft.com/office/officeart/2008/layout/HorizontalMultiLevelHierarchy"/>
    <dgm:cxn modelId="{36094C0F-79AD-4B44-8B25-EDAB62BA9D7E}" type="presParOf" srcId="{ECD7720A-4610-40C9-BD6A-E6CF1654B8E5}" destId="{55311716-FBA8-4793-84A1-411E38B8CF8A}" srcOrd="1" destOrd="0" presId="urn:microsoft.com/office/officeart/2008/layout/HorizontalMultiLevelHierarchy"/>
    <dgm:cxn modelId="{E5D155B0-B75D-4C57-BFC3-6C4E76168760}" type="presParOf" srcId="{55311716-FBA8-4793-84A1-411E38B8CF8A}" destId="{C6F67E1B-95E6-4B31-99E7-79D3F6CBCE05}" srcOrd="0" destOrd="0" presId="urn:microsoft.com/office/officeart/2008/layout/HorizontalMultiLevelHierarchy"/>
    <dgm:cxn modelId="{9A081F02-8D0B-4486-B42C-F77193BE382D}" type="presParOf" srcId="{55311716-FBA8-4793-84A1-411E38B8CF8A}" destId="{DDFD5F1F-8A20-4CC7-A0EB-D56465E9A6A1}" srcOrd="1" destOrd="0" presId="urn:microsoft.com/office/officeart/2008/layout/HorizontalMultiLevelHierarchy"/>
    <dgm:cxn modelId="{013D6566-0220-4E2E-BC08-1D2E3F579B15}" type="presParOf" srcId="{ECD7720A-4610-40C9-BD6A-E6CF1654B8E5}" destId="{F46BC84E-1924-45DE-8D24-4664425580B4}" srcOrd="2" destOrd="0" presId="urn:microsoft.com/office/officeart/2008/layout/HorizontalMultiLevelHierarchy"/>
    <dgm:cxn modelId="{5331E9EA-A159-460E-963C-661843BB0DD1}" type="presParOf" srcId="{F46BC84E-1924-45DE-8D24-4664425580B4}" destId="{DE6AD74B-9890-467B-A31B-6A0409CDA2B7}" srcOrd="0" destOrd="0" presId="urn:microsoft.com/office/officeart/2008/layout/HorizontalMultiLevelHierarchy"/>
    <dgm:cxn modelId="{9890841C-5406-45C2-8EDD-439189179CAE}" type="presParOf" srcId="{ECD7720A-4610-40C9-BD6A-E6CF1654B8E5}" destId="{5052109D-C8C1-4738-A91A-C60637D11568}" srcOrd="3" destOrd="0" presId="urn:microsoft.com/office/officeart/2008/layout/HorizontalMultiLevelHierarchy"/>
    <dgm:cxn modelId="{43E092A7-EFC6-40C1-BBEC-6F52B9B3488B}" type="presParOf" srcId="{5052109D-C8C1-4738-A91A-C60637D11568}" destId="{D630A6AE-62BA-4164-B7C1-61C563C82883}" srcOrd="0" destOrd="0" presId="urn:microsoft.com/office/officeart/2008/layout/HorizontalMultiLevelHierarchy"/>
    <dgm:cxn modelId="{A73ECA4D-CD91-44F1-80DE-61D55DA8AE65}" type="presParOf" srcId="{5052109D-C8C1-4738-A91A-C60637D11568}" destId="{83FA4DFD-4BE9-44BA-B916-BAE1623C1B04}" srcOrd="1" destOrd="0" presId="urn:microsoft.com/office/officeart/2008/layout/HorizontalMultiLevelHierarchy"/>
    <dgm:cxn modelId="{D10951CF-B91F-4E7B-93AE-C67906F2A001}" type="presParOf" srcId="{ECD7720A-4610-40C9-BD6A-E6CF1654B8E5}" destId="{EDDCC865-9846-48F1-A784-BD9C78FEF178}" srcOrd="4" destOrd="0" presId="urn:microsoft.com/office/officeart/2008/layout/HorizontalMultiLevelHierarchy"/>
    <dgm:cxn modelId="{39877F8A-A394-494B-9D4A-E1AA2B5E2761}" type="presParOf" srcId="{EDDCC865-9846-48F1-A784-BD9C78FEF178}" destId="{41615487-5C93-40DF-86C2-DF865BBE4D7B}" srcOrd="0" destOrd="0" presId="urn:microsoft.com/office/officeart/2008/layout/HorizontalMultiLevelHierarchy"/>
    <dgm:cxn modelId="{F8049906-F7B7-4CCE-BE80-88EA4C2AAE92}" type="presParOf" srcId="{ECD7720A-4610-40C9-BD6A-E6CF1654B8E5}" destId="{39F8A393-AAF1-4C74-86A0-5DC894460D50}" srcOrd="5" destOrd="0" presId="urn:microsoft.com/office/officeart/2008/layout/HorizontalMultiLevelHierarchy"/>
    <dgm:cxn modelId="{A4D8A8DC-A37F-440C-A9DB-CC4B59C9D799}" type="presParOf" srcId="{39F8A393-AAF1-4C74-86A0-5DC894460D50}" destId="{B32F6C5C-E076-46C7-BC2C-6CAA5853DB8E}" srcOrd="0" destOrd="0" presId="urn:microsoft.com/office/officeart/2008/layout/HorizontalMultiLevelHierarchy"/>
    <dgm:cxn modelId="{5387BCF9-BF5E-4159-B602-5E7B5CE75953}" type="presParOf" srcId="{39F8A393-AAF1-4C74-86A0-5DC894460D50}" destId="{6B6C8F49-2B45-4553-83E1-FFAAEE1E1072}" srcOrd="1" destOrd="0" presId="urn:microsoft.com/office/officeart/2008/layout/HorizontalMultiLevelHierarchy"/>
    <dgm:cxn modelId="{E03C3FD0-BE5D-4D2B-AC08-BFDD9F846EBA}" type="presParOf" srcId="{ECD7720A-4610-40C9-BD6A-E6CF1654B8E5}" destId="{B4711AB6-0195-46A5-AE91-D15C58EC0A02}" srcOrd="6" destOrd="0" presId="urn:microsoft.com/office/officeart/2008/layout/HorizontalMultiLevelHierarchy"/>
    <dgm:cxn modelId="{02F92032-46E9-4097-B6FB-77FFD61A7C47}" type="presParOf" srcId="{B4711AB6-0195-46A5-AE91-D15C58EC0A02}" destId="{A4DE8623-F2B8-473A-A39B-EC29944BF7D3}" srcOrd="0" destOrd="0" presId="urn:microsoft.com/office/officeart/2008/layout/HorizontalMultiLevelHierarchy"/>
    <dgm:cxn modelId="{17A09A5A-9DA1-447E-9834-6CE7D13F3E24}" type="presParOf" srcId="{ECD7720A-4610-40C9-BD6A-E6CF1654B8E5}" destId="{AD61E497-F8E9-4679-88B6-6CBE1F3E45C8}" srcOrd="7" destOrd="0" presId="urn:microsoft.com/office/officeart/2008/layout/HorizontalMultiLevelHierarchy"/>
    <dgm:cxn modelId="{1EB59FBF-F5B0-471A-AC60-1EE75CF2F067}" type="presParOf" srcId="{AD61E497-F8E9-4679-88B6-6CBE1F3E45C8}" destId="{3FA593A2-21EA-4F5B-81E5-72D97CFE21FE}" srcOrd="0" destOrd="0" presId="urn:microsoft.com/office/officeart/2008/layout/HorizontalMultiLevelHierarchy"/>
    <dgm:cxn modelId="{775435AE-3FF7-4351-B4AC-2737B5D931FB}" type="presParOf" srcId="{AD61E497-F8E9-4679-88B6-6CBE1F3E45C8}" destId="{EF7AE209-9EF1-4AB3-BDDC-AD186C217354}" srcOrd="1" destOrd="0" presId="urn:microsoft.com/office/officeart/2008/layout/HorizontalMultiLevelHierarchy"/>
    <dgm:cxn modelId="{400663AB-9F78-4A5D-9023-67073CBBA356}" type="presParOf" srcId="{84C60ACF-F7E1-4EF5-93EE-14BE00CCE589}" destId="{C7FA8DE0-E1B5-4D92-9ADA-56E73B79B874}" srcOrd="6" destOrd="0" presId="urn:microsoft.com/office/officeart/2008/layout/HorizontalMultiLevelHierarchy"/>
    <dgm:cxn modelId="{E6A264A2-47F8-40FD-A00E-6A0928C68E68}" type="presParOf" srcId="{C7FA8DE0-E1B5-4D92-9ADA-56E73B79B874}" destId="{ADC166E8-2367-4279-BCB9-51FC1B73E01F}" srcOrd="0" destOrd="0" presId="urn:microsoft.com/office/officeart/2008/layout/HorizontalMultiLevelHierarchy"/>
    <dgm:cxn modelId="{1FBEE280-E246-4CA1-B732-9B3EA1D7B3EA}" type="presParOf" srcId="{84C60ACF-F7E1-4EF5-93EE-14BE00CCE589}" destId="{AC05C6D6-ABBE-43D7-B067-5BD6CE2D17E4}" srcOrd="7" destOrd="0" presId="urn:microsoft.com/office/officeart/2008/layout/HorizontalMultiLevelHierarchy"/>
    <dgm:cxn modelId="{47B4168F-EAB0-4716-B8A6-3218A624FF33}" type="presParOf" srcId="{AC05C6D6-ABBE-43D7-B067-5BD6CE2D17E4}" destId="{40CDA658-1AC3-4DFE-B2D0-15AF903C051C}" srcOrd="0" destOrd="0" presId="urn:microsoft.com/office/officeart/2008/layout/HorizontalMultiLevelHierarchy"/>
    <dgm:cxn modelId="{677857D1-50A8-4ED6-9B72-A0EC6C6CCC32}" type="presParOf" srcId="{AC05C6D6-ABBE-43D7-B067-5BD6CE2D17E4}" destId="{B068CDD5-7966-4DE0-942E-1371A070A21A}" srcOrd="1" destOrd="0" presId="urn:microsoft.com/office/officeart/2008/layout/HorizontalMultiLevelHierarchy"/>
    <dgm:cxn modelId="{9E1A98AC-4E67-4FAF-8F2C-C490593580DC}" type="presParOf" srcId="{84C60ACF-F7E1-4EF5-93EE-14BE00CCE589}" destId="{BA6FB34F-1671-4887-860A-0CA6AD8D9AB8}" srcOrd="8" destOrd="0" presId="urn:microsoft.com/office/officeart/2008/layout/HorizontalMultiLevelHierarchy"/>
    <dgm:cxn modelId="{53A9153E-D0FA-4210-ACD0-EE96B0686FCA}" type="presParOf" srcId="{BA6FB34F-1671-4887-860A-0CA6AD8D9AB8}" destId="{AA5F639B-D157-4122-9D89-74E092C8F137}" srcOrd="0" destOrd="0" presId="urn:microsoft.com/office/officeart/2008/layout/HorizontalMultiLevelHierarchy"/>
    <dgm:cxn modelId="{3B4430BC-275E-483D-B62F-22ADF4671BA0}" type="presParOf" srcId="{84C60ACF-F7E1-4EF5-93EE-14BE00CCE589}" destId="{940F7FA3-7780-4735-B970-D26CC1794AF3}" srcOrd="9" destOrd="0" presId="urn:microsoft.com/office/officeart/2008/layout/HorizontalMultiLevelHierarchy"/>
    <dgm:cxn modelId="{E3C7A8A3-FBA8-4945-8B18-D821715DE968}" type="presParOf" srcId="{940F7FA3-7780-4735-B970-D26CC1794AF3}" destId="{55C2ECAC-69B0-4CE5-982B-FD7450880CB3}" srcOrd="0" destOrd="0" presId="urn:microsoft.com/office/officeart/2008/layout/HorizontalMultiLevelHierarchy"/>
    <dgm:cxn modelId="{1CBEAD57-53ED-4388-8486-B9638A1C2E3F}" type="presParOf" srcId="{940F7FA3-7780-4735-B970-D26CC1794AF3}" destId="{11241C0C-6AAB-49FA-970D-0F501197E81D}" srcOrd="1" destOrd="0" presId="urn:microsoft.com/office/officeart/2008/layout/HorizontalMultiLevelHierarchy"/>
    <dgm:cxn modelId="{3F368DB7-65B4-4FDC-992E-D5D585837988}" type="presParOf" srcId="{84C60ACF-F7E1-4EF5-93EE-14BE00CCE589}" destId="{515B3CFC-EA67-4900-A6B5-F1A84F3B6ACC}" srcOrd="10" destOrd="0" presId="urn:microsoft.com/office/officeart/2008/layout/HorizontalMultiLevelHierarchy"/>
    <dgm:cxn modelId="{AA28B3AE-548B-456C-BF0F-E343F94ED0B7}" type="presParOf" srcId="{515B3CFC-EA67-4900-A6B5-F1A84F3B6ACC}" destId="{109E5E05-58CE-402A-B4B6-D276028ACCD2}" srcOrd="0" destOrd="0" presId="urn:microsoft.com/office/officeart/2008/layout/HorizontalMultiLevelHierarchy"/>
    <dgm:cxn modelId="{B76B517A-5A1A-49BF-8C51-48497D94C9C9}" type="presParOf" srcId="{84C60ACF-F7E1-4EF5-93EE-14BE00CCE589}" destId="{4EDDDEDC-5881-43F2-B481-53CE534DBA36}" srcOrd="11" destOrd="0" presId="urn:microsoft.com/office/officeart/2008/layout/HorizontalMultiLevelHierarchy"/>
    <dgm:cxn modelId="{5157A5DE-4E7D-4493-AC29-7195A166891F}" type="presParOf" srcId="{4EDDDEDC-5881-43F2-B481-53CE534DBA36}" destId="{67F76723-8930-4BF1-9B49-9A92C866A505}" srcOrd="0" destOrd="0" presId="urn:microsoft.com/office/officeart/2008/layout/HorizontalMultiLevelHierarchy"/>
    <dgm:cxn modelId="{7D192918-CF4A-452F-8E33-02A887F0B19B}" type="presParOf" srcId="{4EDDDEDC-5881-43F2-B481-53CE534DBA36}" destId="{9B92CD21-5448-4709-8FDC-873A6B8A6002}" srcOrd="1" destOrd="0" presId="urn:microsoft.com/office/officeart/2008/layout/HorizontalMultiLevelHierarchy"/>
  </dgm:cxnLst>
  <dgm:bg>
    <a:effectLst>
      <a:glow rad="139700">
        <a:schemeClr val="accent2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69F1A1-2868-4CD8-A414-9ED3B238C36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E7E14-8A50-4EB3-AA70-32E69FC5C2B6}">
      <dgm:prSet/>
      <dgm:spPr>
        <a:solidFill>
          <a:srgbClr val="F1E7F1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1"/>
          <a:r>
            <a:rPr lang="fa-IR" dirty="0" err="1" smtClean="0">
              <a:solidFill>
                <a:srgbClr val="00B050"/>
              </a:solidFill>
              <a:cs typeface="MRT_Jarida" pitchFamily="82" charset="-78"/>
            </a:rPr>
            <a:t>تکبيرة</a:t>
          </a:r>
          <a:r>
            <a:rPr lang="fa-IR" dirty="0" smtClean="0">
              <a:solidFill>
                <a:srgbClr val="00B050"/>
              </a:solidFill>
              <a:cs typeface="MRT_Jarida" pitchFamily="82" charset="-78"/>
            </a:rPr>
            <a:t> </a:t>
          </a:r>
          <a:r>
            <a:rPr lang="fa-IR" dirty="0" err="1" smtClean="0">
              <a:solidFill>
                <a:srgbClr val="00B050"/>
              </a:solidFill>
              <a:cs typeface="MRT_Jarida" pitchFamily="82" charset="-78"/>
            </a:rPr>
            <a:t>الاحرام</a:t>
          </a:r>
          <a:endParaRPr lang="fa-IR" dirty="0">
            <a:solidFill>
              <a:srgbClr val="00B05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B13CEC6-12F4-429E-87AD-CDA8DCB109D6}" type="parTrans" cxnId="{60134AB8-ECB3-4667-9A16-C32432B85DB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307DAC0A-ED4D-4F19-A856-29EB76354FB3}" type="sibTrans" cxnId="{60134AB8-ECB3-4667-9A16-C32432B85DB6}">
      <dgm:prSet/>
      <dgm:spPr/>
      <dgm:t>
        <a:bodyPr/>
        <a:lstStyle/>
        <a:p>
          <a:endParaRPr lang="en-US"/>
        </a:p>
      </dgm:t>
    </dgm:pt>
    <dgm:pt modelId="{CF53493B-137E-413C-928C-4FE78A43C29E}">
      <dgm:prSet/>
      <dgm:spPr>
        <a:solidFill>
          <a:srgbClr val="E1E8FF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dirty="0" smtClean="0">
              <a:solidFill>
                <a:srgbClr val="C00000"/>
              </a:solidFill>
              <a:cs typeface="MRT_Beirut" pitchFamily="2" charset="-78"/>
            </a:rPr>
            <a:t>حمد و سوره</a:t>
          </a:r>
          <a:endParaRPr lang="en-US" dirty="0">
            <a:solidFill>
              <a:srgbClr val="C0000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EFD12B2-A1A1-4BCA-B291-8AFC0ACE40D9}" type="parTrans" cxnId="{75F9ADE2-0610-499D-B5F7-36D897EBED23}">
      <dgm:prSet/>
      <dgm:spPr/>
      <dgm:t>
        <a:bodyPr/>
        <a:lstStyle/>
        <a:p>
          <a:endParaRPr lang="en-US"/>
        </a:p>
      </dgm:t>
    </dgm:pt>
    <dgm:pt modelId="{50D24B1A-69AE-4924-B5F4-4926C9C4D236}" type="sibTrans" cxnId="{75F9ADE2-0610-499D-B5F7-36D897EBED23}">
      <dgm:prSet/>
      <dgm:spPr/>
      <dgm:t>
        <a:bodyPr/>
        <a:lstStyle/>
        <a:p>
          <a:endParaRPr lang="en-US"/>
        </a:p>
      </dgm:t>
    </dgm:pt>
    <dgm:pt modelId="{CB5EFA9A-EB5B-438D-968B-9E2340FF1E51}">
      <dgm:prSet/>
      <dgm:spPr>
        <a:solidFill>
          <a:srgbClr val="FEDADA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dirty="0" smtClean="0">
              <a:solidFill>
                <a:schemeClr val="accent6">
                  <a:lumMod val="60000"/>
                  <a:lumOff val="40000"/>
                </a:schemeClr>
              </a:solidFill>
              <a:cs typeface="MRT_Beirut" pitchFamily="2" charset="-78"/>
            </a:rPr>
            <a:t>رکوع</a:t>
          </a:r>
          <a:endParaRPr lang="en-US" dirty="0">
            <a:solidFill>
              <a:schemeClr val="accent6">
                <a:lumMod val="60000"/>
                <a:lumOff val="40000"/>
              </a:schemeClr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632986B5-5DF6-457A-9BA2-4764C9F2BFC7}" type="parTrans" cxnId="{FF7587B2-FD95-4C55-BCCA-F4EB90EDB8AF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56013601-B4B5-4F29-A911-57558A91181F}" type="sibTrans" cxnId="{FF7587B2-FD95-4C55-BCCA-F4EB90EDB8AF}">
      <dgm:prSet/>
      <dgm:spPr/>
      <dgm:t>
        <a:bodyPr/>
        <a:lstStyle/>
        <a:p>
          <a:endParaRPr lang="en-US"/>
        </a:p>
      </dgm:t>
    </dgm:pt>
    <dgm:pt modelId="{C38FE329-34C0-4A91-8DD4-E27CADB9F84D}">
      <dgm:prSet/>
      <dgm:spPr>
        <a:solidFill>
          <a:srgbClr val="EAF2EF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dirty="0" smtClean="0">
              <a:solidFill>
                <a:srgbClr val="00B0F0"/>
              </a:solidFill>
              <a:cs typeface="MRT_Beirut" pitchFamily="2" charset="-78"/>
            </a:rPr>
            <a:t>سجود</a:t>
          </a:r>
          <a:endParaRPr lang="en-US" dirty="0">
            <a:solidFill>
              <a:srgbClr val="00B0F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169D304-777D-41E1-A7A1-C903C4C976D1}" type="parTrans" cxnId="{C5D94C52-11D1-4079-965B-097BAE85E87A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D720872D-385B-44DC-8A1F-780CCDDB976B}" type="sibTrans" cxnId="{C5D94C52-11D1-4079-965B-097BAE85E87A}">
      <dgm:prSet/>
      <dgm:spPr/>
      <dgm:t>
        <a:bodyPr/>
        <a:lstStyle/>
        <a:p>
          <a:endParaRPr lang="en-US"/>
        </a:p>
      </dgm:t>
    </dgm:pt>
    <dgm:pt modelId="{95FE9FAC-4A5E-435E-AA5D-9C1D2B7C97C0}">
      <dgm:prSet phldrT="[Text]"/>
      <dgm:spPr>
        <a:solidFill>
          <a:srgbClr val="FEE6F5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dirty="0" smtClean="0">
              <a:solidFill>
                <a:srgbClr val="C00000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cs typeface="MRT_Jarida" pitchFamily="82" charset="-78"/>
            </a:rPr>
            <a:t>رکعت اول</a:t>
          </a:r>
          <a:endParaRPr lang="en-US" dirty="0">
            <a:solidFill>
              <a:srgbClr val="C00000"/>
            </a:solidFill>
            <a:effectLst>
              <a:glow rad="101600">
                <a:srgbClr val="00B050">
                  <a:alpha val="60000"/>
                </a:srgbClr>
              </a:glow>
            </a:effectLst>
            <a:cs typeface="MRT_Jarida" pitchFamily="82" charset="-78"/>
          </a:endParaRPr>
        </a:p>
      </dgm:t>
    </dgm:pt>
    <dgm:pt modelId="{598CA8C9-15F2-4B01-A05A-8D19E4C120C2}" type="sibTrans" cxnId="{37A5A8D5-7943-4BB4-9635-2B10A6B3F7ED}">
      <dgm:prSet/>
      <dgm:spPr/>
      <dgm:t>
        <a:bodyPr/>
        <a:lstStyle/>
        <a:p>
          <a:endParaRPr lang="en-US"/>
        </a:p>
      </dgm:t>
    </dgm:pt>
    <dgm:pt modelId="{B8D796DA-C19F-4633-895D-F953EFE591F4}" type="parTrans" cxnId="{37A5A8D5-7943-4BB4-9635-2B10A6B3F7ED}">
      <dgm:prSet/>
      <dgm:spPr/>
      <dgm:t>
        <a:bodyPr/>
        <a:lstStyle/>
        <a:p>
          <a:endParaRPr lang="en-US"/>
        </a:p>
      </dgm:t>
    </dgm:pt>
    <dgm:pt modelId="{688DA1D8-2C4B-4F08-986B-1F64FD659E2C}" type="pres">
      <dgm:prSet presAssocID="{2169F1A1-2868-4CD8-A414-9ED3B238C3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4ECD1C-9021-436C-BBD8-B719E8C21EB5}" type="pres">
      <dgm:prSet presAssocID="{95FE9FAC-4A5E-435E-AA5D-9C1D2B7C97C0}" presName="root1" presStyleCnt="0"/>
      <dgm:spPr/>
    </dgm:pt>
    <dgm:pt modelId="{31487234-8072-4162-B6FC-95A9C7D2F5BF}" type="pres">
      <dgm:prSet presAssocID="{95FE9FAC-4A5E-435E-AA5D-9C1D2B7C97C0}" presName="LevelOneTextNode" presStyleLbl="node0" presStyleIdx="0" presStyleCnt="1">
        <dgm:presLayoutVars>
          <dgm:chPref val="3"/>
        </dgm:presLayoutVars>
      </dgm:prSet>
      <dgm:spPr>
        <a:prstGeom prst="snip1Rect">
          <a:avLst/>
        </a:prstGeom>
      </dgm:spPr>
      <dgm:t>
        <a:bodyPr/>
        <a:lstStyle/>
        <a:p>
          <a:endParaRPr lang="en-US"/>
        </a:p>
      </dgm:t>
    </dgm:pt>
    <dgm:pt modelId="{108727BE-5881-430D-AA76-06AA1DBE6D96}" type="pres">
      <dgm:prSet presAssocID="{95FE9FAC-4A5E-435E-AA5D-9C1D2B7C97C0}" presName="level2hierChild" presStyleCnt="0"/>
      <dgm:spPr/>
    </dgm:pt>
    <dgm:pt modelId="{A89EF251-524B-40E3-BA1B-D80034A4BD61}" type="pres">
      <dgm:prSet presAssocID="{1B13CEC6-12F4-429E-87AD-CDA8DCB109D6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E3E1691B-5B55-4331-953F-52419CBF0908}" type="pres">
      <dgm:prSet presAssocID="{1B13CEC6-12F4-429E-87AD-CDA8DCB109D6}" presName="connTx" presStyleLbl="parChTrans1D2" presStyleIdx="0" presStyleCnt="4"/>
      <dgm:spPr/>
      <dgm:t>
        <a:bodyPr/>
        <a:lstStyle/>
        <a:p>
          <a:endParaRPr lang="en-US"/>
        </a:p>
      </dgm:t>
    </dgm:pt>
    <dgm:pt modelId="{8E5B4096-1A09-4066-AF95-14D71D4286D4}" type="pres">
      <dgm:prSet presAssocID="{79FE7E14-8A50-4EB3-AA70-32E69FC5C2B6}" presName="root2" presStyleCnt="0"/>
      <dgm:spPr/>
    </dgm:pt>
    <dgm:pt modelId="{2A209760-FFD4-497B-9C44-9FCA5B138B1B}" type="pres">
      <dgm:prSet presAssocID="{79FE7E14-8A50-4EB3-AA70-32E69FC5C2B6}" presName="LevelTwoTextNode" presStyleLbl="node2" presStyleIdx="0" presStyleCnt="4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CF595E7-23E3-4D24-A818-D390989B5054}" type="pres">
      <dgm:prSet presAssocID="{79FE7E14-8A50-4EB3-AA70-32E69FC5C2B6}" presName="level3hierChild" presStyleCnt="0"/>
      <dgm:spPr/>
    </dgm:pt>
    <dgm:pt modelId="{702363CE-64E7-4F40-BDC5-281B32730266}" type="pres">
      <dgm:prSet presAssocID="{9EFD12B2-A1A1-4BCA-B291-8AFC0ACE40D9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3D893769-CE6E-44A0-B505-0F2C03129763}" type="pres">
      <dgm:prSet presAssocID="{9EFD12B2-A1A1-4BCA-B291-8AFC0ACE40D9}" presName="connTx" presStyleLbl="parChTrans1D2" presStyleIdx="1" presStyleCnt="4"/>
      <dgm:spPr/>
      <dgm:t>
        <a:bodyPr/>
        <a:lstStyle/>
        <a:p>
          <a:endParaRPr lang="en-US"/>
        </a:p>
      </dgm:t>
    </dgm:pt>
    <dgm:pt modelId="{9BD44B12-16FF-4C68-81E4-2F50F534446C}" type="pres">
      <dgm:prSet presAssocID="{CF53493B-137E-413C-928C-4FE78A43C29E}" presName="root2" presStyleCnt="0"/>
      <dgm:spPr/>
    </dgm:pt>
    <dgm:pt modelId="{CFEA9130-0053-452A-8B1C-F96538FC4175}" type="pres">
      <dgm:prSet presAssocID="{CF53493B-137E-413C-928C-4FE78A43C29E}" presName="LevelTwoTextNode" presStyleLbl="node2" presStyleIdx="1" presStyleCnt="4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33383E4-D58D-402B-9F8B-C82AC4BB2C21}" type="pres">
      <dgm:prSet presAssocID="{CF53493B-137E-413C-928C-4FE78A43C29E}" presName="level3hierChild" presStyleCnt="0"/>
      <dgm:spPr/>
    </dgm:pt>
    <dgm:pt modelId="{BE9EF593-AEB6-4658-9082-A0C668921ADB}" type="pres">
      <dgm:prSet presAssocID="{632986B5-5DF6-457A-9BA2-4764C9F2BFC7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02A8E9C7-BA26-4896-B3A0-ED493A2D218E}" type="pres">
      <dgm:prSet presAssocID="{632986B5-5DF6-457A-9BA2-4764C9F2BFC7}" presName="connTx" presStyleLbl="parChTrans1D2" presStyleIdx="2" presStyleCnt="4"/>
      <dgm:spPr/>
      <dgm:t>
        <a:bodyPr/>
        <a:lstStyle/>
        <a:p>
          <a:endParaRPr lang="en-US"/>
        </a:p>
      </dgm:t>
    </dgm:pt>
    <dgm:pt modelId="{1C072C05-1A1F-49EF-BD07-E3D8E598FA87}" type="pres">
      <dgm:prSet presAssocID="{CB5EFA9A-EB5B-438D-968B-9E2340FF1E51}" presName="root2" presStyleCnt="0"/>
      <dgm:spPr/>
    </dgm:pt>
    <dgm:pt modelId="{D13FEF98-BBD5-48F9-8BEB-C2EF18FC179B}" type="pres">
      <dgm:prSet presAssocID="{CB5EFA9A-EB5B-438D-968B-9E2340FF1E51}" presName="LevelTwoTextNode" presStyleLbl="node2" presStyleIdx="2" presStyleCnt="4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B0A5598F-6C22-4945-9245-AB3524AE1424}" type="pres">
      <dgm:prSet presAssocID="{CB5EFA9A-EB5B-438D-968B-9E2340FF1E51}" presName="level3hierChild" presStyleCnt="0"/>
      <dgm:spPr/>
    </dgm:pt>
    <dgm:pt modelId="{DB2D7E58-E105-48C6-9A8A-8BF4C9427BF9}" type="pres">
      <dgm:prSet presAssocID="{0169D304-777D-41E1-A7A1-C903C4C976D1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EC8FE7E6-C715-413C-8275-CFA43E753D19}" type="pres">
      <dgm:prSet presAssocID="{0169D304-777D-41E1-A7A1-C903C4C976D1}" presName="connTx" presStyleLbl="parChTrans1D2" presStyleIdx="3" presStyleCnt="4"/>
      <dgm:spPr/>
      <dgm:t>
        <a:bodyPr/>
        <a:lstStyle/>
        <a:p>
          <a:endParaRPr lang="en-US"/>
        </a:p>
      </dgm:t>
    </dgm:pt>
    <dgm:pt modelId="{39F2E783-5052-40BF-AA9A-7BC3C3FCCDBF}" type="pres">
      <dgm:prSet presAssocID="{C38FE329-34C0-4A91-8DD4-E27CADB9F84D}" presName="root2" presStyleCnt="0"/>
      <dgm:spPr/>
    </dgm:pt>
    <dgm:pt modelId="{606D22DC-9D12-4E78-BFFE-58DECC9324B8}" type="pres">
      <dgm:prSet presAssocID="{C38FE329-34C0-4A91-8DD4-E27CADB9F84D}" presName="LevelTwoTextNode" presStyleLbl="node2" presStyleIdx="3" presStyleCnt="4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36DF59A-53A5-4FF6-8FE1-8D02047F569C}" type="pres">
      <dgm:prSet presAssocID="{C38FE329-34C0-4A91-8DD4-E27CADB9F84D}" presName="level3hierChild" presStyleCnt="0"/>
      <dgm:spPr/>
    </dgm:pt>
  </dgm:ptLst>
  <dgm:cxnLst>
    <dgm:cxn modelId="{3D86D06F-48B5-46D9-AC29-2A6B8801BB1E}" type="presOf" srcId="{1B13CEC6-12F4-429E-87AD-CDA8DCB109D6}" destId="{E3E1691B-5B55-4331-953F-52419CBF0908}" srcOrd="1" destOrd="0" presId="urn:microsoft.com/office/officeart/2008/layout/HorizontalMultiLevelHierarchy"/>
    <dgm:cxn modelId="{75F9ADE2-0610-499D-B5F7-36D897EBED23}" srcId="{95FE9FAC-4A5E-435E-AA5D-9C1D2B7C97C0}" destId="{CF53493B-137E-413C-928C-4FE78A43C29E}" srcOrd="1" destOrd="0" parTransId="{9EFD12B2-A1A1-4BCA-B291-8AFC0ACE40D9}" sibTransId="{50D24B1A-69AE-4924-B5F4-4926C9C4D236}"/>
    <dgm:cxn modelId="{F3D52C95-292C-414D-8224-F864D58A91B7}" type="presOf" srcId="{95FE9FAC-4A5E-435E-AA5D-9C1D2B7C97C0}" destId="{31487234-8072-4162-B6FC-95A9C7D2F5BF}" srcOrd="0" destOrd="0" presId="urn:microsoft.com/office/officeart/2008/layout/HorizontalMultiLevelHierarchy"/>
    <dgm:cxn modelId="{C5D94C52-11D1-4079-965B-097BAE85E87A}" srcId="{95FE9FAC-4A5E-435E-AA5D-9C1D2B7C97C0}" destId="{C38FE329-34C0-4A91-8DD4-E27CADB9F84D}" srcOrd="3" destOrd="0" parTransId="{0169D304-777D-41E1-A7A1-C903C4C976D1}" sibTransId="{D720872D-385B-44DC-8A1F-780CCDDB976B}"/>
    <dgm:cxn modelId="{E9017478-BEA1-4FAA-B2B2-117A6B5D9512}" type="presOf" srcId="{0169D304-777D-41E1-A7A1-C903C4C976D1}" destId="{EC8FE7E6-C715-413C-8275-CFA43E753D19}" srcOrd="1" destOrd="0" presId="urn:microsoft.com/office/officeart/2008/layout/HorizontalMultiLevelHierarchy"/>
    <dgm:cxn modelId="{F0C7F715-10DE-44E6-B022-A44FFE3CDAB8}" type="presOf" srcId="{2169F1A1-2868-4CD8-A414-9ED3B238C36E}" destId="{688DA1D8-2C4B-4F08-986B-1F64FD659E2C}" srcOrd="0" destOrd="0" presId="urn:microsoft.com/office/officeart/2008/layout/HorizontalMultiLevelHierarchy"/>
    <dgm:cxn modelId="{DCEDED53-7AC1-4898-AB88-0BC855994C66}" type="presOf" srcId="{79FE7E14-8A50-4EB3-AA70-32E69FC5C2B6}" destId="{2A209760-FFD4-497B-9C44-9FCA5B138B1B}" srcOrd="0" destOrd="0" presId="urn:microsoft.com/office/officeart/2008/layout/HorizontalMultiLevelHierarchy"/>
    <dgm:cxn modelId="{E0DF8C13-A23E-4CC2-B83C-EFDBED24E2EF}" type="presOf" srcId="{C38FE329-34C0-4A91-8DD4-E27CADB9F84D}" destId="{606D22DC-9D12-4E78-BFFE-58DECC9324B8}" srcOrd="0" destOrd="0" presId="urn:microsoft.com/office/officeart/2008/layout/HorizontalMultiLevelHierarchy"/>
    <dgm:cxn modelId="{9526B833-997A-4C0F-B418-2E4C5A76A78E}" type="presOf" srcId="{632986B5-5DF6-457A-9BA2-4764C9F2BFC7}" destId="{02A8E9C7-BA26-4896-B3A0-ED493A2D218E}" srcOrd="1" destOrd="0" presId="urn:microsoft.com/office/officeart/2008/layout/HorizontalMultiLevelHierarchy"/>
    <dgm:cxn modelId="{8966F65B-67EF-431A-95CE-76DFF6D71250}" type="presOf" srcId="{1B13CEC6-12F4-429E-87AD-CDA8DCB109D6}" destId="{A89EF251-524B-40E3-BA1B-D80034A4BD61}" srcOrd="0" destOrd="0" presId="urn:microsoft.com/office/officeart/2008/layout/HorizontalMultiLevelHierarchy"/>
    <dgm:cxn modelId="{FF7587B2-FD95-4C55-BCCA-F4EB90EDB8AF}" srcId="{95FE9FAC-4A5E-435E-AA5D-9C1D2B7C97C0}" destId="{CB5EFA9A-EB5B-438D-968B-9E2340FF1E51}" srcOrd="2" destOrd="0" parTransId="{632986B5-5DF6-457A-9BA2-4764C9F2BFC7}" sibTransId="{56013601-B4B5-4F29-A911-57558A91181F}"/>
    <dgm:cxn modelId="{60134AB8-ECB3-4667-9A16-C32432B85DB6}" srcId="{95FE9FAC-4A5E-435E-AA5D-9C1D2B7C97C0}" destId="{79FE7E14-8A50-4EB3-AA70-32E69FC5C2B6}" srcOrd="0" destOrd="0" parTransId="{1B13CEC6-12F4-429E-87AD-CDA8DCB109D6}" sibTransId="{307DAC0A-ED4D-4F19-A856-29EB76354FB3}"/>
    <dgm:cxn modelId="{37A5A8D5-7943-4BB4-9635-2B10A6B3F7ED}" srcId="{2169F1A1-2868-4CD8-A414-9ED3B238C36E}" destId="{95FE9FAC-4A5E-435E-AA5D-9C1D2B7C97C0}" srcOrd="0" destOrd="0" parTransId="{B8D796DA-C19F-4633-895D-F953EFE591F4}" sibTransId="{598CA8C9-15F2-4B01-A05A-8D19E4C120C2}"/>
    <dgm:cxn modelId="{3556E813-5560-45B0-9FEE-D4D7BEBEFD49}" type="presOf" srcId="{9EFD12B2-A1A1-4BCA-B291-8AFC0ACE40D9}" destId="{702363CE-64E7-4F40-BDC5-281B32730266}" srcOrd="0" destOrd="0" presId="urn:microsoft.com/office/officeart/2008/layout/HorizontalMultiLevelHierarchy"/>
    <dgm:cxn modelId="{37F3A90F-F178-4891-8270-F1EA6980A6DC}" type="presOf" srcId="{0169D304-777D-41E1-A7A1-C903C4C976D1}" destId="{DB2D7E58-E105-48C6-9A8A-8BF4C9427BF9}" srcOrd="0" destOrd="0" presId="urn:microsoft.com/office/officeart/2008/layout/HorizontalMultiLevelHierarchy"/>
    <dgm:cxn modelId="{CED52C3C-4F8B-4D34-BC0B-B2900995902C}" type="presOf" srcId="{9EFD12B2-A1A1-4BCA-B291-8AFC0ACE40D9}" destId="{3D893769-CE6E-44A0-B505-0F2C03129763}" srcOrd="1" destOrd="0" presId="urn:microsoft.com/office/officeart/2008/layout/HorizontalMultiLevelHierarchy"/>
    <dgm:cxn modelId="{F167EFC8-B1C0-4CBF-887F-D4B38D8FFFC1}" type="presOf" srcId="{CB5EFA9A-EB5B-438D-968B-9E2340FF1E51}" destId="{D13FEF98-BBD5-48F9-8BEB-C2EF18FC179B}" srcOrd="0" destOrd="0" presId="urn:microsoft.com/office/officeart/2008/layout/HorizontalMultiLevelHierarchy"/>
    <dgm:cxn modelId="{E140ECF0-8F2D-44E3-B800-E93015AD6B1E}" type="presOf" srcId="{CF53493B-137E-413C-928C-4FE78A43C29E}" destId="{CFEA9130-0053-452A-8B1C-F96538FC4175}" srcOrd="0" destOrd="0" presId="urn:microsoft.com/office/officeart/2008/layout/HorizontalMultiLevelHierarchy"/>
    <dgm:cxn modelId="{D3D8F095-EE43-4ABF-BBE6-91F44762FEA0}" type="presOf" srcId="{632986B5-5DF6-457A-9BA2-4764C9F2BFC7}" destId="{BE9EF593-AEB6-4658-9082-A0C668921ADB}" srcOrd="0" destOrd="0" presId="urn:microsoft.com/office/officeart/2008/layout/HorizontalMultiLevelHierarchy"/>
    <dgm:cxn modelId="{91F3C3F2-A3B9-476A-84F0-4EFB3C4FA1FB}" type="presParOf" srcId="{688DA1D8-2C4B-4F08-986B-1F64FD659E2C}" destId="{494ECD1C-9021-436C-BBD8-B719E8C21EB5}" srcOrd="0" destOrd="0" presId="urn:microsoft.com/office/officeart/2008/layout/HorizontalMultiLevelHierarchy"/>
    <dgm:cxn modelId="{C1E32C03-C0AB-419D-84FC-3A55FA7C4488}" type="presParOf" srcId="{494ECD1C-9021-436C-BBD8-B719E8C21EB5}" destId="{31487234-8072-4162-B6FC-95A9C7D2F5BF}" srcOrd="0" destOrd="0" presId="urn:microsoft.com/office/officeart/2008/layout/HorizontalMultiLevelHierarchy"/>
    <dgm:cxn modelId="{1E7B03B8-2817-4F7F-BB28-562EC51AB416}" type="presParOf" srcId="{494ECD1C-9021-436C-BBD8-B719E8C21EB5}" destId="{108727BE-5881-430D-AA76-06AA1DBE6D96}" srcOrd="1" destOrd="0" presId="urn:microsoft.com/office/officeart/2008/layout/HorizontalMultiLevelHierarchy"/>
    <dgm:cxn modelId="{BF3AC64C-97FB-41F1-BC6F-4BF91DE1C1CC}" type="presParOf" srcId="{108727BE-5881-430D-AA76-06AA1DBE6D96}" destId="{A89EF251-524B-40E3-BA1B-D80034A4BD61}" srcOrd="0" destOrd="0" presId="urn:microsoft.com/office/officeart/2008/layout/HorizontalMultiLevelHierarchy"/>
    <dgm:cxn modelId="{A3B1EB30-A953-4AFC-8784-F89A90B058A5}" type="presParOf" srcId="{A89EF251-524B-40E3-BA1B-D80034A4BD61}" destId="{E3E1691B-5B55-4331-953F-52419CBF0908}" srcOrd="0" destOrd="0" presId="urn:microsoft.com/office/officeart/2008/layout/HorizontalMultiLevelHierarchy"/>
    <dgm:cxn modelId="{89208597-0F50-4761-B74F-64656896FEEE}" type="presParOf" srcId="{108727BE-5881-430D-AA76-06AA1DBE6D96}" destId="{8E5B4096-1A09-4066-AF95-14D71D4286D4}" srcOrd="1" destOrd="0" presId="urn:microsoft.com/office/officeart/2008/layout/HorizontalMultiLevelHierarchy"/>
    <dgm:cxn modelId="{D53FBD5E-BD51-4A10-AF68-A17461946095}" type="presParOf" srcId="{8E5B4096-1A09-4066-AF95-14D71D4286D4}" destId="{2A209760-FFD4-497B-9C44-9FCA5B138B1B}" srcOrd="0" destOrd="0" presId="urn:microsoft.com/office/officeart/2008/layout/HorizontalMultiLevelHierarchy"/>
    <dgm:cxn modelId="{7BDC5EB9-D42B-4612-8131-D1E25136B194}" type="presParOf" srcId="{8E5B4096-1A09-4066-AF95-14D71D4286D4}" destId="{ACF595E7-23E3-4D24-A818-D390989B5054}" srcOrd="1" destOrd="0" presId="urn:microsoft.com/office/officeart/2008/layout/HorizontalMultiLevelHierarchy"/>
    <dgm:cxn modelId="{5CD29BB4-74F3-479E-B005-146CA4C006AA}" type="presParOf" srcId="{108727BE-5881-430D-AA76-06AA1DBE6D96}" destId="{702363CE-64E7-4F40-BDC5-281B32730266}" srcOrd="2" destOrd="0" presId="urn:microsoft.com/office/officeart/2008/layout/HorizontalMultiLevelHierarchy"/>
    <dgm:cxn modelId="{69F9E00B-8BB9-43AE-BD2B-B2F251EC3CC2}" type="presParOf" srcId="{702363CE-64E7-4F40-BDC5-281B32730266}" destId="{3D893769-CE6E-44A0-B505-0F2C03129763}" srcOrd="0" destOrd="0" presId="urn:microsoft.com/office/officeart/2008/layout/HorizontalMultiLevelHierarchy"/>
    <dgm:cxn modelId="{614F12E0-00A6-4762-94A1-E3BCF35C2F8B}" type="presParOf" srcId="{108727BE-5881-430D-AA76-06AA1DBE6D96}" destId="{9BD44B12-16FF-4C68-81E4-2F50F534446C}" srcOrd="3" destOrd="0" presId="urn:microsoft.com/office/officeart/2008/layout/HorizontalMultiLevelHierarchy"/>
    <dgm:cxn modelId="{8BFFC36A-B5BA-4369-B1F5-9302BA606CF8}" type="presParOf" srcId="{9BD44B12-16FF-4C68-81E4-2F50F534446C}" destId="{CFEA9130-0053-452A-8B1C-F96538FC4175}" srcOrd="0" destOrd="0" presId="urn:microsoft.com/office/officeart/2008/layout/HorizontalMultiLevelHierarchy"/>
    <dgm:cxn modelId="{0D5E0529-DA45-42B0-AB99-B4CA4A4DDE33}" type="presParOf" srcId="{9BD44B12-16FF-4C68-81E4-2F50F534446C}" destId="{A33383E4-D58D-402B-9F8B-C82AC4BB2C21}" srcOrd="1" destOrd="0" presId="urn:microsoft.com/office/officeart/2008/layout/HorizontalMultiLevelHierarchy"/>
    <dgm:cxn modelId="{FA372090-9B66-4062-8393-CC8D0E0F3F31}" type="presParOf" srcId="{108727BE-5881-430D-AA76-06AA1DBE6D96}" destId="{BE9EF593-AEB6-4658-9082-A0C668921ADB}" srcOrd="4" destOrd="0" presId="urn:microsoft.com/office/officeart/2008/layout/HorizontalMultiLevelHierarchy"/>
    <dgm:cxn modelId="{B27D574C-D314-4F28-A530-62161B167C60}" type="presParOf" srcId="{BE9EF593-AEB6-4658-9082-A0C668921ADB}" destId="{02A8E9C7-BA26-4896-B3A0-ED493A2D218E}" srcOrd="0" destOrd="0" presId="urn:microsoft.com/office/officeart/2008/layout/HorizontalMultiLevelHierarchy"/>
    <dgm:cxn modelId="{8538A51A-F7E2-4E2C-AC7B-1B2F71CC2187}" type="presParOf" srcId="{108727BE-5881-430D-AA76-06AA1DBE6D96}" destId="{1C072C05-1A1F-49EF-BD07-E3D8E598FA87}" srcOrd="5" destOrd="0" presId="urn:microsoft.com/office/officeart/2008/layout/HorizontalMultiLevelHierarchy"/>
    <dgm:cxn modelId="{9D35B801-F5ED-473E-830C-345C8CAC11C9}" type="presParOf" srcId="{1C072C05-1A1F-49EF-BD07-E3D8E598FA87}" destId="{D13FEF98-BBD5-48F9-8BEB-C2EF18FC179B}" srcOrd="0" destOrd="0" presId="urn:microsoft.com/office/officeart/2008/layout/HorizontalMultiLevelHierarchy"/>
    <dgm:cxn modelId="{C25C4250-499E-4441-9536-271959E84CBE}" type="presParOf" srcId="{1C072C05-1A1F-49EF-BD07-E3D8E598FA87}" destId="{B0A5598F-6C22-4945-9245-AB3524AE1424}" srcOrd="1" destOrd="0" presId="urn:microsoft.com/office/officeart/2008/layout/HorizontalMultiLevelHierarchy"/>
    <dgm:cxn modelId="{733F0923-1CFB-4EFC-BCD4-5D1CF765F8AA}" type="presParOf" srcId="{108727BE-5881-430D-AA76-06AA1DBE6D96}" destId="{DB2D7E58-E105-48C6-9A8A-8BF4C9427BF9}" srcOrd="6" destOrd="0" presId="urn:microsoft.com/office/officeart/2008/layout/HorizontalMultiLevelHierarchy"/>
    <dgm:cxn modelId="{E29B3205-12CD-4489-9A82-438C13D06285}" type="presParOf" srcId="{DB2D7E58-E105-48C6-9A8A-8BF4C9427BF9}" destId="{EC8FE7E6-C715-413C-8275-CFA43E753D19}" srcOrd="0" destOrd="0" presId="urn:microsoft.com/office/officeart/2008/layout/HorizontalMultiLevelHierarchy"/>
    <dgm:cxn modelId="{061C6C06-D7D9-49FE-AEF4-61AB6BD20934}" type="presParOf" srcId="{108727BE-5881-430D-AA76-06AA1DBE6D96}" destId="{39F2E783-5052-40BF-AA9A-7BC3C3FCCDBF}" srcOrd="7" destOrd="0" presId="urn:microsoft.com/office/officeart/2008/layout/HorizontalMultiLevelHierarchy"/>
    <dgm:cxn modelId="{0E8DD05F-E7E3-4EF8-9DD9-29A359277889}" type="presParOf" srcId="{39F2E783-5052-40BF-AA9A-7BC3C3FCCDBF}" destId="{606D22DC-9D12-4E78-BFFE-58DECC9324B8}" srcOrd="0" destOrd="0" presId="urn:microsoft.com/office/officeart/2008/layout/HorizontalMultiLevelHierarchy"/>
    <dgm:cxn modelId="{3C17925F-D581-4BC0-8B60-998974B56669}" type="presParOf" srcId="{39F2E783-5052-40BF-AA9A-7BC3C3FCCDBF}" destId="{336DF59A-53A5-4FF6-8FE1-8D02047F569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69F1A1-2868-4CD8-A414-9ED3B238C36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E7E14-8A50-4EB3-AA70-32E69FC5C2B6}">
      <dgm:prSet custT="1"/>
      <dgm:spPr>
        <a:solidFill>
          <a:srgbClr val="F1E7F1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1"/>
          <a:r>
            <a:rPr lang="fa-IR" sz="2800" dirty="0" smtClean="0">
              <a:solidFill>
                <a:srgbClr val="00B050"/>
              </a:solidFill>
              <a:cs typeface="MRT_Jarida" pitchFamily="82" charset="-78"/>
            </a:rPr>
            <a:t>قیام</a:t>
          </a:r>
          <a:endParaRPr lang="fa-IR" sz="2800" dirty="0">
            <a:solidFill>
              <a:srgbClr val="00B05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B13CEC6-12F4-429E-87AD-CDA8DCB109D6}" type="parTrans" cxnId="{60134AB8-ECB3-4667-9A16-C32432B85DB6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 sz="1000"/>
        </a:p>
      </dgm:t>
    </dgm:pt>
    <dgm:pt modelId="{307DAC0A-ED4D-4F19-A856-29EB76354FB3}" type="sibTrans" cxnId="{60134AB8-ECB3-4667-9A16-C32432B85DB6}">
      <dgm:prSet/>
      <dgm:spPr/>
      <dgm:t>
        <a:bodyPr/>
        <a:lstStyle/>
        <a:p>
          <a:endParaRPr lang="en-US"/>
        </a:p>
      </dgm:t>
    </dgm:pt>
    <dgm:pt modelId="{CF53493B-137E-413C-928C-4FE78A43C29E}">
      <dgm:prSet custT="1"/>
      <dgm:spPr>
        <a:solidFill>
          <a:srgbClr val="E1E8FF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2800" dirty="0" smtClean="0">
              <a:solidFill>
                <a:srgbClr val="C00000"/>
              </a:solidFill>
              <a:cs typeface="MRT_Beirut" pitchFamily="2" charset="-78"/>
            </a:rPr>
            <a:t>حمد و سوره</a:t>
          </a:r>
          <a:endParaRPr lang="en-US" sz="2800" dirty="0">
            <a:solidFill>
              <a:srgbClr val="C0000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EFD12B2-A1A1-4BCA-B291-8AFC0ACE40D9}" type="parTrans" cxnId="{75F9ADE2-0610-499D-B5F7-36D897EBED23}">
      <dgm:prSet custT="1"/>
      <dgm:spPr/>
      <dgm:t>
        <a:bodyPr/>
        <a:lstStyle/>
        <a:p>
          <a:endParaRPr lang="en-US" sz="700"/>
        </a:p>
      </dgm:t>
    </dgm:pt>
    <dgm:pt modelId="{50D24B1A-69AE-4924-B5F4-4926C9C4D236}" type="sibTrans" cxnId="{75F9ADE2-0610-499D-B5F7-36D897EBED23}">
      <dgm:prSet/>
      <dgm:spPr/>
      <dgm:t>
        <a:bodyPr/>
        <a:lstStyle/>
        <a:p>
          <a:endParaRPr lang="en-US"/>
        </a:p>
      </dgm:t>
    </dgm:pt>
    <dgm:pt modelId="{CB5EFA9A-EB5B-438D-968B-9E2340FF1E51}">
      <dgm:prSet custT="1"/>
      <dgm:spPr>
        <a:solidFill>
          <a:srgbClr val="FEDADA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2800" dirty="0" smtClean="0">
              <a:solidFill>
                <a:schemeClr val="accent6">
                  <a:lumMod val="60000"/>
                  <a:lumOff val="40000"/>
                </a:schemeClr>
              </a:solidFill>
              <a:cs typeface="MRT_Beirut" pitchFamily="2" charset="-78"/>
            </a:rPr>
            <a:t>رکوع</a:t>
          </a:r>
          <a:endParaRPr lang="en-US" sz="2800" dirty="0">
            <a:solidFill>
              <a:schemeClr val="accent6">
                <a:lumMod val="60000"/>
                <a:lumOff val="40000"/>
              </a:schemeClr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632986B5-5DF6-457A-9BA2-4764C9F2BFC7}" type="parTrans" cxnId="{FF7587B2-FD95-4C55-BCCA-F4EB90EDB8AF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 sz="700"/>
        </a:p>
      </dgm:t>
    </dgm:pt>
    <dgm:pt modelId="{56013601-B4B5-4F29-A911-57558A91181F}" type="sibTrans" cxnId="{FF7587B2-FD95-4C55-BCCA-F4EB90EDB8AF}">
      <dgm:prSet/>
      <dgm:spPr/>
      <dgm:t>
        <a:bodyPr/>
        <a:lstStyle/>
        <a:p>
          <a:endParaRPr lang="en-US"/>
        </a:p>
      </dgm:t>
    </dgm:pt>
    <dgm:pt modelId="{C38FE329-34C0-4A91-8DD4-E27CADB9F84D}">
      <dgm:prSet custT="1"/>
      <dgm:spPr>
        <a:solidFill>
          <a:srgbClr val="EAF2EF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2800" dirty="0" smtClean="0">
              <a:solidFill>
                <a:srgbClr val="00B0F0"/>
              </a:solidFill>
              <a:cs typeface="MRT_Beirut" pitchFamily="2" charset="-78"/>
            </a:rPr>
            <a:t>سجود</a:t>
          </a:r>
          <a:endParaRPr lang="en-US" sz="2800" dirty="0">
            <a:solidFill>
              <a:srgbClr val="00B0F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0169D304-777D-41E1-A7A1-C903C4C976D1}" type="parTrans" cxnId="{C5D94C52-11D1-4079-965B-097BAE85E87A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 sz="700"/>
        </a:p>
      </dgm:t>
    </dgm:pt>
    <dgm:pt modelId="{D720872D-385B-44DC-8A1F-780CCDDB976B}" type="sibTrans" cxnId="{C5D94C52-11D1-4079-965B-097BAE85E87A}">
      <dgm:prSet/>
      <dgm:spPr/>
      <dgm:t>
        <a:bodyPr/>
        <a:lstStyle/>
        <a:p>
          <a:endParaRPr lang="en-US"/>
        </a:p>
      </dgm:t>
    </dgm:pt>
    <dgm:pt modelId="{95FE9FAC-4A5E-435E-AA5D-9C1D2B7C97C0}">
      <dgm:prSet phldrT="[Text]" custT="1"/>
      <dgm:spPr>
        <a:solidFill>
          <a:srgbClr val="FEE6F5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4000" dirty="0" smtClean="0">
              <a:solidFill>
                <a:srgbClr val="C00000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cs typeface="MRT_Jarida" pitchFamily="82" charset="-78"/>
            </a:rPr>
            <a:t>رکعت دوم</a:t>
          </a:r>
          <a:endParaRPr lang="en-US" sz="4000" dirty="0">
            <a:solidFill>
              <a:srgbClr val="C00000"/>
            </a:solidFill>
            <a:effectLst>
              <a:glow rad="101600">
                <a:srgbClr val="00B050">
                  <a:alpha val="60000"/>
                </a:srgbClr>
              </a:glow>
            </a:effectLst>
            <a:cs typeface="MRT_Jarida" pitchFamily="8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98CA8C9-15F2-4B01-A05A-8D19E4C120C2}" type="sibTrans" cxnId="{37A5A8D5-7943-4BB4-9635-2B10A6B3F7ED}">
      <dgm:prSet/>
      <dgm:spPr/>
      <dgm:t>
        <a:bodyPr/>
        <a:lstStyle/>
        <a:p>
          <a:endParaRPr lang="en-US"/>
        </a:p>
      </dgm:t>
    </dgm:pt>
    <dgm:pt modelId="{B8D796DA-C19F-4633-895D-F953EFE591F4}" type="parTrans" cxnId="{37A5A8D5-7943-4BB4-9635-2B10A6B3F7ED}">
      <dgm:prSet/>
      <dgm:spPr/>
      <dgm:t>
        <a:bodyPr/>
        <a:lstStyle/>
        <a:p>
          <a:endParaRPr lang="en-US"/>
        </a:p>
      </dgm:t>
    </dgm:pt>
    <dgm:pt modelId="{829E81F3-0B7E-42A8-A56E-2365E528C4AD}">
      <dgm:prSet custT="1"/>
      <dgm:spPr>
        <a:solidFill>
          <a:srgbClr val="EAF2EF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2800" dirty="0" smtClean="0">
              <a:solidFill>
                <a:srgbClr val="0070C0"/>
              </a:solidFill>
              <a:cs typeface="MRT_Beirut" pitchFamily="2" charset="-78"/>
            </a:rPr>
            <a:t>قنوت</a:t>
          </a:r>
          <a:endParaRPr lang="en-US" sz="2800" dirty="0">
            <a:solidFill>
              <a:srgbClr val="0070C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A3B730A4-88D6-4B41-B8D5-859D4CEF3222}" type="parTrans" cxnId="{B556EAD0-B3C4-4A05-87EE-D5B4544B33CD}">
      <dgm:prSet custT="1"/>
      <dgm:spPr/>
      <dgm:t>
        <a:bodyPr/>
        <a:lstStyle/>
        <a:p>
          <a:endParaRPr lang="en-US" sz="700"/>
        </a:p>
      </dgm:t>
    </dgm:pt>
    <dgm:pt modelId="{DC7BBAB4-0B44-4F78-8E7B-AD8B6F491D54}" type="sibTrans" cxnId="{B556EAD0-B3C4-4A05-87EE-D5B4544B33CD}">
      <dgm:prSet/>
      <dgm:spPr/>
      <dgm:t>
        <a:bodyPr/>
        <a:lstStyle/>
        <a:p>
          <a:endParaRPr lang="en-US"/>
        </a:p>
      </dgm:t>
    </dgm:pt>
    <dgm:pt modelId="{6FA5FBB0-164A-4319-A531-F4FBACCB4700}">
      <dgm:prSet custT="1"/>
      <dgm:spPr>
        <a:solidFill>
          <a:srgbClr val="FAE8FC"/>
        </a:solidFill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2000" dirty="0" err="1" smtClean="0">
              <a:solidFill>
                <a:srgbClr val="0070C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cs typeface="MRT_Beirut" pitchFamily="2" charset="-78"/>
            </a:rPr>
            <a:t>تشهد</a:t>
          </a:r>
          <a:r>
            <a:rPr lang="fa-IR" sz="2000" dirty="0" smtClean="0">
              <a:solidFill>
                <a:srgbClr val="0070C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cs typeface="MRT_Beirut" pitchFamily="2" charset="-78"/>
            </a:rPr>
            <a:t> </a:t>
          </a:r>
          <a:endParaRPr lang="en-US" sz="2000" dirty="0">
            <a:solidFill>
              <a:srgbClr val="0070C0"/>
            </a:solidFill>
            <a:effectLst>
              <a:glow rad="101600">
                <a:srgbClr val="FFFF00">
                  <a:alpha val="60000"/>
                </a:srgbClr>
              </a:glow>
            </a:effectLst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2D8D8A2-3252-43EF-AECB-0AE6ACFC03D7}" type="parTrans" cxnId="{C7CA1CD7-AD87-42A5-98E8-B7F1BABB1488}">
      <dgm:prSet custT="1"/>
      <dgm:spPr/>
      <dgm:t>
        <a:bodyPr/>
        <a:lstStyle/>
        <a:p>
          <a:endParaRPr lang="en-US" sz="1000"/>
        </a:p>
      </dgm:t>
    </dgm:pt>
    <dgm:pt modelId="{DD099624-7BAF-469D-B60F-DA93A87F00A4}" type="sibTrans" cxnId="{C7CA1CD7-AD87-42A5-98E8-B7F1BABB1488}">
      <dgm:prSet/>
      <dgm:spPr/>
      <dgm:t>
        <a:bodyPr/>
        <a:lstStyle/>
        <a:p>
          <a:endParaRPr lang="en-US"/>
        </a:p>
      </dgm:t>
    </dgm:pt>
    <dgm:pt modelId="{D20067E5-B0AC-45FA-B7AA-4BF1C03B2194}">
      <dgm:prSet custT="1"/>
      <dgm:spPr>
        <a:solidFill>
          <a:srgbClr val="F1E7F1"/>
        </a:solidFill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2400" dirty="0" smtClean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cs typeface="MRT_Beirut" pitchFamily="2" charset="-78"/>
            </a:rPr>
            <a:t>سلام در نماز صبح</a:t>
          </a:r>
          <a:endParaRPr lang="en-US" sz="2400" dirty="0">
            <a:solidFill>
              <a:srgbClr val="FF0000"/>
            </a:solidFill>
            <a:effectLst>
              <a:glow rad="101600">
                <a:srgbClr val="FFFF00">
                  <a:alpha val="60000"/>
                </a:srgbClr>
              </a:glow>
            </a:effectLst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D96D252E-861C-4137-97BD-8053A395F686}" type="parTrans" cxnId="{0753342A-C138-4897-86EE-C68C7FCEEF0F}">
      <dgm:prSet/>
      <dgm:spPr/>
      <dgm:t>
        <a:bodyPr/>
        <a:lstStyle/>
        <a:p>
          <a:endParaRPr lang="en-US"/>
        </a:p>
      </dgm:t>
    </dgm:pt>
    <dgm:pt modelId="{1935A003-0791-480E-9E3B-AA51C9DA4854}" type="sibTrans" cxnId="{0753342A-C138-4897-86EE-C68C7FCEEF0F}">
      <dgm:prSet/>
      <dgm:spPr/>
      <dgm:t>
        <a:bodyPr/>
        <a:lstStyle/>
        <a:p>
          <a:endParaRPr lang="en-US"/>
        </a:p>
      </dgm:t>
    </dgm:pt>
    <dgm:pt modelId="{688DA1D8-2C4B-4F08-986B-1F64FD659E2C}" type="pres">
      <dgm:prSet presAssocID="{2169F1A1-2868-4CD8-A414-9ED3B238C3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4ECD1C-9021-436C-BBD8-B719E8C21EB5}" type="pres">
      <dgm:prSet presAssocID="{95FE9FAC-4A5E-435E-AA5D-9C1D2B7C97C0}" presName="root1" presStyleCnt="0"/>
      <dgm:spPr/>
    </dgm:pt>
    <dgm:pt modelId="{31487234-8072-4162-B6FC-95A9C7D2F5BF}" type="pres">
      <dgm:prSet presAssocID="{95FE9FAC-4A5E-435E-AA5D-9C1D2B7C97C0}" presName="LevelOneTextNode" presStyleLbl="node0" presStyleIdx="0" presStyleCnt="1">
        <dgm:presLayoutVars>
          <dgm:chPref val="3"/>
        </dgm:presLayoutVars>
      </dgm:prSet>
      <dgm:spPr>
        <a:prstGeom prst="snip1Rect">
          <a:avLst/>
        </a:prstGeom>
      </dgm:spPr>
      <dgm:t>
        <a:bodyPr/>
        <a:lstStyle/>
        <a:p>
          <a:endParaRPr lang="en-US"/>
        </a:p>
      </dgm:t>
    </dgm:pt>
    <dgm:pt modelId="{108727BE-5881-430D-AA76-06AA1DBE6D96}" type="pres">
      <dgm:prSet presAssocID="{95FE9FAC-4A5E-435E-AA5D-9C1D2B7C97C0}" presName="level2hierChild" presStyleCnt="0"/>
      <dgm:spPr/>
    </dgm:pt>
    <dgm:pt modelId="{A89EF251-524B-40E3-BA1B-D80034A4BD61}" type="pres">
      <dgm:prSet presAssocID="{1B13CEC6-12F4-429E-87AD-CDA8DCB109D6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E3E1691B-5B55-4331-953F-52419CBF0908}" type="pres">
      <dgm:prSet presAssocID="{1B13CEC6-12F4-429E-87AD-CDA8DCB109D6}" presName="connTx" presStyleLbl="parChTrans1D2" presStyleIdx="0" presStyleCnt="7"/>
      <dgm:spPr/>
      <dgm:t>
        <a:bodyPr/>
        <a:lstStyle/>
        <a:p>
          <a:endParaRPr lang="en-US"/>
        </a:p>
      </dgm:t>
    </dgm:pt>
    <dgm:pt modelId="{8E5B4096-1A09-4066-AF95-14D71D4286D4}" type="pres">
      <dgm:prSet presAssocID="{79FE7E14-8A50-4EB3-AA70-32E69FC5C2B6}" presName="root2" presStyleCnt="0"/>
      <dgm:spPr/>
    </dgm:pt>
    <dgm:pt modelId="{2A209760-FFD4-497B-9C44-9FCA5B138B1B}" type="pres">
      <dgm:prSet presAssocID="{79FE7E14-8A50-4EB3-AA70-32E69FC5C2B6}" presName="LevelTwoTextNode" presStyleLbl="node2" presStyleIdx="0" presStyleCnt="7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CF595E7-23E3-4D24-A818-D390989B5054}" type="pres">
      <dgm:prSet presAssocID="{79FE7E14-8A50-4EB3-AA70-32E69FC5C2B6}" presName="level3hierChild" presStyleCnt="0"/>
      <dgm:spPr/>
    </dgm:pt>
    <dgm:pt modelId="{702363CE-64E7-4F40-BDC5-281B32730266}" type="pres">
      <dgm:prSet presAssocID="{9EFD12B2-A1A1-4BCA-B291-8AFC0ACE40D9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3D893769-CE6E-44A0-B505-0F2C03129763}" type="pres">
      <dgm:prSet presAssocID="{9EFD12B2-A1A1-4BCA-B291-8AFC0ACE40D9}" presName="connTx" presStyleLbl="parChTrans1D2" presStyleIdx="1" presStyleCnt="7"/>
      <dgm:spPr/>
      <dgm:t>
        <a:bodyPr/>
        <a:lstStyle/>
        <a:p>
          <a:endParaRPr lang="en-US"/>
        </a:p>
      </dgm:t>
    </dgm:pt>
    <dgm:pt modelId="{9BD44B12-16FF-4C68-81E4-2F50F534446C}" type="pres">
      <dgm:prSet presAssocID="{CF53493B-137E-413C-928C-4FE78A43C29E}" presName="root2" presStyleCnt="0"/>
      <dgm:spPr/>
    </dgm:pt>
    <dgm:pt modelId="{CFEA9130-0053-452A-8B1C-F96538FC4175}" type="pres">
      <dgm:prSet presAssocID="{CF53493B-137E-413C-928C-4FE78A43C29E}" presName="LevelTwoTextNode" presStyleLbl="node2" presStyleIdx="1" presStyleCnt="7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33383E4-D58D-402B-9F8B-C82AC4BB2C21}" type="pres">
      <dgm:prSet presAssocID="{CF53493B-137E-413C-928C-4FE78A43C29E}" presName="level3hierChild" presStyleCnt="0"/>
      <dgm:spPr/>
    </dgm:pt>
    <dgm:pt modelId="{7402BA22-825F-46C5-B8C4-DC7337057B29}" type="pres">
      <dgm:prSet presAssocID="{A3B730A4-88D6-4B41-B8D5-859D4CEF3222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EE364EB5-1890-4486-A64D-57CC4C48988C}" type="pres">
      <dgm:prSet presAssocID="{A3B730A4-88D6-4B41-B8D5-859D4CEF3222}" presName="connTx" presStyleLbl="parChTrans1D2" presStyleIdx="2" presStyleCnt="7"/>
      <dgm:spPr/>
      <dgm:t>
        <a:bodyPr/>
        <a:lstStyle/>
        <a:p>
          <a:endParaRPr lang="en-US"/>
        </a:p>
      </dgm:t>
    </dgm:pt>
    <dgm:pt modelId="{A4841A5A-5F6E-452F-9353-306F7E62DE77}" type="pres">
      <dgm:prSet presAssocID="{829E81F3-0B7E-42A8-A56E-2365E528C4AD}" presName="root2" presStyleCnt="0"/>
      <dgm:spPr/>
    </dgm:pt>
    <dgm:pt modelId="{268B74D6-F36E-4482-8AB8-5F0204937D84}" type="pres">
      <dgm:prSet presAssocID="{829E81F3-0B7E-42A8-A56E-2365E528C4AD}" presName="LevelTwoTextNode" presStyleLbl="node2" presStyleIdx="2" presStyleCnt="7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DE361CF-67B1-4A9C-B7C1-83ED94900B7D}" type="pres">
      <dgm:prSet presAssocID="{829E81F3-0B7E-42A8-A56E-2365E528C4AD}" presName="level3hierChild" presStyleCnt="0"/>
      <dgm:spPr/>
    </dgm:pt>
    <dgm:pt modelId="{BE9EF593-AEB6-4658-9082-A0C668921ADB}" type="pres">
      <dgm:prSet presAssocID="{632986B5-5DF6-457A-9BA2-4764C9F2BFC7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02A8E9C7-BA26-4896-B3A0-ED493A2D218E}" type="pres">
      <dgm:prSet presAssocID="{632986B5-5DF6-457A-9BA2-4764C9F2BFC7}" presName="connTx" presStyleLbl="parChTrans1D2" presStyleIdx="3" presStyleCnt="7"/>
      <dgm:spPr/>
      <dgm:t>
        <a:bodyPr/>
        <a:lstStyle/>
        <a:p>
          <a:endParaRPr lang="en-US"/>
        </a:p>
      </dgm:t>
    </dgm:pt>
    <dgm:pt modelId="{1C072C05-1A1F-49EF-BD07-E3D8E598FA87}" type="pres">
      <dgm:prSet presAssocID="{CB5EFA9A-EB5B-438D-968B-9E2340FF1E51}" presName="root2" presStyleCnt="0"/>
      <dgm:spPr/>
    </dgm:pt>
    <dgm:pt modelId="{D13FEF98-BBD5-48F9-8BEB-C2EF18FC179B}" type="pres">
      <dgm:prSet presAssocID="{CB5EFA9A-EB5B-438D-968B-9E2340FF1E51}" presName="LevelTwoTextNode" presStyleLbl="node2" presStyleIdx="3" presStyleCnt="7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B0A5598F-6C22-4945-9245-AB3524AE1424}" type="pres">
      <dgm:prSet presAssocID="{CB5EFA9A-EB5B-438D-968B-9E2340FF1E51}" presName="level3hierChild" presStyleCnt="0"/>
      <dgm:spPr/>
    </dgm:pt>
    <dgm:pt modelId="{DB2D7E58-E105-48C6-9A8A-8BF4C9427BF9}" type="pres">
      <dgm:prSet presAssocID="{0169D304-777D-41E1-A7A1-C903C4C976D1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EC8FE7E6-C715-413C-8275-CFA43E753D19}" type="pres">
      <dgm:prSet presAssocID="{0169D304-777D-41E1-A7A1-C903C4C976D1}" presName="connTx" presStyleLbl="parChTrans1D2" presStyleIdx="4" presStyleCnt="7"/>
      <dgm:spPr/>
      <dgm:t>
        <a:bodyPr/>
        <a:lstStyle/>
        <a:p>
          <a:endParaRPr lang="en-US"/>
        </a:p>
      </dgm:t>
    </dgm:pt>
    <dgm:pt modelId="{39F2E783-5052-40BF-AA9A-7BC3C3FCCDBF}" type="pres">
      <dgm:prSet presAssocID="{C38FE329-34C0-4A91-8DD4-E27CADB9F84D}" presName="root2" presStyleCnt="0"/>
      <dgm:spPr/>
    </dgm:pt>
    <dgm:pt modelId="{606D22DC-9D12-4E78-BFFE-58DECC9324B8}" type="pres">
      <dgm:prSet presAssocID="{C38FE329-34C0-4A91-8DD4-E27CADB9F84D}" presName="LevelTwoTextNode" presStyleLbl="node2" presStyleIdx="4" presStyleCnt="7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36DF59A-53A5-4FF6-8FE1-8D02047F569C}" type="pres">
      <dgm:prSet presAssocID="{C38FE329-34C0-4A91-8DD4-E27CADB9F84D}" presName="level3hierChild" presStyleCnt="0"/>
      <dgm:spPr/>
    </dgm:pt>
    <dgm:pt modelId="{57EEF297-D0A0-4EEE-85D0-707183AF4FD1}" type="pres">
      <dgm:prSet presAssocID="{32D8D8A2-3252-43EF-AECB-0AE6ACFC03D7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E19C222C-B2DE-4278-B5C9-856E1166EBA3}" type="pres">
      <dgm:prSet presAssocID="{32D8D8A2-3252-43EF-AECB-0AE6ACFC03D7}" presName="connTx" presStyleLbl="parChTrans1D2" presStyleIdx="5" presStyleCnt="7"/>
      <dgm:spPr/>
      <dgm:t>
        <a:bodyPr/>
        <a:lstStyle/>
        <a:p>
          <a:endParaRPr lang="en-US"/>
        </a:p>
      </dgm:t>
    </dgm:pt>
    <dgm:pt modelId="{F4D10128-F6FF-4872-BD0D-D611631F8200}" type="pres">
      <dgm:prSet presAssocID="{6FA5FBB0-164A-4319-A531-F4FBACCB4700}" presName="root2" presStyleCnt="0"/>
      <dgm:spPr/>
    </dgm:pt>
    <dgm:pt modelId="{723E4943-4341-4EF9-9161-C6BD8A04EC33}" type="pres">
      <dgm:prSet presAssocID="{6FA5FBB0-164A-4319-A531-F4FBACCB4700}" presName="LevelTwoTextNode" presStyleLbl="node2" presStyleIdx="5" presStyleCnt="7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6DEBFFAB-AB09-4AD1-8337-1421F7BD5949}" type="pres">
      <dgm:prSet presAssocID="{6FA5FBB0-164A-4319-A531-F4FBACCB4700}" presName="level3hierChild" presStyleCnt="0"/>
      <dgm:spPr/>
    </dgm:pt>
    <dgm:pt modelId="{82B6802F-DEA3-46CD-8969-D601EFAD858C}" type="pres">
      <dgm:prSet presAssocID="{D96D252E-861C-4137-97BD-8053A395F686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EEE70B9D-33F7-47D3-AB95-9FF2D587B769}" type="pres">
      <dgm:prSet presAssocID="{D96D252E-861C-4137-97BD-8053A395F686}" presName="connTx" presStyleLbl="parChTrans1D2" presStyleIdx="6" presStyleCnt="7"/>
      <dgm:spPr/>
      <dgm:t>
        <a:bodyPr/>
        <a:lstStyle/>
        <a:p>
          <a:endParaRPr lang="en-US"/>
        </a:p>
      </dgm:t>
    </dgm:pt>
    <dgm:pt modelId="{06070D78-FAB3-4010-952C-F6B1931A6278}" type="pres">
      <dgm:prSet presAssocID="{D20067E5-B0AC-45FA-B7AA-4BF1C03B2194}" presName="root2" presStyleCnt="0"/>
      <dgm:spPr/>
    </dgm:pt>
    <dgm:pt modelId="{DE617E40-CDBB-4BA1-9106-08EC4B7F7CC1}" type="pres">
      <dgm:prSet presAssocID="{D20067E5-B0AC-45FA-B7AA-4BF1C03B2194}" presName="LevelTwoTextNode" presStyleLbl="node2" presStyleIdx="6" presStyleCnt="7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239DA115-4109-4F48-9AF0-721E42C680F0}" type="pres">
      <dgm:prSet presAssocID="{D20067E5-B0AC-45FA-B7AA-4BF1C03B2194}" presName="level3hierChild" presStyleCnt="0"/>
      <dgm:spPr/>
    </dgm:pt>
  </dgm:ptLst>
  <dgm:cxnLst>
    <dgm:cxn modelId="{C7CA1CD7-AD87-42A5-98E8-B7F1BABB1488}" srcId="{95FE9FAC-4A5E-435E-AA5D-9C1D2B7C97C0}" destId="{6FA5FBB0-164A-4319-A531-F4FBACCB4700}" srcOrd="5" destOrd="0" parTransId="{32D8D8A2-3252-43EF-AECB-0AE6ACFC03D7}" sibTransId="{DD099624-7BAF-469D-B60F-DA93A87F00A4}"/>
    <dgm:cxn modelId="{B556EAD0-B3C4-4A05-87EE-D5B4544B33CD}" srcId="{95FE9FAC-4A5E-435E-AA5D-9C1D2B7C97C0}" destId="{829E81F3-0B7E-42A8-A56E-2365E528C4AD}" srcOrd="2" destOrd="0" parTransId="{A3B730A4-88D6-4B41-B8D5-859D4CEF3222}" sibTransId="{DC7BBAB4-0B44-4F78-8E7B-AD8B6F491D54}"/>
    <dgm:cxn modelId="{0753342A-C138-4897-86EE-C68C7FCEEF0F}" srcId="{95FE9FAC-4A5E-435E-AA5D-9C1D2B7C97C0}" destId="{D20067E5-B0AC-45FA-B7AA-4BF1C03B2194}" srcOrd="6" destOrd="0" parTransId="{D96D252E-861C-4137-97BD-8053A395F686}" sibTransId="{1935A003-0791-480E-9E3B-AA51C9DA4854}"/>
    <dgm:cxn modelId="{C5D94C52-11D1-4079-965B-097BAE85E87A}" srcId="{95FE9FAC-4A5E-435E-AA5D-9C1D2B7C97C0}" destId="{C38FE329-34C0-4A91-8DD4-E27CADB9F84D}" srcOrd="4" destOrd="0" parTransId="{0169D304-777D-41E1-A7A1-C903C4C976D1}" sibTransId="{D720872D-385B-44DC-8A1F-780CCDDB976B}"/>
    <dgm:cxn modelId="{027D33A0-EB00-4604-9BCE-15B08D409E76}" type="presOf" srcId="{C38FE329-34C0-4A91-8DD4-E27CADB9F84D}" destId="{606D22DC-9D12-4E78-BFFE-58DECC9324B8}" srcOrd="0" destOrd="0" presId="urn:microsoft.com/office/officeart/2008/layout/HorizontalMultiLevelHierarchy"/>
    <dgm:cxn modelId="{75F9ADE2-0610-499D-B5F7-36D897EBED23}" srcId="{95FE9FAC-4A5E-435E-AA5D-9C1D2B7C97C0}" destId="{CF53493B-137E-413C-928C-4FE78A43C29E}" srcOrd="1" destOrd="0" parTransId="{9EFD12B2-A1A1-4BCA-B291-8AFC0ACE40D9}" sibTransId="{50D24B1A-69AE-4924-B5F4-4926C9C4D236}"/>
    <dgm:cxn modelId="{CCEE89C2-E2EC-44FC-95B6-382206798D7A}" type="presOf" srcId="{9EFD12B2-A1A1-4BCA-B291-8AFC0ACE40D9}" destId="{3D893769-CE6E-44A0-B505-0F2C03129763}" srcOrd="1" destOrd="0" presId="urn:microsoft.com/office/officeart/2008/layout/HorizontalMultiLevelHierarchy"/>
    <dgm:cxn modelId="{B37E563F-068A-477C-A468-51C217D9C623}" type="presOf" srcId="{D96D252E-861C-4137-97BD-8053A395F686}" destId="{82B6802F-DEA3-46CD-8969-D601EFAD858C}" srcOrd="0" destOrd="0" presId="urn:microsoft.com/office/officeart/2008/layout/HorizontalMultiLevelHierarchy"/>
    <dgm:cxn modelId="{32A92996-8A9C-4131-B759-68B6FEFB188A}" type="presOf" srcId="{1B13CEC6-12F4-429E-87AD-CDA8DCB109D6}" destId="{A89EF251-524B-40E3-BA1B-D80034A4BD61}" srcOrd="0" destOrd="0" presId="urn:microsoft.com/office/officeart/2008/layout/HorizontalMultiLevelHierarchy"/>
    <dgm:cxn modelId="{F9434291-6C49-43A5-9BA1-38D699BA298A}" type="presOf" srcId="{D20067E5-B0AC-45FA-B7AA-4BF1C03B2194}" destId="{DE617E40-CDBB-4BA1-9106-08EC4B7F7CC1}" srcOrd="0" destOrd="0" presId="urn:microsoft.com/office/officeart/2008/layout/HorizontalMultiLevelHierarchy"/>
    <dgm:cxn modelId="{C18482BD-1787-414A-BE55-DF261DE84712}" type="presOf" srcId="{32D8D8A2-3252-43EF-AECB-0AE6ACFC03D7}" destId="{57EEF297-D0A0-4EEE-85D0-707183AF4FD1}" srcOrd="0" destOrd="0" presId="urn:microsoft.com/office/officeart/2008/layout/HorizontalMultiLevelHierarchy"/>
    <dgm:cxn modelId="{FF7587B2-FD95-4C55-BCCA-F4EB90EDB8AF}" srcId="{95FE9FAC-4A5E-435E-AA5D-9C1D2B7C97C0}" destId="{CB5EFA9A-EB5B-438D-968B-9E2340FF1E51}" srcOrd="3" destOrd="0" parTransId="{632986B5-5DF6-457A-9BA2-4764C9F2BFC7}" sibTransId="{56013601-B4B5-4F29-A911-57558A91181F}"/>
    <dgm:cxn modelId="{F5FFF827-BEB4-45A7-886B-C3A03A074E2B}" type="presOf" srcId="{A3B730A4-88D6-4B41-B8D5-859D4CEF3222}" destId="{7402BA22-825F-46C5-B8C4-DC7337057B29}" srcOrd="0" destOrd="0" presId="urn:microsoft.com/office/officeart/2008/layout/HorizontalMultiLevelHierarchy"/>
    <dgm:cxn modelId="{D20AC55F-6B08-423E-8D42-F8C97EE5943D}" type="presOf" srcId="{632986B5-5DF6-457A-9BA2-4764C9F2BFC7}" destId="{BE9EF593-AEB6-4658-9082-A0C668921ADB}" srcOrd="0" destOrd="0" presId="urn:microsoft.com/office/officeart/2008/layout/HorizontalMultiLevelHierarchy"/>
    <dgm:cxn modelId="{A626174D-34DB-499A-B83E-6207BEBBB7A6}" type="presOf" srcId="{2169F1A1-2868-4CD8-A414-9ED3B238C36E}" destId="{688DA1D8-2C4B-4F08-986B-1F64FD659E2C}" srcOrd="0" destOrd="0" presId="urn:microsoft.com/office/officeart/2008/layout/HorizontalMultiLevelHierarchy"/>
    <dgm:cxn modelId="{60134AB8-ECB3-4667-9A16-C32432B85DB6}" srcId="{95FE9FAC-4A5E-435E-AA5D-9C1D2B7C97C0}" destId="{79FE7E14-8A50-4EB3-AA70-32E69FC5C2B6}" srcOrd="0" destOrd="0" parTransId="{1B13CEC6-12F4-429E-87AD-CDA8DCB109D6}" sibTransId="{307DAC0A-ED4D-4F19-A856-29EB76354FB3}"/>
    <dgm:cxn modelId="{DBF6A578-BCFB-4B83-B16D-4591044893B0}" type="presOf" srcId="{9EFD12B2-A1A1-4BCA-B291-8AFC0ACE40D9}" destId="{702363CE-64E7-4F40-BDC5-281B32730266}" srcOrd="0" destOrd="0" presId="urn:microsoft.com/office/officeart/2008/layout/HorizontalMultiLevelHierarchy"/>
    <dgm:cxn modelId="{C25A3875-1CE1-42E7-83ED-587530010560}" type="presOf" srcId="{95FE9FAC-4A5E-435E-AA5D-9C1D2B7C97C0}" destId="{31487234-8072-4162-B6FC-95A9C7D2F5BF}" srcOrd="0" destOrd="0" presId="urn:microsoft.com/office/officeart/2008/layout/HorizontalMultiLevelHierarchy"/>
    <dgm:cxn modelId="{1F109A43-0D8C-4938-AF61-149562842945}" type="presOf" srcId="{6FA5FBB0-164A-4319-A531-F4FBACCB4700}" destId="{723E4943-4341-4EF9-9161-C6BD8A04EC33}" srcOrd="0" destOrd="0" presId="urn:microsoft.com/office/officeart/2008/layout/HorizontalMultiLevelHierarchy"/>
    <dgm:cxn modelId="{E81CAF61-ABDD-4D80-ABEE-BA1391A206AA}" type="presOf" srcId="{1B13CEC6-12F4-429E-87AD-CDA8DCB109D6}" destId="{E3E1691B-5B55-4331-953F-52419CBF0908}" srcOrd="1" destOrd="0" presId="urn:microsoft.com/office/officeart/2008/layout/HorizontalMultiLevelHierarchy"/>
    <dgm:cxn modelId="{DF74BD90-EB0C-4E88-96D1-879FC448C952}" type="presOf" srcId="{CB5EFA9A-EB5B-438D-968B-9E2340FF1E51}" destId="{D13FEF98-BBD5-48F9-8BEB-C2EF18FC179B}" srcOrd="0" destOrd="0" presId="urn:microsoft.com/office/officeart/2008/layout/HorizontalMultiLevelHierarchy"/>
    <dgm:cxn modelId="{85984ADB-4D33-476C-A899-934AACF0F9EA}" type="presOf" srcId="{632986B5-5DF6-457A-9BA2-4764C9F2BFC7}" destId="{02A8E9C7-BA26-4896-B3A0-ED493A2D218E}" srcOrd="1" destOrd="0" presId="urn:microsoft.com/office/officeart/2008/layout/HorizontalMultiLevelHierarchy"/>
    <dgm:cxn modelId="{DA505989-88B6-45D8-8EFB-C62B206E9DCA}" type="presOf" srcId="{79FE7E14-8A50-4EB3-AA70-32E69FC5C2B6}" destId="{2A209760-FFD4-497B-9C44-9FCA5B138B1B}" srcOrd="0" destOrd="0" presId="urn:microsoft.com/office/officeart/2008/layout/HorizontalMultiLevelHierarchy"/>
    <dgm:cxn modelId="{37A5A8D5-7943-4BB4-9635-2B10A6B3F7ED}" srcId="{2169F1A1-2868-4CD8-A414-9ED3B238C36E}" destId="{95FE9FAC-4A5E-435E-AA5D-9C1D2B7C97C0}" srcOrd="0" destOrd="0" parTransId="{B8D796DA-C19F-4633-895D-F953EFE591F4}" sibTransId="{598CA8C9-15F2-4B01-A05A-8D19E4C120C2}"/>
    <dgm:cxn modelId="{3C4A674A-7F38-42B3-ACB0-191E7C8E3DA3}" type="presOf" srcId="{0169D304-777D-41E1-A7A1-C903C4C976D1}" destId="{EC8FE7E6-C715-413C-8275-CFA43E753D19}" srcOrd="1" destOrd="0" presId="urn:microsoft.com/office/officeart/2008/layout/HorizontalMultiLevelHierarchy"/>
    <dgm:cxn modelId="{D5F70156-9988-45DC-8C7B-277ECC43EE93}" type="presOf" srcId="{CF53493B-137E-413C-928C-4FE78A43C29E}" destId="{CFEA9130-0053-452A-8B1C-F96538FC4175}" srcOrd="0" destOrd="0" presId="urn:microsoft.com/office/officeart/2008/layout/HorizontalMultiLevelHierarchy"/>
    <dgm:cxn modelId="{E66C7CE4-C24F-4F01-8FB1-A59E6DC761B0}" type="presOf" srcId="{829E81F3-0B7E-42A8-A56E-2365E528C4AD}" destId="{268B74D6-F36E-4482-8AB8-5F0204937D84}" srcOrd="0" destOrd="0" presId="urn:microsoft.com/office/officeart/2008/layout/HorizontalMultiLevelHierarchy"/>
    <dgm:cxn modelId="{F455696D-24AC-489F-B5D6-FC9BED8008C8}" type="presOf" srcId="{0169D304-777D-41E1-A7A1-C903C4C976D1}" destId="{DB2D7E58-E105-48C6-9A8A-8BF4C9427BF9}" srcOrd="0" destOrd="0" presId="urn:microsoft.com/office/officeart/2008/layout/HorizontalMultiLevelHierarchy"/>
    <dgm:cxn modelId="{9A141B86-70BF-425C-A742-9ACA2FBE3454}" type="presOf" srcId="{A3B730A4-88D6-4B41-B8D5-859D4CEF3222}" destId="{EE364EB5-1890-4486-A64D-57CC4C48988C}" srcOrd="1" destOrd="0" presId="urn:microsoft.com/office/officeart/2008/layout/HorizontalMultiLevelHierarchy"/>
    <dgm:cxn modelId="{407714CC-DD2A-412D-9376-64B48BF77F06}" type="presOf" srcId="{32D8D8A2-3252-43EF-AECB-0AE6ACFC03D7}" destId="{E19C222C-B2DE-4278-B5C9-856E1166EBA3}" srcOrd="1" destOrd="0" presId="urn:microsoft.com/office/officeart/2008/layout/HorizontalMultiLevelHierarchy"/>
    <dgm:cxn modelId="{07CD382F-2435-4037-BBD5-9B6749B5488F}" type="presOf" srcId="{D96D252E-861C-4137-97BD-8053A395F686}" destId="{EEE70B9D-33F7-47D3-AB95-9FF2D587B769}" srcOrd="1" destOrd="0" presId="urn:microsoft.com/office/officeart/2008/layout/HorizontalMultiLevelHierarchy"/>
    <dgm:cxn modelId="{711A1215-13A5-41B3-941F-79F25C364F8B}" type="presParOf" srcId="{688DA1D8-2C4B-4F08-986B-1F64FD659E2C}" destId="{494ECD1C-9021-436C-BBD8-B719E8C21EB5}" srcOrd="0" destOrd="0" presId="urn:microsoft.com/office/officeart/2008/layout/HorizontalMultiLevelHierarchy"/>
    <dgm:cxn modelId="{22E1B980-ED3B-497F-BF1E-FF531A67A14F}" type="presParOf" srcId="{494ECD1C-9021-436C-BBD8-B719E8C21EB5}" destId="{31487234-8072-4162-B6FC-95A9C7D2F5BF}" srcOrd="0" destOrd="0" presId="urn:microsoft.com/office/officeart/2008/layout/HorizontalMultiLevelHierarchy"/>
    <dgm:cxn modelId="{09AB0572-386B-45EF-A15F-7EB96B345CB6}" type="presParOf" srcId="{494ECD1C-9021-436C-BBD8-B719E8C21EB5}" destId="{108727BE-5881-430D-AA76-06AA1DBE6D96}" srcOrd="1" destOrd="0" presId="urn:microsoft.com/office/officeart/2008/layout/HorizontalMultiLevelHierarchy"/>
    <dgm:cxn modelId="{93CC2326-0CCB-41B9-9D7E-68072F666B42}" type="presParOf" srcId="{108727BE-5881-430D-AA76-06AA1DBE6D96}" destId="{A89EF251-524B-40E3-BA1B-D80034A4BD61}" srcOrd="0" destOrd="0" presId="urn:microsoft.com/office/officeart/2008/layout/HorizontalMultiLevelHierarchy"/>
    <dgm:cxn modelId="{780DC10E-39EB-41B8-B18B-7C6F2CF462B1}" type="presParOf" srcId="{A89EF251-524B-40E3-BA1B-D80034A4BD61}" destId="{E3E1691B-5B55-4331-953F-52419CBF0908}" srcOrd="0" destOrd="0" presId="urn:microsoft.com/office/officeart/2008/layout/HorizontalMultiLevelHierarchy"/>
    <dgm:cxn modelId="{E28A6330-0826-41B7-A756-EBFDBE63813F}" type="presParOf" srcId="{108727BE-5881-430D-AA76-06AA1DBE6D96}" destId="{8E5B4096-1A09-4066-AF95-14D71D4286D4}" srcOrd="1" destOrd="0" presId="urn:microsoft.com/office/officeart/2008/layout/HorizontalMultiLevelHierarchy"/>
    <dgm:cxn modelId="{D6C5FB11-460D-4720-A107-A48475EAC2CA}" type="presParOf" srcId="{8E5B4096-1A09-4066-AF95-14D71D4286D4}" destId="{2A209760-FFD4-497B-9C44-9FCA5B138B1B}" srcOrd="0" destOrd="0" presId="urn:microsoft.com/office/officeart/2008/layout/HorizontalMultiLevelHierarchy"/>
    <dgm:cxn modelId="{7850014A-AC2D-4E94-B435-4366D1E31244}" type="presParOf" srcId="{8E5B4096-1A09-4066-AF95-14D71D4286D4}" destId="{ACF595E7-23E3-4D24-A818-D390989B5054}" srcOrd="1" destOrd="0" presId="urn:microsoft.com/office/officeart/2008/layout/HorizontalMultiLevelHierarchy"/>
    <dgm:cxn modelId="{F53EB6DD-A183-450B-8DF1-B2E8D1FFB202}" type="presParOf" srcId="{108727BE-5881-430D-AA76-06AA1DBE6D96}" destId="{702363CE-64E7-4F40-BDC5-281B32730266}" srcOrd="2" destOrd="0" presId="urn:microsoft.com/office/officeart/2008/layout/HorizontalMultiLevelHierarchy"/>
    <dgm:cxn modelId="{F01C26F0-D8BA-4D84-9257-D1456B468000}" type="presParOf" srcId="{702363CE-64E7-4F40-BDC5-281B32730266}" destId="{3D893769-CE6E-44A0-B505-0F2C03129763}" srcOrd="0" destOrd="0" presId="urn:microsoft.com/office/officeart/2008/layout/HorizontalMultiLevelHierarchy"/>
    <dgm:cxn modelId="{24DCD2EE-C745-42BD-900E-03E590B4DC7C}" type="presParOf" srcId="{108727BE-5881-430D-AA76-06AA1DBE6D96}" destId="{9BD44B12-16FF-4C68-81E4-2F50F534446C}" srcOrd="3" destOrd="0" presId="urn:microsoft.com/office/officeart/2008/layout/HorizontalMultiLevelHierarchy"/>
    <dgm:cxn modelId="{093BADA8-93EE-4D1F-ABAE-0E2B190A93CE}" type="presParOf" srcId="{9BD44B12-16FF-4C68-81E4-2F50F534446C}" destId="{CFEA9130-0053-452A-8B1C-F96538FC4175}" srcOrd="0" destOrd="0" presId="urn:microsoft.com/office/officeart/2008/layout/HorizontalMultiLevelHierarchy"/>
    <dgm:cxn modelId="{76204CE9-4281-4045-804F-DA1698893D21}" type="presParOf" srcId="{9BD44B12-16FF-4C68-81E4-2F50F534446C}" destId="{A33383E4-D58D-402B-9F8B-C82AC4BB2C21}" srcOrd="1" destOrd="0" presId="urn:microsoft.com/office/officeart/2008/layout/HorizontalMultiLevelHierarchy"/>
    <dgm:cxn modelId="{D108C757-64B4-4A55-AA76-040F2096E9BB}" type="presParOf" srcId="{108727BE-5881-430D-AA76-06AA1DBE6D96}" destId="{7402BA22-825F-46C5-B8C4-DC7337057B29}" srcOrd="4" destOrd="0" presId="urn:microsoft.com/office/officeart/2008/layout/HorizontalMultiLevelHierarchy"/>
    <dgm:cxn modelId="{9B010340-AE77-4891-8863-1149331D9BBD}" type="presParOf" srcId="{7402BA22-825F-46C5-B8C4-DC7337057B29}" destId="{EE364EB5-1890-4486-A64D-57CC4C48988C}" srcOrd="0" destOrd="0" presId="urn:microsoft.com/office/officeart/2008/layout/HorizontalMultiLevelHierarchy"/>
    <dgm:cxn modelId="{769F2D1C-B2C2-4138-A93B-FF75B228B1DD}" type="presParOf" srcId="{108727BE-5881-430D-AA76-06AA1DBE6D96}" destId="{A4841A5A-5F6E-452F-9353-306F7E62DE77}" srcOrd="5" destOrd="0" presId="urn:microsoft.com/office/officeart/2008/layout/HorizontalMultiLevelHierarchy"/>
    <dgm:cxn modelId="{F5B8F8C3-5BA7-4415-872D-1F910C1ECBEC}" type="presParOf" srcId="{A4841A5A-5F6E-452F-9353-306F7E62DE77}" destId="{268B74D6-F36E-4482-8AB8-5F0204937D84}" srcOrd="0" destOrd="0" presId="urn:microsoft.com/office/officeart/2008/layout/HorizontalMultiLevelHierarchy"/>
    <dgm:cxn modelId="{9F6FB31D-6821-4268-B023-9A9D68C0587F}" type="presParOf" srcId="{A4841A5A-5F6E-452F-9353-306F7E62DE77}" destId="{3DE361CF-67B1-4A9C-B7C1-83ED94900B7D}" srcOrd="1" destOrd="0" presId="urn:microsoft.com/office/officeart/2008/layout/HorizontalMultiLevelHierarchy"/>
    <dgm:cxn modelId="{EEA9FFC4-A335-4354-AD26-523548CB6132}" type="presParOf" srcId="{108727BE-5881-430D-AA76-06AA1DBE6D96}" destId="{BE9EF593-AEB6-4658-9082-A0C668921ADB}" srcOrd="6" destOrd="0" presId="urn:microsoft.com/office/officeart/2008/layout/HorizontalMultiLevelHierarchy"/>
    <dgm:cxn modelId="{AEE7D80F-4E56-4267-8A20-27EA04277C7C}" type="presParOf" srcId="{BE9EF593-AEB6-4658-9082-A0C668921ADB}" destId="{02A8E9C7-BA26-4896-B3A0-ED493A2D218E}" srcOrd="0" destOrd="0" presId="urn:microsoft.com/office/officeart/2008/layout/HorizontalMultiLevelHierarchy"/>
    <dgm:cxn modelId="{E882CB87-699F-4B5B-910E-0A2A74BF2B17}" type="presParOf" srcId="{108727BE-5881-430D-AA76-06AA1DBE6D96}" destId="{1C072C05-1A1F-49EF-BD07-E3D8E598FA87}" srcOrd="7" destOrd="0" presId="urn:microsoft.com/office/officeart/2008/layout/HorizontalMultiLevelHierarchy"/>
    <dgm:cxn modelId="{DE6E7618-D57A-4F38-9B31-76476F149A7A}" type="presParOf" srcId="{1C072C05-1A1F-49EF-BD07-E3D8E598FA87}" destId="{D13FEF98-BBD5-48F9-8BEB-C2EF18FC179B}" srcOrd="0" destOrd="0" presId="urn:microsoft.com/office/officeart/2008/layout/HorizontalMultiLevelHierarchy"/>
    <dgm:cxn modelId="{3F20D182-9D83-4A05-A0B7-BEC7C6835510}" type="presParOf" srcId="{1C072C05-1A1F-49EF-BD07-E3D8E598FA87}" destId="{B0A5598F-6C22-4945-9245-AB3524AE1424}" srcOrd="1" destOrd="0" presId="urn:microsoft.com/office/officeart/2008/layout/HorizontalMultiLevelHierarchy"/>
    <dgm:cxn modelId="{0A7FACDD-D5BA-49BA-822E-900F505631CC}" type="presParOf" srcId="{108727BE-5881-430D-AA76-06AA1DBE6D96}" destId="{DB2D7E58-E105-48C6-9A8A-8BF4C9427BF9}" srcOrd="8" destOrd="0" presId="urn:microsoft.com/office/officeart/2008/layout/HorizontalMultiLevelHierarchy"/>
    <dgm:cxn modelId="{0CE6AA59-1921-4AD5-8C74-562AB0EA060D}" type="presParOf" srcId="{DB2D7E58-E105-48C6-9A8A-8BF4C9427BF9}" destId="{EC8FE7E6-C715-413C-8275-CFA43E753D19}" srcOrd="0" destOrd="0" presId="urn:microsoft.com/office/officeart/2008/layout/HorizontalMultiLevelHierarchy"/>
    <dgm:cxn modelId="{02EFD2F8-1222-4B99-8002-1B5C9F965269}" type="presParOf" srcId="{108727BE-5881-430D-AA76-06AA1DBE6D96}" destId="{39F2E783-5052-40BF-AA9A-7BC3C3FCCDBF}" srcOrd="9" destOrd="0" presId="urn:microsoft.com/office/officeart/2008/layout/HorizontalMultiLevelHierarchy"/>
    <dgm:cxn modelId="{40B45EFA-E12F-43BE-9C1B-923109FA6191}" type="presParOf" srcId="{39F2E783-5052-40BF-AA9A-7BC3C3FCCDBF}" destId="{606D22DC-9D12-4E78-BFFE-58DECC9324B8}" srcOrd="0" destOrd="0" presId="urn:microsoft.com/office/officeart/2008/layout/HorizontalMultiLevelHierarchy"/>
    <dgm:cxn modelId="{9941B724-B8DE-4E26-BBAA-F95FBCC5602C}" type="presParOf" srcId="{39F2E783-5052-40BF-AA9A-7BC3C3FCCDBF}" destId="{336DF59A-53A5-4FF6-8FE1-8D02047F569C}" srcOrd="1" destOrd="0" presId="urn:microsoft.com/office/officeart/2008/layout/HorizontalMultiLevelHierarchy"/>
    <dgm:cxn modelId="{BA7CBC3B-01A9-47D9-9AF6-000E156EC9DF}" type="presParOf" srcId="{108727BE-5881-430D-AA76-06AA1DBE6D96}" destId="{57EEF297-D0A0-4EEE-85D0-707183AF4FD1}" srcOrd="10" destOrd="0" presId="urn:microsoft.com/office/officeart/2008/layout/HorizontalMultiLevelHierarchy"/>
    <dgm:cxn modelId="{CD742A6F-5417-4251-8807-CD6854E3AFB9}" type="presParOf" srcId="{57EEF297-D0A0-4EEE-85D0-707183AF4FD1}" destId="{E19C222C-B2DE-4278-B5C9-856E1166EBA3}" srcOrd="0" destOrd="0" presId="urn:microsoft.com/office/officeart/2008/layout/HorizontalMultiLevelHierarchy"/>
    <dgm:cxn modelId="{93F57101-D081-4089-B48C-AA9AFFBBFF76}" type="presParOf" srcId="{108727BE-5881-430D-AA76-06AA1DBE6D96}" destId="{F4D10128-F6FF-4872-BD0D-D611631F8200}" srcOrd="11" destOrd="0" presId="urn:microsoft.com/office/officeart/2008/layout/HorizontalMultiLevelHierarchy"/>
    <dgm:cxn modelId="{0B632FD0-8062-44D0-85E9-FA268427A512}" type="presParOf" srcId="{F4D10128-F6FF-4872-BD0D-D611631F8200}" destId="{723E4943-4341-4EF9-9161-C6BD8A04EC33}" srcOrd="0" destOrd="0" presId="urn:microsoft.com/office/officeart/2008/layout/HorizontalMultiLevelHierarchy"/>
    <dgm:cxn modelId="{92FDFDA0-595E-4FEB-9F32-0AC0F27CC4DF}" type="presParOf" srcId="{F4D10128-F6FF-4872-BD0D-D611631F8200}" destId="{6DEBFFAB-AB09-4AD1-8337-1421F7BD5949}" srcOrd="1" destOrd="0" presId="urn:microsoft.com/office/officeart/2008/layout/HorizontalMultiLevelHierarchy"/>
    <dgm:cxn modelId="{E013F025-3628-430A-8609-12EBD48D4569}" type="presParOf" srcId="{108727BE-5881-430D-AA76-06AA1DBE6D96}" destId="{82B6802F-DEA3-46CD-8969-D601EFAD858C}" srcOrd="12" destOrd="0" presId="urn:microsoft.com/office/officeart/2008/layout/HorizontalMultiLevelHierarchy"/>
    <dgm:cxn modelId="{0AF2AA1B-E4D8-4905-8FBF-A550B5E28982}" type="presParOf" srcId="{82B6802F-DEA3-46CD-8969-D601EFAD858C}" destId="{EEE70B9D-33F7-47D3-AB95-9FF2D587B769}" srcOrd="0" destOrd="0" presId="urn:microsoft.com/office/officeart/2008/layout/HorizontalMultiLevelHierarchy"/>
    <dgm:cxn modelId="{CC6B129C-5591-430B-8BEF-DD9154C92065}" type="presParOf" srcId="{108727BE-5881-430D-AA76-06AA1DBE6D96}" destId="{06070D78-FAB3-4010-952C-F6B1931A6278}" srcOrd="13" destOrd="0" presId="urn:microsoft.com/office/officeart/2008/layout/HorizontalMultiLevelHierarchy"/>
    <dgm:cxn modelId="{76778EFD-1B07-4F88-8CD0-63EC60E9C6FB}" type="presParOf" srcId="{06070D78-FAB3-4010-952C-F6B1931A6278}" destId="{DE617E40-CDBB-4BA1-9106-08EC4B7F7CC1}" srcOrd="0" destOrd="0" presId="urn:microsoft.com/office/officeart/2008/layout/HorizontalMultiLevelHierarchy"/>
    <dgm:cxn modelId="{EA9EFC44-427C-4EAC-A600-C5D5127A8946}" type="presParOf" srcId="{06070D78-FAB3-4010-952C-F6B1931A6278}" destId="{239DA115-4109-4F48-9AF0-721E42C680F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69F1A1-2868-4CD8-A414-9ED3B238C36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E7E14-8A50-4EB3-AA70-32E69FC5C2B6}">
      <dgm:prSet custT="1"/>
      <dgm:spPr>
        <a:solidFill>
          <a:srgbClr val="F1E7F1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1"/>
          <a:r>
            <a:rPr lang="fa-IR" sz="2800" dirty="0" smtClean="0">
              <a:solidFill>
                <a:srgbClr val="00B050"/>
              </a:solidFill>
              <a:cs typeface="MRT_Jarida" pitchFamily="82" charset="-78"/>
            </a:rPr>
            <a:t>قیام</a:t>
          </a:r>
          <a:endParaRPr lang="fa-IR" sz="2800" dirty="0">
            <a:solidFill>
              <a:srgbClr val="00B05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B13CEC6-12F4-429E-87AD-CDA8DCB109D6}" type="parTrans" cxnId="{60134AB8-ECB3-4667-9A16-C32432B85DB6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 sz="1000"/>
        </a:p>
      </dgm:t>
    </dgm:pt>
    <dgm:pt modelId="{307DAC0A-ED4D-4F19-A856-29EB76354FB3}" type="sibTrans" cxnId="{60134AB8-ECB3-4667-9A16-C32432B85DB6}">
      <dgm:prSet/>
      <dgm:spPr/>
      <dgm:t>
        <a:bodyPr/>
        <a:lstStyle/>
        <a:p>
          <a:endParaRPr lang="en-US"/>
        </a:p>
      </dgm:t>
    </dgm:pt>
    <dgm:pt modelId="{CF53493B-137E-413C-928C-4FE78A43C29E}">
      <dgm:prSet custT="1"/>
      <dgm:spPr>
        <a:solidFill>
          <a:srgbClr val="E1E8FF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2800" dirty="0" err="1" smtClean="0">
              <a:solidFill>
                <a:srgbClr val="C00000"/>
              </a:solidFill>
              <a:cs typeface="MRT_Beirut" pitchFamily="2" charset="-78"/>
            </a:rPr>
            <a:t>تسبیحات</a:t>
          </a:r>
          <a:r>
            <a:rPr lang="fa-IR" sz="2800" dirty="0" smtClean="0">
              <a:solidFill>
                <a:srgbClr val="C00000"/>
              </a:solidFill>
              <a:cs typeface="MRT_Beirut" pitchFamily="2" charset="-78"/>
            </a:rPr>
            <a:t> اربعه</a:t>
          </a:r>
          <a:endParaRPr lang="en-US" sz="2800" dirty="0">
            <a:solidFill>
              <a:srgbClr val="C0000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EFD12B2-A1A1-4BCA-B291-8AFC0ACE40D9}" type="parTrans" cxnId="{75F9ADE2-0610-499D-B5F7-36D897EBED23}">
      <dgm:prSet custT="1"/>
      <dgm:spPr/>
      <dgm:t>
        <a:bodyPr/>
        <a:lstStyle/>
        <a:p>
          <a:endParaRPr lang="en-US" sz="900"/>
        </a:p>
      </dgm:t>
    </dgm:pt>
    <dgm:pt modelId="{50D24B1A-69AE-4924-B5F4-4926C9C4D236}" type="sibTrans" cxnId="{75F9ADE2-0610-499D-B5F7-36D897EBED23}">
      <dgm:prSet/>
      <dgm:spPr/>
      <dgm:t>
        <a:bodyPr/>
        <a:lstStyle/>
        <a:p>
          <a:endParaRPr lang="en-US"/>
        </a:p>
      </dgm:t>
    </dgm:pt>
    <dgm:pt modelId="{CB5EFA9A-EB5B-438D-968B-9E2340FF1E51}">
      <dgm:prSet custT="1"/>
      <dgm:spPr>
        <a:solidFill>
          <a:srgbClr val="FEDADA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2800" dirty="0" smtClean="0">
              <a:solidFill>
                <a:schemeClr val="accent6">
                  <a:lumMod val="60000"/>
                  <a:lumOff val="40000"/>
                </a:schemeClr>
              </a:solidFill>
              <a:cs typeface="MRT_Beirut" pitchFamily="2" charset="-78"/>
            </a:rPr>
            <a:t>رکوع</a:t>
          </a:r>
          <a:endParaRPr lang="en-US" sz="2800" dirty="0">
            <a:solidFill>
              <a:schemeClr val="accent6">
                <a:lumMod val="60000"/>
                <a:lumOff val="40000"/>
              </a:schemeClr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632986B5-5DF6-457A-9BA2-4764C9F2BFC7}" type="parTrans" cxnId="{FF7587B2-FD95-4C55-BCCA-F4EB90EDB8AF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 sz="900"/>
        </a:p>
      </dgm:t>
    </dgm:pt>
    <dgm:pt modelId="{56013601-B4B5-4F29-A911-57558A91181F}" type="sibTrans" cxnId="{FF7587B2-FD95-4C55-BCCA-F4EB90EDB8AF}">
      <dgm:prSet/>
      <dgm:spPr/>
      <dgm:t>
        <a:bodyPr/>
        <a:lstStyle/>
        <a:p>
          <a:endParaRPr lang="en-US"/>
        </a:p>
      </dgm:t>
    </dgm:pt>
    <dgm:pt modelId="{C38FE329-34C0-4A91-8DD4-E27CADB9F84D}">
      <dgm:prSet custT="1"/>
      <dgm:spPr>
        <a:solidFill>
          <a:srgbClr val="EAF2EF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2800" dirty="0" smtClean="0">
              <a:solidFill>
                <a:srgbClr val="00B0F0"/>
              </a:solidFill>
              <a:cs typeface="MRT_Beirut" pitchFamily="2" charset="-78"/>
            </a:rPr>
            <a:t>سجود</a:t>
          </a:r>
          <a:endParaRPr lang="en-US" sz="2800" dirty="0">
            <a:solidFill>
              <a:srgbClr val="00B0F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0169D304-777D-41E1-A7A1-C903C4C976D1}" type="parTrans" cxnId="{C5D94C52-11D1-4079-965B-097BAE85E87A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 sz="900"/>
        </a:p>
      </dgm:t>
    </dgm:pt>
    <dgm:pt modelId="{D720872D-385B-44DC-8A1F-780CCDDB976B}" type="sibTrans" cxnId="{C5D94C52-11D1-4079-965B-097BAE85E87A}">
      <dgm:prSet/>
      <dgm:spPr/>
      <dgm:t>
        <a:bodyPr/>
        <a:lstStyle/>
        <a:p>
          <a:endParaRPr lang="en-US"/>
        </a:p>
      </dgm:t>
    </dgm:pt>
    <dgm:pt modelId="{95FE9FAC-4A5E-435E-AA5D-9C1D2B7C97C0}">
      <dgm:prSet phldrT="[Text]" custT="1"/>
      <dgm:spPr>
        <a:solidFill>
          <a:srgbClr val="FEE6F5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4000" dirty="0" smtClean="0">
              <a:solidFill>
                <a:srgbClr val="C00000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cs typeface="MRT_Jarida" pitchFamily="82" charset="-78"/>
            </a:rPr>
            <a:t>رکعت سوم</a:t>
          </a:r>
          <a:endParaRPr lang="en-US" sz="4000" dirty="0">
            <a:solidFill>
              <a:srgbClr val="C00000"/>
            </a:solidFill>
            <a:effectLst>
              <a:glow rad="101600">
                <a:srgbClr val="00B050">
                  <a:alpha val="60000"/>
                </a:srgbClr>
              </a:glow>
            </a:effectLst>
            <a:cs typeface="MRT_Jarida" pitchFamily="82" charset="-78"/>
          </a:endParaRPr>
        </a:p>
      </dgm:t>
    </dgm:pt>
    <dgm:pt modelId="{598CA8C9-15F2-4B01-A05A-8D19E4C120C2}" type="sibTrans" cxnId="{37A5A8D5-7943-4BB4-9635-2B10A6B3F7ED}">
      <dgm:prSet/>
      <dgm:spPr/>
      <dgm:t>
        <a:bodyPr/>
        <a:lstStyle/>
        <a:p>
          <a:endParaRPr lang="en-US"/>
        </a:p>
      </dgm:t>
    </dgm:pt>
    <dgm:pt modelId="{B8D796DA-C19F-4633-895D-F953EFE591F4}" type="parTrans" cxnId="{37A5A8D5-7943-4BB4-9635-2B10A6B3F7ED}">
      <dgm:prSet/>
      <dgm:spPr/>
      <dgm:t>
        <a:bodyPr/>
        <a:lstStyle/>
        <a:p>
          <a:endParaRPr lang="en-US"/>
        </a:p>
      </dgm:t>
    </dgm:pt>
    <dgm:pt modelId="{BAAF5C72-2517-45F7-8CB4-99B3CA0A852A}">
      <dgm:prSet custT="1"/>
      <dgm:spPr>
        <a:solidFill>
          <a:srgbClr val="F1E7F1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err="1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cs typeface="MRT_Beirut" pitchFamily="2" charset="-78"/>
            </a:rPr>
            <a:t>تشهد</a:t>
          </a:r>
          <a:r>
            <a:rPr lang="fa-IR" sz="16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cs typeface="MRT_Beirut" pitchFamily="2" charset="-78"/>
            </a:rPr>
            <a:t> و سلام در نماز مغرب</a:t>
          </a:r>
          <a:endParaRPr lang="en-US" sz="1600" dirty="0">
            <a:ln>
              <a:solidFill>
                <a:srgbClr val="C00000"/>
              </a:solidFill>
            </a:ln>
            <a:solidFill>
              <a:srgbClr val="C00000"/>
            </a:solidFill>
            <a:effectLst/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DC4D39A-6A1B-489E-833C-5394856C1D45}" type="parTrans" cxnId="{82064A79-1982-4A6E-9798-F33B1E21A526}">
      <dgm:prSet custT="1"/>
      <dgm:spPr/>
      <dgm:t>
        <a:bodyPr/>
        <a:lstStyle/>
        <a:p>
          <a:endParaRPr lang="en-US" sz="1000"/>
        </a:p>
      </dgm:t>
    </dgm:pt>
    <dgm:pt modelId="{55AC065D-F59B-4F10-82B6-4F8876A289E6}" type="sibTrans" cxnId="{82064A79-1982-4A6E-9798-F33B1E21A526}">
      <dgm:prSet/>
      <dgm:spPr/>
      <dgm:t>
        <a:bodyPr/>
        <a:lstStyle/>
        <a:p>
          <a:endParaRPr lang="en-US"/>
        </a:p>
      </dgm:t>
    </dgm:pt>
    <dgm:pt modelId="{688DA1D8-2C4B-4F08-986B-1F64FD659E2C}" type="pres">
      <dgm:prSet presAssocID="{2169F1A1-2868-4CD8-A414-9ED3B238C3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4ECD1C-9021-436C-BBD8-B719E8C21EB5}" type="pres">
      <dgm:prSet presAssocID="{95FE9FAC-4A5E-435E-AA5D-9C1D2B7C97C0}" presName="root1" presStyleCnt="0"/>
      <dgm:spPr/>
    </dgm:pt>
    <dgm:pt modelId="{31487234-8072-4162-B6FC-95A9C7D2F5BF}" type="pres">
      <dgm:prSet presAssocID="{95FE9FAC-4A5E-435E-AA5D-9C1D2B7C97C0}" presName="LevelOneTextNode" presStyleLbl="node0" presStyleIdx="0" presStyleCnt="1">
        <dgm:presLayoutVars>
          <dgm:chPref val="3"/>
        </dgm:presLayoutVars>
      </dgm:prSet>
      <dgm:spPr>
        <a:prstGeom prst="snip1Rect">
          <a:avLst/>
        </a:prstGeom>
      </dgm:spPr>
      <dgm:t>
        <a:bodyPr/>
        <a:lstStyle/>
        <a:p>
          <a:endParaRPr lang="en-US"/>
        </a:p>
      </dgm:t>
    </dgm:pt>
    <dgm:pt modelId="{108727BE-5881-430D-AA76-06AA1DBE6D96}" type="pres">
      <dgm:prSet presAssocID="{95FE9FAC-4A5E-435E-AA5D-9C1D2B7C97C0}" presName="level2hierChild" presStyleCnt="0"/>
      <dgm:spPr/>
    </dgm:pt>
    <dgm:pt modelId="{A89EF251-524B-40E3-BA1B-D80034A4BD61}" type="pres">
      <dgm:prSet presAssocID="{1B13CEC6-12F4-429E-87AD-CDA8DCB109D6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E3E1691B-5B55-4331-953F-52419CBF0908}" type="pres">
      <dgm:prSet presAssocID="{1B13CEC6-12F4-429E-87AD-CDA8DCB109D6}" presName="connTx" presStyleLbl="parChTrans1D2" presStyleIdx="0" presStyleCnt="5"/>
      <dgm:spPr/>
      <dgm:t>
        <a:bodyPr/>
        <a:lstStyle/>
        <a:p>
          <a:endParaRPr lang="en-US"/>
        </a:p>
      </dgm:t>
    </dgm:pt>
    <dgm:pt modelId="{8E5B4096-1A09-4066-AF95-14D71D4286D4}" type="pres">
      <dgm:prSet presAssocID="{79FE7E14-8A50-4EB3-AA70-32E69FC5C2B6}" presName="root2" presStyleCnt="0"/>
      <dgm:spPr/>
    </dgm:pt>
    <dgm:pt modelId="{2A209760-FFD4-497B-9C44-9FCA5B138B1B}" type="pres">
      <dgm:prSet presAssocID="{79FE7E14-8A50-4EB3-AA70-32E69FC5C2B6}" presName="LevelTwoTextNode" presStyleLbl="node2" presStyleIdx="0" presStyleCnt="5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CF595E7-23E3-4D24-A818-D390989B5054}" type="pres">
      <dgm:prSet presAssocID="{79FE7E14-8A50-4EB3-AA70-32E69FC5C2B6}" presName="level3hierChild" presStyleCnt="0"/>
      <dgm:spPr/>
    </dgm:pt>
    <dgm:pt modelId="{702363CE-64E7-4F40-BDC5-281B32730266}" type="pres">
      <dgm:prSet presAssocID="{9EFD12B2-A1A1-4BCA-B291-8AFC0ACE40D9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3D893769-CE6E-44A0-B505-0F2C03129763}" type="pres">
      <dgm:prSet presAssocID="{9EFD12B2-A1A1-4BCA-B291-8AFC0ACE40D9}" presName="connTx" presStyleLbl="parChTrans1D2" presStyleIdx="1" presStyleCnt="5"/>
      <dgm:spPr/>
      <dgm:t>
        <a:bodyPr/>
        <a:lstStyle/>
        <a:p>
          <a:endParaRPr lang="en-US"/>
        </a:p>
      </dgm:t>
    </dgm:pt>
    <dgm:pt modelId="{9BD44B12-16FF-4C68-81E4-2F50F534446C}" type="pres">
      <dgm:prSet presAssocID="{CF53493B-137E-413C-928C-4FE78A43C29E}" presName="root2" presStyleCnt="0"/>
      <dgm:spPr/>
    </dgm:pt>
    <dgm:pt modelId="{CFEA9130-0053-452A-8B1C-F96538FC4175}" type="pres">
      <dgm:prSet presAssocID="{CF53493B-137E-413C-928C-4FE78A43C29E}" presName="LevelTwoTextNode" presStyleLbl="node2" presStyleIdx="1" presStyleCnt="5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33383E4-D58D-402B-9F8B-C82AC4BB2C21}" type="pres">
      <dgm:prSet presAssocID="{CF53493B-137E-413C-928C-4FE78A43C29E}" presName="level3hierChild" presStyleCnt="0"/>
      <dgm:spPr/>
    </dgm:pt>
    <dgm:pt modelId="{BE9EF593-AEB6-4658-9082-A0C668921ADB}" type="pres">
      <dgm:prSet presAssocID="{632986B5-5DF6-457A-9BA2-4764C9F2BFC7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02A8E9C7-BA26-4896-B3A0-ED493A2D218E}" type="pres">
      <dgm:prSet presAssocID="{632986B5-5DF6-457A-9BA2-4764C9F2BFC7}" presName="connTx" presStyleLbl="parChTrans1D2" presStyleIdx="2" presStyleCnt="5"/>
      <dgm:spPr/>
      <dgm:t>
        <a:bodyPr/>
        <a:lstStyle/>
        <a:p>
          <a:endParaRPr lang="en-US"/>
        </a:p>
      </dgm:t>
    </dgm:pt>
    <dgm:pt modelId="{1C072C05-1A1F-49EF-BD07-E3D8E598FA87}" type="pres">
      <dgm:prSet presAssocID="{CB5EFA9A-EB5B-438D-968B-9E2340FF1E51}" presName="root2" presStyleCnt="0"/>
      <dgm:spPr/>
    </dgm:pt>
    <dgm:pt modelId="{D13FEF98-BBD5-48F9-8BEB-C2EF18FC179B}" type="pres">
      <dgm:prSet presAssocID="{CB5EFA9A-EB5B-438D-968B-9E2340FF1E51}" presName="LevelTwoTextNode" presStyleLbl="node2" presStyleIdx="2" presStyleCnt="5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B0A5598F-6C22-4945-9245-AB3524AE1424}" type="pres">
      <dgm:prSet presAssocID="{CB5EFA9A-EB5B-438D-968B-9E2340FF1E51}" presName="level3hierChild" presStyleCnt="0"/>
      <dgm:spPr/>
    </dgm:pt>
    <dgm:pt modelId="{DB2D7E58-E105-48C6-9A8A-8BF4C9427BF9}" type="pres">
      <dgm:prSet presAssocID="{0169D304-777D-41E1-A7A1-C903C4C976D1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EC8FE7E6-C715-413C-8275-CFA43E753D19}" type="pres">
      <dgm:prSet presAssocID="{0169D304-777D-41E1-A7A1-C903C4C976D1}" presName="connTx" presStyleLbl="parChTrans1D2" presStyleIdx="3" presStyleCnt="5"/>
      <dgm:spPr/>
      <dgm:t>
        <a:bodyPr/>
        <a:lstStyle/>
        <a:p>
          <a:endParaRPr lang="en-US"/>
        </a:p>
      </dgm:t>
    </dgm:pt>
    <dgm:pt modelId="{39F2E783-5052-40BF-AA9A-7BC3C3FCCDBF}" type="pres">
      <dgm:prSet presAssocID="{C38FE329-34C0-4A91-8DD4-E27CADB9F84D}" presName="root2" presStyleCnt="0"/>
      <dgm:spPr/>
    </dgm:pt>
    <dgm:pt modelId="{606D22DC-9D12-4E78-BFFE-58DECC9324B8}" type="pres">
      <dgm:prSet presAssocID="{C38FE329-34C0-4A91-8DD4-E27CADB9F84D}" presName="LevelTwoTextNode" presStyleLbl="node2" presStyleIdx="3" presStyleCnt="5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36DF59A-53A5-4FF6-8FE1-8D02047F569C}" type="pres">
      <dgm:prSet presAssocID="{C38FE329-34C0-4A91-8DD4-E27CADB9F84D}" presName="level3hierChild" presStyleCnt="0"/>
      <dgm:spPr/>
    </dgm:pt>
    <dgm:pt modelId="{A05E07E6-18A3-4599-B791-A6B527876AAC}" type="pres">
      <dgm:prSet presAssocID="{0DC4D39A-6A1B-489E-833C-5394856C1D45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81FF7030-AF8C-4B26-A524-C996B0686174}" type="pres">
      <dgm:prSet presAssocID="{0DC4D39A-6A1B-489E-833C-5394856C1D45}" presName="connTx" presStyleLbl="parChTrans1D2" presStyleIdx="4" presStyleCnt="5"/>
      <dgm:spPr/>
      <dgm:t>
        <a:bodyPr/>
        <a:lstStyle/>
        <a:p>
          <a:endParaRPr lang="en-US"/>
        </a:p>
      </dgm:t>
    </dgm:pt>
    <dgm:pt modelId="{0014E0B6-286E-4A9C-A7A7-42104444B42B}" type="pres">
      <dgm:prSet presAssocID="{BAAF5C72-2517-45F7-8CB4-99B3CA0A852A}" presName="root2" presStyleCnt="0"/>
      <dgm:spPr/>
    </dgm:pt>
    <dgm:pt modelId="{1992A856-9F77-4262-A708-1B8863D41776}" type="pres">
      <dgm:prSet presAssocID="{BAAF5C72-2517-45F7-8CB4-99B3CA0A852A}" presName="LevelTwoTextNode" presStyleLbl="node2" presStyleIdx="4" presStyleCnt="5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BA138A04-F646-423E-94D9-CCA674CD9CE3}" type="pres">
      <dgm:prSet presAssocID="{BAAF5C72-2517-45F7-8CB4-99B3CA0A852A}" presName="level3hierChild" presStyleCnt="0"/>
      <dgm:spPr/>
    </dgm:pt>
  </dgm:ptLst>
  <dgm:cxnLst>
    <dgm:cxn modelId="{19068537-5A97-4F09-B2C1-AB16B5266486}" type="presOf" srcId="{2169F1A1-2868-4CD8-A414-9ED3B238C36E}" destId="{688DA1D8-2C4B-4F08-986B-1F64FD659E2C}" srcOrd="0" destOrd="0" presId="urn:microsoft.com/office/officeart/2008/layout/HorizontalMultiLevelHierarchy"/>
    <dgm:cxn modelId="{75F9ADE2-0610-499D-B5F7-36D897EBED23}" srcId="{95FE9FAC-4A5E-435E-AA5D-9C1D2B7C97C0}" destId="{CF53493B-137E-413C-928C-4FE78A43C29E}" srcOrd="1" destOrd="0" parTransId="{9EFD12B2-A1A1-4BCA-B291-8AFC0ACE40D9}" sibTransId="{50D24B1A-69AE-4924-B5F4-4926C9C4D236}"/>
    <dgm:cxn modelId="{1CB3862E-C80F-420E-83FB-200967248FC0}" type="presOf" srcId="{9EFD12B2-A1A1-4BCA-B291-8AFC0ACE40D9}" destId="{702363CE-64E7-4F40-BDC5-281B32730266}" srcOrd="0" destOrd="0" presId="urn:microsoft.com/office/officeart/2008/layout/HorizontalMultiLevelHierarchy"/>
    <dgm:cxn modelId="{4174074A-C5BF-4335-B740-CE833556A7DB}" type="presOf" srcId="{CB5EFA9A-EB5B-438D-968B-9E2340FF1E51}" destId="{D13FEF98-BBD5-48F9-8BEB-C2EF18FC179B}" srcOrd="0" destOrd="0" presId="urn:microsoft.com/office/officeart/2008/layout/HorizontalMultiLevelHierarchy"/>
    <dgm:cxn modelId="{C5D94C52-11D1-4079-965B-097BAE85E87A}" srcId="{95FE9FAC-4A5E-435E-AA5D-9C1D2B7C97C0}" destId="{C38FE329-34C0-4A91-8DD4-E27CADB9F84D}" srcOrd="3" destOrd="0" parTransId="{0169D304-777D-41E1-A7A1-C903C4C976D1}" sibTransId="{D720872D-385B-44DC-8A1F-780CCDDB976B}"/>
    <dgm:cxn modelId="{C49B4421-2357-4D44-9020-E7715F67DBDC}" type="presOf" srcId="{1B13CEC6-12F4-429E-87AD-CDA8DCB109D6}" destId="{A89EF251-524B-40E3-BA1B-D80034A4BD61}" srcOrd="0" destOrd="0" presId="urn:microsoft.com/office/officeart/2008/layout/HorizontalMultiLevelHierarchy"/>
    <dgm:cxn modelId="{ACC3823D-9393-4EFB-992B-42C37FCB90AA}" type="presOf" srcId="{CF53493B-137E-413C-928C-4FE78A43C29E}" destId="{CFEA9130-0053-452A-8B1C-F96538FC4175}" srcOrd="0" destOrd="0" presId="urn:microsoft.com/office/officeart/2008/layout/HorizontalMultiLevelHierarchy"/>
    <dgm:cxn modelId="{DA7DAF99-F406-4EDF-A804-31F6A755E02B}" type="presOf" srcId="{95FE9FAC-4A5E-435E-AA5D-9C1D2B7C97C0}" destId="{31487234-8072-4162-B6FC-95A9C7D2F5BF}" srcOrd="0" destOrd="0" presId="urn:microsoft.com/office/officeart/2008/layout/HorizontalMultiLevelHierarchy"/>
    <dgm:cxn modelId="{FF7587B2-FD95-4C55-BCCA-F4EB90EDB8AF}" srcId="{95FE9FAC-4A5E-435E-AA5D-9C1D2B7C97C0}" destId="{CB5EFA9A-EB5B-438D-968B-9E2340FF1E51}" srcOrd="2" destOrd="0" parTransId="{632986B5-5DF6-457A-9BA2-4764C9F2BFC7}" sibTransId="{56013601-B4B5-4F29-A911-57558A91181F}"/>
    <dgm:cxn modelId="{252B4A2F-DD13-4EAB-8295-6AE8AA3DC4A3}" type="presOf" srcId="{0DC4D39A-6A1B-489E-833C-5394856C1D45}" destId="{81FF7030-AF8C-4B26-A524-C996B0686174}" srcOrd="1" destOrd="0" presId="urn:microsoft.com/office/officeart/2008/layout/HorizontalMultiLevelHierarchy"/>
    <dgm:cxn modelId="{52FB105A-F89D-4133-BC05-A31FEA7A12DB}" type="presOf" srcId="{632986B5-5DF6-457A-9BA2-4764C9F2BFC7}" destId="{02A8E9C7-BA26-4896-B3A0-ED493A2D218E}" srcOrd="1" destOrd="0" presId="urn:microsoft.com/office/officeart/2008/layout/HorizontalMultiLevelHierarchy"/>
    <dgm:cxn modelId="{1EFE678A-ADE1-401B-8288-867B1742A49F}" type="presOf" srcId="{C38FE329-34C0-4A91-8DD4-E27CADB9F84D}" destId="{606D22DC-9D12-4E78-BFFE-58DECC9324B8}" srcOrd="0" destOrd="0" presId="urn:microsoft.com/office/officeart/2008/layout/HorizontalMultiLevelHierarchy"/>
    <dgm:cxn modelId="{60134AB8-ECB3-4667-9A16-C32432B85DB6}" srcId="{95FE9FAC-4A5E-435E-AA5D-9C1D2B7C97C0}" destId="{79FE7E14-8A50-4EB3-AA70-32E69FC5C2B6}" srcOrd="0" destOrd="0" parTransId="{1B13CEC6-12F4-429E-87AD-CDA8DCB109D6}" sibTransId="{307DAC0A-ED4D-4F19-A856-29EB76354FB3}"/>
    <dgm:cxn modelId="{37A5A8D5-7943-4BB4-9635-2B10A6B3F7ED}" srcId="{2169F1A1-2868-4CD8-A414-9ED3B238C36E}" destId="{95FE9FAC-4A5E-435E-AA5D-9C1D2B7C97C0}" srcOrd="0" destOrd="0" parTransId="{B8D796DA-C19F-4633-895D-F953EFE591F4}" sibTransId="{598CA8C9-15F2-4B01-A05A-8D19E4C120C2}"/>
    <dgm:cxn modelId="{7FB288D8-EDA0-40F9-9948-D122D12B8762}" type="presOf" srcId="{79FE7E14-8A50-4EB3-AA70-32E69FC5C2B6}" destId="{2A209760-FFD4-497B-9C44-9FCA5B138B1B}" srcOrd="0" destOrd="0" presId="urn:microsoft.com/office/officeart/2008/layout/HorizontalMultiLevelHierarchy"/>
    <dgm:cxn modelId="{ECD84048-3D36-4E3C-80C5-CA120FE1E24B}" type="presOf" srcId="{632986B5-5DF6-457A-9BA2-4764C9F2BFC7}" destId="{BE9EF593-AEB6-4658-9082-A0C668921ADB}" srcOrd="0" destOrd="0" presId="urn:microsoft.com/office/officeart/2008/layout/HorizontalMultiLevelHierarchy"/>
    <dgm:cxn modelId="{3033C6AF-65B0-4635-BBDA-51996D04AF56}" type="presOf" srcId="{1B13CEC6-12F4-429E-87AD-CDA8DCB109D6}" destId="{E3E1691B-5B55-4331-953F-52419CBF0908}" srcOrd="1" destOrd="0" presId="urn:microsoft.com/office/officeart/2008/layout/HorizontalMultiLevelHierarchy"/>
    <dgm:cxn modelId="{A6F1AEB8-DCDC-4A08-B21E-99FD48D644DC}" type="presOf" srcId="{0169D304-777D-41E1-A7A1-C903C4C976D1}" destId="{DB2D7E58-E105-48C6-9A8A-8BF4C9427BF9}" srcOrd="0" destOrd="0" presId="urn:microsoft.com/office/officeart/2008/layout/HorizontalMultiLevelHierarchy"/>
    <dgm:cxn modelId="{D7BDF5C9-8549-47CE-B109-D1BFDC78C6E6}" type="presOf" srcId="{BAAF5C72-2517-45F7-8CB4-99B3CA0A852A}" destId="{1992A856-9F77-4262-A708-1B8863D41776}" srcOrd="0" destOrd="0" presId="urn:microsoft.com/office/officeart/2008/layout/HorizontalMultiLevelHierarchy"/>
    <dgm:cxn modelId="{E9D08937-BE28-4A60-AF7D-CEA757D7206E}" type="presOf" srcId="{0DC4D39A-6A1B-489E-833C-5394856C1D45}" destId="{A05E07E6-18A3-4599-B791-A6B527876AAC}" srcOrd="0" destOrd="0" presId="urn:microsoft.com/office/officeart/2008/layout/HorizontalMultiLevelHierarchy"/>
    <dgm:cxn modelId="{844452B3-0B69-4102-AE8B-C11962222E39}" type="presOf" srcId="{9EFD12B2-A1A1-4BCA-B291-8AFC0ACE40D9}" destId="{3D893769-CE6E-44A0-B505-0F2C03129763}" srcOrd="1" destOrd="0" presId="urn:microsoft.com/office/officeart/2008/layout/HorizontalMultiLevelHierarchy"/>
    <dgm:cxn modelId="{9372C152-AEF2-4E5A-8C73-64F8970EEC29}" type="presOf" srcId="{0169D304-777D-41E1-A7A1-C903C4C976D1}" destId="{EC8FE7E6-C715-413C-8275-CFA43E753D19}" srcOrd="1" destOrd="0" presId="urn:microsoft.com/office/officeart/2008/layout/HorizontalMultiLevelHierarchy"/>
    <dgm:cxn modelId="{82064A79-1982-4A6E-9798-F33B1E21A526}" srcId="{95FE9FAC-4A5E-435E-AA5D-9C1D2B7C97C0}" destId="{BAAF5C72-2517-45F7-8CB4-99B3CA0A852A}" srcOrd="4" destOrd="0" parTransId="{0DC4D39A-6A1B-489E-833C-5394856C1D45}" sibTransId="{55AC065D-F59B-4F10-82B6-4F8876A289E6}"/>
    <dgm:cxn modelId="{C48E6383-57CA-4C23-B920-0C62538CB1F8}" type="presParOf" srcId="{688DA1D8-2C4B-4F08-986B-1F64FD659E2C}" destId="{494ECD1C-9021-436C-BBD8-B719E8C21EB5}" srcOrd="0" destOrd="0" presId="urn:microsoft.com/office/officeart/2008/layout/HorizontalMultiLevelHierarchy"/>
    <dgm:cxn modelId="{92967CCB-5229-4F0D-BF53-616E4B03E986}" type="presParOf" srcId="{494ECD1C-9021-436C-BBD8-B719E8C21EB5}" destId="{31487234-8072-4162-B6FC-95A9C7D2F5BF}" srcOrd="0" destOrd="0" presId="urn:microsoft.com/office/officeart/2008/layout/HorizontalMultiLevelHierarchy"/>
    <dgm:cxn modelId="{12043597-7115-41D8-B626-F6C13FED963D}" type="presParOf" srcId="{494ECD1C-9021-436C-BBD8-B719E8C21EB5}" destId="{108727BE-5881-430D-AA76-06AA1DBE6D96}" srcOrd="1" destOrd="0" presId="urn:microsoft.com/office/officeart/2008/layout/HorizontalMultiLevelHierarchy"/>
    <dgm:cxn modelId="{F2AB1B80-3994-4905-8C05-EB0646509B9A}" type="presParOf" srcId="{108727BE-5881-430D-AA76-06AA1DBE6D96}" destId="{A89EF251-524B-40E3-BA1B-D80034A4BD61}" srcOrd="0" destOrd="0" presId="urn:microsoft.com/office/officeart/2008/layout/HorizontalMultiLevelHierarchy"/>
    <dgm:cxn modelId="{C814E558-E462-4B1D-9B8A-FB87152EBD36}" type="presParOf" srcId="{A89EF251-524B-40E3-BA1B-D80034A4BD61}" destId="{E3E1691B-5B55-4331-953F-52419CBF0908}" srcOrd="0" destOrd="0" presId="urn:microsoft.com/office/officeart/2008/layout/HorizontalMultiLevelHierarchy"/>
    <dgm:cxn modelId="{0FFCFD73-720A-43B2-B036-DEF961D2D39F}" type="presParOf" srcId="{108727BE-5881-430D-AA76-06AA1DBE6D96}" destId="{8E5B4096-1A09-4066-AF95-14D71D4286D4}" srcOrd="1" destOrd="0" presId="urn:microsoft.com/office/officeart/2008/layout/HorizontalMultiLevelHierarchy"/>
    <dgm:cxn modelId="{EB465CFC-4D6E-4617-8F66-D38503E1DC39}" type="presParOf" srcId="{8E5B4096-1A09-4066-AF95-14D71D4286D4}" destId="{2A209760-FFD4-497B-9C44-9FCA5B138B1B}" srcOrd="0" destOrd="0" presId="urn:microsoft.com/office/officeart/2008/layout/HorizontalMultiLevelHierarchy"/>
    <dgm:cxn modelId="{46E54762-7F63-43DC-A631-74D39ADC596B}" type="presParOf" srcId="{8E5B4096-1A09-4066-AF95-14D71D4286D4}" destId="{ACF595E7-23E3-4D24-A818-D390989B5054}" srcOrd="1" destOrd="0" presId="urn:microsoft.com/office/officeart/2008/layout/HorizontalMultiLevelHierarchy"/>
    <dgm:cxn modelId="{3BD814E3-D228-4D26-A2CF-2612A5AC2001}" type="presParOf" srcId="{108727BE-5881-430D-AA76-06AA1DBE6D96}" destId="{702363CE-64E7-4F40-BDC5-281B32730266}" srcOrd="2" destOrd="0" presId="urn:microsoft.com/office/officeart/2008/layout/HorizontalMultiLevelHierarchy"/>
    <dgm:cxn modelId="{54BA5D4C-73DE-4830-A154-9E88594C37EC}" type="presParOf" srcId="{702363CE-64E7-4F40-BDC5-281B32730266}" destId="{3D893769-CE6E-44A0-B505-0F2C03129763}" srcOrd="0" destOrd="0" presId="urn:microsoft.com/office/officeart/2008/layout/HorizontalMultiLevelHierarchy"/>
    <dgm:cxn modelId="{92BE0404-305D-4EB9-88B3-131CB9C70928}" type="presParOf" srcId="{108727BE-5881-430D-AA76-06AA1DBE6D96}" destId="{9BD44B12-16FF-4C68-81E4-2F50F534446C}" srcOrd="3" destOrd="0" presId="urn:microsoft.com/office/officeart/2008/layout/HorizontalMultiLevelHierarchy"/>
    <dgm:cxn modelId="{8C98B69B-DCBB-4752-8411-55165F5365AC}" type="presParOf" srcId="{9BD44B12-16FF-4C68-81E4-2F50F534446C}" destId="{CFEA9130-0053-452A-8B1C-F96538FC4175}" srcOrd="0" destOrd="0" presId="urn:microsoft.com/office/officeart/2008/layout/HorizontalMultiLevelHierarchy"/>
    <dgm:cxn modelId="{B5FC75DD-23C0-4737-8272-0B51D5686D60}" type="presParOf" srcId="{9BD44B12-16FF-4C68-81E4-2F50F534446C}" destId="{A33383E4-D58D-402B-9F8B-C82AC4BB2C21}" srcOrd="1" destOrd="0" presId="urn:microsoft.com/office/officeart/2008/layout/HorizontalMultiLevelHierarchy"/>
    <dgm:cxn modelId="{01AFAEA7-362F-4A97-8005-6C15D9D654D1}" type="presParOf" srcId="{108727BE-5881-430D-AA76-06AA1DBE6D96}" destId="{BE9EF593-AEB6-4658-9082-A0C668921ADB}" srcOrd="4" destOrd="0" presId="urn:microsoft.com/office/officeart/2008/layout/HorizontalMultiLevelHierarchy"/>
    <dgm:cxn modelId="{6E931E73-5F12-4C90-815B-5FAA527D9C2C}" type="presParOf" srcId="{BE9EF593-AEB6-4658-9082-A0C668921ADB}" destId="{02A8E9C7-BA26-4896-B3A0-ED493A2D218E}" srcOrd="0" destOrd="0" presId="urn:microsoft.com/office/officeart/2008/layout/HorizontalMultiLevelHierarchy"/>
    <dgm:cxn modelId="{66E0F14D-4F5B-4FB2-8043-8DA356C28354}" type="presParOf" srcId="{108727BE-5881-430D-AA76-06AA1DBE6D96}" destId="{1C072C05-1A1F-49EF-BD07-E3D8E598FA87}" srcOrd="5" destOrd="0" presId="urn:microsoft.com/office/officeart/2008/layout/HorizontalMultiLevelHierarchy"/>
    <dgm:cxn modelId="{6A36F558-8BC7-4694-816C-5DF46D34C14B}" type="presParOf" srcId="{1C072C05-1A1F-49EF-BD07-E3D8E598FA87}" destId="{D13FEF98-BBD5-48F9-8BEB-C2EF18FC179B}" srcOrd="0" destOrd="0" presId="urn:microsoft.com/office/officeart/2008/layout/HorizontalMultiLevelHierarchy"/>
    <dgm:cxn modelId="{29E3472B-8D7A-445A-A32B-878E03C34BDE}" type="presParOf" srcId="{1C072C05-1A1F-49EF-BD07-E3D8E598FA87}" destId="{B0A5598F-6C22-4945-9245-AB3524AE1424}" srcOrd="1" destOrd="0" presId="urn:microsoft.com/office/officeart/2008/layout/HorizontalMultiLevelHierarchy"/>
    <dgm:cxn modelId="{AC3FAEFF-5FD8-4A64-A209-DFCDA26AEC20}" type="presParOf" srcId="{108727BE-5881-430D-AA76-06AA1DBE6D96}" destId="{DB2D7E58-E105-48C6-9A8A-8BF4C9427BF9}" srcOrd="6" destOrd="0" presId="urn:microsoft.com/office/officeart/2008/layout/HorizontalMultiLevelHierarchy"/>
    <dgm:cxn modelId="{1F703591-6BFA-4E8F-86A3-E687966AD525}" type="presParOf" srcId="{DB2D7E58-E105-48C6-9A8A-8BF4C9427BF9}" destId="{EC8FE7E6-C715-413C-8275-CFA43E753D19}" srcOrd="0" destOrd="0" presId="urn:microsoft.com/office/officeart/2008/layout/HorizontalMultiLevelHierarchy"/>
    <dgm:cxn modelId="{AAF721B7-D3B6-4B7F-A713-5F4CCD6B5930}" type="presParOf" srcId="{108727BE-5881-430D-AA76-06AA1DBE6D96}" destId="{39F2E783-5052-40BF-AA9A-7BC3C3FCCDBF}" srcOrd="7" destOrd="0" presId="urn:microsoft.com/office/officeart/2008/layout/HorizontalMultiLevelHierarchy"/>
    <dgm:cxn modelId="{C3C8E10A-9BD3-4F54-AB2B-DD1E1C84A79F}" type="presParOf" srcId="{39F2E783-5052-40BF-AA9A-7BC3C3FCCDBF}" destId="{606D22DC-9D12-4E78-BFFE-58DECC9324B8}" srcOrd="0" destOrd="0" presId="urn:microsoft.com/office/officeart/2008/layout/HorizontalMultiLevelHierarchy"/>
    <dgm:cxn modelId="{BA6A8122-301B-461F-93A1-05F0D91D46D8}" type="presParOf" srcId="{39F2E783-5052-40BF-AA9A-7BC3C3FCCDBF}" destId="{336DF59A-53A5-4FF6-8FE1-8D02047F569C}" srcOrd="1" destOrd="0" presId="urn:microsoft.com/office/officeart/2008/layout/HorizontalMultiLevelHierarchy"/>
    <dgm:cxn modelId="{0B224241-0F3F-4B58-B892-1B563C2A1D51}" type="presParOf" srcId="{108727BE-5881-430D-AA76-06AA1DBE6D96}" destId="{A05E07E6-18A3-4599-B791-A6B527876AAC}" srcOrd="8" destOrd="0" presId="urn:microsoft.com/office/officeart/2008/layout/HorizontalMultiLevelHierarchy"/>
    <dgm:cxn modelId="{754D21D9-D8CC-4745-94B9-25C210463944}" type="presParOf" srcId="{A05E07E6-18A3-4599-B791-A6B527876AAC}" destId="{81FF7030-AF8C-4B26-A524-C996B0686174}" srcOrd="0" destOrd="0" presId="urn:microsoft.com/office/officeart/2008/layout/HorizontalMultiLevelHierarchy"/>
    <dgm:cxn modelId="{8AC8FD73-6FA4-47A1-AB6D-64175460FA10}" type="presParOf" srcId="{108727BE-5881-430D-AA76-06AA1DBE6D96}" destId="{0014E0B6-286E-4A9C-A7A7-42104444B42B}" srcOrd="9" destOrd="0" presId="urn:microsoft.com/office/officeart/2008/layout/HorizontalMultiLevelHierarchy"/>
    <dgm:cxn modelId="{645A0C4E-EE12-43D8-8497-EE29C9C93A5D}" type="presParOf" srcId="{0014E0B6-286E-4A9C-A7A7-42104444B42B}" destId="{1992A856-9F77-4262-A708-1B8863D41776}" srcOrd="0" destOrd="0" presId="urn:microsoft.com/office/officeart/2008/layout/HorizontalMultiLevelHierarchy"/>
    <dgm:cxn modelId="{46425CA8-3ED7-4C97-91EC-B0D852D053E7}" type="presParOf" srcId="{0014E0B6-286E-4A9C-A7A7-42104444B42B}" destId="{BA138A04-F646-423E-94D9-CCA674CD9CE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69F1A1-2868-4CD8-A414-9ED3B238C36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E7E14-8A50-4EB3-AA70-32E69FC5C2B6}">
      <dgm:prSet/>
      <dgm:spPr>
        <a:solidFill>
          <a:srgbClr val="F1E7F1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1"/>
          <a:r>
            <a:rPr lang="fa-IR" dirty="0" smtClean="0">
              <a:solidFill>
                <a:srgbClr val="00B050"/>
              </a:solidFill>
              <a:cs typeface="MRT_Jarida" pitchFamily="82" charset="-78"/>
            </a:rPr>
            <a:t>قیام</a:t>
          </a:r>
          <a:endParaRPr lang="fa-IR" dirty="0">
            <a:solidFill>
              <a:srgbClr val="00B05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B13CEC6-12F4-429E-87AD-CDA8DCB109D6}" type="parTrans" cxnId="{60134AB8-ECB3-4667-9A16-C32432B85DB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307DAC0A-ED4D-4F19-A856-29EB76354FB3}" type="sibTrans" cxnId="{60134AB8-ECB3-4667-9A16-C32432B85DB6}">
      <dgm:prSet/>
      <dgm:spPr/>
      <dgm:t>
        <a:bodyPr/>
        <a:lstStyle/>
        <a:p>
          <a:endParaRPr lang="en-US"/>
        </a:p>
      </dgm:t>
    </dgm:pt>
    <dgm:pt modelId="{CF53493B-137E-413C-928C-4FE78A43C29E}">
      <dgm:prSet/>
      <dgm:spPr>
        <a:solidFill>
          <a:srgbClr val="E1E8FF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dirty="0" err="1" smtClean="0">
              <a:solidFill>
                <a:srgbClr val="C00000"/>
              </a:solidFill>
              <a:cs typeface="MRT_Beirut" pitchFamily="2" charset="-78"/>
            </a:rPr>
            <a:t>تسبیحات</a:t>
          </a:r>
          <a:r>
            <a:rPr lang="fa-IR" dirty="0" smtClean="0">
              <a:solidFill>
                <a:srgbClr val="C00000"/>
              </a:solidFill>
              <a:cs typeface="MRT_Beirut" pitchFamily="2" charset="-78"/>
            </a:rPr>
            <a:t> اربعه</a:t>
          </a:r>
          <a:endParaRPr lang="en-US" dirty="0">
            <a:solidFill>
              <a:srgbClr val="C0000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EFD12B2-A1A1-4BCA-B291-8AFC0ACE40D9}" type="parTrans" cxnId="{75F9ADE2-0610-499D-B5F7-36D897EBED23}">
      <dgm:prSet/>
      <dgm:spPr/>
      <dgm:t>
        <a:bodyPr/>
        <a:lstStyle/>
        <a:p>
          <a:endParaRPr lang="en-US"/>
        </a:p>
      </dgm:t>
    </dgm:pt>
    <dgm:pt modelId="{50D24B1A-69AE-4924-B5F4-4926C9C4D236}" type="sibTrans" cxnId="{75F9ADE2-0610-499D-B5F7-36D897EBED23}">
      <dgm:prSet/>
      <dgm:spPr/>
      <dgm:t>
        <a:bodyPr/>
        <a:lstStyle/>
        <a:p>
          <a:endParaRPr lang="en-US"/>
        </a:p>
      </dgm:t>
    </dgm:pt>
    <dgm:pt modelId="{CB5EFA9A-EB5B-438D-968B-9E2340FF1E51}">
      <dgm:prSet/>
      <dgm:spPr>
        <a:solidFill>
          <a:srgbClr val="FEDADA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dirty="0" smtClean="0">
              <a:solidFill>
                <a:schemeClr val="accent6">
                  <a:lumMod val="60000"/>
                  <a:lumOff val="40000"/>
                </a:schemeClr>
              </a:solidFill>
              <a:cs typeface="MRT_Beirut" pitchFamily="2" charset="-78"/>
            </a:rPr>
            <a:t>رکوع</a:t>
          </a:r>
          <a:endParaRPr lang="en-US" dirty="0">
            <a:solidFill>
              <a:schemeClr val="accent6">
                <a:lumMod val="60000"/>
                <a:lumOff val="40000"/>
              </a:schemeClr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632986B5-5DF6-457A-9BA2-4764C9F2BFC7}" type="parTrans" cxnId="{FF7587B2-FD95-4C55-BCCA-F4EB90EDB8AF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56013601-B4B5-4F29-A911-57558A91181F}" type="sibTrans" cxnId="{FF7587B2-FD95-4C55-BCCA-F4EB90EDB8AF}">
      <dgm:prSet/>
      <dgm:spPr/>
      <dgm:t>
        <a:bodyPr/>
        <a:lstStyle/>
        <a:p>
          <a:endParaRPr lang="en-US"/>
        </a:p>
      </dgm:t>
    </dgm:pt>
    <dgm:pt modelId="{C38FE329-34C0-4A91-8DD4-E27CADB9F84D}">
      <dgm:prSet/>
      <dgm:spPr>
        <a:solidFill>
          <a:srgbClr val="EAF2EF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dirty="0" smtClean="0">
              <a:solidFill>
                <a:srgbClr val="00B0F0"/>
              </a:solidFill>
              <a:cs typeface="MRT_Beirut" pitchFamily="2" charset="-78"/>
            </a:rPr>
            <a:t>سجود</a:t>
          </a:r>
          <a:endParaRPr lang="en-US" dirty="0">
            <a:solidFill>
              <a:srgbClr val="00B0F0"/>
            </a:solidFill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0169D304-777D-41E1-A7A1-C903C4C976D1}" type="parTrans" cxnId="{C5D94C52-11D1-4079-965B-097BAE85E87A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D720872D-385B-44DC-8A1F-780CCDDB976B}" type="sibTrans" cxnId="{C5D94C52-11D1-4079-965B-097BAE85E87A}">
      <dgm:prSet/>
      <dgm:spPr/>
      <dgm:t>
        <a:bodyPr/>
        <a:lstStyle/>
        <a:p>
          <a:endParaRPr lang="en-US"/>
        </a:p>
      </dgm:t>
    </dgm:pt>
    <dgm:pt modelId="{95FE9FAC-4A5E-435E-AA5D-9C1D2B7C97C0}">
      <dgm:prSet phldrT="[Text]"/>
      <dgm:spPr>
        <a:solidFill>
          <a:srgbClr val="FEE6F5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dirty="0" smtClean="0">
              <a:solidFill>
                <a:srgbClr val="C00000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cs typeface="MRT_Jarida" pitchFamily="82" charset="-78"/>
            </a:rPr>
            <a:t>رکعت چهارم</a:t>
          </a:r>
          <a:endParaRPr lang="en-US" dirty="0">
            <a:solidFill>
              <a:srgbClr val="C00000"/>
            </a:solidFill>
            <a:effectLst>
              <a:glow rad="101600">
                <a:srgbClr val="00B050">
                  <a:alpha val="60000"/>
                </a:srgbClr>
              </a:glow>
            </a:effectLst>
            <a:cs typeface="MRT_Jarida" pitchFamily="8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598CA8C9-15F2-4B01-A05A-8D19E4C120C2}" type="sibTrans" cxnId="{37A5A8D5-7943-4BB4-9635-2B10A6B3F7ED}">
      <dgm:prSet/>
      <dgm:spPr/>
      <dgm:t>
        <a:bodyPr/>
        <a:lstStyle/>
        <a:p>
          <a:endParaRPr lang="en-US"/>
        </a:p>
      </dgm:t>
    </dgm:pt>
    <dgm:pt modelId="{B8D796DA-C19F-4633-895D-F953EFE591F4}" type="parTrans" cxnId="{37A5A8D5-7943-4BB4-9635-2B10A6B3F7ED}">
      <dgm:prSet/>
      <dgm:spPr/>
      <dgm:t>
        <a:bodyPr/>
        <a:lstStyle/>
        <a:p>
          <a:endParaRPr lang="en-US"/>
        </a:p>
      </dgm:t>
    </dgm:pt>
    <dgm:pt modelId="{BAAF5C72-2517-45F7-8CB4-99B3CA0A852A}">
      <dgm:prSet custT="1"/>
      <dgm:spPr>
        <a:solidFill>
          <a:srgbClr val="F1E7F1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2000" dirty="0" err="1" smtClean="0">
              <a:ln w="3175">
                <a:solidFill>
                  <a:srgbClr val="FF0000"/>
                </a:solidFill>
              </a:ln>
              <a:solidFill>
                <a:srgbClr val="002060"/>
              </a:solidFill>
              <a:effectLst/>
              <a:cs typeface="MRT_Beirut" pitchFamily="2" charset="-78"/>
            </a:rPr>
            <a:t>تشهد</a:t>
          </a:r>
          <a:r>
            <a:rPr lang="fa-IR" sz="2000" dirty="0" smtClean="0">
              <a:ln w="3175">
                <a:solidFill>
                  <a:srgbClr val="FF0000"/>
                </a:solidFill>
              </a:ln>
              <a:solidFill>
                <a:srgbClr val="002060"/>
              </a:solidFill>
              <a:effectLst/>
              <a:cs typeface="MRT_Beirut" pitchFamily="2" charset="-78"/>
            </a:rPr>
            <a:t> و سلام در نماز </a:t>
          </a:r>
          <a:r>
            <a:rPr lang="fa-IR" sz="2000" dirty="0" err="1" smtClean="0">
              <a:ln w="3175">
                <a:solidFill>
                  <a:srgbClr val="FF0000"/>
                </a:solidFill>
              </a:ln>
              <a:solidFill>
                <a:srgbClr val="002060"/>
              </a:solidFill>
              <a:effectLst/>
              <a:cs typeface="MRT_Beirut" pitchFamily="2" charset="-78"/>
            </a:rPr>
            <a:t>ظهر،عصر</a:t>
          </a:r>
          <a:r>
            <a:rPr lang="fa-IR" sz="2000" dirty="0" smtClean="0">
              <a:ln w="3175">
                <a:solidFill>
                  <a:srgbClr val="FF0000"/>
                </a:solidFill>
              </a:ln>
              <a:solidFill>
                <a:srgbClr val="002060"/>
              </a:solidFill>
              <a:effectLst/>
              <a:cs typeface="MRT_Beirut" pitchFamily="2" charset="-78"/>
            </a:rPr>
            <a:t> و عشاء</a:t>
          </a:r>
          <a:endParaRPr lang="en-US" sz="2000" dirty="0">
            <a:ln w="3175">
              <a:solidFill>
                <a:srgbClr val="FF0000"/>
              </a:solidFill>
            </a:ln>
            <a:solidFill>
              <a:srgbClr val="002060"/>
            </a:solidFill>
            <a:effectLst/>
            <a:cs typeface="MRT_Beirut" pitchFamily="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0DC4D39A-6A1B-489E-833C-5394856C1D45}" type="parTrans" cxnId="{82064A79-1982-4A6E-9798-F33B1E21A52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endParaRPr lang="en-US"/>
        </a:p>
      </dgm:t>
    </dgm:pt>
    <dgm:pt modelId="{55AC065D-F59B-4F10-82B6-4F8876A289E6}" type="sibTrans" cxnId="{82064A79-1982-4A6E-9798-F33B1E21A526}">
      <dgm:prSet/>
      <dgm:spPr/>
      <dgm:t>
        <a:bodyPr/>
        <a:lstStyle/>
        <a:p>
          <a:endParaRPr lang="en-US"/>
        </a:p>
      </dgm:t>
    </dgm:pt>
    <dgm:pt modelId="{688DA1D8-2C4B-4F08-986B-1F64FD659E2C}" type="pres">
      <dgm:prSet presAssocID="{2169F1A1-2868-4CD8-A414-9ED3B238C3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4ECD1C-9021-436C-BBD8-B719E8C21EB5}" type="pres">
      <dgm:prSet presAssocID="{95FE9FAC-4A5E-435E-AA5D-9C1D2B7C97C0}" presName="root1" presStyleCnt="0"/>
      <dgm:spPr/>
    </dgm:pt>
    <dgm:pt modelId="{31487234-8072-4162-B6FC-95A9C7D2F5BF}" type="pres">
      <dgm:prSet presAssocID="{95FE9FAC-4A5E-435E-AA5D-9C1D2B7C97C0}" presName="LevelOneTextNode" presStyleLbl="node0" presStyleIdx="0" presStyleCnt="1">
        <dgm:presLayoutVars>
          <dgm:chPref val="3"/>
        </dgm:presLayoutVars>
      </dgm:prSet>
      <dgm:spPr>
        <a:prstGeom prst="snip1Rect">
          <a:avLst/>
        </a:prstGeom>
      </dgm:spPr>
      <dgm:t>
        <a:bodyPr/>
        <a:lstStyle/>
        <a:p>
          <a:endParaRPr lang="en-US"/>
        </a:p>
      </dgm:t>
    </dgm:pt>
    <dgm:pt modelId="{108727BE-5881-430D-AA76-06AA1DBE6D96}" type="pres">
      <dgm:prSet presAssocID="{95FE9FAC-4A5E-435E-AA5D-9C1D2B7C97C0}" presName="level2hierChild" presStyleCnt="0"/>
      <dgm:spPr/>
    </dgm:pt>
    <dgm:pt modelId="{A89EF251-524B-40E3-BA1B-D80034A4BD61}" type="pres">
      <dgm:prSet presAssocID="{1B13CEC6-12F4-429E-87AD-CDA8DCB109D6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E3E1691B-5B55-4331-953F-52419CBF0908}" type="pres">
      <dgm:prSet presAssocID="{1B13CEC6-12F4-429E-87AD-CDA8DCB109D6}" presName="connTx" presStyleLbl="parChTrans1D2" presStyleIdx="0" presStyleCnt="5"/>
      <dgm:spPr/>
      <dgm:t>
        <a:bodyPr/>
        <a:lstStyle/>
        <a:p>
          <a:endParaRPr lang="en-US"/>
        </a:p>
      </dgm:t>
    </dgm:pt>
    <dgm:pt modelId="{8E5B4096-1A09-4066-AF95-14D71D4286D4}" type="pres">
      <dgm:prSet presAssocID="{79FE7E14-8A50-4EB3-AA70-32E69FC5C2B6}" presName="root2" presStyleCnt="0"/>
      <dgm:spPr/>
    </dgm:pt>
    <dgm:pt modelId="{2A209760-FFD4-497B-9C44-9FCA5B138B1B}" type="pres">
      <dgm:prSet presAssocID="{79FE7E14-8A50-4EB3-AA70-32E69FC5C2B6}" presName="LevelTwoTextNode" presStyleLbl="node2" presStyleIdx="0" presStyleCnt="5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CF595E7-23E3-4D24-A818-D390989B5054}" type="pres">
      <dgm:prSet presAssocID="{79FE7E14-8A50-4EB3-AA70-32E69FC5C2B6}" presName="level3hierChild" presStyleCnt="0"/>
      <dgm:spPr/>
    </dgm:pt>
    <dgm:pt modelId="{702363CE-64E7-4F40-BDC5-281B32730266}" type="pres">
      <dgm:prSet presAssocID="{9EFD12B2-A1A1-4BCA-B291-8AFC0ACE40D9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3D893769-CE6E-44A0-B505-0F2C03129763}" type="pres">
      <dgm:prSet presAssocID="{9EFD12B2-A1A1-4BCA-B291-8AFC0ACE40D9}" presName="connTx" presStyleLbl="parChTrans1D2" presStyleIdx="1" presStyleCnt="5"/>
      <dgm:spPr/>
      <dgm:t>
        <a:bodyPr/>
        <a:lstStyle/>
        <a:p>
          <a:endParaRPr lang="en-US"/>
        </a:p>
      </dgm:t>
    </dgm:pt>
    <dgm:pt modelId="{9BD44B12-16FF-4C68-81E4-2F50F534446C}" type="pres">
      <dgm:prSet presAssocID="{CF53493B-137E-413C-928C-4FE78A43C29E}" presName="root2" presStyleCnt="0"/>
      <dgm:spPr/>
    </dgm:pt>
    <dgm:pt modelId="{CFEA9130-0053-452A-8B1C-F96538FC4175}" type="pres">
      <dgm:prSet presAssocID="{CF53493B-137E-413C-928C-4FE78A43C29E}" presName="LevelTwoTextNode" presStyleLbl="node2" presStyleIdx="1" presStyleCnt="5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33383E4-D58D-402B-9F8B-C82AC4BB2C21}" type="pres">
      <dgm:prSet presAssocID="{CF53493B-137E-413C-928C-4FE78A43C29E}" presName="level3hierChild" presStyleCnt="0"/>
      <dgm:spPr/>
    </dgm:pt>
    <dgm:pt modelId="{BE9EF593-AEB6-4658-9082-A0C668921ADB}" type="pres">
      <dgm:prSet presAssocID="{632986B5-5DF6-457A-9BA2-4764C9F2BFC7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02A8E9C7-BA26-4896-B3A0-ED493A2D218E}" type="pres">
      <dgm:prSet presAssocID="{632986B5-5DF6-457A-9BA2-4764C9F2BFC7}" presName="connTx" presStyleLbl="parChTrans1D2" presStyleIdx="2" presStyleCnt="5"/>
      <dgm:spPr/>
      <dgm:t>
        <a:bodyPr/>
        <a:lstStyle/>
        <a:p>
          <a:endParaRPr lang="en-US"/>
        </a:p>
      </dgm:t>
    </dgm:pt>
    <dgm:pt modelId="{1C072C05-1A1F-49EF-BD07-E3D8E598FA87}" type="pres">
      <dgm:prSet presAssocID="{CB5EFA9A-EB5B-438D-968B-9E2340FF1E51}" presName="root2" presStyleCnt="0"/>
      <dgm:spPr/>
    </dgm:pt>
    <dgm:pt modelId="{D13FEF98-BBD5-48F9-8BEB-C2EF18FC179B}" type="pres">
      <dgm:prSet presAssocID="{CB5EFA9A-EB5B-438D-968B-9E2340FF1E51}" presName="LevelTwoTextNode" presStyleLbl="node2" presStyleIdx="2" presStyleCnt="5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B0A5598F-6C22-4945-9245-AB3524AE1424}" type="pres">
      <dgm:prSet presAssocID="{CB5EFA9A-EB5B-438D-968B-9E2340FF1E51}" presName="level3hierChild" presStyleCnt="0"/>
      <dgm:spPr/>
    </dgm:pt>
    <dgm:pt modelId="{DB2D7E58-E105-48C6-9A8A-8BF4C9427BF9}" type="pres">
      <dgm:prSet presAssocID="{0169D304-777D-41E1-A7A1-C903C4C976D1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EC8FE7E6-C715-413C-8275-CFA43E753D19}" type="pres">
      <dgm:prSet presAssocID="{0169D304-777D-41E1-A7A1-C903C4C976D1}" presName="connTx" presStyleLbl="parChTrans1D2" presStyleIdx="3" presStyleCnt="5"/>
      <dgm:spPr/>
      <dgm:t>
        <a:bodyPr/>
        <a:lstStyle/>
        <a:p>
          <a:endParaRPr lang="en-US"/>
        </a:p>
      </dgm:t>
    </dgm:pt>
    <dgm:pt modelId="{39F2E783-5052-40BF-AA9A-7BC3C3FCCDBF}" type="pres">
      <dgm:prSet presAssocID="{C38FE329-34C0-4A91-8DD4-E27CADB9F84D}" presName="root2" presStyleCnt="0"/>
      <dgm:spPr/>
    </dgm:pt>
    <dgm:pt modelId="{606D22DC-9D12-4E78-BFFE-58DECC9324B8}" type="pres">
      <dgm:prSet presAssocID="{C38FE329-34C0-4A91-8DD4-E27CADB9F84D}" presName="LevelTwoTextNode" presStyleLbl="node2" presStyleIdx="3" presStyleCnt="5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36DF59A-53A5-4FF6-8FE1-8D02047F569C}" type="pres">
      <dgm:prSet presAssocID="{C38FE329-34C0-4A91-8DD4-E27CADB9F84D}" presName="level3hierChild" presStyleCnt="0"/>
      <dgm:spPr/>
    </dgm:pt>
    <dgm:pt modelId="{A05E07E6-18A3-4599-B791-A6B527876AAC}" type="pres">
      <dgm:prSet presAssocID="{0DC4D39A-6A1B-489E-833C-5394856C1D45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81FF7030-AF8C-4B26-A524-C996B0686174}" type="pres">
      <dgm:prSet presAssocID="{0DC4D39A-6A1B-489E-833C-5394856C1D45}" presName="connTx" presStyleLbl="parChTrans1D2" presStyleIdx="4" presStyleCnt="5"/>
      <dgm:spPr/>
      <dgm:t>
        <a:bodyPr/>
        <a:lstStyle/>
        <a:p>
          <a:endParaRPr lang="en-US"/>
        </a:p>
      </dgm:t>
    </dgm:pt>
    <dgm:pt modelId="{0014E0B6-286E-4A9C-A7A7-42104444B42B}" type="pres">
      <dgm:prSet presAssocID="{BAAF5C72-2517-45F7-8CB4-99B3CA0A852A}" presName="root2" presStyleCnt="0"/>
      <dgm:spPr/>
    </dgm:pt>
    <dgm:pt modelId="{1992A856-9F77-4262-A708-1B8863D41776}" type="pres">
      <dgm:prSet presAssocID="{BAAF5C72-2517-45F7-8CB4-99B3CA0A852A}" presName="LevelTwoTextNode" presStyleLbl="node2" presStyleIdx="4" presStyleCnt="5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BA138A04-F646-423E-94D9-CCA674CD9CE3}" type="pres">
      <dgm:prSet presAssocID="{BAAF5C72-2517-45F7-8CB4-99B3CA0A852A}" presName="level3hierChild" presStyleCnt="0"/>
      <dgm:spPr/>
    </dgm:pt>
  </dgm:ptLst>
  <dgm:cxnLst>
    <dgm:cxn modelId="{35D0676E-3DC8-4E03-8E46-2141C273D2A2}" type="presOf" srcId="{632986B5-5DF6-457A-9BA2-4764C9F2BFC7}" destId="{BE9EF593-AEB6-4658-9082-A0C668921ADB}" srcOrd="0" destOrd="0" presId="urn:microsoft.com/office/officeart/2008/layout/HorizontalMultiLevelHierarchy"/>
    <dgm:cxn modelId="{75F9ADE2-0610-499D-B5F7-36D897EBED23}" srcId="{95FE9FAC-4A5E-435E-AA5D-9C1D2B7C97C0}" destId="{CF53493B-137E-413C-928C-4FE78A43C29E}" srcOrd="1" destOrd="0" parTransId="{9EFD12B2-A1A1-4BCA-B291-8AFC0ACE40D9}" sibTransId="{50D24B1A-69AE-4924-B5F4-4926C9C4D236}"/>
    <dgm:cxn modelId="{96698070-8303-4693-B292-0F13CD219B01}" type="presOf" srcId="{79FE7E14-8A50-4EB3-AA70-32E69FC5C2B6}" destId="{2A209760-FFD4-497B-9C44-9FCA5B138B1B}" srcOrd="0" destOrd="0" presId="urn:microsoft.com/office/officeart/2008/layout/HorizontalMultiLevelHierarchy"/>
    <dgm:cxn modelId="{95EF5F3D-3EBB-48DD-87D7-E350697790B1}" type="presOf" srcId="{9EFD12B2-A1A1-4BCA-B291-8AFC0ACE40D9}" destId="{3D893769-CE6E-44A0-B505-0F2C03129763}" srcOrd="1" destOrd="0" presId="urn:microsoft.com/office/officeart/2008/layout/HorizontalMultiLevelHierarchy"/>
    <dgm:cxn modelId="{5B9A4E09-31D0-4A4D-B695-5BB6CC55407C}" type="presOf" srcId="{9EFD12B2-A1A1-4BCA-B291-8AFC0ACE40D9}" destId="{702363CE-64E7-4F40-BDC5-281B32730266}" srcOrd="0" destOrd="0" presId="urn:microsoft.com/office/officeart/2008/layout/HorizontalMultiLevelHierarchy"/>
    <dgm:cxn modelId="{2163F9A3-B1BA-46F1-B96E-6175545A1327}" type="presOf" srcId="{632986B5-5DF6-457A-9BA2-4764C9F2BFC7}" destId="{02A8E9C7-BA26-4896-B3A0-ED493A2D218E}" srcOrd="1" destOrd="0" presId="urn:microsoft.com/office/officeart/2008/layout/HorizontalMultiLevelHierarchy"/>
    <dgm:cxn modelId="{E7CDD920-9281-4817-9378-CCC37177BA53}" type="presOf" srcId="{CF53493B-137E-413C-928C-4FE78A43C29E}" destId="{CFEA9130-0053-452A-8B1C-F96538FC4175}" srcOrd="0" destOrd="0" presId="urn:microsoft.com/office/officeart/2008/layout/HorizontalMultiLevelHierarchy"/>
    <dgm:cxn modelId="{59761FC7-3819-464C-ACF0-364BDA88B36A}" type="presOf" srcId="{2169F1A1-2868-4CD8-A414-9ED3B238C36E}" destId="{688DA1D8-2C4B-4F08-986B-1F64FD659E2C}" srcOrd="0" destOrd="0" presId="urn:microsoft.com/office/officeart/2008/layout/HorizontalMultiLevelHierarchy"/>
    <dgm:cxn modelId="{C5D94C52-11D1-4079-965B-097BAE85E87A}" srcId="{95FE9FAC-4A5E-435E-AA5D-9C1D2B7C97C0}" destId="{C38FE329-34C0-4A91-8DD4-E27CADB9F84D}" srcOrd="3" destOrd="0" parTransId="{0169D304-777D-41E1-A7A1-C903C4C976D1}" sibTransId="{D720872D-385B-44DC-8A1F-780CCDDB976B}"/>
    <dgm:cxn modelId="{AD04F40C-B49F-4C28-B226-BF399EADC3D7}" type="presOf" srcId="{CB5EFA9A-EB5B-438D-968B-9E2340FF1E51}" destId="{D13FEF98-BBD5-48F9-8BEB-C2EF18FC179B}" srcOrd="0" destOrd="0" presId="urn:microsoft.com/office/officeart/2008/layout/HorizontalMultiLevelHierarchy"/>
    <dgm:cxn modelId="{68615BA3-DD79-40D1-97B4-578BE3E263DD}" type="presOf" srcId="{BAAF5C72-2517-45F7-8CB4-99B3CA0A852A}" destId="{1992A856-9F77-4262-A708-1B8863D41776}" srcOrd="0" destOrd="0" presId="urn:microsoft.com/office/officeart/2008/layout/HorizontalMultiLevelHierarchy"/>
    <dgm:cxn modelId="{BFABF304-EEEB-446E-B1CE-86C2991A8FE1}" type="presOf" srcId="{95FE9FAC-4A5E-435E-AA5D-9C1D2B7C97C0}" destId="{31487234-8072-4162-B6FC-95A9C7D2F5BF}" srcOrd="0" destOrd="0" presId="urn:microsoft.com/office/officeart/2008/layout/HorizontalMultiLevelHierarchy"/>
    <dgm:cxn modelId="{53CDE8B3-DD08-4024-99D7-A87DDDA7D6BC}" type="presOf" srcId="{C38FE329-34C0-4A91-8DD4-E27CADB9F84D}" destId="{606D22DC-9D12-4E78-BFFE-58DECC9324B8}" srcOrd="0" destOrd="0" presId="urn:microsoft.com/office/officeart/2008/layout/HorizontalMultiLevelHierarchy"/>
    <dgm:cxn modelId="{FF7587B2-FD95-4C55-BCCA-F4EB90EDB8AF}" srcId="{95FE9FAC-4A5E-435E-AA5D-9C1D2B7C97C0}" destId="{CB5EFA9A-EB5B-438D-968B-9E2340FF1E51}" srcOrd="2" destOrd="0" parTransId="{632986B5-5DF6-457A-9BA2-4764C9F2BFC7}" sibTransId="{56013601-B4B5-4F29-A911-57558A91181F}"/>
    <dgm:cxn modelId="{82657671-9991-4E78-85AC-1D75D9F9699F}" type="presOf" srcId="{1B13CEC6-12F4-429E-87AD-CDA8DCB109D6}" destId="{A89EF251-524B-40E3-BA1B-D80034A4BD61}" srcOrd="0" destOrd="0" presId="urn:microsoft.com/office/officeart/2008/layout/HorizontalMultiLevelHierarchy"/>
    <dgm:cxn modelId="{CF918AC3-2921-4CE3-B281-8CD74B1A3E8B}" type="presOf" srcId="{1B13CEC6-12F4-429E-87AD-CDA8DCB109D6}" destId="{E3E1691B-5B55-4331-953F-52419CBF0908}" srcOrd="1" destOrd="0" presId="urn:microsoft.com/office/officeart/2008/layout/HorizontalMultiLevelHierarchy"/>
    <dgm:cxn modelId="{78A895E6-5C71-4628-8068-45125093A3F4}" type="presOf" srcId="{0169D304-777D-41E1-A7A1-C903C4C976D1}" destId="{DB2D7E58-E105-48C6-9A8A-8BF4C9427BF9}" srcOrd="0" destOrd="0" presId="urn:microsoft.com/office/officeart/2008/layout/HorizontalMultiLevelHierarchy"/>
    <dgm:cxn modelId="{60134AB8-ECB3-4667-9A16-C32432B85DB6}" srcId="{95FE9FAC-4A5E-435E-AA5D-9C1D2B7C97C0}" destId="{79FE7E14-8A50-4EB3-AA70-32E69FC5C2B6}" srcOrd="0" destOrd="0" parTransId="{1B13CEC6-12F4-429E-87AD-CDA8DCB109D6}" sibTransId="{307DAC0A-ED4D-4F19-A856-29EB76354FB3}"/>
    <dgm:cxn modelId="{37A5A8D5-7943-4BB4-9635-2B10A6B3F7ED}" srcId="{2169F1A1-2868-4CD8-A414-9ED3B238C36E}" destId="{95FE9FAC-4A5E-435E-AA5D-9C1D2B7C97C0}" srcOrd="0" destOrd="0" parTransId="{B8D796DA-C19F-4633-895D-F953EFE591F4}" sibTransId="{598CA8C9-15F2-4B01-A05A-8D19E4C120C2}"/>
    <dgm:cxn modelId="{E1CA75F8-2620-4C2C-AF40-66D2A9085DFE}" type="presOf" srcId="{0DC4D39A-6A1B-489E-833C-5394856C1D45}" destId="{A05E07E6-18A3-4599-B791-A6B527876AAC}" srcOrd="0" destOrd="0" presId="urn:microsoft.com/office/officeart/2008/layout/HorizontalMultiLevelHierarchy"/>
    <dgm:cxn modelId="{F3FEE779-1181-4722-A3CA-AFA7B8F82EE0}" type="presOf" srcId="{0DC4D39A-6A1B-489E-833C-5394856C1D45}" destId="{81FF7030-AF8C-4B26-A524-C996B0686174}" srcOrd="1" destOrd="0" presId="urn:microsoft.com/office/officeart/2008/layout/HorizontalMultiLevelHierarchy"/>
    <dgm:cxn modelId="{D9F38BE4-4F09-4949-A366-CF6A7C784AB9}" type="presOf" srcId="{0169D304-777D-41E1-A7A1-C903C4C976D1}" destId="{EC8FE7E6-C715-413C-8275-CFA43E753D19}" srcOrd="1" destOrd="0" presId="urn:microsoft.com/office/officeart/2008/layout/HorizontalMultiLevelHierarchy"/>
    <dgm:cxn modelId="{82064A79-1982-4A6E-9798-F33B1E21A526}" srcId="{95FE9FAC-4A5E-435E-AA5D-9C1D2B7C97C0}" destId="{BAAF5C72-2517-45F7-8CB4-99B3CA0A852A}" srcOrd="4" destOrd="0" parTransId="{0DC4D39A-6A1B-489E-833C-5394856C1D45}" sibTransId="{55AC065D-F59B-4F10-82B6-4F8876A289E6}"/>
    <dgm:cxn modelId="{9F214B7E-6AD4-4DDC-91EF-924943B650A6}" type="presParOf" srcId="{688DA1D8-2C4B-4F08-986B-1F64FD659E2C}" destId="{494ECD1C-9021-436C-BBD8-B719E8C21EB5}" srcOrd="0" destOrd="0" presId="urn:microsoft.com/office/officeart/2008/layout/HorizontalMultiLevelHierarchy"/>
    <dgm:cxn modelId="{1DCA478E-7524-4A17-9DFB-976484163D58}" type="presParOf" srcId="{494ECD1C-9021-436C-BBD8-B719E8C21EB5}" destId="{31487234-8072-4162-B6FC-95A9C7D2F5BF}" srcOrd="0" destOrd="0" presId="urn:microsoft.com/office/officeart/2008/layout/HorizontalMultiLevelHierarchy"/>
    <dgm:cxn modelId="{BC2DA6EE-3BE2-4813-B20E-68BC33F6C9A5}" type="presParOf" srcId="{494ECD1C-9021-436C-BBD8-B719E8C21EB5}" destId="{108727BE-5881-430D-AA76-06AA1DBE6D96}" srcOrd="1" destOrd="0" presId="urn:microsoft.com/office/officeart/2008/layout/HorizontalMultiLevelHierarchy"/>
    <dgm:cxn modelId="{79CA468F-603B-4B3E-B764-BBC4D6F5D502}" type="presParOf" srcId="{108727BE-5881-430D-AA76-06AA1DBE6D96}" destId="{A89EF251-524B-40E3-BA1B-D80034A4BD61}" srcOrd="0" destOrd="0" presId="urn:microsoft.com/office/officeart/2008/layout/HorizontalMultiLevelHierarchy"/>
    <dgm:cxn modelId="{594B85F4-9F68-4B34-B7CF-B72AAABF0BEA}" type="presParOf" srcId="{A89EF251-524B-40E3-BA1B-D80034A4BD61}" destId="{E3E1691B-5B55-4331-953F-52419CBF0908}" srcOrd="0" destOrd="0" presId="urn:microsoft.com/office/officeart/2008/layout/HorizontalMultiLevelHierarchy"/>
    <dgm:cxn modelId="{4E3E07A7-1F0F-4791-B698-1B5C95BEAE3B}" type="presParOf" srcId="{108727BE-5881-430D-AA76-06AA1DBE6D96}" destId="{8E5B4096-1A09-4066-AF95-14D71D4286D4}" srcOrd="1" destOrd="0" presId="urn:microsoft.com/office/officeart/2008/layout/HorizontalMultiLevelHierarchy"/>
    <dgm:cxn modelId="{6202069E-A5E8-4EB8-9764-5402AC1B992E}" type="presParOf" srcId="{8E5B4096-1A09-4066-AF95-14D71D4286D4}" destId="{2A209760-FFD4-497B-9C44-9FCA5B138B1B}" srcOrd="0" destOrd="0" presId="urn:microsoft.com/office/officeart/2008/layout/HorizontalMultiLevelHierarchy"/>
    <dgm:cxn modelId="{35BE02A4-112D-49AE-BA2B-D9D7C106E1A5}" type="presParOf" srcId="{8E5B4096-1A09-4066-AF95-14D71D4286D4}" destId="{ACF595E7-23E3-4D24-A818-D390989B5054}" srcOrd="1" destOrd="0" presId="urn:microsoft.com/office/officeart/2008/layout/HorizontalMultiLevelHierarchy"/>
    <dgm:cxn modelId="{6738176E-0BC3-44A9-A8A4-815DB4C783B4}" type="presParOf" srcId="{108727BE-5881-430D-AA76-06AA1DBE6D96}" destId="{702363CE-64E7-4F40-BDC5-281B32730266}" srcOrd="2" destOrd="0" presId="urn:microsoft.com/office/officeart/2008/layout/HorizontalMultiLevelHierarchy"/>
    <dgm:cxn modelId="{A44B149E-EB4D-4B95-BA06-87DE023DAE69}" type="presParOf" srcId="{702363CE-64E7-4F40-BDC5-281B32730266}" destId="{3D893769-CE6E-44A0-B505-0F2C03129763}" srcOrd="0" destOrd="0" presId="urn:microsoft.com/office/officeart/2008/layout/HorizontalMultiLevelHierarchy"/>
    <dgm:cxn modelId="{450C3E84-E6E5-439F-867B-DAE65A5AF094}" type="presParOf" srcId="{108727BE-5881-430D-AA76-06AA1DBE6D96}" destId="{9BD44B12-16FF-4C68-81E4-2F50F534446C}" srcOrd="3" destOrd="0" presId="urn:microsoft.com/office/officeart/2008/layout/HorizontalMultiLevelHierarchy"/>
    <dgm:cxn modelId="{A5392671-2B16-4837-A9C5-34757FE0502B}" type="presParOf" srcId="{9BD44B12-16FF-4C68-81E4-2F50F534446C}" destId="{CFEA9130-0053-452A-8B1C-F96538FC4175}" srcOrd="0" destOrd="0" presId="urn:microsoft.com/office/officeart/2008/layout/HorizontalMultiLevelHierarchy"/>
    <dgm:cxn modelId="{5E1A1FEB-2ADF-4372-8C0E-71BF06087222}" type="presParOf" srcId="{9BD44B12-16FF-4C68-81E4-2F50F534446C}" destId="{A33383E4-D58D-402B-9F8B-C82AC4BB2C21}" srcOrd="1" destOrd="0" presId="urn:microsoft.com/office/officeart/2008/layout/HorizontalMultiLevelHierarchy"/>
    <dgm:cxn modelId="{A8C0FA11-D933-4224-9C97-6BCF82CE9514}" type="presParOf" srcId="{108727BE-5881-430D-AA76-06AA1DBE6D96}" destId="{BE9EF593-AEB6-4658-9082-A0C668921ADB}" srcOrd="4" destOrd="0" presId="urn:microsoft.com/office/officeart/2008/layout/HorizontalMultiLevelHierarchy"/>
    <dgm:cxn modelId="{2E8DD917-FBAF-46E8-965D-884306FF8926}" type="presParOf" srcId="{BE9EF593-AEB6-4658-9082-A0C668921ADB}" destId="{02A8E9C7-BA26-4896-B3A0-ED493A2D218E}" srcOrd="0" destOrd="0" presId="urn:microsoft.com/office/officeart/2008/layout/HorizontalMultiLevelHierarchy"/>
    <dgm:cxn modelId="{C372CE75-3183-4D0B-A6AB-10E67F3A2CBA}" type="presParOf" srcId="{108727BE-5881-430D-AA76-06AA1DBE6D96}" destId="{1C072C05-1A1F-49EF-BD07-E3D8E598FA87}" srcOrd="5" destOrd="0" presId="urn:microsoft.com/office/officeart/2008/layout/HorizontalMultiLevelHierarchy"/>
    <dgm:cxn modelId="{E4CA65C2-8B11-45A1-B493-1010C7FB1757}" type="presParOf" srcId="{1C072C05-1A1F-49EF-BD07-E3D8E598FA87}" destId="{D13FEF98-BBD5-48F9-8BEB-C2EF18FC179B}" srcOrd="0" destOrd="0" presId="urn:microsoft.com/office/officeart/2008/layout/HorizontalMultiLevelHierarchy"/>
    <dgm:cxn modelId="{02420F54-3408-4584-B75D-154DCC788F6E}" type="presParOf" srcId="{1C072C05-1A1F-49EF-BD07-E3D8E598FA87}" destId="{B0A5598F-6C22-4945-9245-AB3524AE1424}" srcOrd="1" destOrd="0" presId="urn:microsoft.com/office/officeart/2008/layout/HorizontalMultiLevelHierarchy"/>
    <dgm:cxn modelId="{E70871D2-F9BB-4E53-898D-F2AA1F5B0801}" type="presParOf" srcId="{108727BE-5881-430D-AA76-06AA1DBE6D96}" destId="{DB2D7E58-E105-48C6-9A8A-8BF4C9427BF9}" srcOrd="6" destOrd="0" presId="urn:microsoft.com/office/officeart/2008/layout/HorizontalMultiLevelHierarchy"/>
    <dgm:cxn modelId="{0E26B22C-9A0A-41EF-8D42-0CBD752F0F18}" type="presParOf" srcId="{DB2D7E58-E105-48C6-9A8A-8BF4C9427BF9}" destId="{EC8FE7E6-C715-413C-8275-CFA43E753D19}" srcOrd="0" destOrd="0" presId="urn:microsoft.com/office/officeart/2008/layout/HorizontalMultiLevelHierarchy"/>
    <dgm:cxn modelId="{544B406D-D648-4BAB-9678-103310181A8F}" type="presParOf" srcId="{108727BE-5881-430D-AA76-06AA1DBE6D96}" destId="{39F2E783-5052-40BF-AA9A-7BC3C3FCCDBF}" srcOrd="7" destOrd="0" presId="urn:microsoft.com/office/officeart/2008/layout/HorizontalMultiLevelHierarchy"/>
    <dgm:cxn modelId="{2C3A4263-A5C4-4EE9-BB4A-67A03E25AF02}" type="presParOf" srcId="{39F2E783-5052-40BF-AA9A-7BC3C3FCCDBF}" destId="{606D22DC-9D12-4E78-BFFE-58DECC9324B8}" srcOrd="0" destOrd="0" presId="urn:microsoft.com/office/officeart/2008/layout/HorizontalMultiLevelHierarchy"/>
    <dgm:cxn modelId="{30EC2857-A4BB-47A7-BCDF-AD96E4E7392D}" type="presParOf" srcId="{39F2E783-5052-40BF-AA9A-7BC3C3FCCDBF}" destId="{336DF59A-53A5-4FF6-8FE1-8D02047F569C}" srcOrd="1" destOrd="0" presId="urn:microsoft.com/office/officeart/2008/layout/HorizontalMultiLevelHierarchy"/>
    <dgm:cxn modelId="{1B59CD65-137B-4503-A34E-4FF22687744A}" type="presParOf" srcId="{108727BE-5881-430D-AA76-06AA1DBE6D96}" destId="{A05E07E6-18A3-4599-B791-A6B527876AAC}" srcOrd="8" destOrd="0" presId="urn:microsoft.com/office/officeart/2008/layout/HorizontalMultiLevelHierarchy"/>
    <dgm:cxn modelId="{06952BCC-A6B5-4A56-A40B-309B6D9431CB}" type="presParOf" srcId="{A05E07E6-18A3-4599-B791-A6B527876AAC}" destId="{81FF7030-AF8C-4B26-A524-C996B0686174}" srcOrd="0" destOrd="0" presId="urn:microsoft.com/office/officeart/2008/layout/HorizontalMultiLevelHierarchy"/>
    <dgm:cxn modelId="{1D8DDDE3-DC5D-4807-97DE-3D4A726EE761}" type="presParOf" srcId="{108727BE-5881-430D-AA76-06AA1DBE6D96}" destId="{0014E0B6-286E-4A9C-A7A7-42104444B42B}" srcOrd="9" destOrd="0" presId="urn:microsoft.com/office/officeart/2008/layout/HorizontalMultiLevelHierarchy"/>
    <dgm:cxn modelId="{7FA98435-079F-471B-B235-AB51F81629A2}" type="presParOf" srcId="{0014E0B6-286E-4A9C-A7A7-42104444B42B}" destId="{1992A856-9F77-4262-A708-1B8863D41776}" srcOrd="0" destOrd="0" presId="urn:microsoft.com/office/officeart/2008/layout/HorizontalMultiLevelHierarchy"/>
    <dgm:cxn modelId="{5A60B6BD-1CC5-458B-A27A-ED57879EF7F2}" type="presParOf" srcId="{0014E0B6-286E-4A9C-A7A7-42104444B42B}" destId="{BA138A04-F646-423E-94D9-CCA674CD9CE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8828DF-4114-4ABE-9A36-DE5A593C3D33}" type="doc">
      <dgm:prSet loTypeId="urn:microsoft.com/office/officeart/2005/8/layout/hierarchy2" loCatId="hierarchy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9FED33A8-7E27-4812-9844-71B83A2C2BC5}">
      <dgm:prSet phldrT="[Text]"/>
      <dgm:spPr>
        <a:solidFill>
          <a:srgbClr val="FAE8FC"/>
        </a:solidFill>
      </dgm:spPr>
      <dgm:t>
        <a:bodyPr/>
        <a:lstStyle/>
        <a:p>
          <a:r>
            <a:rPr lang="fa-IR" dirty="0" smtClean="0"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cs typeface="MRT_Jarida" pitchFamily="82" charset="-78"/>
            </a:rPr>
            <a:t>سجده</a:t>
          </a:r>
          <a:endParaRPr lang="en-US" dirty="0">
            <a:solidFill>
              <a:srgbClr val="C00000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cs typeface="MRT_Jarida" pitchFamily="82" charset="-78"/>
          </a:endParaRPr>
        </a:p>
      </dgm:t>
    </dgm:pt>
    <dgm:pt modelId="{7BC24F5E-D7E4-4B59-B832-345CFC4B86E4}" type="parTrans" cxnId="{23848690-182D-4949-AD41-979DAC54C4C8}">
      <dgm:prSet/>
      <dgm:spPr/>
      <dgm:t>
        <a:bodyPr/>
        <a:lstStyle/>
        <a:p>
          <a:endParaRPr lang="en-US"/>
        </a:p>
      </dgm:t>
    </dgm:pt>
    <dgm:pt modelId="{1BEB2C64-605D-47AF-8AA4-C7F9F05BED25}" type="sibTrans" cxnId="{23848690-182D-4949-AD41-979DAC54C4C8}">
      <dgm:prSet/>
      <dgm:spPr/>
      <dgm:t>
        <a:bodyPr/>
        <a:lstStyle/>
        <a:p>
          <a:endParaRPr lang="en-US"/>
        </a:p>
      </dgm:t>
    </dgm:pt>
    <dgm:pt modelId="{71A54ADC-68AC-4350-9C2B-86D010AAD7CC}">
      <dgm:prSet phldrT="[Text]"/>
      <dgm:spPr>
        <a:solidFill>
          <a:srgbClr val="EAF0E8"/>
        </a:solidFill>
      </dgm:spPr>
      <dgm:t>
        <a:bodyPr/>
        <a:lstStyle/>
        <a:p>
          <a:r>
            <a:rPr lang="fa-IR" dirty="0" smtClean="0">
              <a:solidFill>
                <a:srgbClr val="00206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cs typeface="MRT_Jarida" pitchFamily="82" charset="-78"/>
            </a:rPr>
            <a:t>سجده اول</a:t>
          </a:r>
          <a:endParaRPr lang="en-US" dirty="0">
            <a:solidFill>
              <a:srgbClr val="002060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cs typeface="MRT_Jarida" pitchFamily="8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B1475B-5B05-4E08-8F6C-82BAC224ECF8}" type="parTrans" cxnId="{54FCC22A-B0C3-4813-AB05-D7FBCB13A739}">
      <dgm:prSet/>
      <dgm:spPr/>
      <dgm:t>
        <a:bodyPr/>
        <a:lstStyle/>
        <a:p>
          <a:endParaRPr lang="en-US">
            <a:solidFill>
              <a:srgbClr val="002060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cs typeface="MRT_Jarida" pitchFamily="82" charset="-78"/>
          </a:endParaRPr>
        </a:p>
      </dgm:t>
    </dgm:pt>
    <dgm:pt modelId="{C356251A-ED30-46DD-AA92-46CC582133A3}" type="sibTrans" cxnId="{54FCC22A-B0C3-4813-AB05-D7FBCB13A739}">
      <dgm:prSet/>
      <dgm:spPr/>
      <dgm:t>
        <a:bodyPr/>
        <a:lstStyle/>
        <a:p>
          <a:endParaRPr lang="en-US"/>
        </a:p>
      </dgm:t>
    </dgm:pt>
    <dgm:pt modelId="{C0DE87A8-DE41-4896-BE99-495328A98D8E}">
      <dgm:prSet phldrT="[Text]"/>
      <dgm:spPr>
        <a:solidFill>
          <a:srgbClr val="FAE8FC"/>
        </a:solidFill>
      </dgm:spPr>
      <dgm:t>
        <a:bodyPr/>
        <a:lstStyle/>
        <a:p>
          <a:r>
            <a:rPr lang="fa-IR" dirty="0" smtClean="0">
              <a:solidFill>
                <a:srgbClr val="00206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cs typeface="MRT_Jarida" pitchFamily="82" charset="-78"/>
            </a:rPr>
            <a:t>سجده دوم</a:t>
          </a:r>
          <a:endParaRPr lang="en-US" dirty="0">
            <a:solidFill>
              <a:srgbClr val="002060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cs typeface="MRT_Jarida" pitchFamily="82" charset="-78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4E93EDA-AA8B-49F9-BEAA-E8E5D90C8B7C}" type="parTrans" cxnId="{BBCADE7F-C9DA-4D38-B9A2-B3033B041C16}">
      <dgm:prSet/>
      <dgm:spPr/>
      <dgm:t>
        <a:bodyPr/>
        <a:lstStyle/>
        <a:p>
          <a:endParaRPr lang="en-US">
            <a:solidFill>
              <a:srgbClr val="002060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cs typeface="MRT_Jarida" pitchFamily="82" charset="-78"/>
          </a:endParaRPr>
        </a:p>
      </dgm:t>
    </dgm:pt>
    <dgm:pt modelId="{E0FE3ADE-2D74-43B0-8C4D-546CD5B8F79F}" type="sibTrans" cxnId="{BBCADE7F-C9DA-4D38-B9A2-B3033B041C16}">
      <dgm:prSet/>
      <dgm:spPr/>
      <dgm:t>
        <a:bodyPr/>
        <a:lstStyle/>
        <a:p>
          <a:endParaRPr lang="en-US"/>
        </a:p>
      </dgm:t>
    </dgm:pt>
    <dgm:pt modelId="{25A07F9B-420D-4CC7-84A3-95E45DA0985B}" type="pres">
      <dgm:prSet presAssocID="{378828DF-4114-4ABE-9A36-DE5A593C3D3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BEEAAF-84C0-4AA7-A15A-CABF21981623}" type="pres">
      <dgm:prSet presAssocID="{9FED33A8-7E27-4812-9844-71B83A2C2BC5}" presName="root1" presStyleCnt="0"/>
      <dgm:spPr/>
    </dgm:pt>
    <dgm:pt modelId="{9C5AA7D9-40D4-442D-9D38-EB26EE51F6D5}" type="pres">
      <dgm:prSet presAssocID="{9FED33A8-7E27-4812-9844-71B83A2C2BC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2BBC02-FBC6-405F-83CF-D2004D14D5C3}" type="pres">
      <dgm:prSet presAssocID="{9FED33A8-7E27-4812-9844-71B83A2C2BC5}" presName="level2hierChild" presStyleCnt="0"/>
      <dgm:spPr/>
    </dgm:pt>
    <dgm:pt modelId="{D44221A5-1C5A-4404-A51A-155334D94A21}" type="pres">
      <dgm:prSet presAssocID="{D6B1475B-5B05-4E08-8F6C-82BAC224ECF8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8CCCAF2F-59A4-44E3-A74E-CB0595A7848D}" type="pres">
      <dgm:prSet presAssocID="{D6B1475B-5B05-4E08-8F6C-82BAC224ECF8}" presName="connTx" presStyleLbl="parChTrans1D2" presStyleIdx="0" presStyleCnt="2"/>
      <dgm:spPr/>
      <dgm:t>
        <a:bodyPr/>
        <a:lstStyle/>
        <a:p>
          <a:endParaRPr lang="en-US"/>
        </a:p>
      </dgm:t>
    </dgm:pt>
    <dgm:pt modelId="{1AC727EB-822F-4469-ADE8-B22A796A775F}" type="pres">
      <dgm:prSet presAssocID="{71A54ADC-68AC-4350-9C2B-86D010AAD7CC}" presName="root2" presStyleCnt="0"/>
      <dgm:spPr/>
    </dgm:pt>
    <dgm:pt modelId="{A8971845-BF72-4C53-B072-56D5C8D6FF3C}" type="pres">
      <dgm:prSet presAssocID="{71A54ADC-68AC-4350-9C2B-86D010AAD7CC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197F8F-B57A-4B27-86E5-0F31E8092AFF}" type="pres">
      <dgm:prSet presAssocID="{71A54ADC-68AC-4350-9C2B-86D010AAD7CC}" presName="level3hierChild" presStyleCnt="0"/>
      <dgm:spPr/>
    </dgm:pt>
    <dgm:pt modelId="{A5D01754-FF44-4A53-9881-BEB39590AC3B}" type="pres">
      <dgm:prSet presAssocID="{04E93EDA-AA8B-49F9-BEAA-E8E5D90C8B7C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1BB48422-F908-4D35-B7DE-25CE37700EDD}" type="pres">
      <dgm:prSet presAssocID="{04E93EDA-AA8B-49F9-BEAA-E8E5D90C8B7C}" presName="connTx" presStyleLbl="parChTrans1D2" presStyleIdx="1" presStyleCnt="2"/>
      <dgm:spPr/>
      <dgm:t>
        <a:bodyPr/>
        <a:lstStyle/>
        <a:p>
          <a:endParaRPr lang="en-US"/>
        </a:p>
      </dgm:t>
    </dgm:pt>
    <dgm:pt modelId="{E38235D2-8172-49DD-AA02-B9035A241466}" type="pres">
      <dgm:prSet presAssocID="{C0DE87A8-DE41-4896-BE99-495328A98D8E}" presName="root2" presStyleCnt="0"/>
      <dgm:spPr/>
    </dgm:pt>
    <dgm:pt modelId="{B984F934-7402-4EA4-9AFD-99F8E98309BC}" type="pres">
      <dgm:prSet presAssocID="{C0DE87A8-DE41-4896-BE99-495328A98D8E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E3CFF1-4363-42ED-843F-44C02A95E421}" type="pres">
      <dgm:prSet presAssocID="{C0DE87A8-DE41-4896-BE99-495328A98D8E}" presName="level3hierChild" presStyleCnt="0"/>
      <dgm:spPr/>
    </dgm:pt>
  </dgm:ptLst>
  <dgm:cxnLst>
    <dgm:cxn modelId="{B574D9A8-4A55-4A6B-8A06-E326893D91AD}" type="presOf" srcId="{D6B1475B-5B05-4E08-8F6C-82BAC224ECF8}" destId="{8CCCAF2F-59A4-44E3-A74E-CB0595A7848D}" srcOrd="1" destOrd="0" presId="urn:microsoft.com/office/officeart/2005/8/layout/hierarchy2"/>
    <dgm:cxn modelId="{828BC6EC-8FFF-4240-810E-F7AC603FB11C}" type="presOf" srcId="{04E93EDA-AA8B-49F9-BEAA-E8E5D90C8B7C}" destId="{1BB48422-F908-4D35-B7DE-25CE37700EDD}" srcOrd="1" destOrd="0" presId="urn:microsoft.com/office/officeart/2005/8/layout/hierarchy2"/>
    <dgm:cxn modelId="{BBCADE7F-C9DA-4D38-B9A2-B3033B041C16}" srcId="{9FED33A8-7E27-4812-9844-71B83A2C2BC5}" destId="{C0DE87A8-DE41-4896-BE99-495328A98D8E}" srcOrd="1" destOrd="0" parTransId="{04E93EDA-AA8B-49F9-BEAA-E8E5D90C8B7C}" sibTransId="{E0FE3ADE-2D74-43B0-8C4D-546CD5B8F79F}"/>
    <dgm:cxn modelId="{23848690-182D-4949-AD41-979DAC54C4C8}" srcId="{378828DF-4114-4ABE-9A36-DE5A593C3D33}" destId="{9FED33A8-7E27-4812-9844-71B83A2C2BC5}" srcOrd="0" destOrd="0" parTransId="{7BC24F5E-D7E4-4B59-B832-345CFC4B86E4}" sibTransId="{1BEB2C64-605D-47AF-8AA4-C7F9F05BED25}"/>
    <dgm:cxn modelId="{87009371-0373-4B8E-AD52-AAC682906F70}" type="presOf" srcId="{C0DE87A8-DE41-4896-BE99-495328A98D8E}" destId="{B984F934-7402-4EA4-9AFD-99F8E98309BC}" srcOrd="0" destOrd="0" presId="urn:microsoft.com/office/officeart/2005/8/layout/hierarchy2"/>
    <dgm:cxn modelId="{54FCC22A-B0C3-4813-AB05-D7FBCB13A739}" srcId="{9FED33A8-7E27-4812-9844-71B83A2C2BC5}" destId="{71A54ADC-68AC-4350-9C2B-86D010AAD7CC}" srcOrd="0" destOrd="0" parTransId="{D6B1475B-5B05-4E08-8F6C-82BAC224ECF8}" sibTransId="{C356251A-ED30-46DD-AA92-46CC582133A3}"/>
    <dgm:cxn modelId="{A88C5EE8-792A-43F1-9602-4E1940F7F6DA}" type="presOf" srcId="{D6B1475B-5B05-4E08-8F6C-82BAC224ECF8}" destId="{D44221A5-1C5A-4404-A51A-155334D94A21}" srcOrd="0" destOrd="0" presId="urn:microsoft.com/office/officeart/2005/8/layout/hierarchy2"/>
    <dgm:cxn modelId="{69FDE6AC-7EC1-46C0-A45C-E28B742C72EC}" type="presOf" srcId="{9FED33A8-7E27-4812-9844-71B83A2C2BC5}" destId="{9C5AA7D9-40D4-442D-9D38-EB26EE51F6D5}" srcOrd="0" destOrd="0" presId="urn:microsoft.com/office/officeart/2005/8/layout/hierarchy2"/>
    <dgm:cxn modelId="{C05E4239-7352-4C24-BDC5-C44E7C1D8DAD}" type="presOf" srcId="{71A54ADC-68AC-4350-9C2B-86D010AAD7CC}" destId="{A8971845-BF72-4C53-B072-56D5C8D6FF3C}" srcOrd="0" destOrd="0" presId="urn:microsoft.com/office/officeart/2005/8/layout/hierarchy2"/>
    <dgm:cxn modelId="{B82E64E5-32ED-4304-A543-23B8E0FDD1DB}" type="presOf" srcId="{378828DF-4114-4ABE-9A36-DE5A593C3D33}" destId="{25A07F9B-420D-4CC7-84A3-95E45DA0985B}" srcOrd="0" destOrd="0" presId="urn:microsoft.com/office/officeart/2005/8/layout/hierarchy2"/>
    <dgm:cxn modelId="{02BF80E5-E3E9-4014-BE60-836C3021CE30}" type="presOf" srcId="{04E93EDA-AA8B-49F9-BEAA-E8E5D90C8B7C}" destId="{A5D01754-FF44-4A53-9881-BEB39590AC3B}" srcOrd="0" destOrd="0" presId="urn:microsoft.com/office/officeart/2005/8/layout/hierarchy2"/>
    <dgm:cxn modelId="{55159554-4DA2-41F1-9A91-7AE1A4F5E71D}" type="presParOf" srcId="{25A07F9B-420D-4CC7-84A3-95E45DA0985B}" destId="{FCBEEAAF-84C0-4AA7-A15A-CABF21981623}" srcOrd="0" destOrd="0" presId="urn:microsoft.com/office/officeart/2005/8/layout/hierarchy2"/>
    <dgm:cxn modelId="{1E804987-7BFC-4094-AFDB-4664F291DC04}" type="presParOf" srcId="{FCBEEAAF-84C0-4AA7-A15A-CABF21981623}" destId="{9C5AA7D9-40D4-442D-9D38-EB26EE51F6D5}" srcOrd="0" destOrd="0" presId="urn:microsoft.com/office/officeart/2005/8/layout/hierarchy2"/>
    <dgm:cxn modelId="{2B306D8A-2486-4C4C-B588-C10403CDE9AA}" type="presParOf" srcId="{FCBEEAAF-84C0-4AA7-A15A-CABF21981623}" destId="{402BBC02-FBC6-405F-83CF-D2004D14D5C3}" srcOrd="1" destOrd="0" presId="urn:microsoft.com/office/officeart/2005/8/layout/hierarchy2"/>
    <dgm:cxn modelId="{274247AC-1D6D-4DA4-983B-1A575E5FF109}" type="presParOf" srcId="{402BBC02-FBC6-405F-83CF-D2004D14D5C3}" destId="{D44221A5-1C5A-4404-A51A-155334D94A21}" srcOrd="0" destOrd="0" presId="urn:microsoft.com/office/officeart/2005/8/layout/hierarchy2"/>
    <dgm:cxn modelId="{6B719384-B4EF-49BD-8B78-E3834F6EB741}" type="presParOf" srcId="{D44221A5-1C5A-4404-A51A-155334D94A21}" destId="{8CCCAF2F-59A4-44E3-A74E-CB0595A7848D}" srcOrd="0" destOrd="0" presId="urn:microsoft.com/office/officeart/2005/8/layout/hierarchy2"/>
    <dgm:cxn modelId="{D1BA83FC-96B0-46C4-8693-197B256A4864}" type="presParOf" srcId="{402BBC02-FBC6-405F-83CF-D2004D14D5C3}" destId="{1AC727EB-822F-4469-ADE8-B22A796A775F}" srcOrd="1" destOrd="0" presId="urn:microsoft.com/office/officeart/2005/8/layout/hierarchy2"/>
    <dgm:cxn modelId="{CECED100-AF51-470E-A9B9-0926A4322A75}" type="presParOf" srcId="{1AC727EB-822F-4469-ADE8-B22A796A775F}" destId="{A8971845-BF72-4C53-B072-56D5C8D6FF3C}" srcOrd="0" destOrd="0" presId="urn:microsoft.com/office/officeart/2005/8/layout/hierarchy2"/>
    <dgm:cxn modelId="{A7051722-9E07-4013-83D6-8062CC2B69E4}" type="presParOf" srcId="{1AC727EB-822F-4469-ADE8-B22A796A775F}" destId="{89197F8F-B57A-4B27-86E5-0F31E8092AFF}" srcOrd="1" destOrd="0" presId="urn:microsoft.com/office/officeart/2005/8/layout/hierarchy2"/>
    <dgm:cxn modelId="{5090F84C-7232-433F-8342-FCCC0B045DAD}" type="presParOf" srcId="{402BBC02-FBC6-405F-83CF-D2004D14D5C3}" destId="{A5D01754-FF44-4A53-9881-BEB39590AC3B}" srcOrd="2" destOrd="0" presId="urn:microsoft.com/office/officeart/2005/8/layout/hierarchy2"/>
    <dgm:cxn modelId="{1ABE443F-7C89-4EEB-BBFB-F5EF827F408F}" type="presParOf" srcId="{A5D01754-FF44-4A53-9881-BEB39590AC3B}" destId="{1BB48422-F908-4D35-B7DE-25CE37700EDD}" srcOrd="0" destOrd="0" presId="urn:microsoft.com/office/officeart/2005/8/layout/hierarchy2"/>
    <dgm:cxn modelId="{A5973F77-89C9-4A2E-A220-417F689586AF}" type="presParOf" srcId="{402BBC02-FBC6-405F-83CF-D2004D14D5C3}" destId="{E38235D2-8172-49DD-AA02-B9035A241466}" srcOrd="3" destOrd="0" presId="urn:microsoft.com/office/officeart/2005/8/layout/hierarchy2"/>
    <dgm:cxn modelId="{7C242CD5-E239-4564-A10C-5D1809E10382}" type="presParOf" srcId="{E38235D2-8172-49DD-AA02-B9035A241466}" destId="{B984F934-7402-4EA4-9AFD-99F8E98309BC}" srcOrd="0" destOrd="0" presId="urn:microsoft.com/office/officeart/2005/8/layout/hierarchy2"/>
    <dgm:cxn modelId="{BA51DE08-16B1-4377-8359-E67BF1A705E5}" type="presParOf" srcId="{E38235D2-8172-49DD-AA02-B9035A241466}" destId="{3DE3CFF1-4363-42ED-843F-44C02A95E42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A34721-74EA-4E80-99B0-2F35C30A812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268750-11E7-45CB-B5DC-DD254C678CF0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smtClean="0">
              <a:cs typeface="MRT_Beirut" pitchFamily="2" charset="-78"/>
            </a:rPr>
            <a:t>نماز</a:t>
          </a:r>
          <a:endParaRPr lang="en-US" sz="1600" dirty="0">
            <a:cs typeface="MRT_Beirut" pitchFamily="2" charset="-78"/>
          </a:endParaRPr>
        </a:p>
      </dgm:t>
    </dgm:pt>
    <dgm:pt modelId="{6B3BB32A-31BD-48AE-871D-7642CB945331}" type="parTrans" cxnId="{1CAFD39E-D429-458A-807B-0DD4FDFE825B}">
      <dgm:prSet/>
      <dgm:spPr/>
      <dgm:t>
        <a:bodyPr/>
        <a:lstStyle/>
        <a:p>
          <a:endParaRPr lang="en-US"/>
        </a:p>
      </dgm:t>
    </dgm:pt>
    <dgm:pt modelId="{EE900303-C336-4ED4-859A-6F5C3B806B18}" type="sibTrans" cxnId="{1CAFD39E-D429-458A-807B-0DD4FDFE825B}">
      <dgm:prSet/>
      <dgm:spPr/>
      <dgm:t>
        <a:bodyPr/>
        <a:lstStyle/>
        <a:p>
          <a:endParaRPr lang="en-US"/>
        </a:p>
      </dgm:t>
    </dgm:pt>
    <dgm:pt modelId="{56EFE206-59E6-4B5E-9AB2-0A9DCE685EB0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smtClean="0">
              <a:cs typeface="MRT_Beirut" pitchFamily="2" charset="-78"/>
            </a:rPr>
            <a:t>صبح</a:t>
          </a:r>
          <a:endParaRPr lang="en-US" sz="1600" dirty="0">
            <a:cs typeface="MRT_Beirut" pitchFamily="2" charset="-78"/>
          </a:endParaRPr>
        </a:p>
      </dgm:t>
    </dgm:pt>
    <dgm:pt modelId="{1839786A-BE5F-48EB-B218-4586051492EF}" type="parTrans" cxnId="{F591AA1F-694A-48B6-8882-2D80BEB55BE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1050" dirty="0">
            <a:cs typeface="MRT_Beirut" pitchFamily="2" charset="-78"/>
          </a:endParaRPr>
        </a:p>
      </dgm:t>
    </dgm:pt>
    <dgm:pt modelId="{A3DB79AE-DBB4-4386-B3FA-2198606C2F70}" type="sibTrans" cxnId="{F591AA1F-694A-48B6-8882-2D80BEB55BEF}">
      <dgm:prSet/>
      <dgm:spPr/>
      <dgm:t>
        <a:bodyPr/>
        <a:lstStyle/>
        <a:p>
          <a:endParaRPr lang="en-US"/>
        </a:p>
      </dgm:t>
    </dgm:pt>
    <dgm:pt modelId="{9085C00C-C8BC-42C9-B516-B5DCA8CA0CF8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E1E8FF"/>
        </a:solidFill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smtClean="0">
              <a:cs typeface="MRT_Beirut" pitchFamily="2" charset="-78"/>
            </a:rPr>
            <a:t>2 رکعت</a:t>
          </a:r>
          <a:endParaRPr lang="en-US" sz="1600" dirty="0">
            <a:cs typeface="MRT_Beirut" pitchFamily="2" charset="-78"/>
          </a:endParaRPr>
        </a:p>
      </dgm:t>
    </dgm:pt>
    <dgm:pt modelId="{C78F2509-ED78-472A-8689-A8CDC60BDE9D}" type="parTrans" cxnId="{A5293A38-F2A3-4D72-A252-C72A08E5F9D8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 dirty="0">
            <a:cs typeface="MRT_Beirut" pitchFamily="2" charset="-78"/>
          </a:endParaRPr>
        </a:p>
      </dgm:t>
    </dgm:pt>
    <dgm:pt modelId="{558D5376-97E2-49CA-82B4-C2D9E4B69C4D}" type="sibTrans" cxnId="{A5293A38-F2A3-4D72-A252-C72A08E5F9D8}">
      <dgm:prSet/>
      <dgm:spPr/>
      <dgm:t>
        <a:bodyPr/>
        <a:lstStyle/>
        <a:p>
          <a:endParaRPr lang="en-US"/>
        </a:p>
      </dgm:t>
    </dgm:pt>
    <dgm:pt modelId="{3DB6B6AD-5DBB-4B0C-9A06-8F8A9665CE37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smtClean="0">
              <a:cs typeface="MRT_Beirut" pitchFamily="2" charset="-78"/>
            </a:rPr>
            <a:t>عشاء</a:t>
          </a:r>
          <a:endParaRPr lang="en-US" sz="1600" dirty="0">
            <a:cs typeface="MRT_Beirut" pitchFamily="2" charset="-78"/>
          </a:endParaRPr>
        </a:p>
      </dgm:t>
    </dgm:pt>
    <dgm:pt modelId="{C9351606-0141-4F5A-9C53-219E656F3886}" type="parTrans" cxnId="{EBA47ABB-D31F-4BC2-915F-0C0D66B0AE6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1050">
            <a:cs typeface="MRT_Beirut" pitchFamily="2" charset="-78"/>
          </a:endParaRPr>
        </a:p>
      </dgm:t>
    </dgm:pt>
    <dgm:pt modelId="{DD0C2A3D-9D36-4B00-BA8A-0F592CDDCE85}" type="sibTrans" cxnId="{EBA47ABB-D31F-4BC2-915F-0C0D66B0AE65}">
      <dgm:prSet/>
      <dgm:spPr/>
      <dgm:t>
        <a:bodyPr/>
        <a:lstStyle/>
        <a:p>
          <a:endParaRPr lang="en-US"/>
        </a:p>
      </dgm:t>
    </dgm:pt>
    <dgm:pt modelId="{B5C1BDA5-2DB3-44C2-9DAF-F3B63B1FBE10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smtClean="0">
              <a:cs typeface="MRT_Beirut" pitchFamily="2" charset="-78"/>
            </a:rPr>
            <a:t>4 رکعت</a:t>
          </a:r>
          <a:endParaRPr lang="en-US" sz="1600" dirty="0">
            <a:cs typeface="MRT_Beirut" pitchFamily="2" charset="-78"/>
          </a:endParaRPr>
        </a:p>
      </dgm:t>
    </dgm:pt>
    <dgm:pt modelId="{0919800A-DAE9-44C1-9096-E579AF9351FF}" type="parTrans" cxnId="{D2D122C7-6CF6-473D-9815-0E3B56E48B97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>
            <a:cs typeface="MRT_Beirut" pitchFamily="2" charset="-78"/>
          </a:endParaRPr>
        </a:p>
      </dgm:t>
    </dgm:pt>
    <dgm:pt modelId="{8CEBC063-C838-4D60-BE98-C82373338CA1}" type="sibTrans" cxnId="{D2D122C7-6CF6-473D-9815-0E3B56E48B97}">
      <dgm:prSet/>
      <dgm:spPr/>
      <dgm:t>
        <a:bodyPr/>
        <a:lstStyle/>
        <a:p>
          <a:endParaRPr lang="en-US"/>
        </a:p>
      </dgm:t>
    </dgm:pt>
    <dgm:pt modelId="{2AE75F28-0B99-4558-9339-8A0F23ABAD1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smtClean="0">
              <a:cs typeface="MRT_Beirut" pitchFamily="2" charset="-78"/>
            </a:rPr>
            <a:t>مغرب</a:t>
          </a:r>
          <a:endParaRPr lang="en-US" sz="1600" dirty="0">
            <a:cs typeface="MRT_Beirut" pitchFamily="2" charset="-78"/>
          </a:endParaRPr>
        </a:p>
      </dgm:t>
    </dgm:pt>
    <dgm:pt modelId="{AE681741-CDF8-4487-99E5-8D5066F61E86}" type="parTrans" cxnId="{31112EF9-23FD-4B6B-870B-2CD3A0496404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>
            <a:cs typeface="MRT_Beirut" pitchFamily="2" charset="-78"/>
          </a:endParaRPr>
        </a:p>
      </dgm:t>
    </dgm:pt>
    <dgm:pt modelId="{64E52BF8-B225-4344-859A-94967C77045F}" type="sibTrans" cxnId="{31112EF9-23FD-4B6B-870B-2CD3A0496404}">
      <dgm:prSet/>
      <dgm:spPr/>
      <dgm:t>
        <a:bodyPr/>
        <a:lstStyle/>
        <a:p>
          <a:endParaRPr lang="en-US"/>
        </a:p>
      </dgm:t>
    </dgm:pt>
    <dgm:pt modelId="{BB6EA98A-92DB-4061-AED6-F3657A2FA508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1E7F1"/>
        </a:solidFill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smtClean="0">
              <a:cs typeface="MRT_Beirut" pitchFamily="2" charset="-78"/>
            </a:rPr>
            <a:t>4 رکعت</a:t>
          </a:r>
          <a:endParaRPr lang="en-US" sz="1600" dirty="0">
            <a:cs typeface="MRT_Beirut" pitchFamily="2" charset="-78"/>
          </a:endParaRPr>
        </a:p>
      </dgm:t>
    </dgm:pt>
    <dgm:pt modelId="{C5AD114E-EAAA-486E-BF1D-BE2EE230A923}" type="parTrans" cxnId="{78BD7A2B-984B-442C-8600-BA5494F51725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 dirty="0">
            <a:cs typeface="MRT_Beirut" pitchFamily="2" charset="-78"/>
          </a:endParaRPr>
        </a:p>
      </dgm:t>
    </dgm:pt>
    <dgm:pt modelId="{C4AFEF6C-0DE7-4C3F-AF1A-4429361BB53C}" type="sibTrans" cxnId="{78BD7A2B-984B-442C-8600-BA5494F51725}">
      <dgm:prSet/>
      <dgm:spPr/>
      <dgm:t>
        <a:bodyPr/>
        <a:lstStyle/>
        <a:p>
          <a:endParaRPr lang="en-US"/>
        </a:p>
      </dgm:t>
    </dgm:pt>
    <dgm:pt modelId="{C16F8A0F-27CD-4EDB-8780-50250AE01D04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EAF0E8"/>
        </a:solidFill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smtClean="0">
              <a:cs typeface="MRT_Beirut" pitchFamily="2" charset="-78"/>
            </a:rPr>
            <a:t>4 رکعت</a:t>
          </a:r>
          <a:endParaRPr lang="en-US" sz="1600" dirty="0">
            <a:cs typeface="MRT_Beirut" pitchFamily="2" charset="-78"/>
          </a:endParaRPr>
        </a:p>
      </dgm:t>
    </dgm:pt>
    <dgm:pt modelId="{D2C7A747-912A-41F5-8381-179A146FF561}" type="parTrans" cxnId="{6AEF2DD6-20C5-4149-9688-8F2EEF8258A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>
            <a:cs typeface="MRT_Beirut" pitchFamily="2" charset="-78"/>
          </a:endParaRPr>
        </a:p>
      </dgm:t>
    </dgm:pt>
    <dgm:pt modelId="{B1D1BCB2-E174-4863-806D-3D6295E50D62}" type="sibTrans" cxnId="{6AEF2DD6-20C5-4149-9688-8F2EEF8258A3}">
      <dgm:prSet/>
      <dgm:spPr/>
      <dgm:t>
        <a:bodyPr/>
        <a:lstStyle/>
        <a:p>
          <a:endParaRPr lang="en-US"/>
        </a:p>
      </dgm:t>
    </dgm:pt>
    <dgm:pt modelId="{A7DF2D63-E971-443A-AEF6-E9F58377BD7D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E1E8FF"/>
        </a:solidFill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400" b="0" i="0" dirty="0" smtClean="0">
              <a:cs typeface="MRT_Beirut" pitchFamily="2" charset="-78"/>
            </a:rPr>
            <a:t>از اذان صبح تا طلوع آفتاب</a:t>
          </a:r>
          <a:endParaRPr lang="fa-IR" sz="1400" dirty="0">
            <a:cs typeface="MRT_Beirut" pitchFamily="2" charset="-78"/>
          </a:endParaRPr>
        </a:p>
      </dgm:t>
    </dgm:pt>
    <dgm:pt modelId="{C3860694-1EE3-4DE0-91F8-C371B61FAD1F}" type="parTrans" cxnId="{FB1C017E-3DBB-44D7-9E53-47A2D093052A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 dirty="0">
            <a:cs typeface="MRT_Beirut" pitchFamily="2" charset="-78"/>
          </a:endParaRPr>
        </a:p>
      </dgm:t>
    </dgm:pt>
    <dgm:pt modelId="{301458D6-1FCD-40DA-8C08-57BE1A7E5EAD}" type="sibTrans" cxnId="{FB1C017E-3DBB-44D7-9E53-47A2D093052A}">
      <dgm:prSet/>
      <dgm:spPr/>
      <dgm:t>
        <a:bodyPr/>
        <a:lstStyle/>
        <a:p>
          <a:endParaRPr lang="en-US"/>
        </a:p>
      </dgm:t>
    </dgm:pt>
    <dgm:pt modelId="{4C0E6393-433F-4311-9777-41CC4EA9C50B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smtClean="0">
              <a:cs typeface="MRT_Beirut" pitchFamily="2" charset="-78"/>
            </a:rPr>
            <a:t>ظهر</a:t>
          </a:r>
          <a:endParaRPr lang="en-US" sz="1600" dirty="0">
            <a:cs typeface="MRT_Beirut" pitchFamily="2" charset="-78"/>
          </a:endParaRPr>
        </a:p>
      </dgm:t>
    </dgm:pt>
    <dgm:pt modelId="{FDBC71D7-DD42-4688-A409-CEEA90020B0D}" type="parTrans" cxnId="{A7318AB9-10AE-4669-BDAE-36CFA9694FA2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 dirty="0">
            <a:cs typeface="MRT_Beirut" pitchFamily="2" charset="-78"/>
          </a:endParaRPr>
        </a:p>
      </dgm:t>
    </dgm:pt>
    <dgm:pt modelId="{F253A1D6-1586-410C-A113-ED24EA2CEDB2}" type="sibTrans" cxnId="{A7318AB9-10AE-4669-BDAE-36CFA9694FA2}">
      <dgm:prSet/>
      <dgm:spPr/>
      <dgm:t>
        <a:bodyPr/>
        <a:lstStyle/>
        <a:p>
          <a:endParaRPr lang="en-US"/>
        </a:p>
      </dgm:t>
    </dgm:pt>
    <dgm:pt modelId="{450418EB-98DB-41A1-A62D-242FF89ADBB2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smtClean="0">
              <a:cs typeface="MRT_Beirut" pitchFamily="2" charset="-78"/>
            </a:rPr>
            <a:t>عصر</a:t>
          </a:r>
          <a:endParaRPr lang="en-US" sz="1600" dirty="0">
            <a:cs typeface="MRT_Beirut" pitchFamily="2" charset="-78"/>
          </a:endParaRPr>
        </a:p>
      </dgm:t>
    </dgm:pt>
    <dgm:pt modelId="{62383E08-C4E7-42F3-8423-1EBD7230B724}" type="parTrans" cxnId="{5DA40D12-FB76-4DB1-9886-BB5ED15C755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>
            <a:cs typeface="MRT_Beirut" pitchFamily="2" charset="-78"/>
          </a:endParaRPr>
        </a:p>
      </dgm:t>
    </dgm:pt>
    <dgm:pt modelId="{A3F20001-AFBA-4122-B7AD-561BB81D1839}" type="sibTrans" cxnId="{5DA40D12-FB76-4DB1-9886-BB5ED15C7551}">
      <dgm:prSet/>
      <dgm:spPr/>
      <dgm:t>
        <a:bodyPr/>
        <a:lstStyle/>
        <a:p>
          <a:endParaRPr lang="en-US"/>
        </a:p>
      </dgm:t>
    </dgm:pt>
    <dgm:pt modelId="{E6EC843F-0423-4F8F-8470-9C1CFC2AE5C9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EDADA"/>
        </a:solidFill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600" dirty="0" smtClean="0">
              <a:cs typeface="MRT_Beirut" pitchFamily="2" charset="-78"/>
            </a:rPr>
            <a:t>3 رکعت</a:t>
          </a:r>
          <a:endParaRPr lang="en-US" sz="1600" dirty="0">
            <a:cs typeface="MRT_Beirut" pitchFamily="2" charset="-78"/>
          </a:endParaRPr>
        </a:p>
      </dgm:t>
    </dgm:pt>
    <dgm:pt modelId="{44DD79C5-FB24-467F-A368-918228068C49}" type="parTrans" cxnId="{8042DE92-E78B-4F93-9C79-235A95109E8A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>
            <a:cs typeface="MRT_Beirut" pitchFamily="2" charset="-78"/>
          </a:endParaRPr>
        </a:p>
      </dgm:t>
    </dgm:pt>
    <dgm:pt modelId="{947333C3-CD4E-42FF-A815-DD056512DDEC}" type="sibTrans" cxnId="{8042DE92-E78B-4F93-9C79-235A95109E8A}">
      <dgm:prSet/>
      <dgm:spPr/>
      <dgm:t>
        <a:bodyPr/>
        <a:lstStyle/>
        <a:p>
          <a:endParaRPr lang="en-US"/>
        </a:p>
      </dgm:t>
    </dgm:pt>
    <dgm:pt modelId="{CC202A15-741F-4E5E-B041-B74B6E2791A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1E7F1"/>
        </a:solidFill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400" b="0" i="0" dirty="0" err="1" smtClean="0">
              <a:cs typeface="MRT_Beirut" pitchFamily="2" charset="-78"/>
            </a:rPr>
            <a:t>ازاذان</a:t>
          </a:r>
          <a:r>
            <a:rPr lang="fa-IR" sz="1400" b="0" i="0" dirty="0" smtClean="0">
              <a:cs typeface="MRT_Beirut" pitchFamily="2" charset="-78"/>
            </a:rPr>
            <a:t> ظهر تا مغرب</a:t>
          </a:r>
          <a:endParaRPr lang="fa-IR" sz="1400" dirty="0">
            <a:cs typeface="MRT_Beirut" pitchFamily="2" charset="-78"/>
          </a:endParaRPr>
        </a:p>
      </dgm:t>
    </dgm:pt>
    <dgm:pt modelId="{49DB2B69-5CC3-4BE0-B72F-0BEF1269A1F8}" type="parTrans" cxnId="{F70C3DA4-8616-4227-8EF6-9C09C3FF6D5A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 dirty="0">
            <a:cs typeface="MRT_Beirut" pitchFamily="2" charset="-78"/>
          </a:endParaRPr>
        </a:p>
      </dgm:t>
    </dgm:pt>
    <dgm:pt modelId="{52ADCD51-648E-4FAE-AB36-35A5A866374D}" type="sibTrans" cxnId="{F70C3DA4-8616-4227-8EF6-9C09C3FF6D5A}">
      <dgm:prSet/>
      <dgm:spPr/>
      <dgm:t>
        <a:bodyPr/>
        <a:lstStyle/>
        <a:p>
          <a:endParaRPr lang="en-US"/>
        </a:p>
      </dgm:t>
    </dgm:pt>
    <dgm:pt modelId="{93C994E6-0840-4083-9B63-4EB750A1C519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EAF0E8"/>
        </a:solidFill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400" b="0" i="0" dirty="0" smtClean="0">
              <a:cs typeface="MRT_Beirut" pitchFamily="2" charset="-78"/>
            </a:rPr>
            <a:t>از اذان ظهر تا مغرب</a:t>
          </a:r>
          <a:endParaRPr lang="fa-IR" sz="1400" dirty="0">
            <a:cs typeface="MRT_Beirut" pitchFamily="2" charset="-78"/>
          </a:endParaRPr>
        </a:p>
      </dgm:t>
    </dgm:pt>
    <dgm:pt modelId="{20C01702-7C83-4D3A-B2FF-FFAE79BAA553}" type="parTrans" cxnId="{ED07E802-C0AE-4190-9FAE-FD97C18816BF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>
            <a:cs typeface="MRT_Beirut" pitchFamily="2" charset="-78"/>
          </a:endParaRPr>
        </a:p>
      </dgm:t>
    </dgm:pt>
    <dgm:pt modelId="{9E936F8F-F48B-4052-BBEC-C1466706A6FC}" type="sibTrans" cxnId="{ED07E802-C0AE-4190-9FAE-FD97C18816BF}">
      <dgm:prSet/>
      <dgm:spPr/>
      <dgm:t>
        <a:bodyPr/>
        <a:lstStyle/>
        <a:p>
          <a:endParaRPr lang="en-US"/>
        </a:p>
      </dgm:t>
    </dgm:pt>
    <dgm:pt modelId="{8B5EB03E-FE0A-4386-B66F-D151DF8425C9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EDADA"/>
        </a:solidFill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400" b="0" i="0" dirty="0" smtClean="0">
              <a:cs typeface="MRT_Beirut" pitchFamily="2" charset="-78"/>
            </a:rPr>
            <a:t>از اذان مغرب تا نصف شب</a:t>
          </a:r>
          <a:endParaRPr lang="fa-IR" sz="1400" dirty="0">
            <a:cs typeface="MRT_Beirut" pitchFamily="2" charset="-78"/>
          </a:endParaRPr>
        </a:p>
      </dgm:t>
    </dgm:pt>
    <dgm:pt modelId="{17B7F6DB-9B42-4732-BE0B-410181A7EE9D}" type="parTrans" cxnId="{C38DB1F6-FDFB-4606-BBA4-F0BE2955D56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>
            <a:cs typeface="MRT_Beirut" pitchFamily="2" charset="-78"/>
          </a:endParaRPr>
        </a:p>
      </dgm:t>
    </dgm:pt>
    <dgm:pt modelId="{F49D4B93-4C63-4D64-BC3A-1834CE768A93}" type="sibTrans" cxnId="{C38DB1F6-FDFB-4606-BBA4-F0BE2955D561}">
      <dgm:prSet/>
      <dgm:spPr/>
      <dgm:t>
        <a:bodyPr/>
        <a:lstStyle/>
        <a:p>
          <a:endParaRPr lang="en-US"/>
        </a:p>
      </dgm:t>
    </dgm:pt>
    <dgm:pt modelId="{9F19C630-8558-4EC7-BD42-36620160CB83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fa-IR" sz="1400" b="0" i="0" dirty="0" smtClean="0">
              <a:cs typeface="MRT_Beirut" pitchFamily="2" charset="-78"/>
            </a:rPr>
            <a:t>از اذان مغرب تا نصف شب</a:t>
          </a:r>
          <a:endParaRPr lang="fa-IR" sz="1400" dirty="0">
            <a:cs typeface="MRT_Beirut" pitchFamily="2" charset="-78"/>
          </a:endParaRPr>
        </a:p>
      </dgm:t>
    </dgm:pt>
    <dgm:pt modelId="{69D0ED94-0463-4765-8CE4-C51A2A750BD0}" type="parTrans" cxnId="{E0765F6F-D8EE-4512-B9A6-29B61EB3A2BD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 sz="700">
            <a:cs typeface="MRT_Beirut" pitchFamily="2" charset="-78"/>
          </a:endParaRPr>
        </a:p>
      </dgm:t>
    </dgm:pt>
    <dgm:pt modelId="{C4D26783-6D83-44E6-9718-9315F7CC715D}" type="sibTrans" cxnId="{E0765F6F-D8EE-4512-B9A6-29B61EB3A2BD}">
      <dgm:prSet/>
      <dgm:spPr/>
      <dgm:t>
        <a:bodyPr/>
        <a:lstStyle/>
        <a:p>
          <a:endParaRPr lang="en-US"/>
        </a:p>
      </dgm:t>
    </dgm:pt>
    <dgm:pt modelId="{2D40616C-D367-4D5E-B04A-7165837028F9}" type="pres">
      <dgm:prSet presAssocID="{09A34721-74EA-4E80-99B0-2F35C30A812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E970DB-C407-4356-9AE6-768D814358A5}" type="pres">
      <dgm:prSet presAssocID="{BB268750-11E7-45CB-B5DC-DD254C678CF0}" presName="root1" presStyleCnt="0"/>
      <dgm:spPr/>
    </dgm:pt>
    <dgm:pt modelId="{4229904F-7C19-4E6C-97EA-4575ADB2BE3C}" type="pres">
      <dgm:prSet presAssocID="{BB268750-11E7-45CB-B5DC-DD254C678CF0}" presName="LevelOneTextNode" presStyleLbl="node0" presStyleIdx="0" presStyleCnt="1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DA9A81D-F1AA-45D8-B8D0-C83B75D5B0A1}" type="pres">
      <dgm:prSet presAssocID="{BB268750-11E7-45CB-B5DC-DD254C678CF0}" presName="level2hierChild" presStyleCnt="0"/>
      <dgm:spPr/>
    </dgm:pt>
    <dgm:pt modelId="{BF65A4EA-0FBA-4681-B0BD-110902A905EF}" type="pres">
      <dgm:prSet presAssocID="{1839786A-BE5F-48EB-B218-4586051492EF}" presName="conn2-1" presStyleLbl="parChTrans1D2" presStyleIdx="0" presStyleCnt="5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DFCD781-1074-450B-95E0-4040B80C8A76}" type="pres">
      <dgm:prSet presAssocID="{1839786A-BE5F-48EB-B218-4586051492EF}" presName="connTx" presStyleLbl="parChTrans1D2" presStyleIdx="0" presStyleCnt="5"/>
      <dgm:spPr/>
      <dgm:t>
        <a:bodyPr/>
        <a:lstStyle/>
        <a:p>
          <a:endParaRPr lang="en-US"/>
        </a:p>
      </dgm:t>
    </dgm:pt>
    <dgm:pt modelId="{F32EDCDE-B3B2-422A-B799-5054C37914A2}" type="pres">
      <dgm:prSet presAssocID="{56EFE206-59E6-4B5E-9AB2-0A9DCE685EB0}" presName="root2" presStyleCnt="0"/>
      <dgm:spPr/>
    </dgm:pt>
    <dgm:pt modelId="{CCA15FDC-C853-4AB5-8D49-F939D7CC1AFA}" type="pres">
      <dgm:prSet presAssocID="{56EFE206-59E6-4B5E-9AB2-0A9DCE685EB0}" presName="LevelTwoTextNode" presStyleLbl="node2" presStyleIdx="0" presStyleCnt="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4FCBDE52-F36E-4CA6-A24D-735A05A95376}" type="pres">
      <dgm:prSet presAssocID="{56EFE206-59E6-4B5E-9AB2-0A9DCE685EB0}" presName="level3hierChild" presStyleCnt="0"/>
      <dgm:spPr/>
    </dgm:pt>
    <dgm:pt modelId="{6330B0C5-2421-47D2-BFA5-B8BCE2725C09}" type="pres">
      <dgm:prSet presAssocID="{C78F2509-ED78-472A-8689-A8CDC60BDE9D}" presName="conn2-1" presStyleLbl="parChTrans1D3" presStyleIdx="0" presStyleCnt="10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7A7792F7-52B3-41FD-B92D-FAB1968BDC19}" type="pres">
      <dgm:prSet presAssocID="{C78F2509-ED78-472A-8689-A8CDC60BDE9D}" presName="connTx" presStyleLbl="parChTrans1D3" presStyleIdx="0" presStyleCnt="10"/>
      <dgm:spPr/>
      <dgm:t>
        <a:bodyPr/>
        <a:lstStyle/>
        <a:p>
          <a:endParaRPr lang="en-US"/>
        </a:p>
      </dgm:t>
    </dgm:pt>
    <dgm:pt modelId="{902DECD0-2C72-4560-8B2F-2F5451569155}" type="pres">
      <dgm:prSet presAssocID="{9085C00C-C8BC-42C9-B516-B5DCA8CA0CF8}" presName="root2" presStyleCnt="0"/>
      <dgm:spPr/>
    </dgm:pt>
    <dgm:pt modelId="{02E9A0A3-237C-4F09-879C-BDCA4F0A9F5A}" type="pres">
      <dgm:prSet presAssocID="{9085C00C-C8BC-42C9-B516-B5DCA8CA0CF8}" presName="LevelTwoTextNode" presStyleLbl="node3" presStyleIdx="0" presStyleCnt="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1BBAE42-EAAB-4B75-8F5B-C37492C614AA}" type="pres">
      <dgm:prSet presAssocID="{9085C00C-C8BC-42C9-B516-B5DCA8CA0CF8}" presName="level3hierChild" presStyleCnt="0"/>
      <dgm:spPr/>
    </dgm:pt>
    <dgm:pt modelId="{9684541B-ADB3-4740-9F57-4C9751DE4003}" type="pres">
      <dgm:prSet presAssocID="{C3860694-1EE3-4DE0-91F8-C371B61FAD1F}" presName="conn2-1" presStyleLbl="parChTrans1D3" presStyleIdx="1" presStyleCnt="10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879E9D4-FB0A-4CF8-AC6F-B128B1691E12}" type="pres">
      <dgm:prSet presAssocID="{C3860694-1EE3-4DE0-91F8-C371B61FAD1F}" presName="connTx" presStyleLbl="parChTrans1D3" presStyleIdx="1" presStyleCnt="10"/>
      <dgm:spPr/>
      <dgm:t>
        <a:bodyPr/>
        <a:lstStyle/>
        <a:p>
          <a:endParaRPr lang="en-US"/>
        </a:p>
      </dgm:t>
    </dgm:pt>
    <dgm:pt modelId="{B53135DF-207B-4784-BED4-040E9223F342}" type="pres">
      <dgm:prSet presAssocID="{A7DF2D63-E971-443A-AEF6-E9F58377BD7D}" presName="root2" presStyleCnt="0"/>
      <dgm:spPr/>
    </dgm:pt>
    <dgm:pt modelId="{6CC18F12-FC29-440A-AD0D-C100362FBDB0}" type="pres">
      <dgm:prSet presAssocID="{A7DF2D63-E971-443A-AEF6-E9F58377BD7D}" presName="LevelTwoTextNode" presStyleLbl="node3" presStyleIdx="1" presStyleCnt="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FBA0D9F3-5144-4B3D-8537-19DFCDCB0386}" type="pres">
      <dgm:prSet presAssocID="{A7DF2D63-E971-443A-AEF6-E9F58377BD7D}" presName="level3hierChild" presStyleCnt="0"/>
      <dgm:spPr/>
    </dgm:pt>
    <dgm:pt modelId="{0EB21035-74F5-4A7C-9F97-3F5C974032CD}" type="pres">
      <dgm:prSet presAssocID="{FDBC71D7-DD42-4688-A409-CEEA90020B0D}" presName="conn2-1" presStyleLbl="parChTrans1D2" presStyleIdx="1" presStyleCnt="5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6269121-474F-4EAC-BDB7-740A0F3F88B7}" type="pres">
      <dgm:prSet presAssocID="{FDBC71D7-DD42-4688-A409-CEEA90020B0D}" presName="connTx" presStyleLbl="parChTrans1D2" presStyleIdx="1" presStyleCnt="5"/>
      <dgm:spPr/>
      <dgm:t>
        <a:bodyPr/>
        <a:lstStyle/>
        <a:p>
          <a:endParaRPr lang="en-US"/>
        </a:p>
      </dgm:t>
    </dgm:pt>
    <dgm:pt modelId="{ADC3818B-8225-4B20-A6CE-B7DEDCDABCD3}" type="pres">
      <dgm:prSet presAssocID="{4C0E6393-433F-4311-9777-41CC4EA9C50B}" presName="root2" presStyleCnt="0"/>
      <dgm:spPr/>
    </dgm:pt>
    <dgm:pt modelId="{211DF316-9552-43DB-82C7-C9D01C052A74}" type="pres">
      <dgm:prSet presAssocID="{4C0E6393-433F-4311-9777-41CC4EA9C50B}" presName="LevelTwoTextNode" presStyleLbl="node2" presStyleIdx="1" presStyleCnt="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50CCFB2-8D01-4B83-9578-1F8909C8DFA7}" type="pres">
      <dgm:prSet presAssocID="{4C0E6393-433F-4311-9777-41CC4EA9C50B}" presName="level3hierChild" presStyleCnt="0"/>
      <dgm:spPr/>
    </dgm:pt>
    <dgm:pt modelId="{A8B2411C-EC95-4F21-8488-16229FE11487}" type="pres">
      <dgm:prSet presAssocID="{C5AD114E-EAAA-486E-BF1D-BE2EE230A923}" presName="conn2-1" presStyleLbl="parChTrans1D3" presStyleIdx="2" presStyleCnt="10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A78C926-B40D-446E-A180-599A15020A13}" type="pres">
      <dgm:prSet presAssocID="{C5AD114E-EAAA-486E-BF1D-BE2EE230A923}" presName="connTx" presStyleLbl="parChTrans1D3" presStyleIdx="2" presStyleCnt="10"/>
      <dgm:spPr/>
      <dgm:t>
        <a:bodyPr/>
        <a:lstStyle/>
        <a:p>
          <a:endParaRPr lang="en-US"/>
        </a:p>
      </dgm:t>
    </dgm:pt>
    <dgm:pt modelId="{98E6406F-633E-4CFD-8784-94C4C792F900}" type="pres">
      <dgm:prSet presAssocID="{BB6EA98A-92DB-4061-AED6-F3657A2FA508}" presName="root2" presStyleCnt="0"/>
      <dgm:spPr/>
    </dgm:pt>
    <dgm:pt modelId="{24D5DDEA-F350-4266-8B72-344F9AD73FAC}" type="pres">
      <dgm:prSet presAssocID="{BB6EA98A-92DB-4061-AED6-F3657A2FA508}" presName="LevelTwoTextNode" presStyleLbl="node3" presStyleIdx="2" presStyleCnt="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5211582-72F8-4D3F-A338-B0CF87C0F193}" type="pres">
      <dgm:prSet presAssocID="{BB6EA98A-92DB-4061-AED6-F3657A2FA508}" presName="level3hierChild" presStyleCnt="0"/>
      <dgm:spPr/>
    </dgm:pt>
    <dgm:pt modelId="{34DDE102-F777-4B2B-8BC0-43242AA84CEB}" type="pres">
      <dgm:prSet presAssocID="{49DB2B69-5CC3-4BE0-B72F-0BEF1269A1F8}" presName="conn2-1" presStyleLbl="parChTrans1D3" presStyleIdx="3" presStyleCnt="10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F1AF31E-4BBB-48A9-8191-532E30A8FA70}" type="pres">
      <dgm:prSet presAssocID="{49DB2B69-5CC3-4BE0-B72F-0BEF1269A1F8}" presName="connTx" presStyleLbl="parChTrans1D3" presStyleIdx="3" presStyleCnt="10"/>
      <dgm:spPr/>
      <dgm:t>
        <a:bodyPr/>
        <a:lstStyle/>
        <a:p>
          <a:endParaRPr lang="en-US"/>
        </a:p>
      </dgm:t>
    </dgm:pt>
    <dgm:pt modelId="{43F7F046-F7C2-4620-AF1D-4CF63CE41281}" type="pres">
      <dgm:prSet presAssocID="{CC202A15-741F-4E5E-B041-B74B6E2791AF}" presName="root2" presStyleCnt="0"/>
      <dgm:spPr/>
    </dgm:pt>
    <dgm:pt modelId="{D3F5F3FB-BD58-4AB1-9210-109F233A9B14}" type="pres">
      <dgm:prSet presAssocID="{CC202A15-741F-4E5E-B041-B74B6E2791AF}" presName="LevelTwoTextNode" presStyleLbl="node3" presStyleIdx="3" presStyleCnt="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3125ED1-0591-4A75-A628-6FA1E8101B2C}" type="pres">
      <dgm:prSet presAssocID="{CC202A15-741F-4E5E-B041-B74B6E2791AF}" presName="level3hierChild" presStyleCnt="0"/>
      <dgm:spPr/>
    </dgm:pt>
    <dgm:pt modelId="{C8FB7805-0F72-408F-A10D-39430A88BD78}" type="pres">
      <dgm:prSet presAssocID="{62383E08-C4E7-42F3-8423-1EBD7230B724}" presName="conn2-1" presStyleLbl="parChTrans1D2" presStyleIdx="2" presStyleCnt="5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45A41761-88C9-4CC1-92E8-5C781EE14CD0}" type="pres">
      <dgm:prSet presAssocID="{62383E08-C4E7-42F3-8423-1EBD7230B724}" presName="connTx" presStyleLbl="parChTrans1D2" presStyleIdx="2" presStyleCnt="5"/>
      <dgm:spPr/>
      <dgm:t>
        <a:bodyPr/>
        <a:lstStyle/>
        <a:p>
          <a:endParaRPr lang="en-US"/>
        </a:p>
      </dgm:t>
    </dgm:pt>
    <dgm:pt modelId="{F6AB2897-0B9C-435A-9993-BCD987FB93F6}" type="pres">
      <dgm:prSet presAssocID="{450418EB-98DB-41A1-A62D-242FF89ADBB2}" presName="root2" presStyleCnt="0"/>
      <dgm:spPr/>
    </dgm:pt>
    <dgm:pt modelId="{6100732F-184C-40B2-A572-99C169706953}" type="pres">
      <dgm:prSet presAssocID="{450418EB-98DB-41A1-A62D-242FF89ADBB2}" presName="LevelTwoTextNode" presStyleLbl="node2" presStyleIdx="2" presStyleCnt="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A1BD47F9-B9DD-423E-9F9B-D223116F60DC}" type="pres">
      <dgm:prSet presAssocID="{450418EB-98DB-41A1-A62D-242FF89ADBB2}" presName="level3hierChild" presStyleCnt="0"/>
      <dgm:spPr/>
    </dgm:pt>
    <dgm:pt modelId="{8353DEE0-F24D-4C36-8968-EC528CED81BE}" type="pres">
      <dgm:prSet presAssocID="{D2C7A747-912A-41F5-8381-179A146FF561}" presName="conn2-1" presStyleLbl="parChTrans1D3" presStyleIdx="4" presStyleCnt="10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110AE19-A476-4AB8-AF73-6745D733C336}" type="pres">
      <dgm:prSet presAssocID="{D2C7A747-912A-41F5-8381-179A146FF561}" presName="connTx" presStyleLbl="parChTrans1D3" presStyleIdx="4" presStyleCnt="10"/>
      <dgm:spPr/>
      <dgm:t>
        <a:bodyPr/>
        <a:lstStyle/>
        <a:p>
          <a:endParaRPr lang="en-US"/>
        </a:p>
      </dgm:t>
    </dgm:pt>
    <dgm:pt modelId="{7DCAC28C-9F65-4FE5-877C-1529D177ACAE}" type="pres">
      <dgm:prSet presAssocID="{C16F8A0F-27CD-4EDB-8780-50250AE01D04}" presName="root2" presStyleCnt="0"/>
      <dgm:spPr/>
    </dgm:pt>
    <dgm:pt modelId="{992ACA71-18C8-4A30-8815-1231C70DDE44}" type="pres">
      <dgm:prSet presAssocID="{C16F8A0F-27CD-4EDB-8780-50250AE01D04}" presName="LevelTwoTextNode" presStyleLbl="node3" presStyleIdx="4" presStyleCnt="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B2908A0-C764-4B00-AF5B-1B11DD406D33}" type="pres">
      <dgm:prSet presAssocID="{C16F8A0F-27CD-4EDB-8780-50250AE01D04}" presName="level3hierChild" presStyleCnt="0"/>
      <dgm:spPr/>
    </dgm:pt>
    <dgm:pt modelId="{88A867F9-977E-4BBE-8A6D-B30A1BA9B00C}" type="pres">
      <dgm:prSet presAssocID="{20C01702-7C83-4D3A-B2FF-FFAE79BAA553}" presName="conn2-1" presStyleLbl="parChTrans1D3" presStyleIdx="5" presStyleCnt="10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71866BE-D70E-4B5E-810B-ACA5FCAAFB69}" type="pres">
      <dgm:prSet presAssocID="{20C01702-7C83-4D3A-B2FF-FFAE79BAA553}" presName="connTx" presStyleLbl="parChTrans1D3" presStyleIdx="5" presStyleCnt="10"/>
      <dgm:spPr/>
      <dgm:t>
        <a:bodyPr/>
        <a:lstStyle/>
        <a:p>
          <a:endParaRPr lang="en-US"/>
        </a:p>
      </dgm:t>
    </dgm:pt>
    <dgm:pt modelId="{256A4D6B-8B68-4468-8099-A6195DFD5751}" type="pres">
      <dgm:prSet presAssocID="{93C994E6-0840-4083-9B63-4EB750A1C519}" presName="root2" presStyleCnt="0"/>
      <dgm:spPr/>
    </dgm:pt>
    <dgm:pt modelId="{DDBD3214-DDEC-463C-A1D5-A62A7E0ED7D4}" type="pres">
      <dgm:prSet presAssocID="{93C994E6-0840-4083-9B63-4EB750A1C519}" presName="LevelTwoTextNode" presStyleLbl="node3" presStyleIdx="5" presStyleCnt="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906AB62-68DC-4399-BE74-4653AA9E931E}" type="pres">
      <dgm:prSet presAssocID="{93C994E6-0840-4083-9B63-4EB750A1C519}" presName="level3hierChild" presStyleCnt="0"/>
      <dgm:spPr/>
    </dgm:pt>
    <dgm:pt modelId="{25665EEB-9B19-47DD-BFCA-2D912FF8ED12}" type="pres">
      <dgm:prSet presAssocID="{AE681741-CDF8-4487-99E5-8D5066F61E86}" presName="conn2-1" presStyleLbl="parChTrans1D2" presStyleIdx="3" presStyleCnt="5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6116E4E-17A2-4E6A-8AA0-77BD00EC0607}" type="pres">
      <dgm:prSet presAssocID="{AE681741-CDF8-4487-99E5-8D5066F61E86}" presName="connTx" presStyleLbl="parChTrans1D2" presStyleIdx="3" presStyleCnt="5"/>
      <dgm:spPr/>
      <dgm:t>
        <a:bodyPr/>
        <a:lstStyle/>
        <a:p>
          <a:endParaRPr lang="en-US"/>
        </a:p>
      </dgm:t>
    </dgm:pt>
    <dgm:pt modelId="{47833DBA-5C49-4747-A595-455422B247D1}" type="pres">
      <dgm:prSet presAssocID="{2AE75F28-0B99-4558-9339-8A0F23ABAD15}" presName="root2" presStyleCnt="0"/>
      <dgm:spPr/>
    </dgm:pt>
    <dgm:pt modelId="{D5E710AE-CAAB-4CB3-A20E-50F98B671525}" type="pres">
      <dgm:prSet presAssocID="{2AE75F28-0B99-4558-9339-8A0F23ABAD15}" presName="LevelTwoTextNode" presStyleLbl="node2" presStyleIdx="3" presStyleCnt="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A408C988-7C43-4AD4-90A3-74C8077DFC51}" type="pres">
      <dgm:prSet presAssocID="{2AE75F28-0B99-4558-9339-8A0F23ABAD15}" presName="level3hierChild" presStyleCnt="0"/>
      <dgm:spPr/>
    </dgm:pt>
    <dgm:pt modelId="{CFB35108-A913-4B41-8E3D-932AC25B839C}" type="pres">
      <dgm:prSet presAssocID="{44DD79C5-FB24-467F-A368-918228068C49}" presName="conn2-1" presStyleLbl="parChTrans1D3" presStyleIdx="6" presStyleCnt="10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A711965A-5E6B-4EF6-A652-AF02BE52A49F}" type="pres">
      <dgm:prSet presAssocID="{44DD79C5-FB24-467F-A368-918228068C49}" presName="connTx" presStyleLbl="parChTrans1D3" presStyleIdx="6" presStyleCnt="10"/>
      <dgm:spPr/>
      <dgm:t>
        <a:bodyPr/>
        <a:lstStyle/>
        <a:p>
          <a:endParaRPr lang="en-US"/>
        </a:p>
      </dgm:t>
    </dgm:pt>
    <dgm:pt modelId="{5DB1AAF5-FDC0-47A5-875A-2D2BF173CF96}" type="pres">
      <dgm:prSet presAssocID="{E6EC843F-0423-4F8F-8470-9C1CFC2AE5C9}" presName="root2" presStyleCnt="0"/>
      <dgm:spPr/>
    </dgm:pt>
    <dgm:pt modelId="{30E665BE-937B-4F88-AADB-DC34DD33AB9F}" type="pres">
      <dgm:prSet presAssocID="{E6EC843F-0423-4F8F-8470-9C1CFC2AE5C9}" presName="LevelTwoTextNode" presStyleLbl="node3" presStyleIdx="6" presStyleCnt="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06A17DD-AFC5-4AD1-9F70-586263A88578}" type="pres">
      <dgm:prSet presAssocID="{E6EC843F-0423-4F8F-8470-9C1CFC2AE5C9}" presName="level3hierChild" presStyleCnt="0"/>
      <dgm:spPr/>
    </dgm:pt>
    <dgm:pt modelId="{2109AB5F-70D6-47D9-9B14-06B4AEDDBF7E}" type="pres">
      <dgm:prSet presAssocID="{17B7F6DB-9B42-4732-BE0B-410181A7EE9D}" presName="conn2-1" presStyleLbl="parChTrans1D3" presStyleIdx="7" presStyleCnt="10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4001B90-3613-4209-B18A-A5F96E110854}" type="pres">
      <dgm:prSet presAssocID="{17B7F6DB-9B42-4732-BE0B-410181A7EE9D}" presName="connTx" presStyleLbl="parChTrans1D3" presStyleIdx="7" presStyleCnt="10"/>
      <dgm:spPr/>
      <dgm:t>
        <a:bodyPr/>
        <a:lstStyle/>
        <a:p>
          <a:endParaRPr lang="en-US"/>
        </a:p>
      </dgm:t>
    </dgm:pt>
    <dgm:pt modelId="{3C3D9E39-85A2-4C12-9948-615AAF570415}" type="pres">
      <dgm:prSet presAssocID="{8B5EB03E-FE0A-4386-B66F-D151DF8425C9}" presName="root2" presStyleCnt="0"/>
      <dgm:spPr/>
    </dgm:pt>
    <dgm:pt modelId="{DE32CE4B-F5FD-47C4-95F0-326FF5A328A1}" type="pres">
      <dgm:prSet presAssocID="{8B5EB03E-FE0A-4386-B66F-D151DF8425C9}" presName="LevelTwoTextNode" presStyleLbl="node3" presStyleIdx="7" presStyleCnt="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FC243607-5E36-4431-A9F4-45B6C4BED731}" type="pres">
      <dgm:prSet presAssocID="{8B5EB03E-FE0A-4386-B66F-D151DF8425C9}" presName="level3hierChild" presStyleCnt="0"/>
      <dgm:spPr/>
    </dgm:pt>
    <dgm:pt modelId="{AAFB31E1-73BF-428E-B96D-5636E6D40DBC}" type="pres">
      <dgm:prSet presAssocID="{C9351606-0141-4F5A-9C53-219E656F3886}" presName="conn2-1" presStyleLbl="parChTrans1D2" presStyleIdx="4" presStyleCnt="5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4048E22C-F130-497C-A1AC-CC38BEBFC55A}" type="pres">
      <dgm:prSet presAssocID="{C9351606-0141-4F5A-9C53-219E656F3886}" presName="connTx" presStyleLbl="parChTrans1D2" presStyleIdx="4" presStyleCnt="5"/>
      <dgm:spPr/>
      <dgm:t>
        <a:bodyPr/>
        <a:lstStyle/>
        <a:p>
          <a:endParaRPr lang="en-US"/>
        </a:p>
      </dgm:t>
    </dgm:pt>
    <dgm:pt modelId="{FE150997-77F1-4908-83D4-3A6793F83E57}" type="pres">
      <dgm:prSet presAssocID="{3DB6B6AD-5DBB-4B0C-9A06-8F8A9665CE37}" presName="root2" presStyleCnt="0"/>
      <dgm:spPr/>
    </dgm:pt>
    <dgm:pt modelId="{D944DF47-DC31-4279-913A-B3E3FB0E3B1D}" type="pres">
      <dgm:prSet presAssocID="{3DB6B6AD-5DBB-4B0C-9A06-8F8A9665CE37}" presName="LevelTwoTextNode" presStyleLbl="node2" presStyleIdx="4" presStyleCnt="5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5D5BDC0-81E0-4D3A-B487-18C184432D05}" type="pres">
      <dgm:prSet presAssocID="{3DB6B6AD-5DBB-4B0C-9A06-8F8A9665CE37}" presName="level3hierChild" presStyleCnt="0"/>
      <dgm:spPr/>
    </dgm:pt>
    <dgm:pt modelId="{00F2894F-5F3C-40EC-A89B-BA4243DA4C50}" type="pres">
      <dgm:prSet presAssocID="{0919800A-DAE9-44C1-9096-E579AF9351FF}" presName="conn2-1" presStyleLbl="parChTrans1D3" presStyleIdx="8" presStyleCnt="10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3BC6BB7-078F-4075-861D-6367A63ECBE8}" type="pres">
      <dgm:prSet presAssocID="{0919800A-DAE9-44C1-9096-E579AF9351FF}" presName="connTx" presStyleLbl="parChTrans1D3" presStyleIdx="8" presStyleCnt="10"/>
      <dgm:spPr/>
      <dgm:t>
        <a:bodyPr/>
        <a:lstStyle/>
        <a:p>
          <a:endParaRPr lang="en-US"/>
        </a:p>
      </dgm:t>
    </dgm:pt>
    <dgm:pt modelId="{DE216CC9-90C3-422A-8EB1-50A5A8A67D17}" type="pres">
      <dgm:prSet presAssocID="{B5C1BDA5-2DB3-44C2-9DAF-F3B63B1FBE10}" presName="root2" presStyleCnt="0"/>
      <dgm:spPr/>
    </dgm:pt>
    <dgm:pt modelId="{94C4ED19-DE7E-46DB-84BE-9A4349F730C9}" type="pres">
      <dgm:prSet presAssocID="{B5C1BDA5-2DB3-44C2-9DAF-F3B63B1FBE10}" presName="LevelTwoTextNode" presStyleLbl="node3" presStyleIdx="8" presStyleCnt="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8BA1508-FF8A-442B-AAF9-E52B1DB01580}" type="pres">
      <dgm:prSet presAssocID="{B5C1BDA5-2DB3-44C2-9DAF-F3B63B1FBE10}" presName="level3hierChild" presStyleCnt="0"/>
      <dgm:spPr/>
    </dgm:pt>
    <dgm:pt modelId="{A7D75F33-EF58-4F83-B4EE-8CB004A35654}" type="pres">
      <dgm:prSet presAssocID="{69D0ED94-0463-4765-8CE4-C51A2A750BD0}" presName="conn2-1" presStyleLbl="parChTrans1D3" presStyleIdx="9" presStyleCnt="10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730ADAD6-8365-4877-AD1B-D8CCA1B2358C}" type="pres">
      <dgm:prSet presAssocID="{69D0ED94-0463-4765-8CE4-C51A2A750BD0}" presName="connTx" presStyleLbl="parChTrans1D3" presStyleIdx="9" presStyleCnt="10"/>
      <dgm:spPr/>
      <dgm:t>
        <a:bodyPr/>
        <a:lstStyle/>
        <a:p>
          <a:endParaRPr lang="en-US"/>
        </a:p>
      </dgm:t>
    </dgm:pt>
    <dgm:pt modelId="{A2D77F34-C723-4318-A97F-BF9250B5ED0E}" type="pres">
      <dgm:prSet presAssocID="{9F19C630-8558-4EC7-BD42-36620160CB83}" presName="root2" presStyleCnt="0"/>
      <dgm:spPr/>
    </dgm:pt>
    <dgm:pt modelId="{A132D5C1-E233-49AF-AFEA-7DC9EB3070BA}" type="pres">
      <dgm:prSet presAssocID="{9F19C630-8558-4EC7-BD42-36620160CB83}" presName="LevelTwoTextNode" presStyleLbl="node3" presStyleIdx="9" presStyleCnt="1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2885692-AC6B-4A59-9318-7D0A9EC24C9B}" type="pres">
      <dgm:prSet presAssocID="{9F19C630-8558-4EC7-BD42-36620160CB83}" presName="level3hierChild" presStyleCnt="0"/>
      <dgm:spPr/>
    </dgm:pt>
  </dgm:ptLst>
  <dgm:cxnLst>
    <dgm:cxn modelId="{31112EF9-23FD-4B6B-870B-2CD3A0496404}" srcId="{BB268750-11E7-45CB-B5DC-DD254C678CF0}" destId="{2AE75F28-0B99-4558-9339-8A0F23ABAD15}" srcOrd="3" destOrd="0" parTransId="{AE681741-CDF8-4487-99E5-8D5066F61E86}" sibTransId="{64E52BF8-B225-4344-859A-94967C77045F}"/>
    <dgm:cxn modelId="{1CAFD39E-D429-458A-807B-0DD4FDFE825B}" srcId="{09A34721-74EA-4E80-99B0-2F35C30A812C}" destId="{BB268750-11E7-45CB-B5DC-DD254C678CF0}" srcOrd="0" destOrd="0" parTransId="{6B3BB32A-31BD-48AE-871D-7642CB945331}" sibTransId="{EE900303-C336-4ED4-859A-6F5C3B806B18}"/>
    <dgm:cxn modelId="{9A2D0901-79DD-4A23-ACEA-6DBA58C85AC2}" type="presOf" srcId="{2AE75F28-0B99-4558-9339-8A0F23ABAD15}" destId="{D5E710AE-CAAB-4CB3-A20E-50F98B671525}" srcOrd="0" destOrd="0" presId="urn:microsoft.com/office/officeart/2005/8/layout/hierarchy2"/>
    <dgm:cxn modelId="{ED07E802-C0AE-4190-9FAE-FD97C18816BF}" srcId="{450418EB-98DB-41A1-A62D-242FF89ADBB2}" destId="{93C994E6-0840-4083-9B63-4EB750A1C519}" srcOrd="1" destOrd="0" parTransId="{20C01702-7C83-4D3A-B2FF-FFAE79BAA553}" sibTransId="{9E936F8F-F48B-4052-BBEC-C1466706A6FC}"/>
    <dgm:cxn modelId="{39134D95-7C65-4A0A-A8FB-27EEC3BA09C0}" type="presOf" srcId="{D2C7A747-912A-41F5-8381-179A146FF561}" destId="{8353DEE0-F24D-4C36-8968-EC528CED81BE}" srcOrd="0" destOrd="0" presId="urn:microsoft.com/office/officeart/2005/8/layout/hierarchy2"/>
    <dgm:cxn modelId="{33ED68FC-38CF-4170-BA88-AFAAAA48500F}" type="presOf" srcId="{B5C1BDA5-2DB3-44C2-9DAF-F3B63B1FBE10}" destId="{94C4ED19-DE7E-46DB-84BE-9A4349F730C9}" srcOrd="0" destOrd="0" presId="urn:microsoft.com/office/officeart/2005/8/layout/hierarchy2"/>
    <dgm:cxn modelId="{F591AA1F-694A-48B6-8882-2D80BEB55BEF}" srcId="{BB268750-11E7-45CB-B5DC-DD254C678CF0}" destId="{56EFE206-59E6-4B5E-9AB2-0A9DCE685EB0}" srcOrd="0" destOrd="0" parTransId="{1839786A-BE5F-48EB-B218-4586051492EF}" sibTransId="{A3DB79AE-DBB4-4386-B3FA-2198606C2F70}"/>
    <dgm:cxn modelId="{EBA47ABB-D31F-4BC2-915F-0C0D66B0AE65}" srcId="{BB268750-11E7-45CB-B5DC-DD254C678CF0}" destId="{3DB6B6AD-5DBB-4B0C-9A06-8F8A9665CE37}" srcOrd="4" destOrd="0" parTransId="{C9351606-0141-4F5A-9C53-219E656F3886}" sibTransId="{DD0C2A3D-9D36-4B00-BA8A-0F592CDDCE85}"/>
    <dgm:cxn modelId="{0ED78071-9C56-4B6D-8ABE-A706E7348B29}" type="presOf" srcId="{FDBC71D7-DD42-4688-A409-CEEA90020B0D}" destId="{0EB21035-74F5-4A7C-9F97-3F5C974032CD}" srcOrd="0" destOrd="0" presId="urn:microsoft.com/office/officeart/2005/8/layout/hierarchy2"/>
    <dgm:cxn modelId="{EEEC907D-546D-437B-AA99-172EC223A7BB}" type="presOf" srcId="{44DD79C5-FB24-467F-A368-918228068C49}" destId="{CFB35108-A913-4B41-8E3D-932AC25B839C}" srcOrd="0" destOrd="0" presId="urn:microsoft.com/office/officeart/2005/8/layout/hierarchy2"/>
    <dgm:cxn modelId="{A7318AB9-10AE-4669-BDAE-36CFA9694FA2}" srcId="{BB268750-11E7-45CB-B5DC-DD254C678CF0}" destId="{4C0E6393-433F-4311-9777-41CC4EA9C50B}" srcOrd="1" destOrd="0" parTransId="{FDBC71D7-DD42-4688-A409-CEEA90020B0D}" sibTransId="{F253A1D6-1586-410C-A113-ED24EA2CEDB2}"/>
    <dgm:cxn modelId="{5A53D442-2057-4D85-866E-C205C242CD91}" type="presOf" srcId="{C78F2509-ED78-472A-8689-A8CDC60BDE9D}" destId="{6330B0C5-2421-47D2-BFA5-B8BCE2725C09}" srcOrd="0" destOrd="0" presId="urn:microsoft.com/office/officeart/2005/8/layout/hierarchy2"/>
    <dgm:cxn modelId="{86E6F8C6-2916-4FFC-B4A5-2FFBF3D45966}" type="presOf" srcId="{69D0ED94-0463-4765-8CE4-C51A2A750BD0}" destId="{A7D75F33-EF58-4F83-B4EE-8CB004A35654}" srcOrd="0" destOrd="0" presId="urn:microsoft.com/office/officeart/2005/8/layout/hierarchy2"/>
    <dgm:cxn modelId="{F70C3DA4-8616-4227-8EF6-9C09C3FF6D5A}" srcId="{4C0E6393-433F-4311-9777-41CC4EA9C50B}" destId="{CC202A15-741F-4E5E-B041-B74B6E2791AF}" srcOrd="1" destOrd="0" parTransId="{49DB2B69-5CC3-4BE0-B72F-0BEF1269A1F8}" sibTransId="{52ADCD51-648E-4FAE-AB36-35A5A866374D}"/>
    <dgm:cxn modelId="{45E66E69-C40A-4EFF-9957-8EC142B06AF7}" type="presOf" srcId="{C5AD114E-EAAA-486E-BF1D-BE2EE230A923}" destId="{CA78C926-B40D-446E-A180-599A15020A13}" srcOrd="1" destOrd="0" presId="urn:microsoft.com/office/officeart/2005/8/layout/hierarchy2"/>
    <dgm:cxn modelId="{BF130BFC-DDB1-4FF6-89D2-E2F7761A4011}" type="presOf" srcId="{8B5EB03E-FE0A-4386-B66F-D151DF8425C9}" destId="{DE32CE4B-F5FD-47C4-95F0-326FF5A328A1}" srcOrd="0" destOrd="0" presId="urn:microsoft.com/office/officeart/2005/8/layout/hierarchy2"/>
    <dgm:cxn modelId="{FDCFE2DC-D300-4FDC-AE29-41483455E325}" type="presOf" srcId="{BB6EA98A-92DB-4061-AED6-F3657A2FA508}" destId="{24D5DDEA-F350-4266-8B72-344F9AD73FAC}" srcOrd="0" destOrd="0" presId="urn:microsoft.com/office/officeart/2005/8/layout/hierarchy2"/>
    <dgm:cxn modelId="{8042DE92-E78B-4F93-9C79-235A95109E8A}" srcId="{2AE75F28-0B99-4558-9339-8A0F23ABAD15}" destId="{E6EC843F-0423-4F8F-8470-9C1CFC2AE5C9}" srcOrd="0" destOrd="0" parTransId="{44DD79C5-FB24-467F-A368-918228068C49}" sibTransId="{947333C3-CD4E-42FF-A815-DD056512DDEC}"/>
    <dgm:cxn modelId="{CA01CFCB-230F-4A21-92A8-442D1473C9B3}" type="presOf" srcId="{AE681741-CDF8-4487-99E5-8D5066F61E86}" destId="{25665EEB-9B19-47DD-BFCA-2D912FF8ED12}" srcOrd="0" destOrd="0" presId="urn:microsoft.com/office/officeart/2005/8/layout/hierarchy2"/>
    <dgm:cxn modelId="{98DFD6A3-D8CC-4AD5-BF1D-2A1EB16E3A0E}" type="presOf" srcId="{9F19C630-8558-4EC7-BD42-36620160CB83}" destId="{A132D5C1-E233-49AF-AFEA-7DC9EB3070BA}" srcOrd="0" destOrd="0" presId="urn:microsoft.com/office/officeart/2005/8/layout/hierarchy2"/>
    <dgm:cxn modelId="{711D6D88-9F15-4558-B34D-1E7F13EBBDEC}" type="presOf" srcId="{FDBC71D7-DD42-4688-A409-CEEA90020B0D}" destId="{96269121-474F-4EAC-BDB7-740A0F3F88B7}" srcOrd="1" destOrd="0" presId="urn:microsoft.com/office/officeart/2005/8/layout/hierarchy2"/>
    <dgm:cxn modelId="{2EF9389B-8C43-41B1-95B4-AB9A21F2E73F}" type="presOf" srcId="{17B7F6DB-9B42-4732-BE0B-410181A7EE9D}" destId="{24001B90-3613-4209-B18A-A5F96E110854}" srcOrd="1" destOrd="0" presId="urn:microsoft.com/office/officeart/2005/8/layout/hierarchy2"/>
    <dgm:cxn modelId="{C4F0033B-8210-4927-AC42-7C21CD5A0BFF}" type="presOf" srcId="{C78F2509-ED78-472A-8689-A8CDC60BDE9D}" destId="{7A7792F7-52B3-41FD-B92D-FAB1968BDC19}" srcOrd="1" destOrd="0" presId="urn:microsoft.com/office/officeart/2005/8/layout/hierarchy2"/>
    <dgm:cxn modelId="{DF59528A-072F-41CE-A21F-DEDE6A3BD3F6}" type="presOf" srcId="{49DB2B69-5CC3-4BE0-B72F-0BEF1269A1F8}" destId="{BF1AF31E-4BBB-48A9-8191-532E30A8FA70}" srcOrd="1" destOrd="0" presId="urn:microsoft.com/office/officeart/2005/8/layout/hierarchy2"/>
    <dgm:cxn modelId="{B369CA45-5A90-403F-BE53-DB1DA89EFEC9}" type="presOf" srcId="{BB268750-11E7-45CB-B5DC-DD254C678CF0}" destId="{4229904F-7C19-4E6C-97EA-4575ADB2BE3C}" srcOrd="0" destOrd="0" presId="urn:microsoft.com/office/officeart/2005/8/layout/hierarchy2"/>
    <dgm:cxn modelId="{6AEF2DD6-20C5-4149-9688-8F2EEF8258A3}" srcId="{450418EB-98DB-41A1-A62D-242FF89ADBB2}" destId="{C16F8A0F-27CD-4EDB-8780-50250AE01D04}" srcOrd="0" destOrd="0" parTransId="{D2C7A747-912A-41F5-8381-179A146FF561}" sibTransId="{B1D1BCB2-E174-4863-806D-3D6295E50D62}"/>
    <dgm:cxn modelId="{EF53AF14-6803-4F14-9985-A177FF284B94}" type="presOf" srcId="{C5AD114E-EAAA-486E-BF1D-BE2EE230A923}" destId="{A8B2411C-EC95-4F21-8488-16229FE11487}" srcOrd="0" destOrd="0" presId="urn:microsoft.com/office/officeart/2005/8/layout/hierarchy2"/>
    <dgm:cxn modelId="{93E575E5-BE89-4985-B265-EF1FCE16C626}" type="presOf" srcId="{E6EC843F-0423-4F8F-8470-9C1CFC2AE5C9}" destId="{30E665BE-937B-4F88-AADB-DC34DD33AB9F}" srcOrd="0" destOrd="0" presId="urn:microsoft.com/office/officeart/2005/8/layout/hierarchy2"/>
    <dgm:cxn modelId="{9B305AF3-6186-4BA9-BB86-6B4132082A67}" type="presOf" srcId="{C3860694-1EE3-4DE0-91F8-C371B61FAD1F}" destId="{6879E9D4-FB0A-4CF8-AC6F-B128B1691E12}" srcOrd="1" destOrd="0" presId="urn:microsoft.com/office/officeart/2005/8/layout/hierarchy2"/>
    <dgm:cxn modelId="{172784A7-9817-4574-B11D-6B25F9AA4300}" type="presOf" srcId="{0919800A-DAE9-44C1-9096-E579AF9351FF}" destId="{23BC6BB7-078F-4075-861D-6367A63ECBE8}" srcOrd="1" destOrd="0" presId="urn:microsoft.com/office/officeart/2005/8/layout/hierarchy2"/>
    <dgm:cxn modelId="{D89DAD5E-5453-4772-B0CC-CF5B81F6E696}" type="presOf" srcId="{17B7F6DB-9B42-4732-BE0B-410181A7EE9D}" destId="{2109AB5F-70D6-47D9-9B14-06B4AEDDBF7E}" srcOrd="0" destOrd="0" presId="urn:microsoft.com/office/officeart/2005/8/layout/hierarchy2"/>
    <dgm:cxn modelId="{3F4D8E04-C808-4817-B2E4-38ADD750BD7F}" type="presOf" srcId="{4C0E6393-433F-4311-9777-41CC4EA9C50B}" destId="{211DF316-9552-43DB-82C7-C9D01C052A74}" srcOrd="0" destOrd="0" presId="urn:microsoft.com/office/officeart/2005/8/layout/hierarchy2"/>
    <dgm:cxn modelId="{0CB187E5-1CB7-4C69-82D3-FB8309980C37}" type="presOf" srcId="{20C01702-7C83-4D3A-B2FF-FFAE79BAA553}" destId="{88A867F9-977E-4BBE-8A6D-B30A1BA9B00C}" srcOrd="0" destOrd="0" presId="urn:microsoft.com/office/officeart/2005/8/layout/hierarchy2"/>
    <dgm:cxn modelId="{2BEF5535-B9DB-401F-A335-AAC294F7AEB4}" type="presOf" srcId="{3DB6B6AD-5DBB-4B0C-9A06-8F8A9665CE37}" destId="{D944DF47-DC31-4279-913A-B3E3FB0E3B1D}" srcOrd="0" destOrd="0" presId="urn:microsoft.com/office/officeart/2005/8/layout/hierarchy2"/>
    <dgm:cxn modelId="{87121455-2345-4A45-9E4F-35108CC77191}" type="presOf" srcId="{20C01702-7C83-4D3A-B2FF-FFAE79BAA553}" destId="{071866BE-D70E-4B5E-810B-ACA5FCAAFB69}" srcOrd="1" destOrd="0" presId="urn:microsoft.com/office/officeart/2005/8/layout/hierarchy2"/>
    <dgm:cxn modelId="{78BD7A2B-984B-442C-8600-BA5494F51725}" srcId="{4C0E6393-433F-4311-9777-41CC4EA9C50B}" destId="{BB6EA98A-92DB-4061-AED6-F3657A2FA508}" srcOrd="0" destOrd="0" parTransId="{C5AD114E-EAAA-486E-BF1D-BE2EE230A923}" sibTransId="{C4AFEF6C-0DE7-4C3F-AF1A-4429361BB53C}"/>
    <dgm:cxn modelId="{B2D6ACEB-E94C-44E0-A327-6F690E235192}" type="presOf" srcId="{09A34721-74EA-4E80-99B0-2F35C30A812C}" destId="{2D40616C-D367-4D5E-B04A-7165837028F9}" srcOrd="0" destOrd="0" presId="urn:microsoft.com/office/officeart/2005/8/layout/hierarchy2"/>
    <dgm:cxn modelId="{CA5CC1B8-BAAC-4592-9A8F-AAA1EAAA188B}" type="presOf" srcId="{C16F8A0F-27CD-4EDB-8780-50250AE01D04}" destId="{992ACA71-18C8-4A30-8815-1231C70DDE44}" srcOrd="0" destOrd="0" presId="urn:microsoft.com/office/officeart/2005/8/layout/hierarchy2"/>
    <dgm:cxn modelId="{F2385CC4-A746-4E17-A53E-25203D2D5AB8}" type="presOf" srcId="{69D0ED94-0463-4765-8CE4-C51A2A750BD0}" destId="{730ADAD6-8365-4877-AD1B-D8CCA1B2358C}" srcOrd="1" destOrd="0" presId="urn:microsoft.com/office/officeart/2005/8/layout/hierarchy2"/>
    <dgm:cxn modelId="{5D4C774E-A266-41E8-AA54-9D5CF2C8EDDD}" type="presOf" srcId="{D2C7A747-912A-41F5-8381-179A146FF561}" destId="{B110AE19-A476-4AB8-AF73-6745D733C336}" srcOrd="1" destOrd="0" presId="urn:microsoft.com/office/officeart/2005/8/layout/hierarchy2"/>
    <dgm:cxn modelId="{DC482C11-A071-43A3-A4D7-0242ACD03604}" type="presOf" srcId="{1839786A-BE5F-48EB-B218-4586051492EF}" destId="{BF65A4EA-0FBA-4681-B0BD-110902A905EF}" srcOrd="0" destOrd="0" presId="urn:microsoft.com/office/officeart/2005/8/layout/hierarchy2"/>
    <dgm:cxn modelId="{DFC416F2-F4C2-4AAD-8704-B5C4283B1E46}" type="presOf" srcId="{CC202A15-741F-4E5E-B041-B74B6E2791AF}" destId="{D3F5F3FB-BD58-4AB1-9210-109F233A9B14}" srcOrd="0" destOrd="0" presId="urn:microsoft.com/office/officeart/2005/8/layout/hierarchy2"/>
    <dgm:cxn modelId="{E95D4EA9-653D-4BA2-BBA4-51F716D317DA}" type="presOf" srcId="{0919800A-DAE9-44C1-9096-E579AF9351FF}" destId="{00F2894F-5F3C-40EC-A89B-BA4243DA4C50}" srcOrd="0" destOrd="0" presId="urn:microsoft.com/office/officeart/2005/8/layout/hierarchy2"/>
    <dgm:cxn modelId="{05AEA564-807E-4CF3-947C-37A7CA39BDAD}" type="presOf" srcId="{1839786A-BE5F-48EB-B218-4586051492EF}" destId="{5DFCD781-1074-450B-95E0-4040B80C8A76}" srcOrd="1" destOrd="0" presId="urn:microsoft.com/office/officeart/2005/8/layout/hierarchy2"/>
    <dgm:cxn modelId="{5DA40D12-FB76-4DB1-9886-BB5ED15C7551}" srcId="{BB268750-11E7-45CB-B5DC-DD254C678CF0}" destId="{450418EB-98DB-41A1-A62D-242FF89ADBB2}" srcOrd="2" destOrd="0" parTransId="{62383E08-C4E7-42F3-8423-1EBD7230B724}" sibTransId="{A3F20001-AFBA-4122-B7AD-561BB81D1839}"/>
    <dgm:cxn modelId="{0D68E6C1-D459-43D9-A78B-B1B71C4E6E3C}" type="presOf" srcId="{56EFE206-59E6-4B5E-9AB2-0A9DCE685EB0}" destId="{CCA15FDC-C853-4AB5-8D49-F939D7CC1AFA}" srcOrd="0" destOrd="0" presId="urn:microsoft.com/office/officeart/2005/8/layout/hierarchy2"/>
    <dgm:cxn modelId="{A5293A38-F2A3-4D72-A252-C72A08E5F9D8}" srcId="{56EFE206-59E6-4B5E-9AB2-0A9DCE685EB0}" destId="{9085C00C-C8BC-42C9-B516-B5DCA8CA0CF8}" srcOrd="0" destOrd="0" parTransId="{C78F2509-ED78-472A-8689-A8CDC60BDE9D}" sibTransId="{558D5376-97E2-49CA-82B4-C2D9E4B69C4D}"/>
    <dgm:cxn modelId="{D4F5CC77-965A-4360-B9E4-F2BD2E2C65D2}" type="presOf" srcId="{A7DF2D63-E971-443A-AEF6-E9F58377BD7D}" destId="{6CC18F12-FC29-440A-AD0D-C100362FBDB0}" srcOrd="0" destOrd="0" presId="urn:microsoft.com/office/officeart/2005/8/layout/hierarchy2"/>
    <dgm:cxn modelId="{C38DB1F6-FDFB-4606-BBA4-F0BE2955D561}" srcId="{2AE75F28-0B99-4558-9339-8A0F23ABAD15}" destId="{8B5EB03E-FE0A-4386-B66F-D151DF8425C9}" srcOrd="1" destOrd="0" parTransId="{17B7F6DB-9B42-4732-BE0B-410181A7EE9D}" sibTransId="{F49D4B93-4C63-4D64-BC3A-1834CE768A93}"/>
    <dgm:cxn modelId="{D2D122C7-6CF6-473D-9815-0E3B56E48B97}" srcId="{3DB6B6AD-5DBB-4B0C-9A06-8F8A9665CE37}" destId="{B5C1BDA5-2DB3-44C2-9DAF-F3B63B1FBE10}" srcOrd="0" destOrd="0" parTransId="{0919800A-DAE9-44C1-9096-E579AF9351FF}" sibTransId="{8CEBC063-C838-4D60-BE98-C82373338CA1}"/>
    <dgm:cxn modelId="{23F8B9B6-C3D6-42D8-A346-5750130705C8}" type="presOf" srcId="{93C994E6-0840-4083-9B63-4EB750A1C519}" destId="{DDBD3214-DDEC-463C-A1D5-A62A7E0ED7D4}" srcOrd="0" destOrd="0" presId="urn:microsoft.com/office/officeart/2005/8/layout/hierarchy2"/>
    <dgm:cxn modelId="{358CCB11-A66A-41EC-A7AE-91023F252ABD}" type="presOf" srcId="{44DD79C5-FB24-467F-A368-918228068C49}" destId="{A711965A-5E6B-4EF6-A652-AF02BE52A49F}" srcOrd="1" destOrd="0" presId="urn:microsoft.com/office/officeart/2005/8/layout/hierarchy2"/>
    <dgm:cxn modelId="{80C6691F-2157-41CB-A7DF-5DFB2BAB2897}" type="presOf" srcId="{C9351606-0141-4F5A-9C53-219E656F3886}" destId="{AAFB31E1-73BF-428E-B96D-5636E6D40DBC}" srcOrd="0" destOrd="0" presId="urn:microsoft.com/office/officeart/2005/8/layout/hierarchy2"/>
    <dgm:cxn modelId="{A5DF4418-1EC8-4EDB-AC74-31DB8F21289F}" type="presOf" srcId="{49DB2B69-5CC3-4BE0-B72F-0BEF1269A1F8}" destId="{34DDE102-F777-4B2B-8BC0-43242AA84CEB}" srcOrd="0" destOrd="0" presId="urn:microsoft.com/office/officeart/2005/8/layout/hierarchy2"/>
    <dgm:cxn modelId="{E0765F6F-D8EE-4512-B9A6-29B61EB3A2BD}" srcId="{3DB6B6AD-5DBB-4B0C-9A06-8F8A9665CE37}" destId="{9F19C630-8558-4EC7-BD42-36620160CB83}" srcOrd="1" destOrd="0" parTransId="{69D0ED94-0463-4765-8CE4-C51A2A750BD0}" sibTransId="{C4D26783-6D83-44E6-9718-9315F7CC715D}"/>
    <dgm:cxn modelId="{87A912D2-7F38-4C9A-BC2D-4632031E0F5E}" type="presOf" srcId="{62383E08-C4E7-42F3-8423-1EBD7230B724}" destId="{C8FB7805-0F72-408F-A10D-39430A88BD78}" srcOrd="0" destOrd="0" presId="urn:microsoft.com/office/officeart/2005/8/layout/hierarchy2"/>
    <dgm:cxn modelId="{61AE229F-DE31-4552-A801-A7D4BCC82C86}" type="presOf" srcId="{450418EB-98DB-41A1-A62D-242FF89ADBB2}" destId="{6100732F-184C-40B2-A572-99C169706953}" srcOrd="0" destOrd="0" presId="urn:microsoft.com/office/officeart/2005/8/layout/hierarchy2"/>
    <dgm:cxn modelId="{CD7C5896-01D9-4F8E-B4EC-099566CF61A3}" type="presOf" srcId="{9085C00C-C8BC-42C9-B516-B5DCA8CA0CF8}" destId="{02E9A0A3-237C-4F09-879C-BDCA4F0A9F5A}" srcOrd="0" destOrd="0" presId="urn:microsoft.com/office/officeart/2005/8/layout/hierarchy2"/>
    <dgm:cxn modelId="{D58C5DB6-3793-4F22-9446-5266CD80B2B2}" type="presOf" srcId="{C9351606-0141-4F5A-9C53-219E656F3886}" destId="{4048E22C-F130-497C-A1AC-CC38BEBFC55A}" srcOrd="1" destOrd="0" presId="urn:microsoft.com/office/officeart/2005/8/layout/hierarchy2"/>
    <dgm:cxn modelId="{FB1C017E-3DBB-44D7-9E53-47A2D093052A}" srcId="{56EFE206-59E6-4B5E-9AB2-0A9DCE685EB0}" destId="{A7DF2D63-E971-443A-AEF6-E9F58377BD7D}" srcOrd="1" destOrd="0" parTransId="{C3860694-1EE3-4DE0-91F8-C371B61FAD1F}" sibTransId="{301458D6-1FCD-40DA-8C08-57BE1A7E5EAD}"/>
    <dgm:cxn modelId="{49317EB3-C476-4D5C-AE8A-988B5E3C5C24}" type="presOf" srcId="{C3860694-1EE3-4DE0-91F8-C371B61FAD1F}" destId="{9684541B-ADB3-4740-9F57-4C9751DE4003}" srcOrd="0" destOrd="0" presId="urn:microsoft.com/office/officeart/2005/8/layout/hierarchy2"/>
    <dgm:cxn modelId="{EECD238C-C9A1-4C1A-8B40-9FE442DD6D07}" type="presOf" srcId="{AE681741-CDF8-4487-99E5-8D5066F61E86}" destId="{56116E4E-17A2-4E6A-8AA0-77BD00EC0607}" srcOrd="1" destOrd="0" presId="urn:microsoft.com/office/officeart/2005/8/layout/hierarchy2"/>
    <dgm:cxn modelId="{015CF46A-8349-46F8-9671-A448ADCA58AD}" type="presOf" srcId="{62383E08-C4E7-42F3-8423-1EBD7230B724}" destId="{45A41761-88C9-4CC1-92E8-5C781EE14CD0}" srcOrd="1" destOrd="0" presId="urn:microsoft.com/office/officeart/2005/8/layout/hierarchy2"/>
    <dgm:cxn modelId="{A2CE1CA1-B687-452D-A91B-8704329FEA9E}" type="presParOf" srcId="{2D40616C-D367-4D5E-B04A-7165837028F9}" destId="{C3E970DB-C407-4356-9AE6-768D814358A5}" srcOrd="0" destOrd="0" presId="urn:microsoft.com/office/officeart/2005/8/layout/hierarchy2"/>
    <dgm:cxn modelId="{CF55E609-F81E-47C0-AF93-1F24C7F4D5D9}" type="presParOf" srcId="{C3E970DB-C407-4356-9AE6-768D814358A5}" destId="{4229904F-7C19-4E6C-97EA-4575ADB2BE3C}" srcOrd="0" destOrd="0" presId="urn:microsoft.com/office/officeart/2005/8/layout/hierarchy2"/>
    <dgm:cxn modelId="{3C6CCD0A-EB15-430F-84A1-A70DE2485FF0}" type="presParOf" srcId="{C3E970DB-C407-4356-9AE6-768D814358A5}" destId="{2DA9A81D-F1AA-45D8-B8D0-C83B75D5B0A1}" srcOrd="1" destOrd="0" presId="urn:microsoft.com/office/officeart/2005/8/layout/hierarchy2"/>
    <dgm:cxn modelId="{C8660BA7-A1AE-4B6C-82E1-F9F1E95AC943}" type="presParOf" srcId="{2DA9A81D-F1AA-45D8-B8D0-C83B75D5B0A1}" destId="{BF65A4EA-0FBA-4681-B0BD-110902A905EF}" srcOrd="0" destOrd="0" presId="urn:microsoft.com/office/officeart/2005/8/layout/hierarchy2"/>
    <dgm:cxn modelId="{76315AD1-9FA8-4B35-8863-182E16E7F79B}" type="presParOf" srcId="{BF65A4EA-0FBA-4681-B0BD-110902A905EF}" destId="{5DFCD781-1074-450B-95E0-4040B80C8A76}" srcOrd="0" destOrd="0" presId="urn:microsoft.com/office/officeart/2005/8/layout/hierarchy2"/>
    <dgm:cxn modelId="{3BE59059-7B10-4277-B9D8-61EBF893782F}" type="presParOf" srcId="{2DA9A81D-F1AA-45D8-B8D0-C83B75D5B0A1}" destId="{F32EDCDE-B3B2-422A-B799-5054C37914A2}" srcOrd="1" destOrd="0" presId="urn:microsoft.com/office/officeart/2005/8/layout/hierarchy2"/>
    <dgm:cxn modelId="{59D445B7-B08A-4529-8B07-A44EB3E56418}" type="presParOf" srcId="{F32EDCDE-B3B2-422A-B799-5054C37914A2}" destId="{CCA15FDC-C853-4AB5-8D49-F939D7CC1AFA}" srcOrd="0" destOrd="0" presId="urn:microsoft.com/office/officeart/2005/8/layout/hierarchy2"/>
    <dgm:cxn modelId="{62BE2EEB-2CFE-4590-A6A7-89BB968018CC}" type="presParOf" srcId="{F32EDCDE-B3B2-422A-B799-5054C37914A2}" destId="{4FCBDE52-F36E-4CA6-A24D-735A05A95376}" srcOrd="1" destOrd="0" presId="urn:microsoft.com/office/officeart/2005/8/layout/hierarchy2"/>
    <dgm:cxn modelId="{53AB0808-51C2-4017-81AC-3D090ACC183A}" type="presParOf" srcId="{4FCBDE52-F36E-4CA6-A24D-735A05A95376}" destId="{6330B0C5-2421-47D2-BFA5-B8BCE2725C09}" srcOrd="0" destOrd="0" presId="urn:microsoft.com/office/officeart/2005/8/layout/hierarchy2"/>
    <dgm:cxn modelId="{1CF9FBF3-4078-4BAE-A3AD-FED6A2F09B09}" type="presParOf" srcId="{6330B0C5-2421-47D2-BFA5-B8BCE2725C09}" destId="{7A7792F7-52B3-41FD-B92D-FAB1968BDC19}" srcOrd="0" destOrd="0" presId="urn:microsoft.com/office/officeart/2005/8/layout/hierarchy2"/>
    <dgm:cxn modelId="{DAE5288D-2244-4F7F-8533-06923F5B677B}" type="presParOf" srcId="{4FCBDE52-F36E-4CA6-A24D-735A05A95376}" destId="{902DECD0-2C72-4560-8B2F-2F5451569155}" srcOrd="1" destOrd="0" presId="urn:microsoft.com/office/officeart/2005/8/layout/hierarchy2"/>
    <dgm:cxn modelId="{0647EA5A-D3D1-4CE1-97EF-A7416263E06E}" type="presParOf" srcId="{902DECD0-2C72-4560-8B2F-2F5451569155}" destId="{02E9A0A3-237C-4F09-879C-BDCA4F0A9F5A}" srcOrd="0" destOrd="0" presId="urn:microsoft.com/office/officeart/2005/8/layout/hierarchy2"/>
    <dgm:cxn modelId="{029AD1DE-53BE-48AC-90D7-0BEE073B2F53}" type="presParOf" srcId="{902DECD0-2C72-4560-8B2F-2F5451569155}" destId="{11BBAE42-EAAB-4B75-8F5B-C37492C614AA}" srcOrd="1" destOrd="0" presId="urn:microsoft.com/office/officeart/2005/8/layout/hierarchy2"/>
    <dgm:cxn modelId="{9FF35912-6493-4CFD-A816-F7AF1D5E6B04}" type="presParOf" srcId="{4FCBDE52-F36E-4CA6-A24D-735A05A95376}" destId="{9684541B-ADB3-4740-9F57-4C9751DE4003}" srcOrd="2" destOrd="0" presId="urn:microsoft.com/office/officeart/2005/8/layout/hierarchy2"/>
    <dgm:cxn modelId="{E4516F1A-3661-465F-BEC9-CD37551C6A1A}" type="presParOf" srcId="{9684541B-ADB3-4740-9F57-4C9751DE4003}" destId="{6879E9D4-FB0A-4CF8-AC6F-B128B1691E12}" srcOrd="0" destOrd="0" presId="urn:microsoft.com/office/officeart/2005/8/layout/hierarchy2"/>
    <dgm:cxn modelId="{A36D730C-A7DC-4BAC-84E6-5E91AF369A0F}" type="presParOf" srcId="{4FCBDE52-F36E-4CA6-A24D-735A05A95376}" destId="{B53135DF-207B-4784-BED4-040E9223F342}" srcOrd="3" destOrd="0" presId="urn:microsoft.com/office/officeart/2005/8/layout/hierarchy2"/>
    <dgm:cxn modelId="{58C20179-580B-4D7F-909A-CBE7FC6E3237}" type="presParOf" srcId="{B53135DF-207B-4784-BED4-040E9223F342}" destId="{6CC18F12-FC29-440A-AD0D-C100362FBDB0}" srcOrd="0" destOrd="0" presId="urn:microsoft.com/office/officeart/2005/8/layout/hierarchy2"/>
    <dgm:cxn modelId="{0C594760-DEDA-4D35-B3D5-614D7D6D88D7}" type="presParOf" srcId="{B53135DF-207B-4784-BED4-040E9223F342}" destId="{FBA0D9F3-5144-4B3D-8537-19DFCDCB0386}" srcOrd="1" destOrd="0" presId="urn:microsoft.com/office/officeart/2005/8/layout/hierarchy2"/>
    <dgm:cxn modelId="{406B8A9B-863D-42AC-81E2-A92CB1185A09}" type="presParOf" srcId="{2DA9A81D-F1AA-45D8-B8D0-C83B75D5B0A1}" destId="{0EB21035-74F5-4A7C-9F97-3F5C974032CD}" srcOrd="2" destOrd="0" presId="urn:microsoft.com/office/officeart/2005/8/layout/hierarchy2"/>
    <dgm:cxn modelId="{A75616A1-F373-47CA-9564-6BA959111A02}" type="presParOf" srcId="{0EB21035-74F5-4A7C-9F97-3F5C974032CD}" destId="{96269121-474F-4EAC-BDB7-740A0F3F88B7}" srcOrd="0" destOrd="0" presId="urn:microsoft.com/office/officeart/2005/8/layout/hierarchy2"/>
    <dgm:cxn modelId="{A13E2A53-57A0-4CF4-97A8-D6AD1AAC229E}" type="presParOf" srcId="{2DA9A81D-F1AA-45D8-B8D0-C83B75D5B0A1}" destId="{ADC3818B-8225-4B20-A6CE-B7DEDCDABCD3}" srcOrd="3" destOrd="0" presId="urn:microsoft.com/office/officeart/2005/8/layout/hierarchy2"/>
    <dgm:cxn modelId="{379761C7-9465-4605-8B77-118F5154AE5A}" type="presParOf" srcId="{ADC3818B-8225-4B20-A6CE-B7DEDCDABCD3}" destId="{211DF316-9552-43DB-82C7-C9D01C052A74}" srcOrd="0" destOrd="0" presId="urn:microsoft.com/office/officeart/2005/8/layout/hierarchy2"/>
    <dgm:cxn modelId="{38E975AD-A9A1-4EBD-98E6-F6AE6F016FB9}" type="presParOf" srcId="{ADC3818B-8225-4B20-A6CE-B7DEDCDABCD3}" destId="{B50CCFB2-8D01-4B83-9578-1F8909C8DFA7}" srcOrd="1" destOrd="0" presId="urn:microsoft.com/office/officeart/2005/8/layout/hierarchy2"/>
    <dgm:cxn modelId="{0C2775E8-F3E7-4A6F-B2CB-E8319EF23433}" type="presParOf" srcId="{B50CCFB2-8D01-4B83-9578-1F8909C8DFA7}" destId="{A8B2411C-EC95-4F21-8488-16229FE11487}" srcOrd="0" destOrd="0" presId="urn:microsoft.com/office/officeart/2005/8/layout/hierarchy2"/>
    <dgm:cxn modelId="{A41638EF-A757-4F99-8FB8-2E2B33535BDF}" type="presParOf" srcId="{A8B2411C-EC95-4F21-8488-16229FE11487}" destId="{CA78C926-B40D-446E-A180-599A15020A13}" srcOrd="0" destOrd="0" presId="urn:microsoft.com/office/officeart/2005/8/layout/hierarchy2"/>
    <dgm:cxn modelId="{6BA313CE-D532-455F-A72B-A6A9554A65A0}" type="presParOf" srcId="{B50CCFB2-8D01-4B83-9578-1F8909C8DFA7}" destId="{98E6406F-633E-4CFD-8784-94C4C792F900}" srcOrd="1" destOrd="0" presId="urn:microsoft.com/office/officeart/2005/8/layout/hierarchy2"/>
    <dgm:cxn modelId="{FEF9CCFF-9EAE-4237-B4E8-66C585F3A086}" type="presParOf" srcId="{98E6406F-633E-4CFD-8784-94C4C792F900}" destId="{24D5DDEA-F350-4266-8B72-344F9AD73FAC}" srcOrd="0" destOrd="0" presId="urn:microsoft.com/office/officeart/2005/8/layout/hierarchy2"/>
    <dgm:cxn modelId="{4D119374-5960-4969-BF3E-F51308A61E25}" type="presParOf" srcId="{98E6406F-633E-4CFD-8784-94C4C792F900}" destId="{C5211582-72F8-4D3F-A338-B0CF87C0F193}" srcOrd="1" destOrd="0" presId="urn:microsoft.com/office/officeart/2005/8/layout/hierarchy2"/>
    <dgm:cxn modelId="{460BCD57-2E55-4056-8C3E-BEE9B7992CF1}" type="presParOf" srcId="{B50CCFB2-8D01-4B83-9578-1F8909C8DFA7}" destId="{34DDE102-F777-4B2B-8BC0-43242AA84CEB}" srcOrd="2" destOrd="0" presId="urn:microsoft.com/office/officeart/2005/8/layout/hierarchy2"/>
    <dgm:cxn modelId="{AFE1236C-1814-40CC-9671-58A955C0B4B7}" type="presParOf" srcId="{34DDE102-F777-4B2B-8BC0-43242AA84CEB}" destId="{BF1AF31E-4BBB-48A9-8191-532E30A8FA70}" srcOrd="0" destOrd="0" presId="urn:microsoft.com/office/officeart/2005/8/layout/hierarchy2"/>
    <dgm:cxn modelId="{E12536FD-A04D-4B5F-AECD-DFB1A870648A}" type="presParOf" srcId="{B50CCFB2-8D01-4B83-9578-1F8909C8DFA7}" destId="{43F7F046-F7C2-4620-AF1D-4CF63CE41281}" srcOrd="3" destOrd="0" presId="urn:microsoft.com/office/officeart/2005/8/layout/hierarchy2"/>
    <dgm:cxn modelId="{750A075C-CE7C-4776-A1DB-3FE4A64BF18F}" type="presParOf" srcId="{43F7F046-F7C2-4620-AF1D-4CF63CE41281}" destId="{D3F5F3FB-BD58-4AB1-9210-109F233A9B14}" srcOrd="0" destOrd="0" presId="urn:microsoft.com/office/officeart/2005/8/layout/hierarchy2"/>
    <dgm:cxn modelId="{FA7C79E1-E4C2-453F-8EC8-DC4921CB96D6}" type="presParOf" srcId="{43F7F046-F7C2-4620-AF1D-4CF63CE41281}" destId="{D3125ED1-0591-4A75-A628-6FA1E8101B2C}" srcOrd="1" destOrd="0" presId="urn:microsoft.com/office/officeart/2005/8/layout/hierarchy2"/>
    <dgm:cxn modelId="{5B7D7A82-F7C5-474E-85C6-D46E43118676}" type="presParOf" srcId="{2DA9A81D-F1AA-45D8-B8D0-C83B75D5B0A1}" destId="{C8FB7805-0F72-408F-A10D-39430A88BD78}" srcOrd="4" destOrd="0" presId="urn:microsoft.com/office/officeart/2005/8/layout/hierarchy2"/>
    <dgm:cxn modelId="{89A97868-169B-48DA-96D4-DFE2643C607C}" type="presParOf" srcId="{C8FB7805-0F72-408F-A10D-39430A88BD78}" destId="{45A41761-88C9-4CC1-92E8-5C781EE14CD0}" srcOrd="0" destOrd="0" presId="urn:microsoft.com/office/officeart/2005/8/layout/hierarchy2"/>
    <dgm:cxn modelId="{8F761EA1-44F4-4CD8-B9A5-7EDFB7CCB264}" type="presParOf" srcId="{2DA9A81D-F1AA-45D8-B8D0-C83B75D5B0A1}" destId="{F6AB2897-0B9C-435A-9993-BCD987FB93F6}" srcOrd="5" destOrd="0" presId="urn:microsoft.com/office/officeart/2005/8/layout/hierarchy2"/>
    <dgm:cxn modelId="{53C563C7-95E0-460C-9C14-4999528AA640}" type="presParOf" srcId="{F6AB2897-0B9C-435A-9993-BCD987FB93F6}" destId="{6100732F-184C-40B2-A572-99C169706953}" srcOrd="0" destOrd="0" presId="urn:microsoft.com/office/officeart/2005/8/layout/hierarchy2"/>
    <dgm:cxn modelId="{E221379A-01DD-41BF-8234-894A78C2BFEE}" type="presParOf" srcId="{F6AB2897-0B9C-435A-9993-BCD987FB93F6}" destId="{A1BD47F9-B9DD-423E-9F9B-D223116F60DC}" srcOrd="1" destOrd="0" presId="urn:microsoft.com/office/officeart/2005/8/layout/hierarchy2"/>
    <dgm:cxn modelId="{3A8332E9-8AF8-405C-B78A-64BEF3350EA5}" type="presParOf" srcId="{A1BD47F9-B9DD-423E-9F9B-D223116F60DC}" destId="{8353DEE0-F24D-4C36-8968-EC528CED81BE}" srcOrd="0" destOrd="0" presId="urn:microsoft.com/office/officeart/2005/8/layout/hierarchy2"/>
    <dgm:cxn modelId="{A732EC0D-DD68-4FF8-AA6F-E60DEDA49BAE}" type="presParOf" srcId="{8353DEE0-F24D-4C36-8968-EC528CED81BE}" destId="{B110AE19-A476-4AB8-AF73-6745D733C336}" srcOrd="0" destOrd="0" presId="urn:microsoft.com/office/officeart/2005/8/layout/hierarchy2"/>
    <dgm:cxn modelId="{6CF47F2B-EF76-447A-80CB-740FC1F26D33}" type="presParOf" srcId="{A1BD47F9-B9DD-423E-9F9B-D223116F60DC}" destId="{7DCAC28C-9F65-4FE5-877C-1529D177ACAE}" srcOrd="1" destOrd="0" presId="urn:microsoft.com/office/officeart/2005/8/layout/hierarchy2"/>
    <dgm:cxn modelId="{BE41F3C3-F0F2-42CC-929B-8598D5801D61}" type="presParOf" srcId="{7DCAC28C-9F65-4FE5-877C-1529D177ACAE}" destId="{992ACA71-18C8-4A30-8815-1231C70DDE44}" srcOrd="0" destOrd="0" presId="urn:microsoft.com/office/officeart/2005/8/layout/hierarchy2"/>
    <dgm:cxn modelId="{73D9029F-3AEE-4E62-8000-623377971C36}" type="presParOf" srcId="{7DCAC28C-9F65-4FE5-877C-1529D177ACAE}" destId="{0B2908A0-C764-4B00-AF5B-1B11DD406D33}" srcOrd="1" destOrd="0" presId="urn:microsoft.com/office/officeart/2005/8/layout/hierarchy2"/>
    <dgm:cxn modelId="{E64645B0-BFEA-4472-A149-22A5B4020275}" type="presParOf" srcId="{A1BD47F9-B9DD-423E-9F9B-D223116F60DC}" destId="{88A867F9-977E-4BBE-8A6D-B30A1BA9B00C}" srcOrd="2" destOrd="0" presId="urn:microsoft.com/office/officeart/2005/8/layout/hierarchy2"/>
    <dgm:cxn modelId="{84811C73-5CEC-496D-BF49-7BFE64DB5CB3}" type="presParOf" srcId="{88A867F9-977E-4BBE-8A6D-B30A1BA9B00C}" destId="{071866BE-D70E-4B5E-810B-ACA5FCAAFB69}" srcOrd="0" destOrd="0" presId="urn:microsoft.com/office/officeart/2005/8/layout/hierarchy2"/>
    <dgm:cxn modelId="{FF39B386-C2A7-4C15-B437-C33C05F1B8F4}" type="presParOf" srcId="{A1BD47F9-B9DD-423E-9F9B-D223116F60DC}" destId="{256A4D6B-8B68-4468-8099-A6195DFD5751}" srcOrd="3" destOrd="0" presId="urn:microsoft.com/office/officeart/2005/8/layout/hierarchy2"/>
    <dgm:cxn modelId="{78174760-9501-4AFB-87B4-F17FD880A97F}" type="presParOf" srcId="{256A4D6B-8B68-4468-8099-A6195DFD5751}" destId="{DDBD3214-DDEC-463C-A1D5-A62A7E0ED7D4}" srcOrd="0" destOrd="0" presId="urn:microsoft.com/office/officeart/2005/8/layout/hierarchy2"/>
    <dgm:cxn modelId="{828A979A-A09B-4777-9778-A8C5BD19515F}" type="presParOf" srcId="{256A4D6B-8B68-4468-8099-A6195DFD5751}" destId="{1906AB62-68DC-4399-BE74-4653AA9E931E}" srcOrd="1" destOrd="0" presId="urn:microsoft.com/office/officeart/2005/8/layout/hierarchy2"/>
    <dgm:cxn modelId="{05D74F10-951F-468E-A8A0-AAD9DB8029D5}" type="presParOf" srcId="{2DA9A81D-F1AA-45D8-B8D0-C83B75D5B0A1}" destId="{25665EEB-9B19-47DD-BFCA-2D912FF8ED12}" srcOrd="6" destOrd="0" presId="urn:microsoft.com/office/officeart/2005/8/layout/hierarchy2"/>
    <dgm:cxn modelId="{3DBB4963-79F8-4EE5-9F37-8BB1AA8EB887}" type="presParOf" srcId="{25665EEB-9B19-47DD-BFCA-2D912FF8ED12}" destId="{56116E4E-17A2-4E6A-8AA0-77BD00EC0607}" srcOrd="0" destOrd="0" presId="urn:microsoft.com/office/officeart/2005/8/layout/hierarchy2"/>
    <dgm:cxn modelId="{E8B21298-6057-45C9-9CAE-9B50C7CAFC75}" type="presParOf" srcId="{2DA9A81D-F1AA-45D8-B8D0-C83B75D5B0A1}" destId="{47833DBA-5C49-4747-A595-455422B247D1}" srcOrd="7" destOrd="0" presId="urn:microsoft.com/office/officeart/2005/8/layout/hierarchy2"/>
    <dgm:cxn modelId="{F785D323-19DA-41C4-8221-FDAF2371A03D}" type="presParOf" srcId="{47833DBA-5C49-4747-A595-455422B247D1}" destId="{D5E710AE-CAAB-4CB3-A20E-50F98B671525}" srcOrd="0" destOrd="0" presId="urn:microsoft.com/office/officeart/2005/8/layout/hierarchy2"/>
    <dgm:cxn modelId="{EB90F1AE-AA10-477A-AF93-D09A2901FD50}" type="presParOf" srcId="{47833DBA-5C49-4747-A595-455422B247D1}" destId="{A408C988-7C43-4AD4-90A3-74C8077DFC51}" srcOrd="1" destOrd="0" presId="urn:microsoft.com/office/officeart/2005/8/layout/hierarchy2"/>
    <dgm:cxn modelId="{E1AEF535-9157-4A6D-9FF6-50750FB1B774}" type="presParOf" srcId="{A408C988-7C43-4AD4-90A3-74C8077DFC51}" destId="{CFB35108-A913-4B41-8E3D-932AC25B839C}" srcOrd="0" destOrd="0" presId="urn:microsoft.com/office/officeart/2005/8/layout/hierarchy2"/>
    <dgm:cxn modelId="{A60E491A-4E75-44CE-9F4F-4CF7D036FD94}" type="presParOf" srcId="{CFB35108-A913-4B41-8E3D-932AC25B839C}" destId="{A711965A-5E6B-4EF6-A652-AF02BE52A49F}" srcOrd="0" destOrd="0" presId="urn:microsoft.com/office/officeart/2005/8/layout/hierarchy2"/>
    <dgm:cxn modelId="{85E5D04C-09A6-446E-AEA4-F71D41D49C44}" type="presParOf" srcId="{A408C988-7C43-4AD4-90A3-74C8077DFC51}" destId="{5DB1AAF5-FDC0-47A5-875A-2D2BF173CF96}" srcOrd="1" destOrd="0" presId="urn:microsoft.com/office/officeart/2005/8/layout/hierarchy2"/>
    <dgm:cxn modelId="{3060FD51-8F36-41F5-9FC6-D64C03E00BC4}" type="presParOf" srcId="{5DB1AAF5-FDC0-47A5-875A-2D2BF173CF96}" destId="{30E665BE-937B-4F88-AADB-DC34DD33AB9F}" srcOrd="0" destOrd="0" presId="urn:microsoft.com/office/officeart/2005/8/layout/hierarchy2"/>
    <dgm:cxn modelId="{624B817E-74B6-4A88-88BD-F340CE464F57}" type="presParOf" srcId="{5DB1AAF5-FDC0-47A5-875A-2D2BF173CF96}" destId="{006A17DD-AFC5-4AD1-9F70-586263A88578}" srcOrd="1" destOrd="0" presId="urn:microsoft.com/office/officeart/2005/8/layout/hierarchy2"/>
    <dgm:cxn modelId="{2BC6418A-FD6E-4E31-B6BD-02ECF2DBF58F}" type="presParOf" srcId="{A408C988-7C43-4AD4-90A3-74C8077DFC51}" destId="{2109AB5F-70D6-47D9-9B14-06B4AEDDBF7E}" srcOrd="2" destOrd="0" presId="urn:microsoft.com/office/officeart/2005/8/layout/hierarchy2"/>
    <dgm:cxn modelId="{AE550437-54FB-4365-BAE3-6DCBEA71A72E}" type="presParOf" srcId="{2109AB5F-70D6-47D9-9B14-06B4AEDDBF7E}" destId="{24001B90-3613-4209-B18A-A5F96E110854}" srcOrd="0" destOrd="0" presId="urn:microsoft.com/office/officeart/2005/8/layout/hierarchy2"/>
    <dgm:cxn modelId="{949E5924-5BF8-4A16-8B5E-0C3C283DA4CE}" type="presParOf" srcId="{A408C988-7C43-4AD4-90A3-74C8077DFC51}" destId="{3C3D9E39-85A2-4C12-9948-615AAF570415}" srcOrd="3" destOrd="0" presId="urn:microsoft.com/office/officeart/2005/8/layout/hierarchy2"/>
    <dgm:cxn modelId="{FF2B3E2D-F819-4921-B7D3-FC5980354868}" type="presParOf" srcId="{3C3D9E39-85A2-4C12-9948-615AAF570415}" destId="{DE32CE4B-F5FD-47C4-95F0-326FF5A328A1}" srcOrd="0" destOrd="0" presId="urn:microsoft.com/office/officeart/2005/8/layout/hierarchy2"/>
    <dgm:cxn modelId="{75C09784-D704-4F96-BE3F-6479DE1734B4}" type="presParOf" srcId="{3C3D9E39-85A2-4C12-9948-615AAF570415}" destId="{FC243607-5E36-4431-A9F4-45B6C4BED731}" srcOrd="1" destOrd="0" presId="urn:microsoft.com/office/officeart/2005/8/layout/hierarchy2"/>
    <dgm:cxn modelId="{2EBEA4EE-09DE-40C6-80A9-F11C5D69715B}" type="presParOf" srcId="{2DA9A81D-F1AA-45D8-B8D0-C83B75D5B0A1}" destId="{AAFB31E1-73BF-428E-B96D-5636E6D40DBC}" srcOrd="8" destOrd="0" presId="urn:microsoft.com/office/officeart/2005/8/layout/hierarchy2"/>
    <dgm:cxn modelId="{3D990314-B7BA-43EB-83F0-AB61B555F3CC}" type="presParOf" srcId="{AAFB31E1-73BF-428E-B96D-5636E6D40DBC}" destId="{4048E22C-F130-497C-A1AC-CC38BEBFC55A}" srcOrd="0" destOrd="0" presId="urn:microsoft.com/office/officeart/2005/8/layout/hierarchy2"/>
    <dgm:cxn modelId="{547EA042-19C1-4FC7-B911-B85C816DFFD8}" type="presParOf" srcId="{2DA9A81D-F1AA-45D8-B8D0-C83B75D5B0A1}" destId="{FE150997-77F1-4908-83D4-3A6793F83E57}" srcOrd="9" destOrd="0" presId="urn:microsoft.com/office/officeart/2005/8/layout/hierarchy2"/>
    <dgm:cxn modelId="{CE141FC9-BEF8-4B2C-A9BE-E33EA2D9A3EB}" type="presParOf" srcId="{FE150997-77F1-4908-83D4-3A6793F83E57}" destId="{D944DF47-DC31-4279-913A-B3E3FB0E3B1D}" srcOrd="0" destOrd="0" presId="urn:microsoft.com/office/officeart/2005/8/layout/hierarchy2"/>
    <dgm:cxn modelId="{247AF65D-B45D-4170-9AAE-54DC754B21B4}" type="presParOf" srcId="{FE150997-77F1-4908-83D4-3A6793F83E57}" destId="{55D5BDC0-81E0-4D3A-B487-18C184432D05}" srcOrd="1" destOrd="0" presId="urn:microsoft.com/office/officeart/2005/8/layout/hierarchy2"/>
    <dgm:cxn modelId="{0D8D3519-D527-46BB-BF82-225D7EC120B8}" type="presParOf" srcId="{55D5BDC0-81E0-4D3A-B487-18C184432D05}" destId="{00F2894F-5F3C-40EC-A89B-BA4243DA4C50}" srcOrd="0" destOrd="0" presId="urn:microsoft.com/office/officeart/2005/8/layout/hierarchy2"/>
    <dgm:cxn modelId="{6599EFC0-1FD5-4E14-B972-AF4A7D3A5CF7}" type="presParOf" srcId="{00F2894F-5F3C-40EC-A89B-BA4243DA4C50}" destId="{23BC6BB7-078F-4075-861D-6367A63ECBE8}" srcOrd="0" destOrd="0" presId="urn:microsoft.com/office/officeart/2005/8/layout/hierarchy2"/>
    <dgm:cxn modelId="{DA0A32E3-AB1C-4166-96E4-04DF35CA09BD}" type="presParOf" srcId="{55D5BDC0-81E0-4D3A-B487-18C184432D05}" destId="{DE216CC9-90C3-422A-8EB1-50A5A8A67D17}" srcOrd="1" destOrd="0" presId="urn:microsoft.com/office/officeart/2005/8/layout/hierarchy2"/>
    <dgm:cxn modelId="{B895A32A-7B79-498E-B81E-E25EA2CE6DBC}" type="presParOf" srcId="{DE216CC9-90C3-422A-8EB1-50A5A8A67D17}" destId="{94C4ED19-DE7E-46DB-84BE-9A4349F730C9}" srcOrd="0" destOrd="0" presId="urn:microsoft.com/office/officeart/2005/8/layout/hierarchy2"/>
    <dgm:cxn modelId="{B3EFD44E-6650-44CA-A923-03888D6AD092}" type="presParOf" srcId="{DE216CC9-90C3-422A-8EB1-50A5A8A67D17}" destId="{18BA1508-FF8A-442B-AAF9-E52B1DB01580}" srcOrd="1" destOrd="0" presId="urn:microsoft.com/office/officeart/2005/8/layout/hierarchy2"/>
    <dgm:cxn modelId="{31CF742A-F0CF-4B52-94F8-1FA7054BDE19}" type="presParOf" srcId="{55D5BDC0-81E0-4D3A-B487-18C184432D05}" destId="{A7D75F33-EF58-4F83-B4EE-8CB004A35654}" srcOrd="2" destOrd="0" presId="urn:microsoft.com/office/officeart/2005/8/layout/hierarchy2"/>
    <dgm:cxn modelId="{B723D180-877E-403C-8A4F-0E98D6906DE9}" type="presParOf" srcId="{A7D75F33-EF58-4F83-B4EE-8CB004A35654}" destId="{730ADAD6-8365-4877-AD1B-D8CCA1B2358C}" srcOrd="0" destOrd="0" presId="urn:microsoft.com/office/officeart/2005/8/layout/hierarchy2"/>
    <dgm:cxn modelId="{08A648CE-C509-4BB4-B28F-69694980FC4B}" type="presParOf" srcId="{55D5BDC0-81E0-4D3A-B487-18C184432D05}" destId="{A2D77F34-C723-4318-A97F-BF9250B5ED0E}" srcOrd="3" destOrd="0" presId="urn:microsoft.com/office/officeart/2005/8/layout/hierarchy2"/>
    <dgm:cxn modelId="{F79031A2-E3ED-493B-A90E-7F070499088A}" type="presParOf" srcId="{A2D77F34-C723-4318-A97F-BF9250B5ED0E}" destId="{A132D5C1-E233-49AF-AFEA-7DC9EB3070BA}" srcOrd="0" destOrd="0" presId="urn:microsoft.com/office/officeart/2005/8/layout/hierarchy2"/>
    <dgm:cxn modelId="{73B0908F-9E2A-4942-A646-18ED0CDA92CB}" type="presParOf" srcId="{A2D77F34-C723-4318-A97F-BF9250B5ED0E}" destId="{12885692-AC6B-4A59-9318-7D0A9EC24C9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C607C1B-E8D1-4D5D-BEBF-777157D4F7F2}" type="doc">
      <dgm:prSet loTypeId="urn:microsoft.com/office/officeart/2005/8/layout/radial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3EEC641-DC93-48F4-881F-8F67467CE86B}">
      <dgm:prSet phldrT="[Text]" custT="1"/>
      <dgm:spPr>
        <a:xfrm>
          <a:off x="3200407" y="-852"/>
          <a:ext cx="1452156" cy="1314272"/>
        </a:xfrm>
        <a:prstGeom prst="ellipse">
          <a:avLst/>
        </a:prstGeom>
      </dgm:spPr>
      <dgm:t>
        <a:bodyPr/>
        <a:lstStyle/>
        <a:p>
          <a:r>
            <a:rPr lang="ur-PK" sz="2800" dirty="0" smtClean="0">
              <a:latin typeface="Times New Roman"/>
              <a:ea typeface="+mn-ea"/>
              <a:cs typeface="MRT_Beirut" pitchFamily="2" charset="-78"/>
            </a:rPr>
            <a:t>الل</a:t>
          </a:r>
          <a:r>
            <a:rPr lang="fa-IR" sz="2800" dirty="0" smtClean="0">
              <a:latin typeface="Times New Roman"/>
              <a:ea typeface="+mn-ea"/>
              <a:cs typeface="MRT_Beirut" pitchFamily="2" charset="-78"/>
            </a:rPr>
            <a:t>ه </a:t>
          </a:r>
          <a:r>
            <a:rPr lang="ur-PK" sz="2800" dirty="0" smtClean="0">
              <a:latin typeface="Times New Roman"/>
              <a:ea typeface="+mn-ea"/>
              <a:cs typeface="MRT_Beirut" pitchFamily="2" charset="-78"/>
            </a:rPr>
            <a:t>اکبر</a:t>
          </a:r>
          <a:endParaRPr lang="en-US" sz="2800" dirty="0">
            <a:latin typeface="Times New Roman"/>
            <a:ea typeface="+mn-ea"/>
            <a:cs typeface="MRT_Beirut" pitchFamily="2" charset="-78"/>
          </a:endParaRPr>
        </a:p>
      </dgm:t>
    </dgm:pt>
    <dgm:pt modelId="{29AED949-88ED-464D-9D2D-2515B7A3E754}" type="parTrans" cxnId="{608F016F-C900-49D0-A7AA-202A78F9F88C}">
      <dgm:prSet/>
      <dgm:spPr>
        <a:xfrm rot="19019585">
          <a:off x="2877865" y="1318054"/>
          <a:ext cx="627283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627283" y="23774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E785222C-EE21-4435-9BAE-8AEE14ED4D0D}" type="sibTrans" cxnId="{608F016F-C900-49D0-A7AA-202A78F9F88C}">
      <dgm:prSet/>
      <dgm:spPr/>
      <dgm:t>
        <a:bodyPr/>
        <a:lstStyle/>
        <a:p>
          <a:endParaRPr lang="en-US"/>
        </a:p>
      </dgm:t>
    </dgm:pt>
    <dgm:pt modelId="{83CC0944-D655-4EDE-B015-0766E1A653E4}">
      <dgm:prSet phldrT="[Text]" custT="1"/>
      <dgm:spPr>
        <a:xfrm>
          <a:off x="4598253" y="-852"/>
          <a:ext cx="2178234" cy="1314272"/>
        </a:xfrm>
        <a:prstGeom prst="rect">
          <a:avLst/>
        </a:prstGeom>
      </dgm:spPr>
      <dgm:t>
        <a:bodyPr/>
        <a:lstStyle/>
        <a:p>
          <a:pPr algn="r" rtl="1"/>
          <a:endParaRPr lang="en-US" sz="4000" dirty="0">
            <a:latin typeface="Times New Roman"/>
            <a:ea typeface="+mn-ea"/>
            <a:cs typeface="MRT_Beirut" pitchFamily="2" charset="-78"/>
          </a:endParaRPr>
        </a:p>
      </dgm:t>
    </dgm:pt>
    <dgm:pt modelId="{84BEF5A6-14CD-4E5D-91F0-AD56AE1B3057}" type="parTrans" cxnId="{7AF9A519-F935-421C-9B4F-B92233D278B5}">
      <dgm:prSet/>
      <dgm:spPr/>
      <dgm:t>
        <a:bodyPr/>
        <a:lstStyle/>
        <a:p>
          <a:endParaRPr lang="en-US"/>
        </a:p>
      </dgm:t>
    </dgm:pt>
    <dgm:pt modelId="{1FEEDA69-D138-4F46-B354-D054DE35E5A9}" type="sibTrans" cxnId="{7AF9A519-F935-421C-9B4F-B92233D278B5}">
      <dgm:prSet/>
      <dgm:spPr/>
      <dgm:t>
        <a:bodyPr/>
        <a:lstStyle/>
        <a:p>
          <a:endParaRPr lang="en-US"/>
        </a:p>
      </dgm:t>
    </dgm:pt>
    <dgm:pt modelId="{37935CC0-EEBA-467C-8815-489B13393CD1}">
      <dgm:prSet phldrT="[Text]" custT="1"/>
      <dgm:spPr>
        <a:xfrm>
          <a:off x="3723957" y="1613280"/>
          <a:ext cx="1304359" cy="1304359"/>
        </a:xfrm>
        <a:prstGeom prst="ellipse">
          <a:avLst/>
        </a:prstGeom>
      </dgm:spPr>
      <dgm:t>
        <a:bodyPr/>
        <a:lstStyle/>
        <a:p>
          <a:r>
            <a:rPr lang="ur-PK" sz="2400" smtClean="0">
              <a:latin typeface="Times New Roman"/>
              <a:ea typeface="+mn-ea"/>
              <a:cs typeface="MRT_Beirut" pitchFamily="2" charset="-78"/>
            </a:rPr>
            <a:t>الحمد</a:t>
          </a:r>
          <a:r>
            <a:rPr lang="ur-PK" sz="2400" smtClean="0">
              <a:latin typeface="Times New Roman"/>
              <a:ea typeface="+mn-ea"/>
              <a:cs typeface="+mn-cs"/>
            </a:rPr>
            <a:t> </a:t>
          </a:r>
          <a:r>
            <a:rPr lang="fa-IR" sz="2400" smtClean="0">
              <a:latin typeface="Times New Roman"/>
              <a:ea typeface="+mn-ea"/>
              <a:cs typeface="MRT_Beirut" pitchFamily="2" charset="-78"/>
            </a:rPr>
            <a:t>الله</a:t>
          </a:r>
          <a:endParaRPr lang="en-US" sz="2400" dirty="0">
            <a:latin typeface="Times New Roman"/>
            <a:ea typeface="+mn-ea"/>
            <a:cs typeface="MRT_Beirut" pitchFamily="2" charset="-78"/>
          </a:endParaRPr>
        </a:p>
      </dgm:t>
    </dgm:pt>
    <dgm:pt modelId="{005FFCE7-E0D6-4089-8FDE-9EB812FD600F}" type="parTrans" cxnId="{CDFDB4EA-5761-4DA8-B9DF-EC6B9F3C52F9}">
      <dgm:prSet/>
      <dgm:spPr>
        <a:xfrm>
          <a:off x="2962150" y="2241685"/>
          <a:ext cx="761807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761807" y="23774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E83FECA3-624F-4658-A953-7D18502139BE}" type="sibTrans" cxnId="{CDFDB4EA-5761-4DA8-B9DF-EC6B9F3C52F9}">
      <dgm:prSet/>
      <dgm:spPr/>
      <dgm:t>
        <a:bodyPr/>
        <a:lstStyle/>
        <a:p>
          <a:endParaRPr lang="en-US"/>
        </a:p>
      </dgm:t>
    </dgm:pt>
    <dgm:pt modelId="{6CC55229-026B-4CD5-A124-601A77CF723D}">
      <dgm:prSet phldrT="[Text]" custT="1"/>
      <dgm:spPr>
        <a:xfrm>
          <a:off x="3292780" y="3222455"/>
          <a:ext cx="1304359" cy="1304359"/>
        </a:xfrm>
        <a:prstGeom prst="ellipse">
          <a:avLst/>
        </a:prstGeom>
      </dgm:spPr>
      <dgm:t>
        <a:bodyPr/>
        <a:lstStyle/>
        <a:p>
          <a:r>
            <a:rPr lang="ur-PK" sz="2400" smtClean="0">
              <a:latin typeface="Times New Roman"/>
              <a:ea typeface="+mn-ea"/>
              <a:cs typeface="MRT_Beirut" pitchFamily="2" charset="-78"/>
            </a:rPr>
            <a:t>سبحان </a:t>
          </a:r>
          <a:r>
            <a:rPr lang="fa-IR" sz="2400" smtClean="0">
              <a:latin typeface="Times New Roman"/>
              <a:ea typeface="+mn-ea"/>
              <a:cs typeface="MRT_Beirut" pitchFamily="2" charset="-78"/>
            </a:rPr>
            <a:t>الله</a:t>
          </a:r>
          <a:endParaRPr lang="en-US" sz="2400" dirty="0">
            <a:latin typeface="Times New Roman"/>
            <a:ea typeface="+mn-ea"/>
            <a:cs typeface="MRT_Beirut" pitchFamily="2" charset="-78"/>
          </a:endParaRPr>
        </a:p>
      </dgm:t>
    </dgm:pt>
    <dgm:pt modelId="{703529C9-AA5A-4AD6-9614-B2726E2D0F36}" type="parTrans" cxnId="{28C9C365-32E3-4000-BC4C-F6F6B3C64E53}">
      <dgm:prSet/>
      <dgm:spPr>
        <a:xfrm rot="2562158">
          <a:off x="2871322" y="3176211"/>
          <a:ext cx="685188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685188" y="23774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18F55873-A3D3-4B13-90FB-ABA38556C52A}" type="sibTrans" cxnId="{28C9C365-32E3-4000-BC4C-F6F6B3C64E53}">
      <dgm:prSet/>
      <dgm:spPr/>
      <dgm:t>
        <a:bodyPr/>
        <a:lstStyle/>
        <a:p>
          <a:endParaRPr lang="en-US"/>
        </a:p>
      </dgm:t>
    </dgm:pt>
    <dgm:pt modelId="{3C5A78EC-3AFB-41D6-B7CD-18ECD240212B}" type="pres">
      <dgm:prSet presAssocID="{DC607C1B-E8D1-4D5D-BEBF-777157D4F7F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C1E2DB-9E16-4A8D-B926-B95335C32E18}" type="pres">
      <dgm:prSet presAssocID="{DC607C1B-E8D1-4D5D-BEBF-777157D4F7F2}" presName="cycle" presStyleCnt="0"/>
      <dgm:spPr/>
      <dgm:t>
        <a:bodyPr/>
        <a:lstStyle/>
        <a:p>
          <a:endParaRPr lang="en-US"/>
        </a:p>
      </dgm:t>
    </dgm:pt>
    <dgm:pt modelId="{C7BA6755-949D-4050-842F-0EB652674FD7}" type="pres">
      <dgm:prSet presAssocID="{DC607C1B-E8D1-4D5D-BEBF-777157D4F7F2}" presName="centerShape" presStyleCnt="0"/>
      <dgm:spPr/>
      <dgm:t>
        <a:bodyPr/>
        <a:lstStyle/>
        <a:p>
          <a:endParaRPr lang="en-US"/>
        </a:p>
      </dgm:t>
    </dgm:pt>
    <dgm:pt modelId="{D578B5AA-FCEE-432F-9543-DB0F1F1CF750}" type="pres">
      <dgm:prSet presAssocID="{DC607C1B-E8D1-4D5D-BEBF-777157D4F7F2}" presName="connSite" presStyleLbl="node1" presStyleIdx="0" presStyleCnt="4"/>
      <dgm:spPr/>
      <dgm:t>
        <a:bodyPr/>
        <a:lstStyle/>
        <a:p>
          <a:endParaRPr lang="en-US"/>
        </a:p>
      </dgm:t>
    </dgm:pt>
    <dgm:pt modelId="{B3D9B425-8044-46D6-AB9E-EDEFC44AB0F6}" type="pres">
      <dgm:prSet presAssocID="{DC607C1B-E8D1-4D5D-BEBF-777157D4F7F2}" presName="visible" presStyleLbl="node1" presStyleIdx="0" presStyleCnt="4"/>
      <dgm:spPr>
        <a:xfrm>
          <a:off x="1114307" y="1178493"/>
          <a:ext cx="2173932" cy="217393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D6D42BE-C245-4D53-9C6B-B935EC35B468}" type="pres">
      <dgm:prSet presAssocID="{29AED949-88ED-464D-9D2D-2515B7A3E754}" presName="Name25" presStyleLbl="parChTrans1D1" presStyleIdx="0" presStyleCnt="3"/>
      <dgm:spPr/>
      <dgm:t>
        <a:bodyPr/>
        <a:lstStyle/>
        <a:p>
          <a:endParaRPr lang="en-US"/>
        </a:p>
      </dgm:t>
    </dgm:pt>
    <dgm:pt modelId="{DD2FAC40-45C8-4937-9B90-2D013AB56B2F}" type="pres">
      <dgm:prSet presAssocID="{83EEC641-DC93-48F4-881F-8F67467CE86B}" presName="node" presStyleCnt="0"/>
      <dgm:spPr/>
      <dgm:t>
        <a:bodyPr/>
        <a:lstStyle/>
        <a:p>
          <a:endParaRPr lang="en-US"/>
        </a:p>
      </dgm:t>
    </dgm:pt>
    <dgm:pt modelId="{AA2AECD0-E96B-4BE7-8D87-A5D14EEAEE67}" type="pres">
      <dgm:prSet presAssocID="{83EEC641-DC93-48F4-881F-8F67467CE86B}" presName="parentNode" presStyleLbl="node1" presStyleIdx="1" presStyleCnt="4" custScaleX="120094" custScaleY="9905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E62390-945A-44D1-922B-003BD70719BB}" type="pres">
      <dgm:prSet presAssocID="{83EEC641-DC93-48F4-881F-8F67467CE86B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3306E-B7DE-4320-A64D-E137CB02A89D}" type="pres">
      <dgm:prSet presAssocID="{005FFCE7-E0D6-4089-8FDE-9EB812FD600F}" presName="Name25" presStyleLbl="parChTrans1D1" presStyleIdx="1" presStyleCnt="3"/>
      <dgm:spPr/>
      <dgm:t>
        <a:bodyPr/>
        <a:lstStyle/>
        <a:p>
          <a:endParaRPr lang="en-US"/>
        </a:p>
      </dgm:t>
    </dgm:pt>
    <dgm:pt modelId="{787A3F8A-2FD9-4883-A43A-568E2C181FEC}" type="pres">
      <dgm:prSet presAssocID="{37935CC0-EEBA-467C-8815-489B13393CD1}" presName="node" presStyleCnt="0"/>
      <dgm:spPr/>
      <dgm:t>
        <a:bodyPr/>
        <a:lstStyle/>
        <a:p>
          <a:endParaRPr lang="en-US"/>
        </a:p>
      </dgm:t>
    </dgm:pt>
    <dgm:pt modelId="{1D8DB61B-991B-45C0-9DC8-722F9012F2C8}" type="pres">
      <dgm:prSet presAssocID="{37935CC0-EEBA-467C-8815-489B13393CD1}" presName="parentNode" presStyleLbl="node1" presStyleIdx="2" presStyleCnt="4" custScaleX="123503" custScaleY="1083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A5F705-14B3-4278-937F-2C5FF02A1491}" type="pres">
      <dgm:prSet presAssocID="{37935CC0-EEBA-467C-8815-489B13393CD1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B1809D-828B-4BB5-A864-81F2CB365B42}" type="pres">
      <dgm:prSet presAssocID="{703529C9-AA5A-4AD6-9614-B2726E2D0F36}" presName="Name25" presStyleLbl="parChTrans1D1" presStyleIdx="2" presStyleCnt="3"/>
      <dgm:spPr/>
      <dgm:t>
        <a:bodyPr/>
        <a:lstStyle/>
        <a:p>
          <a:endParaRPr lang="en-US"/>
        </a:p>
      </dgm:t>
    </dgm:pt>
    <dgm:pt modelId="{D3B7F7A5-B8E0-467C-8EB8-4CAB60AA48FD}" type="pres">
      <dgm:prSet presAssocID="{6CC55229-026B-4CD5-A124-601A77CF723D}" presName="node" presStyleCnt="0"/>
      <dgm:spPr/>
      <dgm:t>
        <a:bodyPr/>
        <a:lstStyle/>
        <a:p>
          <a:endParaRPr lang="en-US"/>
        </a:p>
      </dgm:t>
    </dgm:pt>
    <dgm:pt modelId="{8E5B2A4A-2220-43BF-8833-4D639987881A}" type="pres">
      <dgm:prSet presAssocID="{6CC55229-026B-4CD5-A124-601A77CF723D}" presName="parentNode" presStyleLbl="node1" presStyleIdx="3" presStyleCnt="4" custScaleX="120793" custScaleY="10550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6ABAB5-EA22-46F7-8C74-C7076A87A0D2}" type="pres">
      <dgm:prSet presAssocID="{6CC55229-026B-4CD5-A124-601A77CF723D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8F016F-C900-49D0-A7AA-202A78F9F88C}" srcId="{DC607C1B-E8D1-4D5D-BEBF-777157D4F7F2}" destId="{83EEC641-DC93-48F4-881F-8F67467CE86B}" srcOrd="0" destOrd="0" parTransId="{29AED949-88ED-464D-9D2D-2515B7A3E754}" sibTransId="{E785222C-EE21-4435-9BAE-8AEE14ED4D0D}"/>
    <dgm:cxn modelId="{08A309EF-64EA-449B-9253-10C413699714}" type="presOf" srcId="{29AED949-88ED-464D-9D2D-2515B7A3E754}" destId="{6D6D42BE-C245-4D53-9C6B-B935EC35B468}" srcOrd="0" destOrd="0" presId="urn:microsoft.com/office/officeart/2005/8/layout/radial2"/>
    <dgm:cxn modelId="{C2DEE226-5720-46F3-926B-E07D9E77C875}" type="presOf" srcId="{83CC0944-D655-4EDE-B015-0766E1A653E4}" destId="{E4E62390-945A-44D1-922B-003BD70719BB}" srcOrd="0" destOrd="0" presId="urn:microsoft.com/office/officeart/2005/8/layout/radial2"/>
    <dgm:cxn modelId="{01411B4D-240E-4DEA-ACA1-FB5D7B9B1FB4}" type="presOf" srcId="{37935CC0-EEBA-467C-8815-489B13393CD1}" destId="{1D8DB61B-991B-45C0-9DC8-722F9012F2C8}" srcOrd="0" destOrd="0" presId="urn:microsoft.com/office/officeart/2005/8/layout/radial2"/>
    <dgm:cxn modelId="{9A8E8157-7E5C-4D9C-A368-AD2594AC9B13}" type="presOf" srcId="{703529C9-AA5A-4AD6-9614-B2726E2D0F36}" destId="{0BB1809D-828B-4BB5-A864-81F2CB365B42}" srcOrd="0" destOrd="0" presId="urn:microsoft.com/office/officeart/2005/8/layout/radial2"/>
    <dgm:cxn modelId="{F7C49EE4-91B8-44EB-9527-C2BE65425EA4}" type="presOf" srcId="{DC607C1B-E8D1-4D5D-BEBF-777157D4F7F2}" destId="{3C5A78EC-3AFB-41D6-B7CD-18ECD240212B}" srcOrd="0" destOrd="0" presId="urn:microsoft.com/office/officeart/2005/8/layout/radial2"/>
    <dgm:cxn modelId="{CDFDB4EA-5761-4DA8-B9DF-EC6B9F3C52F9}" srcId="{DC607C1B-E8D1-4D5D-BEBF-777157D4F7F2}" destId="{37935CC0-EEBA-467C-8815-489B13393CD1}" srcOrd="1" destOrd="0" parTransId="{005FFCE7-E0D6-4089-8FDE-9EB812FD600F}" sibTransId="{E83FECA3-624F-4658-A953-7D18502139BE}"/>
    <dgm:cxn modelId="{28C9C365-32E3-4000-BC4C-F6F6B3C64E53}" srcId="{DC607C1B-E8D1-4D5D-BEBF-777157D4F7F2}" destId="{6CC55229-026B-4CD5-A124-601A77CF723D}" srcOrd="2" destOrd="0" parTransId="{703529C9-AA5A-4AD6-9614-B2726E2D0F36}" sibTransId="{18F55873-A3D3-4B13-90FB-ABA38556C52A}"/>
    <dgm:cxn modelId="{33FC4F20-5197-43E5-8F37-FAA0799B9B9A}" type="presOf" srcId="{83EEC641-DC93-48F4-881F-8F67467CE86B}" destId="{AA2AECD0-E96B-4BE7-8D87-A5D14EEAEE67}" srcOrd="0" destOrd="0" presId="urn:microsoft.com/office/officeart/2005/8/layout/radial2"/>
    <dgm:cxn modelId="{961A5843-647B-4CDE-8084-92A0D9B2CB31}" type="presOf" srcId="{6CC55229-026B-4CD5-A124-601A77CF723D}" destId="{8E5B2A4A-2220-43BF-8833-4D639987881A}" srcOrd="0" destOrd="0" presId="urn:microsoft.com/office/officeart/2005/8/layout/radial2"/>
    <dgm:cxn modelId="{B9C5A269-B906-4632-BB00-BD32263A7A27}" type="presOf" srcId="{005FFCE7-E0D6-4089-8FDE-9EB812FD600F}" destId="{7873306E-B7DE-4320-A64D-E137CB02A89D}" srcOrd="0" destOrd="0" presId="urn:microsoft.com/office/officeart/2005/8/layout/radial2"/>
    <dgm:cxn modelId="{7AF9A519-F935-421C-9B4F-B92233D278B5}" srcId="{83EEC641-DC93-48F4-881F-8F67467CE86B}" destId="{83CC0944-D655-4EDE-B015-0766E1A653E4}" srcOrd="0" destOrd="0" parTransId="{84BEF5A6-14CD-4E5D-91F0-AD56AE1B3057}" sibTransId="{1FEEDA69-D138-4F46-B354-D054DE35E5A9}"/>
    <dgm:cxn modelId="{8ACC22F3-D3F7-4543-A787-6246DE9DC2DC}" type="presParOf" srcId="{3C5A78EC-3AFB-41D6-B7CD-18ECD240212B}" destId="{09C1E2DB-9E16-4A8D-B926-B95335C32E18}" srcOrd="0" destOrd="0" presId="urn:microsoft.com/office/officeart/2005/8/layout/radial2"/>
    <dgm:cxn modelId="{317444D1-A176-4663-A28F-06F6629810B0}" type="presParOf" srcId="{09C1E2DB-9E16-4A8D-B926-B95335C32E18}" destId="{C7BA6755-949D-4050-842F-0EB652674FD7}" srcOrd="0" destOrd="0" presId="urn:microsoft.com/office/officeart/2005/8/layout/radial2"/>
    <dgm:cxn modelId="{68953812-B4E3-416C-85B7-E4CBB4390014}" type="presParOf" srcId="{C7BA6755-949D-4050-842F-0EB652674FD7}" destId="{D578B5AA-FCEE-432F-9543-DB0F1F1CF750}" srcOrd="0" destOrd="0" presId="urn:microsoft.com/office/officeart/2005/8/layout/radial2"/>
    <dgm:cxn modelId="{BF10773B-8CF3-47BA-8A88-D976E5E2A227}" type="presParOf" srcId="{C7BA6755-949D-4050-842F-0EB652674FD7}" destId="{B3D9B425-8044-46D6-AB9E-EDEFC44AB0F6}" srcOrd="1" destOrd="0" presId="urn:microsoft.com/office/officeart/2005/8/layout/radial2"/>
    <dgm:cxn modelId="{AFF24F78-63D7-42B8-9C97-A7E62E9E1A21}" type="presParOf" srcId="{09C1E2DB-9E16-4A8D-B926-B95335C32E18}" destId="{6D6D42BE-C245-4D53-9C6B-B935EC35B468}" srcOrd="1" destOrd="0" presId="urn:microsoft.com/office/officeart/2005/8/layout/radial2"/>
    <dgm:cxn modelId="{F00EBEBE-51AB-4B77-9E06-F798BD9B6052}" type="presParOf" srcId="{09C1E2DB-9E16-4A8D-B926-B95335C32E18}" destId="{DD2FAC40-45C8-4937-9B90-2D013AB56B2F}" srcOrd="2" destOrd="0" presId="urn:microsoft.com/office/officeart/2005/8/layout/radial2"/>
    <dgm:cxn modelId="{B100959F-0344-4B1B-AD68-B1142CCD0B1E}" type="presParOf" srcId="{DD2FAC40-45C8-4937-9B90-2D013AB56B2F}" destId="{AA2AECD0-E96B-4BE7-8D87-A5D14EEAEE67}" srcOrd="0" destOrd="0" presId="urn:microsoft.com/office/officeart/2005/8/layout/radial2"/>
    <dgm:cxn modelId="{4F8463C0-BDD1-49B7-8476-7B5F37882AB4}" type="presParOf" srcId="{DD2FAC40-45C8-4937-9B90-2D013AB56B2F}" destId="{E4E62390-945A-44D1-922B-003BD70719BB}" srcOrd="1" destOrd="0" presId="urn:microsoft.com/office/officeart/2005/8/layout/radial2"/>
    <dgm:cxn modelId="{09254E9C-D318-46E1-BF45-FF8ED0481770}" type="presParOf" srcId="{09C1E2DB-9E16-4A8D-B926-B95335C32E18}" destId="{7873306E-B7DE-4320-A64D-E137CB02A89D}" srcOrd="3" destOrd="0" presId="urn:microsoft.com/office/officeart/2005/8/layout/radial2"/>
    <dgm:cxn modelId="{0F93F563-E048-4255-88E0-64BBED8A87AF}" type="presParOf" srcId="{09C1E2DB-9E16-4A8D-B926-B95335C32E18}" destId="{787A3F8A-2FD9-4883-A43A-568E2C181FEC}" srcOrd="4" destOrd="0" presId="urn:microsoft.com/office/officeart/2005/8/layout/radial2"/>
    <dgm:cxn modelId="{579ED6D8-2BD3-472E-8253-8AFBDB063CAD}" type="presParOf" srcId="{787A3F8A-2FD9-4883-A43A-568E2C181FEC}" destId="{1D8DB61B-991B-45C0-9DC8-722F9012F2C8}" srcOrd="0" destOrd="0" presId="urn:microsoft.com/office/officeart/2005/8/layout/radial2"/>
    <dgm:cxn modelId="{75F236EF-7C75-4578-A3BB-0A9D47627769}" type="presParOf" srcId="{787A3F8A-2FD9-4883-A43A-568E2C181FEC}" destId="{82A5F705-14B3-4278-937F-2C5FF02A1491}" srcOrd="1" destOrd="0" presId="urn:microsoft.com/office/officeart/2005/8/layout/radial2"/>
    <dgm:cxn modelId="{B04BFBAD-5410-45F6-898A-3735285CA957}" type="presParOf" srcId="{09C1E2DB-9E16-4A8D-B926-B95335C32E18}" destId="{0BB1809D-828B-4BB5-A864-81F2CB365B42}" srcOrd="5" destOrd="0" presId="urn:microsoft.com/office/officeart/2005/8/layout/radial2"/>
    <dgm:cxn modelId="{892075F1-E23C-4605-B1FC-C98EF82609B7}" type="presParOf" srcId="{09C1E2DB-9E16-4A8D-B926-B95335C32E18}" destId="{D3B7F7A5-B8E0-467C-8EB8-4CAB60AA48FD}" srcOrd="6" destOrd="0" presId="urn:microsoft.com/office/officeart/2005/8/layout/radial2"/>
    <dgm:cxn modelId="{9E4673BE-B284-417A-96CE-8C917A869BFA}" type="presParOf" srcId="{D3B7F7A5-B8E0-467C-8EB8-4CAB60AA48FD}" destId="{8E5B2A4A-2220-43BF-8833-4D639987881A}" srcOrd="0" destOrd="0" presId="urn:microsoft.com/office/officeart/2005/8/layout/radial2"/>
    <dgm:cxn modelId="{59D04246-BE46-443E-B57F-7B3CE50B9695}" type="presParOf" srcId="{D3B7F7A5-B8E0-467C-8EB8-4CAB60AA48FD}" destId="{7D6ABAB5-EA22-46F7-8C74-C7076A87A0D2}" srcOrd="1" destOrd="0" presId="urn:microsoft.com/office/officeart/2005/8/layout/radial2"/>
  </dgm:cxnLst>
  <dgm:bg>
    <a:solidFill>
      <a:srgbClr val="FAE8FC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E9740-C68E-4A40-8802-8CFEE440BD34}" type="datetimeFigureOut">
              <a:rPr lang="en-US" smtClean="0"/>
              <a:t>1/1/2004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F9812-0934-42FF-A830-92C455DC1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39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13D87-B2AF-4A7A-AD11-297D9129844B}" type="datetimeFigureOut">
              <a:rPr lang="en-US" smtClean="0"/>
              <a:t>1/1/2004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D51E6-2CE0-435D-B68C-15E8FA1C6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62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D51E6-2CE0-435D-B68C-15E8FA1C6E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4544C-2F04-4147-B2AA-917DBB7215F2}" type="datetime9">
              <a:rPr lang="en-US" smtClean="0"/>
              <a:t>1/1/2004 12:25:03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C5DB-A0CE-46DD-A183-6B58FCEBB643}" type="datetime9">
              <a:rPr lang="en-US" smtClean="0"/>
              <a:t>1/1/2004 12:25:03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8FF4-CCB9-49CD-8F76-EDF4E5613F74}" type="datetime9">
              <a:rPr lang="en-US" smtClean="0"/>
              <a:t>1/1/2004 12:25:03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959E7D-1C6E-4918-BF32-861280C3BE72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AB12E-6D89-444A-A9C6-767101934E29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126E20-8FB1-46AB-8784-061AA19BEAA7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40513-AD42-4DF5-B4FA-73271A804426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C457E2-285F-4D56-B98A-4BA0DC59B1C3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43988-18B8-4B5E-9F6C-A6141074917F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16146-61CE-4EEE-9269-52C6D85BE4BE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FD4C6-F50E-4834-9F9C-C5756493F13A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D2296A-BB05-4011-AB4B-A8D983C887D5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D98CD-C4C5-422D-A62C-70F52C93CA87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0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861AAC-9549-4A1B-AA64-4C3CF5045FB3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38EDB-39FF-4C8D-BA2B-759F9EB33544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5BAC91-E1FB-41CB-9A06-0D40FBCE7107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410BF-1D9F-4F9E-A197-EC66D4BE8262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1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1BD87C-1581-494E-89B3-B5C1C98B74BA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5309B-EE32-4F21-A925-84480627D665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172200"/>
            <a:ext cx="1219200" cy="502245"/>
          </a:xfrm>
          <a:pattFill prst="pct70">
            <a:fgClr>
              <a:schemeClr val="lt1"/>
            </a:fgClr>
            <a:bgClr>
              <a:schemeClr val="accent4">
                <a:lumMod val="20000"/>
                <a:lumOff val="80000"/>
              </a:schemeClr>
            </a:bgClr>
          </a:patt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>
            <a:lvl1pPr>
              <a:defRPr sz="1100" b="1">
                <a:solidFill>
                  <a:srgbClr val="C00000"/>
                </a:solidFill>
                <a:latin typeface="Segoe Print" pitchFamily="2" charset="0"/>
              </a:defRPr>
            </a:lvl1pPr>
          </a:lstStyle>
          <a:p>
            <a:fld id="{5E05B7EF-842F-4C61-AB76-0F582F9CE60C}" type="datetime9">
              <a:rPr lang="en-US" smtClean="0"/>
              <a:pPr/>
              <a:t>1/1/2004 12:25:03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09320"/>
            <a:ext cx="2895600" cy="365125"/>
          </a:xfrm>
          <a:solidFill>
            <a:srgbClr val="F1E7F1"/>
          </a:solidFill>
          <a:ln w="12700">
            <a:solidFill>
              <a:srgbClr val="002060"/>
            </a:solidFill>
            <a:prstDash val="lgDash"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09320"/>
            <a:ext cx="533400" cy="360040"/>
          </a:xfrm>
          <a:solidFill>
            <a:srgbClr val="E1E8FF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>
            <a:lvl1pPr algn="ctr">
              <a:defRPr sz="2000">
                <a:solidFill>
                  <a:srgbClr val="002060"/>
                </a:solidFill>
                <a:cs typeface="MRT_Beirut" pitchFamily="2" charset="-78"/>
              </a:defRPr>
            </a:lvl1pPr>
          </a:lstStyle>
          <a:p>
            <a:r>
              <a:rPr lang="fa-IR" dirty="0" smtClean="0"/>
              <a:t>10</a:t>
            </a: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 userDrawn="1"/>
        </p:nvSpPr>
        <p:spPr bwMode="auto">
          <a:xfrm>
            <a:off x="1194048" y="6309320"/>
            <a:ext cx="288032" cy="360040"/>
          </a:xfrm>
          <a:prstGeom prst="actionButtonHome">
            <a:avLst/>
          </a:prstGeom>
          <a:solidFill>
            <a:srgbClr val="FF99FF"/>
          </a:solidFill>
          <a:ln w="25400" cap="flat" cmpd="sng" algn="ctr">
            <a:solidFill>
              <a:srgbClr val="2D2D8A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D02329-170C-4C12-8960-64B84D13BD20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180F8-AEE8-414C-A15C-2D9278867722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5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84733D-140C-4DB8-B67C-1B672898E2A5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CC5E5-E143-4EAF-AE01-2AC4A1CF9144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E605A-4D21-42A3-B62D-344EB0D7D276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1D5CC-70A2-4C2C-851B-AFCD2610CE22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4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6DE46C8-D65F-4F72-8C0B-7627F93C3A8A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B1C8065-6E05-4990-8125-C98ABA3D2EA4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3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30EE-90BF-46DD-ABF1-0B482088FE02}" type="datetime9">
              <a:rPr lang="en-US" smtClean="0"/>
              <a:t>1/1/2004 12:25:03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9F17-D336-4778-A4FF-402F568016F3}" type="datetime9">
              <a:rPr lang="en-US" smtClean="0"/>
              <a:t>1/1/2004 12:25:03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E2EB-2BB8-47EA-9BE1-2A33BD8448A0}" type="datetime9">
              <a:rPr lang="en-US" smtClean="0"/>
              <a:t>1/1/2004 12:25:03 AM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281F-D20B-4E5C-8B10-712655AE557B}" type="datetime9">
              <a:rPr lang="en-US" smtClean="0"/>
              <a:t>1/1/2004 12:25:03 AM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4C7E-6779-479E-9B57-8FB14B431FB4}" type="datetime9">
              <a:rPr lang="en-US" smtClean="0"/>
              <a:t>1/1/2004 12:25:03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496-5A6F-43DE-89C8-9892069DED95}" type="datetime9">
              <a:rPr lang="en-US" smtClean="0"/>
              <a:t>1/1/2004 12:25:03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26AF-EDCD-4532-A7F4-C3A714F38DB2}" type="datetime9">
              <a:rPr lang="en-US" smtClean="0"/>
              <a:t>1/1/2004 12:25:03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" Target="../slides/slide3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2">
              <a:lumMod val="20000"/>
              <a:lumOff val="80000"/>
            </a:schemeClr>
          </a:fgClr>
          <a:bgClr>
            <a:srgbClr val="FAE8F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F984B-3BA3-4E18-A508-5961601CA3D9}" type="datetime9">
              <a:rPr lang="en-US" smtClean="0"/>
              <a:t>1/1/2004 12:25:03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ction Button: Home 6">
            <a:hlinkClick r:id="rId13" action="ppaction://hlinksldjump" highlightClick="1"/>
          </p:cNvPr>
          <p:cNvSpPr/>
          <p:nvPr/>
        </p:nvSpPr>
        <p:spPr bwMode="auto">
          <a:xfrm>
            <a:off x="1194048" y="6309320"/>
            <a:ext cx="288032" cy="360040"/>
          </a:xfrm>
          <a:prstGeom prst="actionButtonHome">
            <a:avLst/>
          </a:prstGeom>
          <a:solidFill>
            <a:srgbClr val="FF99FF"/>
          </a:solidFill>
          <a:ln w="25400" cap="flat" cmpd="sng" algn="ctr">
            <a:solidFill>
              <a:srgbClr val="2D2D8A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 bwMode="auto">
          <a:xfrm>
            <a:off x="1914128" y="6309320"/>
            <a:ext cx="360040" cy="360040"/>
          </a:xfrm>
          <a:prstGeom prst="actionButtonForwardNext">
            <a:avLst/>
          </a:prstGeom>
          <a:solidFill>
            <a:srgbClr val="CCFF66"/>
          </a:solidFill>
          <a:ln w="254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 bwMode="auto">
          <a:xfrm>
            <a:off x="762000" y="6309320"/>
            <a:ext cx="360040" cy="360040"/>
          </a:xfrm>
          <a:prstGeom prst="actionButtonBackPrevious">
            <a:avLst/>
          </a:prstGeom>
          <a:solidFill>
            <a:srgbClr val="CCFF66"/>
          </a:solidFill>
          <a:ln w="254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Action Button: Information 9">
            <a:hlinkClick r:id="" action="ppaction://hlinkshowjump?jump=endshow" highlightClick="1"/>
          </p:cNvPr>
          <p:cNvSpPr/>
          <p:nvPr/>
        </p:nvSpPr>
        <p:spPr bwMode="auto">
          <a:xfrm>
            <a:off x="1554088" y="6299535"/>
            <a:ext cx="288032" cy="369825"/>
          </a:xfrm>
          <a:prstGeom prst="actionButtonInformation">
            <a:avLst/>
          </a:prstGeom>
          <a:solidFill>
            <a:srgbClr val="0099FF"/>
          </a:solidFill>
          <a:ln w="25400" cap="flat" cmpd="sng" algn="ctr">
            <a:solidFill>
              <a:srgbClr val="333399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2">
              <a:lumMod val="20000"/>
              <a:lumOff val="80000"/>
            </a:schemeClr>
          </a:fgClr>
          <a:bgClr>
            <a:srgbClr val="FAE8F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fld id="{96C0EB48-1287-49A7-A129-0B4C7088B1BC}" type="datetime9">
              <a:rPr lang="en-US" smtClean="0">
                <a:solidFill>
                  <a:srgbClr val="000000"/>
                </a:solidFill>
              </a:rPr>
              <a:t>1/1/2004 12:25:04 AM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015DEC11-CA0A-4971-98C4-18CFF005C349}" type="slidenum">
              <a:rPr lang="ar-SA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1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  <p:hf hdr="0"/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calendar.ut.ac.ir/Fa/Software/CalShakhes.as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36.png"/><Relationship Id="rId12" Type="http://schemas.openxmlformats.org/officeDocument/2006/relationships/slide" Target="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11" Type="http://schemas.openxmlformats.org/officeDocument/2006/relationships/image" Target="../media/image55.png"/><Relationship Id="rId5" Type="http://schemas.openxmlformats.org/officeDocument/2006/relationships/image" Target="../media/image56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53.png"/><Relationship Id="rId9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6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slide" Target="slide4.xml"/><Relationship Id="rId4" Type="http://schemas.openxmlformats.org/officeDocument/2006/relationships/diagramData" Target="../diagrams/data1.xml"/><Relationship Id="rId9" Type="http://schemas.openxmlformats.org/officeDocument/2006/relationships/slide" Target="slide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porsemanekoodak.niniweblog.com/" TargetMode="External"/><Relationship Id="rId3" Type="http://schemas.openxmlformats.org/officeDocument/2006/relationships/hyperlink" Target="http://www.tebyan.net/" TargetMode="External"/><Relationship Id="rId7" Type="http://schemas.openxmlformats.org/officeDocument/2006/relationships/hyperlink" Target="http://www.tv7.ir/" TargetMode="External"/><Relationship Id="rId2" Type="http://schemas.openxmlformats.org/officeDocument/2006/relationships/hyperlink" Target="http://salat.i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enter.namaz.ir/" TargetMode="External"/><Relationship Id="rId5" Type="http://schemas.openxmlformats.org/officeDocument/2006/relationships/hyperlink" Target="http://paymeshia.parsiblog.com/" TargetMode="External"/><Relationship Id="rId4" Type="http://schemas.openxmlformats.org/officeDocument/2006/relationships/hyperlink" Target="http://www.ghaemiyeh.com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3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microsoft.com/office/2007/relationships/hdphoto" Target="../media/hdphoto2.wdp"/><Relationship Id="rId7" Type="http://schemas.openxmlformats.org/officeDocument/2006/relationships/diagramData" Target="../diagrams/data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microsoft.com/office/2007/relationships/diagramDrawing" Target="../diagrams/drawing6.xml"/><Relationship Id="rId5" Type="http://schemas.openxmlformats.org/officeDocument/2006/relationships/image" Target="../media/image15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11.png"/><Relationship Id="rId9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1"/>
            <a:endParaRPr lang="en-US" dirty="0">
              <a:cs typeface="MRT_Beir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3" r="14706"/>
          <a:stretch/>
        </p:blipFill>
        <p:spPr bwMode="auto">
          <a:xfrm>
            <a:off x="-124692" y="-228600"/>
            <a:ext cx="9268691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 bwMode="auto">
          <a:xfrm>
            <a:off x="660648" y="6410585"/>
            <a:ext cx="288032" cy="360040"/>
          </a:xfrm>
          <a:prstGeom prst="actionButtonHome">
            <a:avLst/>
          </a:prstGeom>
          <a:solidFill>
            <a:srgbClr val="FF99FF"/>
          </a:solidFill>
          <a:ln w="25400" cap="flat" cmpd="sng" algn="ctr">
            <a:solidFill>
              <a:srgbClr val="2D2D8A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 bwMode="auto">
          <a:xfrm>
            <a:off x="1380728" y="6410585"/>
            <a:ext cx="360040" cy="360040"/>
          </a:xfrm>
          <a:prstGeom prst="actionButtonForwardNext">
            <a:avLst/>
          </a:prstGeom>
          <a:solidFill>
            <a:srgbClr val="CCFF66"/>
          </a:solidFill>
          <a:ln w="254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 bwMode="auto">
          <a:xfrm>
            <a:off x="228600" y="6410585"/>
            <a:ext cx="360040" cy="360040"/>
          </a:xfrm>
          <a:prstGeom prst="actionButtonBackPrevious">
            <a:avLst/>
          </a:prstGeom>
          <a:solidFill>
            <a:srgbClr val="CCFF66"/>
          </a:solidFill>
          <a:ln w="254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Action Button: Information 7">
            <a:hlinkClick r:id="" action="ppaction://hlinkshowjump?jump=endshow" highlightClick="1"/>
          </p:cNvPr>
          <p:cNvSpPr/>
          <p:nvPr/>
        </p:nvSpPr>
        <p:spPr bwMode="auto">
          <a:xfrm>
            <a:off x="1020688" y="6400800"/>
            <a:ext cx="288032" cy="369825"/>
          </a:xfrm>
          <a:prstGeom prst="actionButtonInformation">
            <a:avLst/>
          </a:prstGeom>
          <a:solidFill>
            <a:srgbClr val="0099FF"/>
          </a:solidFill>
          <a:ln w="25400" cap="flat" cmpd="sng" algn="ctr">
            <a:solidFill>
              <a:srgbClr val="333399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1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4525963"/>
          </a:xfrm>
          <a:pattFill prst="dkVert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r" rtl="1">
              <a:buNone/>
            </a:pPr>
            <a:r>
              <a:rPr lang="fa-IR" dirty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cs typeface="MRT_Beirut" pitchFamily="2" charset="-78"/>
              </a:rPr>
              <a:t>نماز چیست؟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‏نماز عبادت مخصوصی برای پرستش خدا و راز و نیاز با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اوست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. نماز سرود توحید و یکتاپرستی و فضیلت و پاکی است. نماز ستون دین است.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cs typeface="MRT_Beirut" pitchFamily="2" charset="-78"/>
              </a:rPr>
              <a:t>واژه نماز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واژه 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نماز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واژه‌ای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پارسیست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که ایرانیان برای </a:t>
            </a: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واژه 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«</a:t>
            </a:r>
            <a:r>
              <a:rPr lang="fa-IR" dirty="0" err="1">
                <a:solidFill>
                  <a:srgbClr val="C00000"/>
                </a:solidFill>
                <a:cs typeface="MRT_Jarida" pitchFamily="82" charset="-78"/>
              </a:rPr>
              <a:t>صلاة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» عربی به کار بردند. این واژه به معنای خم شدن و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سرفرودآوری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برای ستایش و احترام است. </a:t>
            </a: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واژه نماز 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نام‌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واژه‌ای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از فعل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نمیدن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فارسی به معنی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تعظیم‌کردن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است.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cs typeface="MRT_Beirut" pitchFamily="2" charset="-78"/>
              </a:rPr>
              <a:t>تاریخچه نماز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تاریخ نماز و پرستش به قدمت ادیان و سابقه ادیان و به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موزات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پیشینه پیدایش حیات انسان است</a:t>
            </a:r>
            <a:endParaRPr lang="en-US" dirty="0">
              <a:solidFill>
                <a:srgbClr val="00B050"/>
              </a:solidFill>
              <a:cs typeface="MRT_Beirut" pitchFamily="2" charset="-78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2438400" y="381000"/>
            <a:ext cx="2819400" cy="990600"/>
          </a:xfrm>
          <a:prstGeom prst="cloudCallout">
            <a:avLst>
              <a:gd name="adj1" fmla="val 88082"/>
              <a:gd name="adj2" fmla="val 22546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rgbClr val="00B050"/>
                </a:solidFill>
                <a:cs typeface="MRT_Titr Collage" pitchFamily="2" charset="-78"/>
              </a:rPr>
              <a:t>مقدمه</a:t>
            </a:r>
            <a:endParaRPr lang="en-US" sz="4400" dirty="0">
              <a:solidFill>
                <a:srgbClr val="00B050"/>
              </a:solidFill>
              <a:cs typeface="MRT_Titr Collage" pitchFamily="2" charset="-78"/>
            </a:endParaRPr>
          </a:p>
        </p:txBody>
      </p:sp>
      <p:pic>
        <p:nvPicPr>
          <p:cNvPr id="3074" name="Picture 2" descr="C:\Users\A@Z@M\Downloads\336867937852181164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0732">
            <a:off x="240433" y="141005"/>
            <a:ext cx="2311067" cy="173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85CD-3E63-40C1-B537-73200C3C0FDF}" type="datetime9">
              <a:rPr lang="en-US" smtClean="0"/>
              <a:t>1/1/2004 12:25:16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0070C0"/>
                </a:solidFill>
                <a:latin typeface="Tahoma"/>
                <a:cs typeface="MRT_Beirut" pitchFamily="2" charset="-78"/>
              </a:rPr>
              <a:t>نماز، معراج مؤمن </a:t>
            </a:r>
            <a:r>
              <a:rPr lang="fa-IR" dirty="0" smtClean="0">
                <a:solidFill>
                  <a:srgbClr val="0070C0"/>
                </a:solidFill>
                <a:latin typeface="Tahoma"/>
                <a:cs typeface="MRT_Beirut" pitchFamily="2" charset="-78"/>
              </a:rPr>
              <a:t>است.    </a:t>
            </a:r>
            <a:r>
              <a:rPr lang="fa-IR" b="1" dirty="0" smtClean="0">
                <a:solidFill>
                  <a:srgbClr val="0070C0"/>
                </a:solidFill>
                <a:cs typeface="MRT_Beirut" pitchFamily="2" charset="-78"/>
              </a:rPr>
              <a:t>پیامبر </a:t>
            </a:r>
            <a:r>
              <a:rPr lang="fa-IR" b="1" dirty="0">
                <a:solidFill>
                  <a:srgbClr val="0070C0"/>
                </a:solidFill>
                <a:cs typeface="MRT_Beirut" pitchFamily="2" charset="-78"/>
              </a:rPr>
              <a:t>(ص )</a:t>
            </a:r>
            <a:r>
              <a:rPr lang="en-US" dirty="0" smtClean="0">
                <a:solidFill>
                  <a:srgbClr val="0070C0"/>
                </a:solidFill>
                <a:latin typeface="Tahoma"/>
                <a:cs typeface="MRT_Beirut" pitchFamily="2" charset="-78"/>
              </a:rPr>
              <a:t>  </a:t>
            </a:r>
            <a:endParaRPr lang="en-US" dirty="0">
              <a:solidFill>
                <a:srgbClr val="0070C0"/>
              </a:solidFill>
              <a:cs typeface="MRT_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457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در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اهمیت و عظمت نماز همین بس که </a:t>
            </a:r>
            <a:endParaRPr lang="fa-IR" dirty="0" smtClean="0">
              <a:solidFill>
                <a:srgbClr val="00206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در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هیچ حال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وزمانی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از انسان (مرد) ساقط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نمی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شود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.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قرآن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کریم میفرماید “ان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الصلوه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کانت علی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المومنین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کتابا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موقوتا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”.</a:t>
            </a:r>
          </a:p>
          <a:p>
            <a:pPr marL="0" indent="0" algn="r" rtl="1">
              <a:buNone/>
            </a:pPr>
            <a:endParaRPr lang="fa-IR" dirty="0" smtClean="0"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نماز 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در تمام ادیان الهی به عنوان برترین آیین عبادی و رکن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معنویّت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و ارتباط با خداوند مطرح بوده است.</a:t>
            </a:r>
            <a:endParaRPr lang="en-US" dirty="0">
              <a:solidFill>
                <a:srgbClr val="C00000"/>
              </a:solidFill>
              <a:cs typeface="MRT_Beirut" pitchFamily="2" charset="-78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2667000" y="228600"/>
            <a:ext cx="3048000" cy="1219200"/>
          </a:xfrm>
          <a:prstGeom prst="cloudCallout">
            <a:avLst>
              <a:gd name="adj1" fmla="val -73214"/>
              <a:gd name="adj2" fmla="val 54167"/>
            </a:avLst>
          </a:prstGeom>
          <a:solidFill>
            <a:srgbClr val="FED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spcBef>
                <a:spcPct val="20000"/>
              </a:spcBef>
            </a:pPr>
            <a:r>
              <a:rPr lang="fa-IR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MRT_Jarida" pitchFamily="82" charset="-78"/>
              </a:rPr>
              <a:t>اهمیت نماز</a:t>
            </a:r>
          </a:p>
        </p:txBody>
      </p:sp>
      <p:pic>
        <p:nvPicPr>
          <p:cNvPr id="4098" name="Picture 2" descr="C:\Users\A@Z@M\Downloads\nw1_129_5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5161">
            <a:off x="321886" y="51332"/>
            <a:ext cx="20383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06008-3FD9-4F51-BB11-68E08E77C4E9}" type="datetime9">
              <a:rPr lang="en-US" smtClean="0"/>
              <a:t>1/1/2004 12:25:16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نماز نور مؤمن است </a:t>
            </a: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.       </a:t>
            </a:r>
            <a:r>
              <a:rPr lang="fa-IR" b="1" dirty="0" smtClean="0">
                <a:solidFill>
                  <a:srgbClr val="00B050"/>
                </a:solidFill>
                <a:cs typeface="MRT_Beirut" pitchFamily="2" charset="-78"/>
              </a:rPr>
              <a:t>پیامبر </a:t>
            </a:r>
            <a:r>
              <a:rPr lang="fa-IR" b="1" dirty="0">
                <a:solidFill>
                  <a:srgbClr val="00B050"/>
                </a:solidFill>
                <a:cs typeface="MRT_Beirut" pitchFamily="2" charset="-78"/>
              </a:rPr>
              <a:t>(ص )</a:t>
            </a:r>
            <a:endParaRPr lang="en-US" dirty="0">
              <a:solidFill>
                <a:srgbClr val="00B050"/>
              </a:solidFill>
              <a:cs typeface="MRT_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428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 advTm="10000">
        <p14:flythrough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180685">
            <a:off x="473369" y="1322041"/>
            <a:ext cx="8229600" cy="4525963"/>
          </a:xfrm>
          <a:solidFill>
            <a:srgbClr val="EAF0E8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نمازهای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یومیّه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(روزانه)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نماز طواف واجب خانه خدا (در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مسجدالحرام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) 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نماز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میّت</a:t>
            </a:r>
            <a:endParaRPr lang="fa-IR" dirty="0">
              <a:solidFill>
                <a:srgbClr val="002060"/>
              </a:solidFill>
              <a:cs typeface="MRT_Beirut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نماز قضای پدر و </a:t>
            </a:r>
            <a:r>
              <a:rPr lang="fa-IR" dirty="0" smtClean="0">
                <a:solidFill>
                  <a:srgbClr val="7030A0"/>
                </a:solidFill>
                <a:cs typeface="MRT_Beirut" pitchFamily="2" charset="-78"/>
              </a:rPr>
              <a:t>مادر</a:t>
            </a:r>
            <a:endParaRPr lang="en-US" dirty="0">
              <a:solidFill>
                <a:srgbClr val="7030A0"/>
              </a:solidFill>
              <a:cs typeface="MRT_Beirut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solidFill>
                  <a:srgbClr val="FF0000"/>
                </a:solidFill>
                <a:cs typeface="MRT_Beirut" pitchFamily="2" charset="-78"/>
              </a:rPr>
              <a:t>نماز آیات </a:t>
            </a:r>
            <a:endParaRPr lang="fa-IR" dirty="0">
              <a:solidFill>
                <a:srgbClr val="FF0000"/>
              </a:solidFill>
              <a:cs typeface="MRT_Beirut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نماز </a:t>
            </a:r>
            <a:r>
              <a:rPr lang="fa-IR" dirty="0" err="1">
                <a:solidFill>
                  <a:srgbClr val="00B0F0"/>
                </a:solidFill>
                <a:cs typeface="MRT_Beirut" pitchFamily="2" charset="-78"/>
              </a:rPr>
              <a:t>نافله‌ای</a:t>
            </a: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 که به علت نذر یا عهد یا قسم واجب شده است</a:t>
            </a:r>
            <a:endParaRPr lang="en-US" dirty="0">
              <a:solidFill>
                <a:srgbClr val="00B0F0"/>
              </a:solidFill>
              <a:cs typeface="MRT_Beirut" pitchFamily="2" charset="-78"/>
            </a:endParaRPr>
          </a:p>
        </p:txBody>
      </p:sp>
      <p:sp>
        <p:nvSpPr>
          <p:cNvPr id="4" name="Line Callout 2 (Border and Accent Bar) 3"/>
          <p:cNvSpPr/>
          <p:nvPr/>
        </p:nvSpPr>
        <p:spPr>
          <a:xfrm>
            <a:off x="2895600" y="304800"/>
            <a:ext cx="1905000" cy="8382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5790"/>
              <a:gd name="adj6" fmla="val -55810"/>
            </a:avLst>
          </a:prstGeom>
          <a:solidFill>
            <a:srgbClr val="FA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spcBef>
                <a:spcPct val="20000"/>
              </a:spcBef>
            </a:pPr>
            <a:r>
              <a:rPr lang="fa-IR" sz="28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MRT_Jarida" pitchFamily="82" charset="-78"/>
              </a:rPr>
              <a:t>نمازهای واجب</a:t>
            </a:r>
          </a:p>
        </p:txBody>
      </p:sp>
      <p:pic>
        <p:nvPicPr>
          <p:cNvPr id="33" name="Picture 2" descr="08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94" y="1447801"/>
            <a:ext cx="1383056" cy="159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dead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79" y="2613196"/>
            <a:ext cx="1625600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0" descr="BD0692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38228"/>
            <a:ext cx="1143000" cy="1352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A37B-4A5F-4C25-A8E2-777CAACEA271}" type="datetime9">
              <a:rPr lang="en-US" smtClean="0"/>
              <a:t>1/1/2004 12:25:16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علامت و نشانه ایمان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نمازاست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. </a:t>
            </a:r>
            <a:r>
              <a:rPr lang="fa-IR" b="1" dirty="0">
                <a:solidFill>
                  <a:srgbClr val="002060"/>
                </a:solidFill>
                <a:cs typeface="MRT_Beirut" pitchFamily="2" charset="-78"/>
              </a:rPr>
              <a:t>پیامبر (ص ) </a:t>
            </a:r>
            <a:endParaRPr lang="en-US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5" name="Chevron 4">
            <a:hlinkClick r:id="" action="ppaction://hlinkshowjump?jump=nextslide"/>
          </p:cNvPr>
          <p:cNvSpPr/>
          <p:nvPr/>
        </p:nvSpPr>
        <p:spPr>
          <a:xfrm>
            <a:off x="6934200" y="6096000"/>
            <a:ext cx="533400" cy="609600"/>
          </a:xfrm>
          <a:prstGeom prst="chevron">
            <a:avLst/>
          </a:prstGeom>
          <a:solidFill>
            <a:srgbClr val="FF99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Content="1"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191649"/>
              </p:ext>
            </p:extLst>
          </p:nvPr>
        </p:nvGraphicFramePr>
        <p:xfrm>
          <a:off x="-838200" y="228600"/>
          <a:ext cx="9525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F734-3B48-4690-ABA1-9A21E0BF4E45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14:window dir="ver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graphicEl>
                                              <a:dgm id="{4229904F-7C19-4E6C-97EA-4575ADB2B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4229904F-7C19-4E6C-97EA-4575ADB2B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4229904F-7C19-4E6C-97EA-4575ADB2B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graphicEl>
                                              <a:dgm id="{4229904F-7C19-4E6C-97EA-4575ADB2B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BF65A4EA-0FBA-4681-B0BD-110902A905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BF65A4EA-0FBA-4681-B0BD-110902A905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BF65A4EA-0FBA-4681-B0BD-110902A905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BF65A4EA-0FBA-4681-B0BD-110902A905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>
                                            <p:graphicEl>
                                              <a:dgm id="{CCA15FDC-C853-4AB5-8D49-F939D7CC1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CCA15FDC-C853-4AB5-8D49-F939D7CC1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CCA15FDC-C853-4AB5-8D49-F939D7CC1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CCA15FDC-C853-4AB5-8D49-F939D7CC1A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6330B0C5-2421-47D2-BFA5-B8BCE2725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6330B0C5-2421-47D2-BFA5-B8BCE2725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6330B0C5-2421-47D2-BFA5-B8BCE2725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6330B0C5-2421-47D2-BFA5-B8BCE2725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02E9A0A3-237C-4F09-879C-BDCA4F0A9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02E9A0A3-237C-4F09-879C-BDCA4F0A9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02E9A0A3-237C-4F09-879C-BDCA4F0A9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graphicEl>
                                              <a:dgm id="{02E9A0A3-237C-4F09-879C-BDCA4F0A9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9684541B-ADB3-4740-9F57-4C9751DE4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9684541B-ADB3-4740-9F57-4C9751DE4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graphicEl>
                                              <a:dgm id="{9684541B-ADB3-4740-9F57-4C9751DE4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9684541B-ADB3-4740-9F57-4C9751DE4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6CC18F12-FC29-440A-AD0D-C100362FB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6CC18F12-FC29-440A-AD0D-C100362FB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6CC18F12-FC29-440A-AD0D-C100362FB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6CC18F12-FC29-440A-AD0D-C100362FB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">
                                            <p:graphicEl>
                                              <a:dgm id="{0EB21035-74F5-4A7C-9F97-3F5C97403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graphicEl>
                                              <a:dgm id="{0EB21035-74F5-4A7C-9F97-3F5C97403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0EB21035-74F5-4A7C-9F97-3F5C97403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0EB21035-74F5-4A7C-9F97-3F5C97403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211DF316-9552-43DB-82C7-C9D01C052A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graphicEl>
                                              <a:dgm id="{211DF316-9552-43DB-82C7-C9D01C052A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211DF316-9552-43DB-82C7-C9D01C052A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211DF316-9552-43DB-82C7-C9D01C052A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A8B2411C-EC95-4F21-8488-16229FE11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graphicEl>
                                              <a:dgm id="{A8B2411C-EC95-4F21-8488-16229FE11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graphicEl>
                                              <a:dgm id="{A8B2411C-EC95-4F21-8488-16229FE11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graphicEl>
                                              <a:dgm id="{A8B2411C-EC95-4F21-8488-16229FE11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24D5DDEA-F350-4266-8B72-344F9AD73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24D5DDEA-F350-4266-8B72-344F9AD73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24D5DDEA-F350-4266-8B72-344F9AD73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graphicEl>
                                              <a:dgm id="{24D5DDEA-F350-4266-8B72-344F9AD73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34DDE102-F777-4B2B-8BC0-43242AA84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graphicEl>
                                              <a:dgm id="{34DDE102-F777-4B2B-8BC0-43242AA84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graphicEl>
                                              <a:dgm id="{34DDE102-F777-4B2B-8BC0-43242AA84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graphicEl>
                                              <a:dgm id="{34DDE102-F777-4B2B-8BC0-43242AA84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8">
                                            <p:graphicEl>
                                              <a:dgm id="{D3F5F3FB-BD58-4AB1-9210-109F233A9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D3F5F3FB-BD58-4AB1-9210-109F233A9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D3F5F3FB-BD58-4AB1-9210-109F233A9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D3F5F3FB-BD58-4AB1-9210-109F233A9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C8FB7805-0F72-408F-A10D-39430A88B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C8FB7805-0F72-408F-A10D-39430A88B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graphicEl>
                                              <a:dgm id="{C8FB7805-0F72-408F-A10D-39430A88B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graphicEl>
                                              <a:dgm id="{C8FB7805-0F72-408F-A10D-39430A88B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8">
                                            <p:graphicEl>
                                              <a:dgm id="{6100732F-184C-40B2-A572-99C169706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8">
                                            <p:graphicEl>
                                              <a:dgm id="{6100732F-184C-40B2-A572-99C169706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graphicEl>
                                              <a:dgm id="{6100732F-184C-40B2-A572-99C169706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6100732F-184C-40B2-A572-99C169706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8">
                                            <p:graphicEl>
                                              <a:dgm id="{8353DEE0-F24D-4C36-8968-EC528CED8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8353DEE0-F24D-4C36-8968-EC528CED8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8353DEE0-F24D-4C36-8968-EC528CED8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graphicEl>
                                              <a:dgm id="{8353DEE0-F24D-4C36-8968-EC528CED8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8">
                                            <p:graphicEl>
                                              <a:dgm id="{992ACA71-18C8-4A30-8815-1231C70DD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8">
                                            <p:graphicEl>
                                              <a:dgm id="{992ACA71-18C8-4A30-8815-1231C70DD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8">
                                            <p:graphicEl>
                                              <a:dgm id="{992ACA71-18C8-4A30-8815-1231C70DD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8">
                                            <p:graphicEl>
                                              <a:dgm id="{992ACA71-18C8-4A30-8815-1231C70DD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8">
                                            <p:graphicEl>
                                              <a:dgm id="{88A867F9-977E-4BBE-8A6D-B30A1BA9B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8">
                                            <p:graphicEl>
                                              <a:dgm id="{88A867F9-977E-4BBE-8A6D-B30A1BA9B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8">
                                            <p:graphicEl>
                                              <a:dgm id="{88A867F9-977E-4BBE-8A6D-B30A1BA9B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8">
                                            <p:graphicEl>
                                              <a:dgm id="{88A867F9-977E-4BBE-8A6D-B30A1BA9B0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8">
                                            <p:graphicEl>
                                              <a:dgm id="{DDBD3214-DDEC-463C-A1D5-A62A7E0ED7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8">
                                            <p:graphicEl>
                                              <a:dgm id="{DDBD3214-DDEC-463C-A1D5-A62A7E0ED7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8">
                                            <p:graphicEl>
                                              <a:dgm id="{DDBD3214-DDEC-463C-A1D5-A62A7E0ED7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8">
                                            <p:graphicEl>
                                              <a:dgm id="{DDBD3214-DDEC-463C-A1D5-A62A7E0ED7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8">
                                            <p:graphicEl>
                                              <a:dgm id="{25665EEB-9B19-47DD-BFCA-2D912FF8E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8">
                                            <p:graphicEl>
                                              <a:dgm id="{25665EEB-9B19-47DD-BFCA-2D912FF8E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8">
                                            <p:graphicEl>
                                              <a:dgm id="{25665EEB-9B19-47DD-BFCA-2D912FF8E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graphicEl>
                                              <a:dgm id="{25665EEB-9B19-47DD-BFCA-2D912FF8E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8">
                                            <p:graphicEl>
                                              <a:dgm id="{D5E710AE-CAAB-4CB3-A20E-50F98B671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8">
                                            <p:graphicEl>
                                              <a:dgm id="{D5E710AE-CAAB-4CB3-A20E-50F98B671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8">
                                            <p:graphicEl>
                                              <a:dgm id="{D5E710AE-CAAB-4CB3-A20E-50F98B671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8">
                                            <p:graphicEl>
                                              <a:dgm id="{D5E710AE-CAAB-4CB3-A20E-50F98B671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8">
                                            <p:graphicEl>
                                              <a:dgm id="{CFB35108-A913-4B41-8E3D-932AC25B8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8">
                                            <p:graphicEl>
                                              <a:dgm id="{CFB35108-A913-4B41-8E3D-932AC25B8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8">
                                            <p:graphicEl>
                                              <a:dgm id="{CFB35108-A913-4B41-8E3D-932AC25B8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8">
                                            <p:graphicEl>
                                              <a:dgm id="{CFB35108-A913-4B41-8E3D-932AC25B8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8">
                                            <p:graphicEl>
                                              <a:dgm id="{30E665BE-937B-4F88-AADB-DC34DD33A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8">
                                            <p:graphicEl>
                                              <a:dgm id="{30E665BE-937B-4F88-AADB-DC34DD33A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">
                                            <p:graphicEl>
                                              <a:dgm id="{30E665BE-937B-4F88-AADB-DC34DD33A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">
                                            <p:graphicEl>
                                              <a:dgm id="{30E665BE-937B-4F88-AADB-DC34DD33A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8">
                                            <p:graphicEl>
                                              <a:dgm id="{2109AB5F-70D6-47D9-9B14-06B4AEDDB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8">
                                            <p:graphicEl>
                                              <a:dgm id="{2109AB5F-70D6-47D9-9B14-06B4AEDDB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8">
                                            <p:graphicEl>
                                              <a:dgm id="{2109AB5F-70D6-47D9-9B14-06B4AEDDB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8">
                                            <p:graphicEl>
                                              <a:dgm id="{2109AB5F-70D6-47D9-9B14-06B4AEDDBF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8">
                                            <p:graphicEl>
                                              <a:dgm id="{DE32CE4B-F5FD-47C4-95F0-326FF5A32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">
                                            <p:graphicEl>
                                              <a:dgm id="{DE32CE4B-F5FD-47C4-95F0-326FF5A32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8">
                                            <p:graphicEl>
                                              <a:dgm id="{DE32CE4B-F5FD-47C4-95F0-326FF5A32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8">
                                            <p:graphicEl>
                                              <a:dgm id="{DE32CE4B-F5FD-47C4-95F0-326FF5A32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8">
                                            <p:graphicEl>
                                              <a:dgm id="{AAFB31E1-73BF-428E-B96D-5636E6D40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8">
                                            <p:graphicEl>
                                              <a:dgm id="{AAFB31E1-73BF-428E-B96D-5636E6D40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8">
                                            <p:graphicEl>
                                              <a:dgm id="{AAFB31E1-73BF-428E-B96D-5636E6D40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8">
                                            <p:graphicEl>
                                              <a:dgm id="{AAFB31E1-73BF-428E-B96D-5636E6D40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8">
                                            <p:graphicEl>
                                              <a:dgm id="{D944DF47-DC31-4279-913A-B3E3FB0E3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8">
                                            <p:graphicEl>
                                              <a:dgm id="{D944DF47-DC31-4279-913A-B3E3FB0E3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8">
                                            <p:graphicEl>
                                              <a:dgm id="{D944DF47-DC31-4279-913A-B3E3FB0E3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8">
                                            <p:graphicEl>
                                              <a:dgm id="{D944DF47-DC31-4279-913A-B3E3FB0E3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8">
                                            <p:graphicEl>
                                              <a:dgm id="{00F2894F-5F3C-40EC-A89B-BA4243DA4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8">
                                            <p:graphicEl>
                                              <a:dgm id="{00F2894F-5F3C-40EC-A89B-BA4243DA4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8">
                                            <p:graphicEl>
                                              <a:dgm id="{00F2894F-5F3C-40EC-A89B-BA4243DA4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8">
                                            <p:graphicEl>
                                              <a:dgm id="{00F2894F-5F3C-40EC-A89B-BA4243DA4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8">
                                            <p:graphicEl>
                                              <a:dgm id="{94C4ED19-DE7E-46DB-84BE-9A4349F73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8">
                                            <p:graphicEl>
                                              <a:dgm id="{94C4ED19-DE7E-46DB-84BE-9A4349F73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8">
                                            <p:graphicEl>
                                              <a:dgm id="{94C4ED19-DE7E-46DB-84BE-9A4349F73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">
                                            <p:graphicEl>
                                              <a:dgm id="{94C4ED19-DE7E-46DB-84BE-9A4349F73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8">
                                            <p:graphicEl>
                                              <a:dgm id="{A7D75F33-EF58-4F83-B4EE-8CB004A35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8">
                                            <p:graphicEl>
                                              <a:dgm id="{A7D75F33-EF58-4F83-B4EE-8CB004A35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8">
                                            <p:graphicEl>
                                              <a:dgm id="{A7D75F33-EF58-4F83-B4EE-8CB004A35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8">
                                            <p:graphicEl>
                                              <a:dgm id="{A7D75F33-EF58-4F83-B4EE-8CB004A35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8">
                                            <p:graphicEl>
                                              <a:dgm id="{A132D5C1-E233-49AF-AFEA-7DC9EB307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8">
                                            <p:graphicEl>
                                              <a:dgm id="{A132D5C1-E233-49AF-AFEA-7DC9EB307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8">
                                            <p:graphicEl>
                                              <a:dgm id="{A132D5C1-E233-49AF-AFEA-7DC9EB307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8">
                                            <p:graphicEl>
                                              <a:dgm id="{A132D5C1-E233-49AF-AFEA-7DC9EB307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089349">
            <a:off x="3518357" y="522325"/>
            <a:ext cx="3200400" cy="3505200"/>
          </a:xfrm>
          <a:solidFill>
            <a:srgbClr val="EAF0E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solidFill>
                  <a:srgbClr val="00B0F0"/>
                </a:solidFill>
                <a:cs typeface="MRT_Beirut" pitchFamily="2" charset="-78"/>
              </a:rPr>
              <a:t>نماز </a:t>
            </a: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نافله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نماز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تحیت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مسجد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نماز استخاره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نماز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استسقاء</a:t>
            </a:r>
            <a:endParaRPr lang="fa-IR" dirty="0">
              <a:solidFill>
                <a:srgbClr val="002060"/>
              </a:solidFill>
              <a:cs typeface="MRT_Beir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solidFill>
                  <a:srgbClr val="FF99CC"/>
                </a:solidFill>
                <a:cs typeface="MRT_Beirut" pitchFamily="2" charset="-78"/>
              </a:rPr>
              <a:t>نماز شب</a:t>
            </a:r>
            <a:endParaRPr lang="en-US" dirty="0">
              <a:solidFill>
                <a:srgbClr val="FF99CC"/>
              </a:solidFill>
              <a:cs typeface="MRT_Beirut" pitchFamily="2" charset="-78"/>
            </a:endParaRPr>
          </a:p>
        </p:txBody>
      </p:sp>
      <p:sp>
        <p:nvSpPr>
          <p:cNvPr id="4" name="Wave 3"/>
          <p:cNvSpPr/>
          <p:nvPr/>
        </p:nvSpPr>
        <p:spPr>
          <a:xfrm rot="20803629">
            <a:off x="628121" y="1547115"/>
            <a:ext cx="2971800" cy="990600"/>
          </a:xfrm>
          <a:prstGeom prst="wave">
            <a:avLst/>
          </a:prstGeom>
          <a:solidFill>
            <a:srgbClr val="E1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spcBef>
                <a:spcPct val="20000"/>
              </a:spcBef>
            </a:pPr>
            <a:r>
              <a:rPr lang="fa-IR" sz="3200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نمازهای مستحبی</a:t>
            </a:r>
          </a:p>
        </p:txBody>
      </p:sp>
      <p:pic>
        <p:nvPicPr>
          <p:cNvPr id="5122" name="Picture 2" descr="C:\Users\A@Z@M\Downloads\11745112153431292342420521814920071239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3644">
            <a:off x="1216905" y="3373173"/>
            <a:ext cx="4208830" cy="2847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D329-8C7C-4CD6-8621-3785133152B2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نماز، پایه و ستون دین شماست </a:t>
            </a: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.  </a:t>
            </a:r>
            <a:r>
              <a:rPr lang="fa-IR" b="1" dirty="0" smtClean="0">
                <a:solidFill>
                  <a:srgbClr val="C00000"/>
                </a:solidFill>
                <a:cs typeface="MRT_Beirut" pitchFamily="2" charset="-78"/>
              </a:rPr>
              <a:t>پیامبر </a:t>
            </a:r>
            <a:r>
              <a:rPr lang="fa-IR" b="1" dirty="0">
                <a:solidFill>
                  <a:srgbClr val="C00000"/>
                </a:solidFill>
                <a:cs typeface="MRT_Beirut" pitchFamily="2" charset="-78"/>
              </a:rPr>
              <a:t>(ص )</a:t>
            </a:r>
            <a:endParaRPr lang="en-US" dirty="0">
              <a:solidFill>
                <a:srgbClr val="C00000"/>
              </a:solidFill>
              <a:cs typeface="MRT_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68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364330">
            <a:off x="457200" y="1119521"/>
            <a:ext cx="8382000" cy="4906963"/>
          </a:xfrm>
          <a:blipFill>
            <a:blip r:embed="rId2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r" rtl="1">
              <a:buNone/>
            </a:pP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واجبات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نماز، یازده چیز است :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اول : نیّت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دوم : قیام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سوم :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تکبیرة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الاحرام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،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یعنى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((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اللّه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اکبر)) گفتن در اول نماز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چهارم : رکوع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پنجم : سجود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ششم : قرائت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هفتم : ذکر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هشتم :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تشهد</a:t>
            </a:r>
            <a:endParaRPr lang="fa-IR" dirty="0">
              <a:solidFill>
                <a:srgbClr val="C00000"/>
              </a:solidFill>
              <a:cs typeface="MRT_Beirut" pitchFamily="2" charset="-78"/>
            </a:endParaRP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نهم : سلام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دهم : ترتیب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یازدهم :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موالات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،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یعنى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پى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در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پى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بودن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اجزاى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نماز.</a:t>
            </a:r>
            <a:endParaRPr lang="en-US" dirty="0">
              <a:solidFill>
                <a:srgbClr val="7030A0"/>
              </a:solidFill>
              <a:cs typeface="MRT_Beirut" pitchFamily="2" charset="-78"/>
            </a:endParaRPr>
          </a:p>
        </p:txBody>
      </p:sp>
      <p:sp>
        <p:nvSpPr>
          <p:cNvPr id="5" name="Rounded Rectangular Callout 4"/>
          <p:cNvSpPr/>
          <p:nvPr/>
        </p:nvSpPr>
        <p:spPr>
          <a:xfrm rot="20674585">
            <a:off x="1905000" y="838200"/>
            <a:ext cx="2286000" cy="762000"/>
          </a:xfrm>
          <a:prstGeom prst="wedgeRoundRectCallout">
            <a:avLst/>
          </a:prstGeom>
          <a:solidFill>
            <a:srgbClr val="FA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err="1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واجبات</a:t>
            </a:r>
            <a:r>
              <a:rPr lang="fa-IR" sz="3200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 نماز</a:t>
            </a:r>
            <a:endParaRPr lang="en-US" dirty="0">
              <a:ln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cs typeface="MRT_Jarida" pitchFamily="82" charset="-78"/>
            </a:endParaRPr>
          </a:p>
        </p:txBody>
      </p:sp>
      <p:pic>
        <p:nvPicPr>
          <p:cNvPr id="6146" name="Picture 2" descr="C:\Users\A@Z@M\Downloads\20070226_1231052484_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129">
            <a:off x="1163147" y="3387571"/>
            <a:ext cx="2967165" cy="2128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BBF0-ABC1-4A47-A824-8041D0F58FB0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400" dirty="0">
                <a:solidFill>
                  <a:srgbClr val="00B050"/>
                </a:solidFill>
                <a:cs typeface="MRT_Beirut" pitchFamily="2" charset="-78"/>
              </a:rPr>
              <a:t>نماز، پرچم اسلام است. پیامبر(ص)</a:t>
            </a:r>
            <a:endParaRPr lang="en-US" sz="1400" dirty="0">
              <a:solidFill>
                <a:srgbClr val="00B050"/>
              </a:solidFill>
              <a:cs typeface="MRT_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07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conveyor dir="l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@Z@M\Downloads\nw1_129_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146" y="609601"/>
            <a:ext cx="5044053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017043">
            <a:off x="4575986" y="548625"/>
            <a:ext cx="3200400" cy="3657600"/>
          </a:xfrm>
          <a:solidFill>
            <a:srgbClr val="EAF2E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نیّت</a:t>
            </a:r>
            <a:endParaRPr lang="fa-IR" dirty="0">
              <a:solidFill>
                <a:srgbClr val="C00000"/>
              </a:solidFill>
              <a:cs typeface="MRT_Beir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قیام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تکبیرة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الاحرام</a:t>
            </a:r>
            <a:endParaRPr lang="fa-IR" dirty="0">
              <a:solidFill>
                <a:srgbClr val="00B050"/>
              </a:solidFill>
              <a:cs typeface="MRT_Beir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رکوع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سجود (دو سجده )</a:t>
            </a:r>
            <a:endParaRPr lang="en-US" dirty="0">
              <a:solidFill>
                <a:srgbClr val="7030A0"/>
              </a:solidFill>
              <a:cs typeface="MRT_Beirut" pitchFamily="2" charset="-78"/>
            </a:endParaRPr>
          </a:p>
        </p:txBody>
      </p:sp>
      <p:sp>
        <p:nvSpPr>
          <p:cNvPr id="4" name="Wave 3"/>
          <p:cNvSpPr/>
          <p:nvPr/>
        </p:nvSpPr>
        <p:spPr>
          <a:xfrm rot="20846112">
            <a:off x="2602351" y="2194166"/>
            <a:ext cx="2362200" cy="1066800"/>
          </a:xfrm>
          <a:prstGeom prst="wave">
            <a:avLst/>
          </a:prstGeom>
          <a:solidFill>
            <a:srgbClr val="E1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spcBef>
                <a:spcPct val="20000"/>
              </a:spcBef>
            </a:pPr>
            <a:r>
              <a:rPr lang="fa-IR" sz="3200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ارکان نماز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543800" y="6324601"/>
            <a:ext cx="1295400" cy="484596"/>
          </a:xfrm>
        </p:spPr>
        <p:txBody>
          <a:bodyPr/>
          <a:lstStyle/>
          <a:p>
            <a:fld id="{84556221-A582-41BF-B96A-4BCE5B34F483}" type="datetime9">
              <a:rPr lang="en-US" smtClean="0"/>
              <a:t>1/1/2004 12:25:17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461720"/>
            <a:ext cx="3352800" cy="320080"/>
          </a:xfrm>
        </p:spPr>
        <p:txBody>
          <a:bodyPr/>
          <a:lstStyle/>
          <a:p>
            <a:pPr rtl="1"/>
            <a:r>
              <a:rPr lang="fa-IR" sz="1100" dirty="0" err="1">
                <a:solidFill>
                  <a:srgbClr val="0070C0"/>
                </a:solidFill>
                <a:cs typeface="MRT_Beirut" pitchFamily="2" charset="-78"/>
              </a:rPr>
              <a:t>همانانماز</a:t>
            </a:r>
            <a:r>
              <a:rPr lang="fa-IR" sz="1100" dirty="0">
                <a:solidFill>
                  <a:srgbClr val="0070C0"/>
                </a:solidFill>
                <a:cs typeface="MRT_Beirut" pitchFamily="2" charset="-78"/>
              </a:rPr>
              <a:t> خواندن وسیله نزدیکی مؤمن به خداست </a:t>
            </a:r>
            <a:r>
              <a:rPr lang="fa-IR" sz="1100" dirty="0" smtClean="0">
                <a:solidFill>
                  <a:srgbClr val="0070C0"/>
                </a:solidFill>
                <a:cs typeface="MRT_Beirut" pitchFamily="2" charset="-78"/>
              </a:rPr>
              <a:t>.پیامبر(ص)</a:t>
            </a:r>
            <a:endParaRPr lang="en-US" sz="1100" dirty="0">
              <a:solidFill>
                <a:srgbClr val="0070C0"/>
              </a:solidFill>
              <a:cs typeface="MRT_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80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erris dir="l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.tebyan.net/big/1387/09/218677421911235415117919620282254184134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715000" cy="4445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224614">
            <a:off x="4936518" y="971496"/>
            <a:ext cx="2667000" cy="4038600"/>
          </a:xfrm>
          <a:solidFill>
            <a:srgbClr val="F1E7F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fa-IR" dirty="0" smtClean="0">
                <a:solidFill>
                  <a:srgbClr val="7030A0"/>
                </a:solidFill>
                <a:cs typeface="MRT_Beirut" pitchFamily="2" charset="-78"/>
              </a:rPr>
              <a:t>قرائت</a:t>
            </a:r>
            <a:endParaRPr lang="fa-IR" dirty="0">
              <a:solidFill>
                <a:srgbClr val="7030A0"/>
              </a:solidFill>
              <a:cs typeface="MRT_Beir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ذکر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تشهد</a:t>
            </a:r>
            <a:endParaRPr lang="fa-IR" dirty="0">
              <a:solidFill>
                <a:srgbClr val="002060"/>
              </a:solidFill>
              <a:cs typeface="MRT_Beir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سلام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ترتیب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dirty="0" err="1">
                <a:solidFill>
                  <a:schemeClr val="tx2">
                    <a:lumMod val="60000"/>
                    <a:lumOff val="40000"/>
                  </a:schemeClr>
                </a:solidFill>
                <a:cs typeface="MRT_Beirut" pitchFamily="2" charset="-78"/>
              </a:rPr>
              <a:t>موالات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cs typeface="MRT_Beirut" pitchFamily="2" charset="-78"/>
            </a:endParaRPr>
          </a:p>
        </p:txBody>
      </p:sp>
      <p:sp>
        <p:nvSpPr>
          <p:cNvPr id="4" name="Wave 3"/>
          <p:cNvSpPr/>
          <p:nvPr/>
        </p:nvSpPr>
        <p:spPr>
          <a:xfrm rot="20739158">
            <a:off x="3276599" y="4003390"/>
            <a:ext cx="2514600" cy="1295400"/>
          </a:xfrm>
          <a:prstGeom prst="wave">
            <a:avLst/>
          </a:prstGeom>
          <a:solidFill>
            <a:srgbClr val="FED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spcBef>
                <a:spcPct val="20000"/>
              </a:spcBef>
            </a:pPr>
            <a:r>
              <a:rPr lang="fa-IR" sz="3200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غیر ارکان نماز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F1447-FCBD-4949-AE30-FC068CC03FF7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09320"/>
            <a:ext cx="3657600" cy="365125"/>
          </a:xfrm>
        </p:spPr>
        <p:txBody>
          <a:bodyPr/>
          <a:lstStyle/>
          <a:p>
            <a:pPr rtl="1"/>
            <a:r>
              <a:rPr lang="fa-IR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جایگاه نماز در دین ، مانند جایگاه سر در بدن است </a:t>
            </a:r>
            <a:r>
              <a:rPr lang="fa-IR" dirty="0" smtClean="0">
                <a:solidFill>
                  <a:srgbClr val="C00000"/>
                </a:solidFill>
                <a:latin typeface="Tahoma"/>
                <a:cs typeface="MRT_Beirut" pitchFamily="2" charset="-78"/>
              </a:rPr>
              <a:t>. پیامبر (ص)</a:t>
            </a:r>
            <a:endParaRPr lang="en-US" dirty="0">
              <a:solidFill>
                <a:srgbClr val="C00000"/>
              </a:solidFill>
              <a:cs typeface="MRT_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95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000">
        <p14:pan dir="u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begir.charchoob.com/images/48749434732735862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1230">
            <a:off x="1752969" y="1478412"/>
            <a:ext cx="5756476" cy="431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657600"/>
            <a:ext cx="8229600" cy="2514600"/>
          </a:xfrm>
          <a:pattFill prst="dashHorz">
            <a:fgClr>
              <a:srgbClr val="FF99CC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txBody>
          <a:bodyPr/>
          <a:lstStyle/>
          <a:p>
            <a:pPr marL="0" indent="0" algn="r" rtl="1">
              <a:buNone/>
            </a:pPr>
            <a:endParaRPr lang="fa-IR" dirty="0"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اگر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انسان ارکان نماز را بجا نیاورد و یا اضافه کند، عمداً باشد یا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اشتباهاً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، نماز، باطل است ،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ولى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غیر ارکان را اگر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اشتباهاً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کم یا زیاد کند، نماز باطل نیست .</a:t>
            </a:r>
            <a:endParaRPr lang="en-US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47800" y="308429"/>
            <a:ext cx="6096000" cy="9906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ea typeface="+mj-ea"/>
                <a:cs typeface="MRT_Jarida" pitchFamily="82" charset="-78"/>
              </a:rPr>
              <a:t>فرق بین ارکان نماز و غیر ارکان</a:t>
            </a:r>
            <a:br>
              <a:rPr lang="fa-IR" sz="3200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ea typeface="+mj-ea"/>
                <a:cs typeface="MRT_Jarida" pitchFamily="82" charset="-78"/>
              </a:rPr>
            </a:br>
            <a:endParaRPr lang="en-US" dirty="0">
              <a:ln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MRT_Jarida" pitchFamily="82" charset="-78"/>
            </a:endParaRPr>
          </a:p>
        </p:txBody>
      </p:sp>
      <p:sp>
        <p:nvSpPr>
          <p:cNvPr id="5" name="AutoShape 4" descr="data:image/jpeg;base64,/9j/4AAQSkZJRgABAQAAAQABAAD/2wCEAAkGBhQSERUTExQWFRUWFx0ZGBgYGBccHhweGhwfIBsYHhodGyYfHB4jGhsZHy8gIycpLCwsGB4xNTAqNSYrLCkBCQoKDgwOGg8PGjAkHyQvNi40LDIwMCwsLDAwLCwsLiwpLCwsLCwsLCwsLCwsKiwsLCwsLCwsLCwsLCwsLCwsLP/AABEIAMIBAwMBIgACEQEDEQH/xAAbAAACAgMBAAAAAAAAAAAAAAAFBgMEAAIHAf/EAEYQAAECBAQEBAMGBAQEBAcAAAECEQADBCEFEjFBBiJRYRNxgaEykbEHFELB0fAjUmJyM5Ky4YKiwvEVQ3OjFyQ0U5PS8v/EABsBAAIDAQEBAAAAAAAAAAAAAAQFAQIDBgAH/8QAMxEAAgIBAwIFAwMDAwUAAAAAAQIAAxEEEiExQQUTIjJRFGFxgZHwobHBM0JiFTRDUuH/2gAMAwEAAhEDEQA/AOYUVItRCAASosPMn/eHeZ9npmJClVDzSAbpcW21uNoXcDJTPknYrANtyYaeMaibKqKVSVMl3OzsU/k8Lck8wGvBUs0VazhdcqYZahzA2A0L6N2O0MR4Mo6ZINVOVnUOrD0tcCDPGuEzpyJcyUgqUlwSnVtQetlRrX0n36gl50lNQkfCQQX0WGOxYn5RK7uZXBr3FoFxzgWXISifKWpUpRyqBDlLjUEBiCLgnoIaOIZs+RQoVSlBZhYB2YXDeY+cUuHDNk065FTLUZQPKSxCk9PQ6efaLFHPEuWhCbgWAJJtBdOne0kdIJqNdXQMjnIlimSuuwsKnJaal3DXdBIUL6BQHvFqTOUrDpxpmExII1/ENX9Lj0jE4+pC3ygBgClI27jrBKiqvFzpSESgoHRID21JjV9G4OBKVeKUv6uh6YkPBuKpqadMqaUqnIACwrVxbM2t9X7xLhlGtFXNlqlFMlclOzpKklSVB2a6cpbWAwwGXOqBOTPVTTpYAdIBCgLZr9mBG8H6tU9coplVSH0K1SlD6Fh5tAzI6kqRC6tSliizP/2AuDpQpamdSOfCmOuSSdwcq09msR2vDIjCzKNQVZVSVZVIFrMGKWP9oO/xGKOJ8PmZSiXMKUrQCqVNlm4Wmyb6lxr1MGqJBRToYeKQgPmIzKsHPNa8UII7TWohuD2/zEqirE0U5M0tLp5/xIKvgWdCx0fQ7BxDJLwmQJ4rJc4oBSQtIbIsO4L7EKcuOpjbEKmnQnxp1KoEKzF0FXN1IDh/OJKPExVSlpmS+VbgS2cs34rMk9toqATwozIVlq9LEfaL6OIZEifPzAGkqFOVi6c+UBYIGyrH59YJ4zMpp9K0pfiKQy5OV1FK0/Dpdvwl9iY1lU0illJQlAWohy9x530iSfXVKGVllplEWKdf0jRNPYRMPrEryrsM9eO0o0WLSKhSJs1MynqpaSCCCCRukjRaQflFqZiExFQJkqW8iYGmaBlj8V+qWB8niKZWFSD4jqLulRNh1YRQGMEJKCss+g0MHLoePUYrs8ZII2CX8UqZU6UZcxGaWT8Jvp329IkkY7LQAlleGgOHPMGGx38oVanGgleoB1b84hViOY3Lkm8bjT1bNveCHxDU+Z5gk87iOaqtVUUSFrlqSAtBSQF5bZhaxbfdoLy8YqKuYnwpf3ZUoFSvGSWVmDZQAxZw79ozCq8JSba2FtP0PlFmn4jnibkEhU6WB8YIzDsxZ/SF12kavvmNdH4gLvecTbGMJqKmWZc2ZLlygAoqQ5JKb6FsoBDvCrj+L1dOgSZi0KlzE8s0O6k6ehb6w9CfIrULlKB6KSXSofQt7RBikmnKFTFyisUiSnKRbQGwNjZrwGydY1dd4yp/Wc/wPjdVJLElSM6AOQjXsL9IJ8M4lOrZ83PMySSMxlhnL2yg6gdTGDjqUo5V0Q8M9kE/Jh9YmmYDLngVGGzfDmJ1Rsf6WOnkbRmDnHMwRmOAGyB1mtaibUA01PSlEiUpjmGQEg6B9Ru/eFqtw0ypmWanwlXUHYMLgEEajQ/KDODitrVTEzKkyUyrKyJAU97N6GK3F9X4xlIlomTPBcGYUHmJsdr3D2s8WwDzItRXHmZMXJ05zkUykNlNtdrfvqYV8ZwcyVOOZCvhP5HuIajLt3Js41ZxYdgwfvGkpUtQMqaOVVnfQ7K8v1ia7TW32menu2NtPSI0eRfxfClSJhSrT8J6jrFCGakMMiN5kZGRkTPTuFDw7SIX4wU7HMBmGUHX22hf4uxtNRNCJd0oB5h1LaeTC8eYD9nc5YCpihKSdlfF6jb5wx//AA3lt/8AUH/KP1hWwPaL7A7LtVZT4a41qJ01EnIAAnnVezb+p2PWCScWV4iiS5zEfIxCeBvC55NUUnd0gg9ixFo9peF561EjIXLhifzFoO0Rw3Ii7xEWPUB3zDtXWugEkGzhPY3v13hUVUhKyNNxF2vpJklP8VLJ/m2+e0JkrNW1fhSicqbrWOg2B76fOGdlor9sUUaZ9S5B4xGWdiIzAPcmDlDiACS/SELigmXOSiWwKLk/QP8AvWN6bigtzJL9rxgmtUk7pezw90AKcx1kz0qmOdr+sFqPElpCgkshVjppHOMM4idagsZXNnP7v2hklY0kJPPY6h+nWCUvrcZzALKLaSF5/SMaawCYllEAOWewiWgxFS13dYQ5AewA/KOfTOKkhatbCxGh7AxewniBKkghTHcOxEQl1LcZl2r1KjdziO1ZiJIACiEKVdL+0bKxQS0kJLFjpHO+I+JyAlMlSSpJBN9b3Ee0HEXjcoZKtDmUB/3jJbqQxAhRr1LIG6np+IyoniwJvf3v9XghVYqkSWBNtXjnFfjcyVPIspLaJL+rxAridcw5QizHcg3Bu40vf0iH1tZBzKp4fcDnjkcxxVjfI2a214UMW4qVmV4YBAs7wNp8PmzFhCUrUTsP3pDVO4CmolJWZYYG+W5gVtVbaPQsKTTUUNlzuifhmKzUTvGXzA6gsxH5R1LDMHk1crxZRCc17WZWjnvsY94Z4QphLC5yBMUzkHTyjSr4dBP/AMqVSUqU60y1FKSB+Y7axmQyDcxAjOu0W8KmQfgRYRxEpE7wFpKF5sqtCAR3Bhuw6tWxKCAyXN9h9Y2m8GUqkMZbLuRMCjmB2L73+cBanBqyUk5EIm/2rYn0I/OCqdbUvvYGB6jwi9sNUhH6ybHcQXmRMQSJoJZQ1bcdx2iOs48nmUZMyUAVJylYJFjuzezxe4flTNZ6Msw7G4A8424ulBaVFSUhQDgpG+0ZX6YXbrEPUdINXfbph5bfiJMyYzh2i1hGIKp5omJNw2ZvxJ3BigKZRHOPXSCWD4H481MpJAKhqT2vHP8AtOO83Q7WG08xzxLD6j72mfRhLTZbzMxZJINid3IO0bH/AMRmKy5ZMlIIdWYrJG+UMPeD87D80pUkOlPh5Aoa6M4MCxgk9NImUmcROT+NQKgSDp5NaGAE6ILiL3GSTNUhMmWtcxDlShLOjaOzEvfs0Jk+VmUQsFKht/KO/cJBt3jqWCTKgSVGpU81JLolpuw03uVC9uohN4hwypq5ypiKVaUN+JkqLWJPR7/MRQrmC3059Ygunw+XVS/BmllMPDU4sS7A9HhDxXCV08wy5gYj3h0TQHIB8Kk6g2OpYHd7fSLNahFbK8OcQJw+Be5I/Crv9dOkaUWCv0npPabUbfQ85tHkXqnCpstZQUFwWsCYyGEZzo2LcXTpyiJJyS9M2579hARElanKlqJ/uMWUyzmDAN10iymWCXaOfa4zmbdU5OZvgNQqXNzFSiMrMo21/SH/AAzFRbmIfoCT8hHN8RnMl9CkW6ftvpDZwzNCZCFm61gE9hsIc+HvvXbiC2uQPMJ4hrEKjOlaJgJSQdRYvrEfBXCYp5M0gOpZKkn+luUel/nBWTiClSFBSQUOz9DAqur5ssp8JQyOxSRt1Dd3t5QdqKWI4ldHra6mO4nkREqcImTFKWsErUSTbd/LQaekUxhJCi4I7R0ujqEpOYsSX1vc7mMxmjQQkgZXAffe59bwI/hT7cq3MFHiDHJPSczXR6pCX7AGK66ZQOXK2ljaOy4amSPgQnyb28oHYyiWtaipItoPXT8ooPDXCEhuZudZsAPXM5inCZqlAAA9hEc3CFAkFN7vZjaOp4XwugZFgmyS6ACrXQvo4FvWJJWASZ04TZmbxGsHUbnmWFdezbGADTag9XEKW1j3E5VT4CrKVBBIB1vGicJVaw8vyjudRgzIYSiJZTYhQvvkNnSLQArMIlIUkEpBKgEgMSUn8at222jOwOkvY9qdYl0nCXiJSRyqJIyndg7gdGceYi3QcLALZYLDoNQ+oPzhpopYWjMEhPxBF9GOoJLuS7GKVJUgkkuL7663Ha8FaLTC5/X0i/U3OiAjqZcouGVyXnJyOrUCzeQ2tt5wQp5y/CUc1rghx22jJ09JlOC7HQ/X8oQ+KuK0SFa3IsBvHQqqVJgQZRZbYFUEkiMmH51zFByEbgbkH6QbWGsOkAOD6nMhCtcwBPrc/WGOpKSp06Ef945LUXm2xmPzPpfh2kXTUKg645P3ldSY8faJECNVp3jCHyCZJBszvAyow5WcKJzJGx1fTyMFxGTJVnIsfLuIJo1D0nKn9IBrNBTq12uOfnvBWM1UtUoIISWHS4/TrCJ4CkXSog6uLfSH5FLLCyZiczhgNR3t10gLxLgCQhU2Qph/9ti+tyP0hhqwdUi21Dp1nC2UWaW41Oef8QWnj6sSUpBRyBrg8zde/lDbgX2hS5xCJw8JZs78pPQH8jHN58shRBBSQbghiIjROF0rH5QvDsIzTVWLz1jdxZRVcicqpRNJSoAZ0WSANApN/nBjBauYKNFStU6qmK/AgCzkhgkNpuSYXsA4nXT/AMOafFkkMxuQOvcNtBmfRrp5aqigWlUlXMqWSTl/qS1yOojRWB5ELqtByynI+PiB8R4erp85U8yEyyog5TMSSAkM56ktC/XURSo5kkKTq9vr6nvHSMKpVmSmpnz5kwqAV4csMkA6Bkh1H1hb4vwyoqZhmIp5gTlAuA5bfK7i1uto83PSVvqyN69YNpcelJQBMlZ1jVRVr09mjIXVTACxYEWv2jIjL/JmAstHGTHviXhqZLV4soZpZclIF0v7s++zwvFYAcg9v30jp2BUU+WkJVMTOSw5lcqmIs+ym9I9rcMpZxyqliWslgfhJY3tvFH0+ektfoNxynH2nJ62jK06EAjeL2AYtkAkrLFNhfUbe0O1XwBLWM6Z6gNWISdtAQ0JXGXBkyQjxisKSlQSWBBS+a+t2Kde8EaU20NntBW0NjoUsHHz8RolYgQGexilieLBAAJAcgX6wl0NZUMQlYZIfmF2cD6kR79zXNIC1FRUWB0Fz09YZ2eIqBx1ixfDArje3EeqWtZjY+ca4xi5AJKiTlTqSTdIs59YA14XJQPDIZLJuNQRZzuXGveI6uVNUorVdAype2pSHt8o9d4kAnpHMn/p2zOTkdYx4TxGlSHQfyI7RvIxPPOSNT+/YCFahwYzZhIUUZRsSH6Pe8R4Qv7vPXNZRCZZzOSS4tZ/Mj1ilXiW7AInh4ejng/gTqUnFCgKBLEMLaFx+/WKtLi6XOVZGdxme6e4Oxs3rA/BK9NSJa9QofBrcEuTpZnhiUlCUBQpgkNqwfT9IY2Fbaivcwc1tW+c9P4ZaqMeMpIRKyrcMOawAGqj0FvO/SF6Wlc+Wiaso8VLqUoEPlLty/MOYsUozgoRkyghPwOpKS7sX3OjxvPw4JmBroKXWHHOV2OVrMyQT7RzVisGw3aMctaobtMUtSJWXLeWiZzEAOSCRbruSLX3eMwTCpYuvnUXKiRqTc/rFPG53hJKVNoRyuyR4Z/QWj3AsVVMbInOw7MO/wBYaeHbTk94JqyfSO0KcQU0tUoiUlSVdWYDz6iOLcX4QoFC1682ZuyyPyjtWITZ/hFeUF3DDXVnc99u8c04molzJQZJzBLqfb+IokDy6do01rbQuPmE6FnW/Pzjtie8C4kQDLJ+F28o6Yk5tOx+aUv7GOOYMki6bKT+z6R0LCuIWVlUNQg37oTHN2e4mfQ6faBD6jf99P0jFRswLEaZv+gR6ZKglKzoSLNo+m9z+se2zTMhVbdm6xkw2+XrE9PKT8StAWT0tqempOujRWTIUsrysEpcju5JAHSzse4idpxxIyIPxI5ZaldEu/lAnA+I0zWmO6WbbppBDiKrSJKw7ZkkD1jndDhikzQJUwgakhiGG7e0G6HU+SSp7zl/HqEtdOcNj+ZjnjFD95SVBs4fKevYwkHCluXDF7v5QVk8TmRNyTQ4DHMHuDcEjb0hykIppqSFhLsNXGoBsoebQdqUS71ocGc9Wl9Hob95zhclQDu9oO8CYx4c8SyeSY6Sk6O1i3e4PnByl4ARMWVIVYXCFXHRn6awnY9hipFUZaOVaVJIY72IL9HEJ6bEckKckRwlFlW127xhxHF6qiqVU8kBaCQZSVO4C9EhjoFOPSDsmtVSyxOr6hlq/AAAkHUJDDMot3ihxZg8ybMpZiFcyk8qhZsvO++gf2ghi2Iz6SUFTJSakIOUqDAhRsOVjq4Ft4MA5MOTIJz0HSc5xut8eomTUSVZVqccp8n9o9jqFPXVy0hQpJaQQ7KnBx5smMiNv5lTSCcwRw/RVpKVomhErIgELBU7JcsLHTuNIP41Spn5JT55qVLIKdEnKLnpqbd4mp5UyZlY+FJyD+4/wf8AlDesRz8Xp6NKUIZypfKLkkywSSf1iwAA5lwoVcE8fzpIMF4cRRSlKnzVTF5XckhCbaAP0bWAvHONS58qZJRp41zoGAUfUOoRQrsWmVUsKmuE57JGn+HbzjbEKcc+UD/Efa48IEu8DPqOCF4i23WDBSvpAeGYMQhYKS5ln/pI08oMYPhSc6Ss6FwL6Jck+0XJzha1BgPDLk/2DvFQZsxmK0yLALDYMLeV+8DbiWGYtLksMytUDMmaLklix2uAW+Y+UGcqChUr8RlkixZ2LB9Hs/kIGJpgQcruXa5YNoPS3yi6JJNQAxy7gKcnlZgHte8SjZEqlu8T2XLTIQZi2JWoJcAtygEhhuQTfSK3EdAhBmtoQ3mcwJ8rHSCWFSjOSgTQ/wASrt1ZLgdgbw1yOHJLqzoSXyFWZyb5X17/AEg+rStYuek3QZ6don/ZwyEhtA5c7O4A946HKr0kXKQUJ0cdg/y0/uhZn4fKpAsywyXKinswuDt0jybjEtQfLqkA/L6gtD+qsbRntBvqTVnPTr+81mSUmdMY5ACFKYs6QrQl7Ble0X14mlE1KMpaXJlq2Y5gwYeaiIDUrzFzFtmHg2GylMkkHoGBfzgwmcAFhakhxLQ7tYAEgdND8oT6sobDthGm3CvmDuK+fw8uUghbgO7pCgT5Or3i5h05EmWjIzIBTbsHbzce8aVlTLlywlACgEzFA7AFD+rnN8oTcIxgiWuXMsQUEK2Lkh32MTo7ER8N1MpqNxHp69cTpilnwsuwl+4AP77wrcTBARKDc81RQGHmX8v/ANolHECAogrB5l2f+lQH5CJsOXnCJihzBCcva5JPsPlDWxBapWDC7YQ+O+P7Tnv/AIZNljxPDUBooEatZx1FtIZaAIXLAcBS0J3uWQB7Q91yB4eUpDZlbf1GOYYwtEurlpJKCEyyk7HMA487tt6wo1OiFahl5zOt8P8AFfOc1PwR/WGMNxSYmXrqshz3SkNBxfEWYrQQwAOU/wBuvuPaEuWFoKGzEeOXKbjbbaNKLGQqYAo/zD5pVC48ACdBnMd5WLJeWAbEuR1zKIv5CK44kTLSkljmWEE+QCQPp6PCemsBmSQM6jlRZHnv0gTi1aopQkJyfxF9SQxDXO8SqMeZldclaljGFNd4yQokMFKSHOpzaf7doGUSRK8YsDlOVI8zb2AiNK2kywAWGc+ZCtR+9zFivPxlmzqSf/afXzMQW7DtOP1WqN7ljKWLUf3hUpSRdaCC2xSb/Jz7RXxGbOpZyVi8pRBy9gACOxgrglSEpBWbusDrcpLfT5RBjlaiaMjXQsjUXYFyO0ahuMHkTyvjrzGzA+JkTZXIq5IGXQhgSe+7esRYvw/40xFQCc8uWrMP5spUB6wjpSUIQqSWWmYSO9kuD2Z7R0XhzHEVUsqTZYSErTuCVJcfVusJ7q20rCyrp/b8/mdBRfXq08tusLSJYTTygoOZYKXAdsyCflZvSPMLpZniTTNSRLXOXMSS1g/Lv1AVftFPGKqbKQVyhnS6CpO7EqBI9DpFyh4ul1QmywWKcoIOtzd9m8ocaTUpqKw4lHTY20zWvxNcuYpAlqIBdwLF72+ceRtUyySCxPKn/SIyDdstF/HuKlmb4Ep0sgZlecohh+sAMJknlKrnOrXd5QiIMZiFhQKvDfq7y1PbpaPcLmFKZQIcqmKGu5ljtC9mLGc/ba1jSyH8Bhrn7fyX9WETrU3iFvxj3lDWKUtajKGgGc/6NdLwRqaYlMxtc6FF9QPDbXufpAw4BEXjgEfabz5hKlEm2Q2a95erfKNJa2UoFwMihmI6AO21rh9YuLQM5Be8slhsRLDv6X9RFKmU+dycoQshySWswAZgW36x7vKHqJsFqIKGSC3T5eZaw6xco5Dz8x2mMLen5xVkrKkFQAykG9tQwY77p94IUEoGpbpMG57Fmi+mpa1go+ZguVGSO8I8KyUgJKmJAcEhmubdIPTKjMJiwMwcZQ7GzXv2gPQIBlgEG0sEC7A5lXIdtt4r1WJeAgqvlcG12zW+vTrHWrQKKwSeBJXWBmNQHJkGP1+eVOB08JY7uWHzeEzh6iUtakla8iRdOY72/UwXqZhnLnHVORRSP8vrrEVLJUmUsoN3AcdACSx9oRavW+bZlOkvp81ptY56xj4dogl0uQQEywXYcyVDTf1gqiXKVOmZ/hQpNwSOoufn6EQGlzCTKbVRlLJYOCdX7NYBo9novNCQSXBIdsz58pszsz9ID8zAhIswD/O2ZYxKpQVLloDkBaScwuSgszdADaFJEkgrFiGSPktPveGYqCcstIOXKo92CFMHbcxDPlDZnOTRyBzhzf8AdoxLbiDM9+5gYJxLD0y0laEJCnfS5Vtfzi9heNpKUpdleCnl3FjFHFpWW6lKVzKCX2ubX00+UCa2lCghR1EsMxZtYM02vaonI4lbCL1w3GOh/WdGnYlmWUu7LUw7kmLBRJlyiooC5q0Sw7Ak8gYDtHNKfEzJq1+KtZSMzFyQOb8wIecEqhMGcl3QhvIoTHRV3pqEH27QYLZp7GPXJHMB1fC9TLUZksBjUrVkB2JFgD32EKeG4mtc1IXJSSDrcXY9o7SufoHH+Mf9Qjm2P0uWrQpLAKQVKtuEkF/rCvVacIu8fM6BPELa8ID+8rYVOUuVLWGlhIIISNcpLElttYBGizSczkqTNfc/EGf5n2iyitKZSUWZQcnfmJsPMBos4SXE5Je6NP7bj1v7QvNhBkXauxzhjNUghErzXb/i6RdrJn8NJLD4Nf8A0hFOes5ZZbTMR/n0PpFrE1/whZ8pQ/8A+Mf7wMR1gBGc5lB1FMvLvNb/AERBUyCpUzbnVf1MEpLZUf8AqE/IoEDayafEWCphnUB1+L/tFsnGBLZJXAmgTlQgubqU7dstvnFikxFUpa50oaJTmGxZQtHk9Y8FO/Mvz0TGYLNSFHxg8sjR2sFh3I0bW0aY3nkdoRUzeYHXqI+4Tj6amXmG+Qdwc9we4hc4zpfDK5kkFClKcqTa4mWPnB/CuFZEvNMppp8OYZdnzJJClEEKgdxjRzDKUMqnzjQZgrnLG2nkYDTSNp7gU9s6O6zfQS3USlTcazUy0BSAohCHLs/KLtHsDZWGTChH8NfwJ/Cf5R2j2HG4xd5zy9hlIVZF5WAlkHTVyAzeZ+UUlVOQSXSW8W+n9Ii7PrPBVMlaZJ1v7SrM47M8VsblPMS1sgzMGAcntbvAPAO4xQwCNlu0nqaUokpSS38YnQmzEAdb2i7JBJnITcltR0JF/SN0VKFzBoQyddHd26OHitQ1yELJUWz5gHsHKnGva3qIzftiYuegHeSV8kmdOADDwuvVKU+t9onl0BC5aQE5VSi5PVSVDX0jdU0mnSpku+VVted2fU2HvEM/EgqbKuUiWlFhuxIJLaWJZ4jIzKErnEmoQUU8wKsDZKFEAl1XI72DxHQ4llq05iLq5QNgA+rXMS4o01SZSVBYPMTuQBbfS5sBsDDFT4VLQbSw+Yl7X5DDXw+lt+5TwP6yr4C7RK9JXHwkBP4wUK3sFP6WJLwGxut5Fpt8QAHks/kIa5tGhIUn4bApG5LAMP8AiHvCFMwtclaxMLqdJCr3GY6dIZ+IXGukgDrxmChMtlj0zLGEgLmhBDZkLGvUW9HEWkyClCkMLEHKzi8s6nsB9YhkTGWlYcZdRZm6D5mCKAZq1pUCAcrKA6WFy4//AKjlE5GB1lqmDLgdZlJWMqU+yJevxWQ9h0t7RVp5qlIUo3OVB32cN8nMXTRIRNKlFsqFENZmlgN7gP8ArFddUUqASfwEE3CRawvvmDPEnqBNSOQCesko6MlSEklygqUHa5C7t67xnIlClgEAZACzkkubew9e0VqGqCp6FpVysrn6gJVy9Te79DE+JoACUAaupr9Gf39oo/o5+JDME9XxIMSkIPjFQVy3D3AdThvR9PzgDVpZKBccifqYY61YXJDG6jzAf0t8riB0ylfIwuQjX+8g/L84jcOgkbx0/H94MqKPN95mGxBs+g57kjTQRbwPGlSFy5axZSZbHsw/IRmJEpEwEOFrb/nJ+kTz5aDLlqIBKUpBfoQLeunZ+8H6W9lb0wpGFgwfn9sRnpK1c9OZLAeIS56AA6ekUsZ4KmgzZpVm5VBIZnzaMX77tBXhwJCUgkat/wC2INYxWMgAl2Dq6W6db39I6SykWjYYPW48s3N2nPqbDk+AEEXKAGcbdu1oD01LdJAylctR/wCVbn5QxYnJSaiUQyVkOrQOb3PWzRTTKSKfMGKghSAd+Y2+ojlrvRYVPabeZnkwQjDStEss3xJN9Bm1f97RPNkGZ46Ui+ZJAtfLyka9BFmkqkypSQroohr/AIjb/fSKNFWCXM5icpBB3u7nzvGe4dpJcfvK1fRmWZSSr4RmV5lTn6e0WpuDJFQFLS4VMLPuGzfrFzCcH/8AEZ8wZyhITY6kaAfrBbHeH5shEqYedEs85AIYs25uLm/lGwViu7tCFrdk344ibNktKJAByzC/kQwMailumW1/AXr1Wc3s0FcDqAlakqIdXNr01+vtFTEJuab4idAbdwzH6kxCWAYkV3BcE9+Ic4HxDwUIp5rDPMdAJG2qfd/WGQS5yPGuFgEKlgWURmJyk6a2fyjl9diRXUIKbZFJYs18wv5afKOkYjjfhUgqTogoKh2MwA/LM8Hoc8R1p7Mgj4mKnVLJ5ZI5EWK1/wAo/pjIlqpSVkKC1XQg2NvgEextiGBfvF/jSgyT/EYAKTcnqPfRoBy1u5JVffU+evtD5xRRiopSRcpGYNd+3qI5/TVTMQx3ynQto43hNqE2t9py+vqK2Z7GQ4itZCFIHNmtd7FwQT5NrrFiQmwzDMoliyXL/JntoI8WHGsbIXYhriMC/pAgJsyuPiS088ISTlZiSxKiH0tcAdPXpGThnl8o5hlzObZSXygb/m8bSZZYhhcaEP8A8XYiJKQqSdtbW72faI3jOZmbAOe88kTzLmjlyDKUi2576FtPnDXJxQm7sRp/lY/O8J1dJUoAlSlLG5L6aAdEhrAdYroxtctgpJUT/L27R0HhmtqQFHlLa2s/0j/BOmy8XfmWq+z7wMxFCp6nScl0MWc6qL+0AeGMV+8KWVpKcqgkCz6aw2USXmDUBDksH0e5+ZvD41VaivJ5EDNltb+U3X9+TAldQTZIzEOnqO++j/XziGUFpU4IfL0dgd2tf9POGurqiUqzpZJ+F9x+fnClNnpSrc5dLnyA17xyniXh/wBKQ6Hg/wBJ5XG7jrJQsLUq+ZRGU9XdAI6aAn0ijNTmUpIDJSWJuCo/i5jYM46xZ+85XSEhNm6EOLH0B13jWlWkOA1hcdj12bvCgn7Qhnz0Ejl4YQeX4cpAAdg4ILPsH/bwTkUZd1KLJZyTdtRG8itAZIBZn6e/k0effBlNw5IIa9h018/WKFt3BntwIwxk66QNmXYAO5+mX3v1aBmJJUJiMqfhfTUqzOkNoBppF2mUpZdStzydADoe9tdo1rVhAJKQA91Fi4IY36AWaLrx0mgIAysF1BVMVlWAyDlJAs7XJPu28CcSp8ybKKRyHZiUAAe4gykk8qEOouS2t9n0FmFoM02HpShPiShmzOSUgsxdJHQQZpaLbWyuR95NTncfViVMB8VYQFjwypQNw+ob0uIKY1hk8JLEKtpoYuCemZNCSSALlh00EX8VxAZX3JtHbhWRQB1xBgqMGc9jxE+bdKpx+IoH0AAHTpC0udkBBUQ/uR2/ekG6iepZXqEBZawbz6nr5xQnUws+ra+fSOC1NmLSDzCnuyZSnTLSx/Tckf1KipNbS5Gnz0/OCBkEJHRrP0c/mTGiZAAtvvGRcZzJNozkRh+zCQEzpnZA/wBUH5XE8v73PpJzFKlMl9DmAdB73LdYF/ZskGdOPRA9yf0gNWcKTa6tqVS1JSlM4hSj2tYDVgHb3hnUzeWpHzHundxQm3qSf8y1xRwPMlkrpkeJLP4Q5Uns24hGnrWlWVeZ3ZiCDHV6emr6NACctXKHQtMHk7v7mKUz7UKe4XKmJUCxBSCR7xJqTOeks2mqJz7ftOc4Xgs+qnBKJZIcOoggJYu7+Xzhv+0uoRIoUSAeZagAH2Scx98se132soynwJKiWtnYD5ByfaOdY7js2pmZ5zE6JawSCfhHbW8EIAOBCU2VqVU5hGk40qEISgJBCQAHGw09rRkD5KAUjTSMivnH4mP1bDidE+z3ijMkU84spNpZP4hsP7h9It8RcEEqMynS4U5UgFr9U+9oQpTqUEgMpntfyZvnHSOFsTrBlE2SpSGst2V6glz56xlkWjawlUYageXYP1igqkUiy0kHoUt8n2jdMn+IAkBRA5g7W8zpt846vOyTQ0xAI7iBVVwTSrzKGaW9zlJ5vN/3aMG0RzkGCv4UwOVOYhZCgllh1A5gxAfpqXO0WESFoykpWl7ghCi7A2SQLF9nFrw+0+FUtKnOtXS8xQ20baLqq5M6STLYoUCx2Ozj9Ysujz1PMlfDM8uefictrl5wkhIDG7AAnZyXZw2mnWAaJ5UtR/COUee9/aClbTeHMXLBCgDqA3oznTSKKcqSr56bm7MD1tAo4JBi1RtJUzzh3FPBqVJsAv6jb5H2h7pq8i6Szhrd455VUYVobg9wcx6EdOvnG2FY/OSgg87OyhY26jfzjpvDtetabH7TPVaI6jFlZwR/MzoqJgJCdzbyEF8NwaWgiwc6k6vHPODMcXMqJniPykMCGO+3nHQJNenMCoEjsYcbl1A3YitqfpH2v14/EL1uFy1BiAW3tCNilCJExSAnMkpdy12JcajToAX9YbjVZgySQD84A4phhnzEoBsnUm+v/aFXiGh8yvKj1CEPerMCo4gOSlRSojTZWz7+fltG0lYlpAOjDVrAdepvp1ENA4SAl2Wq3k3yhSxSWqSpSSxJFiz2310c9O0c5foLqRuYcT2Tu2kdZYoq5BSRcAXUSDd7ndmNr+neNKqpC1IAN1KJZgwCdPNh6aRe4f4d8QBU4qKixZNm6fQQVn8EsoLScpHwg39H12g2jwq3Ks2APjviTu3AlOe3EJYDh6BKFgOrbwYnSUlLM/nC3QVZlHKqzG4i/UYuG5THUeVjG3pIo1VYrKsOen3izjlUaaelKB8fw6nTbz6RZmyqhcslMsk7Dp1MQcS4cqpAXZMtFypT/wAwuAL212ht4akNKQ03xn/Fa4H1084WXauws1X9Y30WgS0eoEZ5nPlVBCcosd7X1u9uoeKdStw6j5P9WjqeK8LSKm5dC/5ksCf7tlCEPGOBaxJZEsTQDYhSQ4HYsQe145azR2q3yPmZ3eG3o3HI+0X1zW7t7RSFdmDRvW8P1kouuRNCTqyCW1fQG0ZhGFqmkIlpKlG7AdfoPOINOwcyh0xrHI6x0+y9bzJ7aZUX/wA0MGCI8IVk1RsZ8xXokD56GNOHsJTh1Mtc0gEnMsjbYJH71Me0ElFbQBKV5BMLzG1uslaexNw/Qw0qXaqr3nRadNlaofdjOIj4Hx7WSxzS1T0PexzDtmAb5/OD877piyCliickakMtJOj/AMyf3aCXEfFtPh+SVl2cpQ3KnYnzLxRmcbfwfHl0lQpJD5vDABHXM+neLDjhjLqMel2z88Tk1VRmTMVKXYy1FJHkdfLeD3BPBCKxS1zVKEpBGlio9H2AH1jovCVPKmUxqciVzJxVMmFgTmJLpHZLMB2glR0stOZUpISFl1AWvo7dbRKpzmeq0vIbPETpv2aUjlpkxI6Zxb5peMiCs4FrRMX4NaoSyoqSFAkjMXId73JjI02CFeWv/rIuBMGTKlCfMAK1B73Ybe0eYj9pqgoiSh0AsSXv5ARW4W4okzqZMta0oXlyqSSxsGt5xFi/BgbPJmOxfLboNCG2A1f3ijgr0glgatfRC1B9rKHCZspSXAJKWUA+g1fRoY5OKyK+SvIlUxIscrpLtoC4Lxy+RQJdlcravc+Q6l7eZjpuBol0NECvlABUp+qi7HvtFa7fMB+JnptSbsg9BE/hXh+ZV1DzioyZWuYqJJGiXJbzHbvDNx9j3hyTIktnI1typcAluvRovYRUCTSmaoNmCpqrfzc3sI5witXMmzJiiSVqJD2YfhD7Ddnijt5VeO8yuf6er7mYJV3UVKuQpRO/XNd79HtGlFLzK8T4RdnbT8J+d9/WLUmY7jM2bUte+t2Jv1EeUlGcjkhI6Ps4sP3tC8sCMiIy+QSJUqghKlfy3PXyJbUm/wA4pfeQAWFnt6wVrqU5FKUyeVwNLaJA0zHTzLnrA8yeZCClJKhckkBLNctc3i6c8GbV4PBlTDTOTVFcuWpQyjOAGIS5Y979NWMPtJioKf28WPs84cCZM2couZi1EdAlJISBc2+I+sSYR4U2onyVJAyKGUbmwB+Sn9o6LTak0gL1zCtX4dXqApzg4x+ZBVY6mUl1LCR5trF7CqksFEuT9PzhM4t4LVIUWBUiYVMVKPKSNNNjceTd4ucL46MiZUxQExIysbZmtmEG0a5bLCjcRDrPDDRX6Dkg8/idKRXJKAM3MTo3u8CMbokTE8zOkhXygcmtaBnEGPFCLXUdBb19oLt8tELN0gK2WXEJjnpGvClkM0Mc6ovc6DpCFgnEKVJSxfby8+hglWY8Tv7vFSRZgjpC9PZ9LWynOZ5xVLWpcoygFKUrLq1iCXJY6MYgxSi+7yitayToEhg5PwiCmDTMstU6ZZI0foN4Scbx01M5K1BpaVskXbKSHKtiW+jQp1mraolQ0cVaekVC2xfW38zHvHCKbDVZzzeGE3e6iw9dz6Ql8L8YzKZaUnnlKN0/iSG1Te2xINodPtEw8zqNORJUUzEm17FwTbsYHYHwXJpJBn1QClhAzZrhISOm56m8K7Q7Wek9BGl1bm0bONo69oxU1dIrkHwppC07pLLQT+R6aGF7EOIa7DlNPSmokk8k34S5/AWdj0cXaxg9ggo6lPiU4SlSTlKkDIodiGDje7iPONKlCaRaJhBKgw7nr6M/pGjHCb88juIU5Ir8wtyB1HSCqf7UpP8A5staD2AUPa/tEFV9plGhavDSVqKQXSkJc3ZJJY+t4Rp1Gk/lFfAsDE6oSi/OsAt+EDU9LC8AV6xmHPWKqvEbXGD1/Ev45xTOrGz8kt7IBLa6qO59om4VwionzCmRMXJSP8RaSbdA34ldIcqn7MJBSQmYsKPwuxHkQweJuCMG+6mahZPiKIcPYAOxHUEF39NoutNhsBebJpbmvDW/vFbF/s0MkmcmYahOZKpgmXWQ/Mcw1YOWaHnFsRTIlJmEfwwUhRGiQbA/2gt5PFlEwieuWdClKk+4UPmP+aAdBWPMnUU8AlL5RqFylfCe7DlPlBoAU/mN1RaySO81rpiaImegHwFqeaEh8pOs1hoLczdj1iwuYGE+TzpUxUEsQQfxDqd7a+cL9HxEKKaaKqLI/wDJmK0VLNkhZO4+F9LXgthmGSqcHwVkSjcS3BSm7nKdQC+mnRovNFOZbk4khaQpK7EOGNoyOM8Xy0LrZypb5Sr8Js7DMbHdTmMivmLKeePkRal0LkqzPaz9gI6NwHRqTIM2YTuwOwEc0pZilF9IduEeMUSUeDNLAEsrYg7RJzk5g65LYYy1hcxM+pRLDzDmExZFkJHxZCWdS9AdAL6tDFxlWmZOpqVIcTFgr6Mnr7n0EV5/HVJKSVJKcxBskXJG3+5gHwrihq8QMxYYpSS3QbJf1eKhABgCeFa1rtXuY5caLCaXI5DkBhoQC5H+UGEqUg8xVoSSMxBLF2cndvoYZ+OJ7mWhiQSSw3YW2O7QCKCBzABg2wdybWFzq5P5QDqWy2Io8RfNm34liRKAKDdIcOrTYEsdQz6jtGTKkAJSlJN1fPUMGKmBbXV4q1S8ktmJzKZ86rAFJU2zMyfXdmjemVnNgGSnRIYkk6ZiSpR0F3A6CMdnHWAbMLNayrWVjPzugbqUxNg7npzN3EaCQUk2ICgAOrAune7nz9WixJAzFmNrBlXKU3seYOp+lo0wxEypmCShSlKWMs5YPwgG7EbWYefYRIUucCXRGsbA/E6XwhTFFGgK1yv8ySPYiOazMUInrmy9StRBsGDkna76MY6fjdcmlpmHxNlQAHJUzJAH7bUwlYVwtNnllnIgDM6klRVfZbg6a7WDdYOuDHaF6iOdUjYRK+oh7DMUk1soy5g5mYpVr5jdoU8d4EmJshpgcX3Hc+XaGhH2dKTzSp3M5JJF2swBBtca94oVmI1VGVBZzl+UKSWII1Cx663tEMc480YPzMnzgecuMdxFIUdQnKlJWRdwUqJHQfC7mPBSTTqlalGwsoNs5e3n0bvDNh/2qIKlpVIVyDVJF1ApDMb6k/L5GqH7TKZSTnStBBuFIJ+jxZ03Daz8Sv0lPdgP0nPE4DUKmgSJcwF+ZSLD1KrXPWOhYLw+ZMkLqlpXMAcm2UN6Dbc94jn/AGqUzDw0LWSHAyt7k2hbxvHp9SP4gySk3ypcvqznfyi4uFCYDZlm+noXnDNLGOY994VlR/hAk9Mx6+QtaBKgAfPZiw9PaLNLTghgdUl7G2ltIiEtSl5AklalZEhNzqOZt2ftpCh2extxiR7HufJjLgP2ipkpTJnBZSAAlQGbow6lhv29TaxnG14lMTS0weWQFLUQRp17Atbcwo1eFTHyFKkEkJBUCG7+eUE26Q6/ZYhOWcoZfjAt0CXF+lzBlTvYBWekb6a227FL8Dv8yBX2bT5XPJnjOBZsyD5Zn+sZwnhsyfWTTW5lrlJSyVtu920YAa6OYv4nxsumr1S5oAkHKEq0IcDm7hyQejQyVcsOKlIdSUspt0akW1Y3HqN41WmvPp7dodXpqd3ozweR2kS62R4/3dQTnACspAuDuH130hO40wJdJNTWUw5AsLWkCyW+LTZVx2Jhh4pwMVslM2StpyBmlLTu92foesVuEuIxVSVyKgDxkOiaghnezt33HXzi7qGO0j7gza2sOdjD7gw4itEySmaguGCg24If6RWxFBmJROlXUm9vxJOrd9x69YqYDh66XPIJzSQp5SnuEm+Q9MpduxELtXxaaCrXJmgmQs55ZTcoCtQ38oU/lGm7gZm5cKBv4jTVrcJmg3lufQ/EPYH0gfNlSalUupQoZ0OAtJd0kXQeoe/YwLxP7RqUSyUTErUQQEgXc6bWv1jlJxudJ5ZS1oSol8qiA7dIqz846zKzUKrAdY4/atOQvwUEBR53vcAgfUj2hKpqOalJQKiaEEfCFED5O0VqisUFElRUTclRJJ7OdYuqqWZvL2jGx3Hti6+6zduTjM3TTABn07xkYL3jIEyYv9XzFynnDL+cazA7aBJe/RrxQRNBBDRZl1JDgjyLW7w52YORH5rIORCFAyiH2DJcaBz0GrmG/hauMqeEhBOaxYMQQ1/INpCPLrL6jyHbT56wcw/FTJmoXsNe7i/lA7g7wYMwYWho3cXVZE1DuBlLfnf5WgKnEjzISAbDV7vsBqbl/TvDXjlIKinBTdSeZPmNvWEtdUo5AlCQQwLguW3J67MGgeysbswfV04s3fMI5lACYskIZgXBPkxLgZnPQXa8e/eEy1EJJDrcm4cHQgDmIYPvqLQMFWTnQkgggjMUgWBBtm6gWYg3aL9AkzCyEpWQkAfC7knmcXLPuSeXpaKlMwQ1Z4nlRXqC0qliYRaWwYKK1ObZXOVjpr8XSOpcK8Py6SWV5QFLZ7DYWHpr3JJihw5w6iQkTJgT4nVv1JbpaKHEHFkmd4klNQEFJAVlSVHUOAfhAyvcnVg14KRdozjmNqKRSm9usIIrPvlajKo+HKzEpyFlXyg5jY8wOgGhvHvHVSoCUiXMyOVFRBYs1hbvuOkRcFUwkyFLVZydbMlNgNmsCb9YqSaOZW1Bmh0y7ZSoA8oFmtookqG3XQRDZ2cdTPW7zVwPU0hwjjSokqCZn8UG2qQsHu5vbrvaHaVUya2ncKCkLTqNe/qDt2gKr7P5SwB4inBcEsfmDqxveLPDnCiqIqHiZkEXBDXG4v0/KPJvHpYZlqEuUbLRkRBreH0yVmTlByq+KwJKi48ixAc7GIZiklIKEgZrAWcvoSOlwX7wY4knINRNBJL6jRLJDfO7bfEfKBdMUvmBABDW36ljoC4s2g7QA/U/mIL8ByM8ZlynwKVLyhKDnCQ5cuN+uj32+I9okoKMzEqQgFZUS7Gw8yPk36RJSAOcijlTy5izuk7DQja8O9DKlUNGV5WEtGZRAckgXJ6kl40Ss2HLGEafSnUMSx6RFMpaZsxKhlZTWs1vhCTqG30LQ38CUMnKqckOsqUkklyMpZuzs5brF/GsGl1MsTUtmZwsM5GrP0b6wB4KrvDqFySAnxB4iQxDlJCVn1dJaNa6xW/MMo0o0+oGeQehjrVIlT0LlLSCDZQ/enUGFjCqf7hVmUQck8Dw1JFgZYulXRRDF92MQ8cV0ykmyaqTzaomouyk6g+abse8HMMxWVVyULSXBYh7EEfQgwTwzfcRodjP/wAhA/H9MgyvEIAcZCoi7Euw/wCICIPs54kzyzTzCQuVYE/iRsfT4f8AL1hjxWQmZJWhYcN+zHKKip8NZmIJRMSp5fcH4gRuGYekYWP5Vm75gOof6e8Wdj1nS6ClmyKiYlLKpl86L/AonmQ38h+INo5EJf2gFVPVoqJCgiYoOroWIFxuCn6Rsn7TFJSy5Kiv+kgD3/3hNxvHZk+aVzQHtlSH5Qxt+sS9ilfSZa/U1tX6Dz1/EdpX2sICB4kpbgXysQ/a+8JON44aueuaxSktlB2A2/P1ilLlMljp3jGB29Iwa0sMGA2aprF2tKngjOGF3JMR16QosBe4i4R19IpVYLi7A6npaLIctIRssDI6eSpQZWoNvSL1MlwX1H7BitLnaEaDrvFeorTmJBixBY4m602XNtUQlNqkAt9YyACprlyYyLfTiG/9K/5f0gMRblG0exkNXhlk9pxzmLUw2MZGRjZ7phZ7p1jgZRNLKe/JvAnG5Y+9EMG1ZrPlVePYyA7uog2t9ggNaBlNhrL93f5x0jgaQkSUkJAJNyweMjIkdZjpffCXEs0plLKSQQCQQSGjl3BqB93Km5ipLnc8yjc6m4B9BHkZBB9phWt/0507Cg9Eh7vLS77uA8H8GlhMlIAADbBoyMiveEVdB+JFTrOZVzrFirWchLnQ/SMjIoekv/tnKUrJUtyTynW+xgzTyUjKwA5RsP5TGRkKTOOfv+ZDQhpkxv6v+iOg4uHopr3/AISv9MZGQZR7WjrQe15S+zpRNBJcvykfIm0A6+2MyGtyr0/tVGRkbt0WG2e2v9IU49P8AHdx9DCVwHOUKpaQSE5XYEs7C7dY9jIz/wDNMX/7wfiPmNTCJMxifgO/aOcVJ5knsP8ASIyMjPV+4QfxX/bKVYOZHl+QiudVeYjIyBDFA/xK9Sfr+URTtPSMjI0XoJuvaQTNUxpiO0ZGRqvuEIT3LKK/hiqYyMgwTotF7D+ZHGRkZGkYT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54C58-E13F-43BC-B9EA-F46C26A88AA0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نماز کلید بهشت است </a:t>
            </a:r>
            <a:r>
              <a:rPr lang="fa-IR" dirty="0" smtClean="0">
                <a:solidFill>
                  <a:srgbClr val="00B0F0"/>
                </a:solidFill>
                <a:cs typeface="MRT_Beirut" pitchFamily="2" charset="-78"/>
              </a:rPr>
              <a:t>.</a:t>
            </a: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B0F0"/>
                </a:solidFill>
                <a:cs typeface="MRT_Beirut" pitchFamily="2" charset="-78"/>
              </a:rPr>
              <a:t> پیامبر(ص)</a:t>
            </a:r>
            <a:endParaRPr lang="fa-IR" dirty="0">
              <a:solidFill>
                <a:srgbClr val="00B0F0"/>
              </a:solidFill>
              <a:cs typeface="MRT_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56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09320"/>
            <a:ext cx="1295400" cy="396280"/>
          </a:xfrm>
        </p:spPr>
        <p:txBody>
          <a:bodyPr/>
          <a:lstStyle/>
          <a:p>
            <a:fld id="{5E05B7EF-842F-4C61-AB76-0F582F9CE60C}" type="datetime9">
              <a:rPr lang="en-US" smtClean="0"/>
              <a:t>1/1/2004 12:25:17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وضو کلید و وسیله افتتاح نماز است </a:t>
            </a: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. پیامبر (ص)</a:t>
            </a:r>
            <a:endParaRPr lang="fa-IR" dirty="0">
              <a:solidFill>
                <a:srgbClr val="C00000"/>
              </a:solidFill>
              <a:cs typeface="MRT_Beirut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fa-IR" dirty="0" smtClean="0"/>
          </a:p>
        </p:txBody>
      </p:sp>
      <p:sp>
        <p:nvSpPr>
          <p:cNvPr id="7" name="Oval 6"/>
          <p:cNvSpPr/>
          <p:nvPr/>
        </p:nvSpPr>
        <p:spPr>
          <a:xfrm>
            <a:off x="2209800" y="304800"/>
            <a:ext cx="4572000" cy="838200"/>
          </a:xfrm>
          <a:prstGeom prst="ellipse">
            <a:avLst/>
          </a:prstGeom>
          <a:solidFill>
            <a:srgbClr val="FA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>
                <a:solidFill>
                  <a:srgbClr val="0070C0"/>
                </a:solidFill>
                <a:ea typeface="+mj-ea"/>
                <a:cs typeface="MRT_Jarida" pitchFamily="82" charset="-78"/>
              </a:rPr>
              <a:t>مراحل وضو گرفتن</a:t>
            </a:r>
            <a:endParaRPr lang="en-US" sz="1600" dirty="0">
              <a:solidFill>
                <a:srgbClr val="0070C0"/>
              </a:solidFill>
              <a:cs typeface="MRT_Jarida" pitchFamily="8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543" y="1295400"/>
            <a:ext cx="8077200" cy="3477875"/>
          </a:xfrm>
          <a:prstGeom prst="rect">
            <a:avLst/>
          </a:prstGeom>
          <a:solidFill>
            <a:srgbClr val="EAF2E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2000" dirty="0" smtClean="0">
                <a:solidFill>
                  <a:srgbClr val="C00000"/>
                </a:solidFill>
                <a:latin typeface="Tahoma"/>
                <a:cs typeface="MRT_Beirut" pitchFamily="2" charset="-78"/>
              </a:rPr>
              <a:t>1- شستن 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صورت از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جايي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كه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مو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روييده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تا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پايين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چانه و به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پهناي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يک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دست(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كمي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بيشتر</a:t>
            </a:r>
            <a:r>
              <a:rPr lang="fa-IR" sz="2000" dirty="0" smtClean="0">
                <a:solidFill>
                  <a:srgbClr val="C00000"/>
                </a:solidFill>
                <a:latin typeface="Tahoma"/>
                <a:cs typeface="MRT_Beirut" pitchFamily="2" charset="-78"/>
              </a:rPr>
              <a:t>)</a:t>
            </a:r>
            <a:endParaRPr lang="en-US" sz="2000" dirty="0" smtClean="0">
              <a:solidFill>
                <a:srgbClr val="C00000"/>
              </a:solidFill>
              <a:latin typeface="Tahoma"/>
              <a:cs typeface="MRT_Beirut" pitchFamily="2" charset="-78"/>
            </a:endParaRPr>
          </a:p>
          <a:p>
            <a:pPr algn="r" rtl="1"/>
            <a:r>
              <a:rPr lang="fa-IR" sz="2000" dirty="0">
                <a:cs typeface="MRT_Beirut" pitchFamily="2" charset="-78"/>
              </a:rPr>
              <a:t> </a:t>
            </a:r>
            <a:br>
              <a:rPr lang="fa-IR" sz="2000" dirty="0">
                <a:cs typeface="MRT_Beirut" pitchFamily="2" charset="-78"/>
              </a:rPr>
            </a:br>
            <a:r>
              <a:rPr lang="fa-IR" sz="2000" dirty="0" smtClean="0">
                <a:solidFill>
                  <a:srgbClr val="002060"/>
                </a:solidFill>
                <a:cs typeface="MRT_Beirut" pitchFamily="2" charset="-78"/>
              </a:rPr>
              <a:t>2- </a:t>
            </a:r>
            <a:r>
              <a:rPr lang="fa-IR" sz="2000" dirty="0" smtClean="0">
                <a:solidFill>
                  <a:srgbClr val="002060"/>
                </a:solidFill>
                <a:latin typeface="Tahoma"/>
                <a:cs typeface="MRT_Beirut" pitchFamily="2" charset="-78"/>
              </a:rPr>
              <a:t>شستن </a:t>
            </a:r>
            <a:r>
              <a:rPr lang="fa-IR" sz="2000" dirty="0">
                <a:solidFill>
                  <a:srgbClr val="002060"/>
                </a:solidFill>
                <a:latin typeface="Tahoma"/>
                <a:cs typeface="MRT_Beirut" pitchFamily="2" charset="-78"/>
              </a:rPr>
              <a:t>دست راست(با دست چپ)از استخوان آرنج(</a:t>
            </a:r>
            <a:r>
              <a:rPr lang="fa-IR" sz="2000" dirty="0" err="1">
                <a:solidFill>
                  <a:srgbClr val="002060"/>
                </a:solidFill>
                <a:latin typeface="Tahoma"/>
                <a:cs typeface="MRT_Beirut" pitchFamily="2" charset="-78"/>
              </a:rPr>
              <a:t>كمي</a:t>
            </a:r>
            <a:r>
              <a:rPr lang="fa-IR" sz="2000" dirty="0">
                <a:solidFill>
                  <a:srgbClr val="002060"/>
                </a:solidFill>
                <a:latin typeface="Tahoma"/>
                <a:cs typeface="MRT_Beirut" pitchFamily="2" charset="-78"/>
              </a:rPr>
              <a:t> بالاتر)تا </a:t>
            </a:r>
            <a:r>
              <a:rPr lang="fa-IR" sz="2000" dirty="0" err="1">
                <a:solidFill>
                  <a:srgbClr val="002060"/>
                </a:solidFill>
                <a:latin typeface="Tahoma"/>
                <a:cs typeface="MRT_Beirut" pitchFamily="2" charset="-78"/>
              </a:rPr>
              <a:t>نوك</a:t>
            </a:r>
            <a:r>
              <a:rPr lang="fa-IR" sz="2000" dirty="0">
                <a:solidFill>
                  <a:srgbClr val="002060"/>
                </a:solidFill>
                <a:latin typeface="Tahoma"/>
                <a:cs typeface="MRT_Beirut" pitchFamily="2" charset="-78"/>
              </a:rPr>
              <a:t> انگشتان</a:t>
            </a:r>
            <a:r>
              <a:rPr lang="fa-IR" sz="2000" dirty="0">
                <a:cs typeface="MRT_Beirut" pitchFamily="2" charset="-78"/>
              </a:rPr>
              <a:t> </a:t>
            </a:r>
            <a:endParaRPr lang="en-US" sz="2000" dirty="0" smtClean="0">
              <a:cs typeface="MRT_Beirut" pitchFamily="2" charset="-78"/>
            </a:endParaRPr>
          </a:p>
          <a:p>
            <a:pPr algn="r" rtl="1"/>
            <a:r>
              <a:rPr lang="fa-IR" sz="2000" dirty="0">
                <a:cs typeface="MRT_Beirut" pitchFamily="2" charset="-78"/>
              </a:rPr>
              <a:t/>
            </a:r>
            <a:br>
              <a:rPr lang="fa-IR" sz="2000" dirty="0">
                <a:cs typeface="MRT_Beirut" pitchFamily="2" charset="-78"/>
              </a:rPr>
            </a:br>
            <a:r>
              <a:rPr lang="fa-IR" sz="2000" dirty="0" smtClean="0">
                <a:solidFill>
                  <a:srgbClr val="0070C0"/>
                </a:solidFill>
                <a:cs typeface="MRT_Beirut" pitchFamily="2" charset="-78"/>
              </a:rPr>
              <a:t>3- </a:t>
            </a:r>
            <a:r>
              <a:rPr lang="fa-IR" sz="2000" dirty="0" smtClean="0">
                <a:solidFill>
                  <a:srgbClr val="0070C0"/>
                </a:solidFill>
                <a:latin typeface="Tahoma"/>
                <a:cs typeface="MRT_Beirut" pitchFamily="2" charset="-78"/>
              </a:rPr>
              <a:t>شستن </a:t>
            </a:r>
            <a:r>
              <a:rPr lang="fa-IR" sz="2000" dirty="0">
                <a:solidFill>
                  <a:srgbClr val="0070C0"/>
                </a:solidFill>
                <a:latin typeface="Tahoma"/>
                <a:cs typeface="MRT_Beirut" pitchFamily="2" charset="-78"/>
              </a:rPr>
              <a:t>دست چپ(با دست راست)از استخوان آرنج(</a:t>
            </a:r>
            <a:r>
              <a:rPr lang="fa-IR" sz="2000" dirty="0" err="1">
                <a:solidFill>
                  <a:srgbClr val="0070C0"/>
                </a:solidFill>
                <a:latin typeface="Tahoma"/>
                <a:cs typeface="MRT_Beirut" pitchFamily="2" charset="-78"/>
              </a:rPr>
              <a:t>كمي</a:t>
            </a:r>
            <a:r>
              <a:rPr lang="fa-IR" sz="2000" dirty="0">
                <a:solidFill>
                  <a:srgbClr val="0070C0"/>
                </a:solidFill>
                <a:latin typeface="Tahoma"/>
                <a:cs typeface="MRT_Beirut" pitchFamily="2" charset="-78"/>
              </a:rPr>
              <a:t> بالاتر)تا </a:t>
            </a:r>
            <a:r>
              <a:rPr lang="fa-IR" sz="2000" dirty="0" err="1">
                <a:solidFill>
                  <a:srgbClr val="0070C0"/>
                </a:solidFill>
                <a:latin typeface="Tahoma"/>
                <a:cs typeface="MRT_Beirut" pitchFamily="2" charset="-78"/>
              </a:rPr>
              <a:t>نوك</a:t>
            </a:r>
            <a:r>
              <a:rPr lang="fa-IR" sz="2000" dirty="0">
                <a:solidFill>
                  <a:srgbClr val="0070C0"/>
                </a:solidFill>
                <a:latin typeface="Tahoma"/>
                <a:cs typeface="MRT_Beirut" pitchFamily="2" charset="-78"/>
              </a:rPr>
              <a:t> انگشتان</a:t>
            </a:r>
            <a:r>
              <a:rPr lang="fa-IR" sz="2000" dirty="0">
                <a:cs typeface="MRT_Beirut" pitchFamily="2" charset="-78"/>
              </a:rPr>
              <a:t> </a:t>
            </a:r>
            <a:endParaRPr lang="en-US" sz="2000" dirty="0" smtClean="0">
              <a:cs typeface="MRT_Beirut" pitchFamily="2" charset="-78"/>
            </a:endParaRPr>
          </a:p>
          <a:p>
            <a:pPr algn="r" rtl="1"/>
            <a:r>
              <a:rPr lang="fa-IR" sz="2000" dirty="0">
                <a:cs typeface="MRT_Beirut" pitchFamily="2" charset="-78"/>
              </a:rPr>
              <a:t/>
            </a:r>
            <a:br>
              <a:rPr lang="fa-IR" sz="2000" dirty="0">
                <a:cs typeface="MRT_Beirut" pitchFamily="2" charset="-78"/>
              </a:rPr>
            </a:br>
            <a:r>
              <a:rPr lang="fa-IR" sz="2000" dirty="0" smtClean="0">
                <a:solidFill>
                  <a:srgbClr val="00B050"/>
                </a:solidFill>
                <a:cs typeface="MRT_Beirut" pitchFamily="2" charset="-78"/>
              </a:rPr>
              <a:t>4- </a:t>
            </a:r>
            <a:r>
              <a:rPr lang="fa-IR" sz="2000" dirty="0" smtClean="0">
                <a:solidFill>
                  <a:srgbClr val="00B050"/>
                </a:solidFill>
                <a:latin typeface="Tahoma"/>
                <a:cs typeface="MRT_Beirut" pitchFamily="2" charset="-78"/>
              </a:rPr>
              <a:t>مسح </a:t>
            </a:r>
            <a:r>
              <a:rPr lang="fa-IR" sz="2000" dirty="0">
                <a:solidFill>
                  <a:srgbClr val="00B050"/>
                </a:solidFill>
                <a:latin typeface="Tahoma"/>
                <a:cs typeface="MRT_Beirut" pitchFamily="2" charset="-78"/>
              </a:rPr>
              <a:t>سر، </a:t>
            </a:r>
            <a:r>
              <a:rPr lang="fa-IR" sz="2000" dirty="0" err="1">
                <a:solidFill>
                  <a:srgbClr val="00B050"/>
                </a:solidFill>
                <a:latin typeface="Tahoma"/>
                <a:cs typeface="MRT_Beirut" pitchFamily="2" charset="-78"/>
              </a:rPr>
              <a:t>يعني</a:t>
            </a:r>
            <a:r>
              <a:rPr lang="fa-IR" sz="2000" dirty="0">
                <a:solidFill>
                  <a:srgbClr val="00B050"/>
                </a:solidFill>
                <a:latin typeface="Tahoma"/>
                <a:cs typeface="MRT_Beirut" pitchFamily="2" charset="-78"/>
              </a:rPr>
              <a:t> </a:t>
            </a:r>
            <a:r>
              <a:rPr lang="fa-IR" sz="2000" dirty="0" err="1">
                <a:solidFill>
                  <a:srgbClr val="00B050"/>
                </a:solidFill>
                <a:latin typeface="Tahoma"/>
                <a:cs typeface="MRT_Beirut" pitchFamily="2" charset="-78"/>
              </a:rPr>
              <a:t>كشيدن</a:t>
            </a:r>
            <a:r>
              <a:rPr lang="fa-IR" sz="2000" dirty="0">
                <a:solidFill>
                  <a:srgbClr val="00B050"/>
                </a:solidFill>
                <a:latin typeface="Tahoma"/>
                <a:cs typeface="MRT_Beirut" pitchFamily="2" charset="-78"/>
              </a:rPr>
              <a:t> </a:t>
            </a:r>
            <a:r>
              <a:rPr lang="fa-IR" sz="2000" dirty="0" err="1">
                <a:solidFill>
                  <a:srgbClr val="00B050"/>
                </a:solidFill>
                <a:latin typeface="Tahoma"/>
                <a:cs typeface="MRT_Beirut" pitchFamily="2" charset="-78"/>
              </a:rPr>
              <a:t>كف</a:t>
            </a:r>
            <a:r>
              <a:rPr lang="fa-IR" sz="2000" dirty="0">
                <a:solidFill>
                  <a:srgbClr val="00B050"/>
                </a:solidFill>
                <a:latin typeface="Tahoma"/>
                <a:cs typeface="MRT_Beirut" pitchFamily="2" charset="-78"/>
              </a:rPr>
              <a:t> دست راست بر </a:t>
            </a:r>
            <a:r>
              <a:rPr lang="fa-IR" sz="2000" dirty="0" err="1">
                <a:solidFill>
                  <a:srgbClr val="00B050"/>
                </a:solidFill>
                <a:latin typeface="Tahoma"/>
                <a:cs typeface="MRT_Beirut" pitchFamily="2" charset="-78"/>
              </a:rPr>
              <a:t>روي</a:t>
            </a:r>
            <a:r>
              <a:rPr lang="fa-IR" sz="2000" dirty="0">
                <a:solidFill>
                  <a:srgbClr val="00B050"/>
                </a:solidFill>
                <a:latin typeface="Tahoma"/>
                <a:cs typeface="MRT_Beirut" pitchFamily="2" charset="-78"/>
              </a:rPr>
              <a:t> سر، از عقب به جلو و تا </a:t>
            </a:r>
            <a:r>
              <a:rPr lang="fa-IR" sz="2000" dirty="0" err="1">
                <a:solidFill>
                  <a:srgbClr val="00B050"/>
                </a:solidFill>
                <a:latin typeface="Tahoma"/>
                <a:cs typeface="MRT_Beirut" pitchFamily="2" charset="-78"/>
              </a:rPr>
              <a:t>جلوي</a:t>
            </a:r>
            <a:r>
              <a:rPr lang="fa-IR" sz="2000" dirty="0">
                <a:solidFill>
                  <a:srgbClr val="00B050"/>
                </a:solidFill>
                <a:latin typeface="Tahoma"/>
                <a:cs typeface="MRT_Beirut" pitchFamily="2" charset="-78"/>
              </a:rPr>
              <a:t> سر</a:t>
            </a:r>
            <a:r>
              <a:rPr lang="fa-IR" sz="2000" dirty="0">
                <a:cs typeface="MRT_Beirut" pitchFamily="2" charset="-78"/>
              </a:rPr>
              <a:t> </a:t>
            </a:r>
            <a:endParaRPr lang="en-US" sz="2000" dirty="0" smtClean="0">
              <a:cs typeface="MRT_Beirut" pitchFamily="2" charset="-78"/>
            </a:endParaRPr>
          </a:p>
          <a:p>
            <a:pPr algn="r" rtl="1"/>
            <a:r>
              <a:rPr lang="fa-IR" sz="2000" dirty="0">
                <a:cs typeface="MRT_Beirut" pitchFamily="2" charset="-78"/>
              </a:rPr>
              <a:t/>
            </a:r>
            <a:br>
              <a:rPr lang="fa-IR" sz="2000" dirty="0">
                <a:cs typeface="MRT_Beirut" pitchFamily="2" charset="-78"/>
              </a:rPr>
            </a:br>
            <a:r>
              <a:rPr lang="fa-IR" sz="2000" dirty="0" smtClean="0">
                <a:solidFill>
                  <a:srgbClr val="00B0F0"/>
                </a:solidFill>
                <a:cs typeface="MRT_Beirut" pitchFamily="2" charset="-78"/>
              </a:rPr>
              <a:t>5- </a:t>
            </a:r>
            <a:r>
              <a:rPr lang="fa-IR" sz="2000" dirty="0" smtClean="0">
                <a:solidFill>
                  <a:srgbClr val="00B0F0"/>
                </a:solidFill>
                <a:latin typeface="Tahoma"/>
                <a:cs typeface="MRT_Beirut" pitchFamily="2" charset="-78"/>
              </a:rPr>
              <a:t>مسح </a:t>
            </a:r>
            <a:r>
              <a:rPr lang="fa-IR" sz="2000" dirty="0" err="1">
                <a:solidFill>
                  <a:srgbClr val="00B0F0"/>
                </a:solidFill>
                <a:latin typeface="Tahoma"/>
                <a:cs typeface="MRT_Beirut" pitchFamily="2" charset="-78"/>
              </a:rPr>
              <a:t>پاي</a:t>
            </a:r>
            <a:r>
              <a:rPr lang="fa-IR" sz="2000" dirty="0">
                <a:solidFill>
                  <a:srgbClr val="00B0F0"/>
                </a:solidFill>
                <a:latin typeface="Tahoma"/>
                <a:cs typeface="MRT_Beirut" pitchFamily="2" charset="-78"/>
              </a:rPr>
              <a:t> راست ، </a:t>
            </a:r>
            <a:r>
              <a:rPr lang="fa-IR" sz="2000" dirty="0" err="1">
                <a:solidFill>
                  <a:srgbClr val="00B0F0"/>
                </a:solidFill>
                <a:latin typeface="Tahoma"/>
                <a:cs typeface="MRT_Beirut" pitchFamily="2" charset="-78"/>
              </a:rPr>
              <a:t>يعني</a:t>
            </a:r>
            <a:r>
              <a:rPr lang="fa-IR" sz="2000" dirty="0">
                <a:solidFill>
                  <a:srgbClr val="00B0F0"/>
                </a:solidFill>
                <a:latin typeface="Tahoma"/>
                <a:cs typeface="MRT_Beirut" pitchFamily="2" charset="-78"/>
              </a:rPr>
              <a:t> </a:t>
            </a:r>
            <a:r>
              <a:rPr lang="fa-IR" sz="2000" dirty="0" err="1">
                <a:solidFill>
                  <a:srgbClr val="00B0F0"/>
                </a:solidFill>
                <a:latin typeface="Tahoma"/>
                <a:cs typeface="MRT_Beirut" pitchFamily="2" charset="-78"/>
              </a:rPr>
              <a:t>كشيدن</a:t>
            </a:r>
            <a:r>
              <a:rPr lang="fa-IR" sz="2000" dirty="0">
                <a:solidFill>
                  <a:srgbClr val="00B0F0"/>
                </a:solidFill>
                <a:latin typeface="Tahoma"/>
                <a:cs typeface="MRT_Beirut" pitchFamily="2" charset="-78"/>
              </a:rPr>
              <a:t> </a:t>
            </a:r>
            <a:r>
              <a:rPr lang="fa-IR" sz="2000" dirty="0" err="1">
                <a:solidFill>
                  <a:srgbClr val="00B0F0"/>
                </a:solidFill>
                <a:latin typeface="Tahoma"/>
                <a:cs typeface="MRT_Beirut" pitchFamily="2" charset="-78"/>
              </a:rPr>
              <a:t>كف</a:t>
            </a:r>
            <a:r>
              <a:rPr lang="fa-IR" sz="2000" dirty="0">
                <a:solidFill>
                  <a:srgbClr val="00B0F0"/>
                </a:solidFill>
                <a:latin typeface="Tahoma"/>
                <a:cs typeface="MRT_Beirut" pitchFamily="2" charset="-78"/>
              </a:rPr>
              <a:t> دست راست از </a:t>
            </a:r>
            <a:r>
              <a:rPr lang="fa-IR" sz="2000" dirty="0" err="1">
                <a:solidFill>
                  <a:srgbClr val="00B0F0"/>
                </a:solidFill>
                <a:latin typeface="Tahoma"/>
                <a:cs typeface="MRT_Beirut" pitchFamily="2" charset="-78"/>
              </a:rPr>
              <a:t>نوك</a:t>
            </a:r>
            <a:r>
              <a:rPr lang="fa-IR" sz="2000" dirty="0">
                <a:solidFill>
                  <a:srgbClr val="00B0F0"/>
                </a:solidFill>
                <a:latin typeface="Tahoma"/>
                <a:cs typeface="MRT_Beirut" pitchFamily="2" charset="-78"/>
              </a:rPr>
              <a:t> انگشتان تا بند پا</a:t>
            </a:r>
            <a:r>
              <a:rPr lang="fa-IR" sz="2000" dirty="0">
                <a:solidFill>
                  <a:srgbClr val="00B0F0"/>
                </a:solidFill>
                <a:cs typeface="MRT_Beirut" pitchFamily="2" charset="-78"/>
              </a:rPr>
              <a:t> </a:t>
            </a:r>
            <a:endParaRPr lang="en-US" sz="2000" dirty="0" smtClean="0">
              <a:solidFill>
                <a:srgbClr val="00B0F0"/>
              </a:solidFill>
              <a:cs typeface="MRT_Beirut" pitchFamily="2" charset="-78"/>
            </a:endParaRPr>
          </a:p>
          <a:p>
            <a:pPr algn="r" rtl="1"/>
            <a:r>
              <a:rPr lang="fa-IR" sz="2000" dirty="0">
                <a:cs typeface="MRT_Beirut" pitchFamily="2" charset="-78"/>
              </a:rPr>
              <a:t/>
            </a:r>
            <a:br>
              <a:rPr lang="fa-IR" sz="2000" dirty="0">
                <a:cs typeface="MRT_Beirut" pitchFamily="2" charset="-78"/>
              </a:rPr>
            </a:br>
            <a:r>
              <a:rPr lang="fa-IR" sz="2000" dirty="0" smtClean="0">
                <a:solidFill>
                  <a:srgbClr val="C00000"/>
                </a:solidFill>
                <a:cs typeface="MRT_Beirut" pitchFamily="2" charset="-78"/>
              </a:rPr>
              <a:t>6-</a:t>
            </a:r>
            <a:r>
              <a:rPr lang="fa-IR" sz="2000" dirty="0" smtClean="0">
                <a:solidFill>
                  <a:srgbClr val="C00000"/>
                </a:solidFill>
                <a:latin typeface="Tahoma"/>
                <a:cs typeface="MRT_Beirut" pitchFamily="2" charset="-78"/>
              </a:rPr>
              <a:t>مسح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پاي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چپ ،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يعني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كشيدن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كف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دست چپ از </a:t>
            </a:r>
            <a:r>
              <a:rPr lang="fa-IR" sz="2000" dirty="0" err="1">
                <a:solidFill>
                  <a:srgbClr val="C00000"/>
                </a:solidFill>
                <a:latin typeface="Tahoma"/>
                <a:cs typeface="MRT_Beirut" pitchFamily="2" charset="-78"/>
              </a:rPr>
              <a:t>نوك</a:t>
            </a:r>
            <a:r>
              <a:rPr lang="fa-IR" sz="2000" dirty="0">
                <a:solidFill>
                  <a:srgbClr val="C00000"/>
                </a:solidFill>
                <a:latin typeface="Tahoma"/>
                <a:cs typeface="MRT_Beirut" pitchFamily="2" charset="-78"/>
              </a:rPr>
              <a:t> انگشتان تا بند پا</a:t>
            </a:r>
            <a:endParaRPr lang="en-US" sz="2000" dirty="0">
              <a:solidFill>
                <a:srgbClr val="C00000"/>
              </a:solidFill>
              <a:cs typeface="MRT_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345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endParaRPr lang="en-US" dirty="0">
              <a:cs typeface="MRT_Beirut" pitchFamily="2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1" y="-1142999"/>
            <a:ext cx="6857998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21923"/>
            <a:ext cx="2476500" cy="2671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HeroicExtremeLeftFacing"/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60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ranNastaliq" pitchFamily="18" charset="0"/>
                <a:cs typeface="MRT_Beirut" pitchFamily="2" charset="-78"/>
              </a:rPr>
              <a:t>آموزش </a:t>
            </a:r>
            <a:r>
              <a:rPr lang="fa-IR" sz="6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ranNastaliq" pitchFamily="18" charset="0"/>
                <a:cs typeface="MRT_Beirut" pitchFamily="2" charset="-78"/>
              </a:rPr>
              <a:t>خواندن نماز</a:t>
            </a:r>
            <a:endParaRPr lang="fa-IR" sz="6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ranNastaliq" pitchFamily="18" charset="0"/>
              <a:cs typeface="MRT_Beirut" pitchFamily="2" charset="-78"/>
            </a:endParaRPr>
          </a:p>
          <a:p>
            <a:pPr marL="0" indent="0" algn="r" rtl="1">
              <a:buNone/>
            </a:pPr>
            <a:endParaRPr lang="en-US" dirty="0">
              <a:cs typeface="MRT_Beirut" pitchFamily="2" charset="-78"/>
            </a:endParaRPr>
          </a:p>
        </p:txBody>
      </p:sp>
      <p:pic>
        <p:nvPicPr>
          <p:cNvPr id="2050" name="Picture 2" descr="C:\Users\A@Z@M\Downloads\1310153306_night-pray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21923"/>
            <a:ext cx="2133600" cy="248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 bwMode="auto">
          <a:xfrm>
            <a:off x="4177680" y="6421760"/>
            <a:ext cx="288032" cy="360040"/>
          </a:xfrm>
          <a:prstGeom prst="actionButtonHome">
            <a:avLst/>
          </a:prstGeom>
          <a:solidFill>
            <a:srgbClr val="FF99FF"/>
          </a:solidFill>
          <a:ln w="25400" cap="flat" cmpd="sng" algn="ctr">
            <a:solidFill>
              <a:srgbClr val="2D2D8A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 bwMode="auto">
          <a:xfrm>
            <a:off x="4897760" y="6421760"/>
            <a:ext cx="360040" cy="360040"/>
          </a:xfrm>
          <a:prstGeom prst="actionButtonForwardNext">
            <a:avLst/>
          </a:prstGeom>
          <a:solidFill>
            <a:srgbClr val="CCFF66"/>
          </a:solidFill>
          <a:ln w="254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 bwMode="auto">
          <a:xfrm>
            <a:off x="3745632" y="6421760"/>
            <a:ext cx="360040" cy="360040"/>
          </a:xfrm>
          <a:prstGeom prst="actionButtonBackPrevious">
            <a:avLst/>
          </a:prstGeom>
          <a:solidFill>
            <a:srgbClr val="CCFF66"/>
          </a:solidFill>
          <a:ln w="254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Action Button: Information 9">
            <a:hlinkClick r:id="" action="ppaction://hlinkshowjump?jump=endshow" highlightClick="1"/>
          </p:cNvPr>
          <p:cNvSpPr/>
          <p:nvPr/>
        </p:nvSpPr>
        <p:spPr bwMode="auto">
          <a:xfrm>
            <a:off x="4537720" y="6411975"/>
            <a:ext cx="288032" cy="369825"/>
          </a:xfrm>
          <a:prstGeom prst="actionButtonInformation">
            <a:avLst/>
          </a:prstGeom>
          <a:solidFill>
            <a:srgbClr val="0099FF"/>
          </a:solidFill>
          <a:ln w="25400" cap="flat" cmpd="sng" algn="ctr">
            <a:solidFill>
              <a:srgbClr val="333399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717440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572001"/>
            <a:ext cx="8305800" cy="1600200"/>
          </a:xfrm>
          <a:solidFill>
            <a:srgbClr val="EAF2E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600" dirty="0" smtClean="0">
                <a:solidFill>
                  <a:srgbClr val="00B050"/>
                </a:solidFill>
                <a:cs typeface="MRT_Beirut" pitchFamily="2" charset="-78"/>
              </a:rPr>
              <a:t>برای مشاهده جهت قبله شهر خود روی آدرس اینترنتی زیر کلیک کنید</a:t>
            </a:r>
          </a:p>
          <a:p>
            <a:pPr marL="0" indent="0" algn="ctr" rtl="1">
              <a:buNone/>
            </a:pPr>
            <a:r>
              <a:rPr lang="en-US" sz="2800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MRT_Beirut" pitchFamily="2" charset="-78"/>
                <a:hlinkClick r:id="rId2"/>
              </a:rPr>
              <a:t>http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MRT_Beirut" pitchFamily="2" charset="-78"/>
                <a:hlinkClick r:id="rId2"/>
              </a:rPr>
              <a:t>://calendar.ut.ac.ir/Fa/Software/CalShakhes.asp</a:t>
            </a:r>
            <a:endParaRPr lang="en-US" sz="2800" dirty="0">
              <a:solidFill>
                <a:srgbClr val="C0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cs typeface="MRT_Beirut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114419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2" y="2971800"/>
            <a:ext cx="1371600" cy="176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1C25-4DC2-4D10-923E-2CCDF07D4DB3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روشنی چشم من در نماز است </a:t>
            </a:r>
            <a:r>
              <a:rPr lang="fa-IR" dirty="0" smtClean="0">
                <a:solidFill>
                  <a:srgbClr val="7030A0"/>
                </a:solidFill>
                <a:cs typeface="MRT_Beirut" pitchFamily="2" charset="-78"/>
              </a:rPr>
              <a:t>. پیامبر(ص)</a:t>
            </a:r>
            <a:endParaRPr lang="fa-IR" dirty="0">
              <a:solidFill>
                <a:srgbClr val="7030A0"/>
              </a:solidFill>
              <a:cs typeface="MRT_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4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581400"/>
            <a:ext cx="8229600" cy="2667000"/>
          </a:xfrm>
          <a:pattFill prst="dashVert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 err="1" smtClean="0">
                <a:solidFill>
                  <a:srgbClr val="00B050"/>
                </a:solidFill>
                <a:cs typeface="MRT_Beirut" pitchFamily="2" charset="-78"/>
              </a:rPr>
              <a:t>براى</a:t>
            </a: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مرد و زن ، </a:t>
            </a:r>
            <a:r>
              <a:rPr lang="fa-IR" u="sng" dirty="0">
                <a:solidFill>
                  <a:srgbClr val="C00000"/>
                </a:solidFill>
                <a:cs typeface="MRT_Beirut" pitchFamily="2" charset="-78"/>
              </a:rPr>
              <a:t>مستحب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است پیش از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نمازهاى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یومیه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، اذان و اقامه بگویند، اما احتیاط مستحب این است که اقامه ترک نشود، مخصوصاً در نماز صبح و مغرب و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براى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کسى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که به جماعت نماز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نمى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خواند.</a:t>
            </a:r>
            <a:endParaRPr lang="en-US" dirty="0">
              <a:solidFill>
                <a:srgbClr val="00B050"/>
              </a:solidFill>
              <a:cs typeface="MRT_Beirut" pitchFamily="2" charset="-78"/>
            </a:endParaRPr>
          </a:p>
        </p:txBody>
      </p:sp>
      <p:sp>
        <p:nvSpPr>
          <p:cNvPr id="4" name="Line Callout 1 3"/>
          <p:cNvSpPr/>
          <p:nvPr/>
        </p:nvSpPr>
        <p:spPr>
          <a:xfrm>
            <a:off x="3048000" y="442686"/>
            <a:ext cx="2362200" cy="914400"/>
          </a:xfrm>
          <a:prstGeom prst="borderCallout1">
            <a:avLst/>
          </a:prstGeom>
          <a:solidFill>
            <a:srgbClr val="EAF2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>
                <a:solidFill>
                  <a:prstClr val="black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ea typeface="+mj-ea"/>
                <a:cs typeface="MRT_Jarida" pitchFamily="82" charset="-78"/>
              </a:rPr>
              <a:t>اذان و اقامه</a:t>
            </a:r>
            <a:endParaRPr lang="en-US" sz="16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MRT_Jarida" pitchFamily="82" charset="-78"/>
            </a:endParaRPr>
          </a:p>
        </p:txBody>
      </p:sp>
      <p:pic>
        <p:nvPicPr>
          <p:cNvPr id="12290" name="Picture 2" descr="http://www.pic.iran-forum.ir/images/jnskvofu1ttnloeud6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4301">
            <a:off x="681603" y="1092582"/>
            <a:ext cx="193357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uploadkon.ir/uploads/d1409406cc76a52a4c8dda8f080d09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720">
            <a:off x="4956631" y="1213579"/>
            <a:ext cx="3168463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D928-ED56-4532-956A-81BBDB042EFC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09320"/>
            <a:ext cx="3962400" cy="365125"/>
          </a:xfrm>
        </p:spPr>
        <p:txBody>
          <a:bodyPr/>
          <a:lstStyle/>
          <a:p>
            <a:pPr rtl="1"/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همانا بهترین عمل در روز قیامت نزد خداوند، نماز است </a:t>
            </a:r>
            <a:r>
              <a:rPr lang="fa-IR" dirty="0" smtClean="0">
                <a:solidFill>
                  <a:srgbClr val="0070C0"/>
                </a:solidFill>
                <a:cs typeface="MRT_Beirut" pitchFamily="2" charset="-78"/>
              </a:rPr>
              <a:t>.</a:t>
            </a:r>
            <a:r>
              <a:rPr lang="fa-IR" b="1" dirty="0">
                <a:solidFill>
                  <a:srgbClr val="0070C0"/>
                </a:solidFill>
                <a:cs typeface="MRT_Beirut" pitchFamily="2" charset="-78"/>
              </a:rPr>
              <a:t> امام صادق (ع </a:t>
            </a:r>
            <a:r>
              <a:rPr lang="fa-IR" b="1" dirty="0" smtClean="0">
                <a:solidFill>
                  <a:srgbClr val="0070C0"/>
                </a:solidFill>
                <a:cs typeface="MRT_Beirut" pitchFamily="2" charset="-78"/>
              </a:rPr>
              <a:t>)</a:t>
            </a:r>
            <a:endParaRPr lang="fa-IR" dirty="0">
              <a:solidFill>
                <a:srgbClr val="0070C0"/>
              </a:solidFill>
              <a:cs typeface="MRT_Beirut" pitchFamily="2" charset="-78"/>
            </a:endParaRPr>
          </a:p>
        </p:txBody>
      </p:sp>
      <p:sp>
        <p:nvSpPr>
          <p:cNvPr id="9" name="Chevron 8">
            <a:hlinkClick r:id="" action="ppaction://hlinkshowjump?jump=nextslide"/>
          </p:cNvPr>
          <p:cNvSpPr/>
          <p:nvPr/>
        </p:nvSpPr>
        <p:spPr>
          <a:xfrm>
            <a:off x="7010400" y="6172200"/>
            <a:ext cx="533400" cy="609600"/>
          </a:xfrm>
          <a:prstGeom prst="chevron">
            <a:avLst/>
          </a:prstGeom>
          <a:solidFill>
            <a:srgbClr val="FF99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doors dir="ver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86" y="304800"/>
            <a:ext cx="4994313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4F36F-148A-45C8-992B-C884D5F23AE7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EAF0E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fa-IR" b="1" i="1" u="sng" dirty="0" smtClean="0">
                <a:solidFill>
                  <a:srgbClr val="C00000"/>
                </a:solidFill>
                <a:cs typeface="MRT_Jarida" pitchFamily="82" charset="-78"/>
              </a:rPr>
              <a:t> </a:t>
            </a:r>
            <a:r>
              <a:rPr lang="fa-IR" b="1" i="1" u="sng" dirty="0" err="1" smtClean="0">
                <a:solidFill>
                  <a:srgbClr val="C00000"/>
                </a:solidFill>
                <a:cs typeface="MRT_Jarida" pitchFamily="82" charset="-78"/>
              </a:rPr>
              <a:t>تکبيرة</a:t>
            </a:r>
            <a:r>
              <a:rPr lang="fa-IR" b="1" i="1" u="sng" dirty="0" smtClean="0">
                <a:solidFill>
                  <a:srgbClr val="C00000"/>
                </a:solidFill>
                <a:cs typeface="MRT_Jarida" pitchFamily="82" charset="-78"/>
              </a:rPr>
              <a:t> </a:t>
            </a:r>
            <a:r>
              <a:rPr lang="fa-IR" b="1" i="1" u="sng" dirty="0" err="1" smtClean="0">
                <a:solidFill>
                  <a:srgbClr val="C00000"/>
                </a:solidFill>
                <a:cs typeface="MRT_Jarida" pitchFamily="82" charset="-78"/>
              </a:rPr>
              <a:t>الاحرام</a:t>
            </a:r>
            <a:endParaRPr lang="fa-IR" b="1" i="1" u="sng" dirty="0">
              <a:solidFill>
                <a:srgbClr val="C00000"/>
              </a:solidFill>
              <a:cs typeface="MRT_Jarida" pitchFamily="8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00B050"/>
                </a:solidFill>
                <a:cs typeface="MRT_Beirut" pitchFamily="2" charset="-78"/>
              </a:rPr>
              <a:t>نیت می کنیم 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مثلا نماز ظهر </a:t>
            </a:r>
            <a:r>
              <a:rPr lang="fa-IR" sz="2400" dirty="0" smtClean="0">
                <a:solidFill>
                  <a:srgbClr val="00B050"/>
                </a:solidFill>
                <a:cs typeface="MRT_Beirut" pitchFamily="2" charset="-78"/>
              </a:rPr>
              <a:t>به جا می آورم </a:t>
            </a:r>
            <a:r>
              <a:rPr lang="fa-IR" sz="2400" dirty="0" err="1" smtClean="0">
                <a:solidFill>
                  <a:srgbClr val="00B050"/>
                </a:solidFill>
                <a:cs typeface="MRT_Beirut" pitchFamily="2" charset="-78"/>
              </a:rPr>
              <a:t>قربه</a:t>
            </a:r>
            <a:r>
              <a:rPr lang="fa-IR" sz="2400" dirty="0" smtClean="0">
                <a:solidFill>
                  <a:srgbClr val="00B050"/>
                </a:solidFill>
                <a:cs typeface="MRT_Beirut" pitchFamily="2" charset="-78"/>
              </a:rPr>
              <a:t> الی الله</a:t>
            </a:r>
            <a:endParaRPr lang="fa-IR" sz="2400" dirty="0">
              <a:solidFill>
                <a:srgbClr val="00B05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از آغاز تا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پايان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نماز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بايد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از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اين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کارها که نماز را باطل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کند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بپرهيزيم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1- خوردن و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آشاميدن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.</a:t>
            </a:r>
          </a:p>
          <a:p>
            <a:pPr marL="0" indent="0" algn="r" rtl="1">
              <a:buNone/>
            </a:pP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2-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روي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از قبله برگرداندن.</a:t>
            </a:r>
          </a:p>
          <a:p>
            <a:pPr marL="0" indent="0" algn="r" rtl="1">
              <a:buNone/>
            </a:pP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3- سخن گفتن.</a:t>
            </a:r>
          </a:p>
          <a:p>
            <a:pPr marL="0" indent="0" algn="r" rtl="1">
              <a:buNone/>
            </a:pP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4-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خنديدن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.</a:t>
            </a:r>
          </a:p>
          <a:p>
            <a:pPr marL="0" indent="0" algn="r" rtl="1">
              <a:buNone/>
            </a:pP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5-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گريستن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.</a:t>
            </a:r>
          </a:p>
          <a:p>
            <a:pPr marL="0" indent="0" algn="r" rtl="1">
              <a:buNone/>
            </a:pP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6- بهم زدن صورت نماز. مثل راه رفتن.</a:t>
            </a:r>
          </a:p>
          <a:p>
            <a:pPr marL="0" indent="0" algn="r" rtl="1">
              <a:buNone/>
            </a:pP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7- کم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يا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زياد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کردن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اجزاي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اصلي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نماز؛ مانند رکوع.</a:t>
            </a:r>
          </a:p>
          <a:p>
            <a:pPr marL="0" indent="0" algn="r" rtl="1">
              <a:buNone/>
            </a:pP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هنگام گفتن "الله اکبر" مستحب </a:t>
            </a: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است دستها 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را تا مقابل گوشها بالا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ببريم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.</a:t>
            </a:r>
            <a:endParaRPr lang="fa-IR" sz="2400" dirty="0" smtClean="0">
              <a:solidFill>
                <a:srgbClr val="00206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پس 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از گفتن "الله اکبر" سوره حمد را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400" dirty="0" err="1" smtClean="0">
                <a:solidFill>
                  <a:srgbClr val="002060"/>
                </a:solidFill>
                <a:cs typeface="MRT_Beirut" pitchFamily="2" charset="-78"/>
              </a:rPr>
              <a:t>خوانيم</a:t>
            </a:r>
            <a:endParaRPr lang="en-US" sz="2400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2" name="Line Callout 1 (Border and Accent Bar) 1"/>
          <p:cNvSpPr/>
          <p:nvPr/>
        </p:nvSpPr>
        <p:spPr>
          <a:xfrm>
            <a:off x="3200400" y="228600"/>
            <a:ext cx="2209800" cy="990600"/>
          </a:xfrm>
          <a:prstGeom prst="accentBorderCallout1">
            <a:avLst/>
          </a:prstGeom>
          <a:solidFill>
            <a:srgbClr val="E1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a-IR" sz="4400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شروع نماز</a:t>
            </a:r>
            <a:endParaRPr lang="en-US" dirty="0">
              <a:ln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MRT_Jarida" pitchFamily="82" charset="-78"/>
            </a:endParaRPr>
          </a:p>
        </p:txBody>
      </p:sp>
      <p:pic>
        <p:nvPicPr>
          <p:cNvPr id="13316" name="Picture 4" descr="http://img.tebyan.net/big/1389/03/61682012533318716225415269182811222472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9" y="2819400"/>
            <a:ext cx="1690007" cy="19716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5" descr="qiy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5" y="122237"/>
            <a:ext cx="514350" cy="2193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579335" y="1265237"/>
            <a:ext cx="1371600" cy="685800"/>
          </a:xfrm>
          <a:prstGeom prst="wedgeEllipseCallout">
            <a:avLst>
              <a:gd name="adj1" fmla="val -109375"/>
              <a:gd name="adj2" fmla="val -148148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35" y="1385887"/>
            <a:ext cx="9144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E94E5-EEB2-49BB-8735-071DA773A9AB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>
                <a:solidFill>
                  <a:srgbClr val="006600"/>
                </a:solidFill>
                <a:cs typeface="MRT_Beirut" pitchFamily="2" charset="-78"/>
              </a:rPr>
              <a:t>نماز (به منزله ) </a:t>
            </a:r>
            <a:r>
              <a:rPr lang="fa-IR" dirty="0" err="1">
                <a:solidFill>
                  <a:srgbClr val="006600"/>
                </a:solidFill>
                <a:cs typeface="MRT_Beirut" pitchFamily="2" charset="-78"/>
              </a:rPr>
              <a:t>رأس</a:t>
            </a:r>
            <a:r>
              <a:rPr lang="fa-IR" dirty="0">
                <a:solidFill>
                  <a:srgbClr val="006600"/>
                </a:solidFill>
                <a:cs typeface="MRT_Beirut" pitchFamily="2" charset="-78"/>
              </a:rPr>
              <a:t> اسلام است </a:t>
            </a:r>
            <a:r>
              <a:rPr lang="fa-IR" dirty="0" smtClean="0">
                <a:solidFill>
                  <a:srgbClr val="006600"/>
                </a:solidFill>
                <a:cs typeface="MRT_Beirut" pitchFamily="2" charset="-78"/>
              </a:rPr>
              <a:t>.</a:t>
            </a:r>
            <a:r>
              <a:rPr lang="fa-IR" dirty="0">
                <a:solidFill>
                  <a:srgbClr val="00660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6600"/>
                </a:solidFill>
                <a:cs typeface="MRT_Beirut" pitchFamily="2" charset="-78"/>
              </a:rPr>
              <a:t> پیامبر(ص)</a:t>
            </a:r>
            <a:endParaRPr lang="fa-IR" dirty="0">
              <a:solidFill>
                <a:srgbClr val="006600"/>
              </a:solidFill>
              <a:cs typeface="MRT_Beirut" pitchFamily="2" charset="-78"/>
            </a:endParaRPr>
          </a:p>
        </p:txBody>
      </p:sp>
      <p:sp>
        <p:nvSpPr>
          <p:cNvPr id="4" name="Action Button: Return 3">
            <a:hlinkClick r:id="rId5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gallery dir="l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8660"/>
            <a:ext cx="8229600" cy="4525963"/>
          </a:xfrm>
          <a:solidFill>
            <a:srgbClr val="EAF0E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r" rtl="1">
              <a:buNone/>
            </a:pP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بسم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الله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الرحمن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الرحيم</a:t>
            </a:r>
            <a:endParaRPr lang="fa-IR" dirty="0">
              <a:solidFill>
                <a:srgbClr val="0070C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(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الْحَمْدُ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للّهِ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رَبِّ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الْعَالَمِينَ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الرَّحْمـنِ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الرَّحِيمِ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 </a:t>
            </a:r>
            <a:endParaRPr lang="fa-IR" dirty="0" smtClean="0">
              <a:solidFill>
                <a:srgbClr val="0070C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 err="1" smtClean="0">
                <a:solidFill>
                  <a:srgbClr val="0070C0"/>
                </a:solidFill>
                <a:cs typeface="MRT_Beirut" pitchFamily="2" charset="-78"/>
              </a:rPr>
              <a:t>مَالِكِ</a:t>
            </a:r>
            <a:r>
              <a:rPr lang="fa-IR" dirty="0" smtClean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يَوْمِ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الدِّينِ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إِيَّاكَ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نَعْبُدُ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وإِيَّاكَ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نَسْتَعِينُ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اهدِنَ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ــــا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الصِّرَاطَ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المُستَقِيمَ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صِرَاطَ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الَّذِينَ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أَنعَمتَ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عَلَيهِمْ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غَيرِ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المَغضُوبِ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عَلَيهِمْ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وَلاَ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الضَّالِّينَ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)</a:t>
            </a:r>
          </a:p>
          <a:p>
            <a:pPr marL="0" indent="0" algn="r" rtl="1">
              <a:buNone/>
            </a:pPr>
            <a:r>
              <a:rPr lang="fa-IR" dirty="0">
                <a:cs typeface="MRT_Beirut" pitchFamily="2" charset="-78"/>
              </a:rPr>
              <a:t> </a:t>
            </a:r>
          </a:p>
          <a:p>
            <a:pPr marL="0" indent="0" algn="r" rtl="1">
              <a:buNone/>
            </a:pPr>
            <a:r>
              <a:rPr lang="fa-IR" dirty="0">
                <a:cs typeface="MRT_Beirut" pitchFamily="2" charset="-78"/>
              </a:rPr>
              <a:t>پس از سوره حمد، </a:t>
            </a:r>
            <a:r>
              <a:rPr lang="fa-IR" dirty="0" err="1">
                <a:cs typeface="MRT_Beirut" pitchFamily="2" charset="-78"/>
              </a:rPr>
              <a:t>يک</a:t>
            </a:r>
            <a:r>
              <a:rPr lang="fa-IR" dirty="0">
                <a:cs typeface="MRT_Beirut" pitchFamily="2" charset="-78"/>
              </a:rPr>
              <a:t> سوره </a:t>
            </a:r>
            <a:r>
              <a:rPr lang="fa-IR" dirty="0" err="1">
                <a:cs typeface="MRT_Beirut" pitchFamily="2" charset="-78"/>
              </a:rPr>
              <a:t>ديگر</a:t>
            </a:r>
            <a:r>
              <a:rPr lang="fa-IR" dirty="0">
                <a:cs typeface="MRT_Beirut" pitchFamily="2" charset="-78"/>
              </a:rPr>
              <a:t> از قرآن را </a:t>
            </a:r>
            <a:r>
              <a:rPr lang="fa-IR" dirty="0" err="1">
                <a:cs typeface="MRT_Beirut" pitchFamily="2" charset="-78"/>
              </a:rPr>
              <a:t>مي</a:t>
            </a:r>
            <a:r>
              <a:rPr lang="fa-IR" dirty="0">
                <a:cs typeface="MRT_Beirut" pitchFamily="2" charset="-78"/>
              </a:rPr>
              <a:t> </a:t>
            </a:r>
            <a:r>
              <a:rPr lang="fa-IR" dirty="0" err="1">
                <a:cs typeface="MRT_Beirut" pitchFamily="2" charset="-78"/>
              </a:rPr>
              <a:t>خوانيم</a:t>
            </a:r>
            <a:r>
              <a:rPr lang="fa-IR" dirty="0">
                <a:cs typeface="MRT_Beirut" pitchFamily="2" charset="-78"/>
              </a:rPr>
              <a:t> به عنوان نمونه، </a:t>
            </a:r>
            <a:r>
              <a:rPr lang="fa-IR" dirty="0" err="1">
                <a:cs typeface="MRT_Beirut" pitchFamily="2" charset="-78"/>
              </a:rPr>
              <a:t>مي</a:t>
            </a:r>
            <a:r>
              <a:rPr lang="fa-IR" dirty="0">
                <a:cs typeface="MRT_Beirut" pitchFamily="2" charset="-78"/>
              </a:rPr>
              <a:t> توان سوره </a:t>
            </a:r>
            <a:r>
              <a:rPr lang="fa-IR" dirty="0" err="1">
                <a:cs typeface="MRT_Beirut" pitchFamily="2" charset="-78"/>
              </a:rPr>
              <a:t>توحيد</a:t>
            </a:r>
            <a:r>
              <a:rPr lang="fa-IR" dirty="0">
                <a:cs typeface="MRT_Beirut" pitchFamily="2" charset="-78"/>
              </a:rPr>
              <a:t> را </a:t>
            </a:r>
            <a:r>
              <a:rPr lang="fa-IR" dirty="0" smtClean="0">
                <a:cs typeface="MRT_Beirut" pitchFamily="2" charset="-78"/>
              </a:rPr>
              <a:t>خواند:</a:t>
            </a:r>
            <a:endParaRPr lang="fa-IR" dirty="0"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MRT_Beirut" pitchFamily="2" charset="-78"/>
              </a:rPr>
              <a:t> </a:t>
            </a:r>
          </a:p>
          <a:p>
            <a:pPr marL="0" indent="0" algn="r" rtl="1">
              <a:buNone/>
            </a:pP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بسم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الله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الرحمن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الرحيم</a:t>
            </a:r>
            <a:endParaRPr lang="fa-IR" dirty="0">
              <a:solidFill>
                <a:srgbClr val="00B05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(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قُلْ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هُوَ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اللَّهُ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أَحَدٌ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اللَّهُ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الصَّمَدُ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لَمْ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يَلِدْ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وَلَمْ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يُولَدْ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وَلَمْ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يَكُن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لَّهُ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كُفُوًا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أَحَدٌ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)</a:t>
            </a:r>
            <a:endParaRPr lang="en-US" dirty="0">
              <a:solidFill>
                <a:srgbClr val="00B050"/>
              </a:solidFill>
              <a:cs typeface="MRT_Beirut" pitchFamily="2" charset="-78"/>
            </a:endParaRPr>
          </a:p>
        </p:txBody>
      </p:sp>
      <p:sp>
        <p:nvSpPr>
          <p:cNvPr id="5" name="Line Callout 1 (Accent Bar) 4"/>
          <p:cNvSpPr/>
          <p:nvPr/>
        </p:nvSpPr>
        <p:spPr>
          <a:xfrm>
            <a:off x="3886200" y="268406"/>
            <a:ext cx="1905000" cy="990600"/>
          </a:xfrm>
          <a:prstGeom prst="accentCallout1">
            <a:avLst/>
          </a:prstGeom>
          <a:solidFill>
            <a:srgbClr val="F1E7F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a-IR" sz="2000" dirty="0" smtClean="0">
                <a:ln w="3175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خواندن </a:t>
            </a:r>
            <a:r>
              <a:rPr lang="fa-IR" sz="2000" dirty="0">
                <a:ln w="3175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سوره ی حمد و توحید</a:t>
            </a:r>
            <a:endParaRPr lang="en-US" sz="2000" dirty="0">
              <a:ln w="3175">
                <a:solidFill>
                  <a:srgbClr val="C00000"/>
                </a:solidFill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MRT_Jarida" pitchFamily="82" charset="-78"/>
            </a:endParaRPr>
          </a:p>
        </p:txBody>
      </p:sp>
      <p:pic>
        <p:nvPicPr>
          <p:cNvPr id="4" name="Picture 4" descr="qiy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2043"/>
            <a:ext cx="5143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447800" y="384411"/>
            <a:ext cx="2133600" cy="1971557"/>
          </a:xfrm>
          <a:prstGeom prst="wedgeRoundRectCallout">
            <a:avLst>
              <a:gd name="adj1" fmla="val -86570"/>
              <a:gd name="adj2" fmla="val -41403"/>
              <a:gd name="adj3" fmla="val 1666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660"/>
            <a:ext cx="2057400" cy="1930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9BA07-5B56-4AE8-BCD1-09F4BDFA7389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048000" y="6309320"/>
            <a:ext cx="3505200" cy="365125"/>
          </a:xfrm>
        </p:spPr>
        <p:txBody>
          <a:bodyPr/>
          <a:lstStyle/>
          <a:p>
            <a:pPr rtl="1"/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همانا، نماز، بهترین عبادت برای  خداست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. امام رضا(ع)</a:t>
            </a:r>
            <a:endParaRPr lang="fa-IR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6934200" y="6096000"/>
            <a:ext cx="533400" cy="609600"/>
          </a:xfrm>
          <a:prstGeom prst="chevron">
            <a:avLst/>
          </a:prstGeom>
          <a:solidFill>
            <a:srgbClr val="FF99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ction Button: Return 11">
            <a:hlinkClick r:id="rId4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1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flip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AE8F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پسرها 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و مردها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بايد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در نماز صبح ، نماز مغرب و نماز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عشا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، حمد و سوره را (در رکعت اول و دوم) بلند بخوانند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ولي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دخترها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وبانوان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، اگر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نامحرم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صداي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آنان را نشنوند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توانند بلند بخوانند </a:t>
            </a:r>
            <a:endParaRPr lang="fa-IR" dirty="0" smtClean="0">
              <a:solidFill>
                <a:srgbClr val="00B050"/>
              </a:solidFill>
              <a:cs typeface="MRT_Beirut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cs typeface="MRT_Beirut" pitchFamily="2" charset="-78"/>
              </a:rPr>
              <a:t>در </a:t>
            </a:r>
            <a:r>
              <a:rPr lang="fa-IR" dirty="0">
                <a:cs typeface="MRT_Beirut" pitchFamily="2" charset="-78"/>
              </a:rPr>
              <a:t>نماز ظهر و </a:t>
            </a:r>
            <a:r>
              <a:rPr lang="fa-IR" dirty="0" err="1">
                <a:cs typeface="MRT_Beirut" pitchFamily="2" charset="-78"/>
              </a:rPr>
              <a:t>نمازعصر</a:t>
            </a:r>
            <a:r>
              <a:rPr lang="fa-IR" dirty="0">
                <a:cs typeface="MRT_Beirut" pitchFamily="2" charset="-78"/>
              </a:rPr>
              <a:t> همه </a:t>
            </a:r>
            <a:r>
              <a:rPr lang="fa-IR" dirty="0" err="1">
                <a:cs typeface="MRT_Beirut" pitchFamily="2" charset="-78"/>
              </a:rPr>
              <a:t>بايد</a:t>
            </a:r>
            <a:r>
              <a:rPr lang="fa-IR" dirty="0">
                <a:cs typeface="MRT_Beirut" pitchFamily="2" charset="-78"/>
              </a:rPr>
              <a:t> حمد </a:t>
            </a:r>
            <a:r>
              <a:rPr lang="fa-IR" dirty="0" err="1">
                <a:cs typeface="MRT_Beirut" pitchFamily="2" charset="-78"/>
              </a:rPr>
              <a:t>وسوره</a:t>
            </a:r>
            <a:r>
              <a:rPr lang="fa-IR" dirty="0">
                <a:cs typeface="MRT_Beirut" pitchFamily="2" charset="-78"/>
              </a:rPr>
              <a:t> را آهسته بخوانند.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انسان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بايد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نماز را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ياد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بگيرد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که غلط نخواند و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کسي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که اصلا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نمي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تواند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صحيح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آن را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ياد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بگيرد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،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بايد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هر طور که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تواند بخواند و بهتر آن است که نماز را به جماعت بجا آورد.</a:t>
            </a:r>
            <a:endParaRPr lang="en-US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4" name="Line Callout 1 (Border and Accent Bar) 3"/>
          <p:cNvSpPr/>
          <p:nvPr/>
        </p:nvSpPr>
        <p:spPr>
          <a:xfrm>
            <a:off x="3429000" y="228600"/>
            <a:ext cx="2133600" cy="1066800"/>
          </a:xfrm>
          <a:prstGeom prst="accentBorderCallout1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>
                <a:solidFill>
                  <a:prstClr val="black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ea typeface="+mj-ea"/>
                <a:cs typeface="MRT_Jarida" pitchFamily="82" charset="-78"/>
              </a:rPr>
              <a:t>توجه </a:t>
            </a:r>
            <a:endParaRPr lang="en-US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cs typeface="MRT_Jarida" pitchFamily="82" charset="-7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4E500-B7CF-429E-B272-BE60E2533B79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r>
              <a:rPr lang="fa-IR" sz="1100" dirty="0">
                <a:solidFill>
                  <a:srgbClr val="0070C0"/>
                </a:solidFill>
                <a:cs typeface="MRT_Beirut" pitchFamily="2" charset="-78"/>
              </a:rPr>
              <a:t>بر پا داشتن نماز، نشانه اصلی دین است </a:t>
            </a:r>
            <a:r>
              <a:rPr lang="fa-IR" sz="1100" dirty="0" smtClean="0">
                <a:solidFill>
                  <a:srgbClr val="0070C0"/>
                </a:solidFill>
                <a:cs typeface="MRT_Beirut" pitchFamily="2" charset="-78"/>
              </a:rPr>
              <a:t>. امام علی (ع)</a:t>
            </a:r>
            <a:endParaRPr lang="fa-IR" sz="1100" dirty="0">
              <a:solidFill>
                <a:srgbClr val="0070C0"/>
              </a:solidFill>
              <a:cs typeface="MRT_Beirut" pitchFamily="2" charset="-78"/>
            </a:endParaRPr>
          </a:p>
        </p:txBody>
      </p:sp>
      <p:sp>
        <p:nvSpPr>
          <p:cNvPr id="9" name="Action Button: Return 8">
            <a:hlinkClick r:id="rId2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0">
        <p14:switch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05" y="1204686"/>
            <a:ext cx="8229600" cy="2819400"/>
          </a:xfrm>
          <a:pattFill prst="pct25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پس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از تمام شدن حمد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وسوره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سر به رکوع خم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کنيم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و دستها را به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زانوها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گذاريم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و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گوييم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"سبحان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ربي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العظيم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 smtClean="0">
                <a:solidFill>
                  <a:srgbClr val="00B050"/>
                </a:solidFill>
                <a:cs typeface="MRT_Beirut" pitchFamily="2" charset="-78"/>
              </a:rPr>
              <a:t>وبحمده</a:t>
            </a: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" </a:t>
            </a:r>
            <a:endParaRPr lang="fa-IR" dirty="0">
              <a:solidFill>
                <a:srgbClr val="00B05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و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يا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گوييم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: "سبحان الله، سبحان الله، سبحان الله"</a:t>
            </a:r>
            <a:endParaRPr lang="en-US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2" name="Curved Up Ribbon 1"/>
          <p:cNvSpPr/>
          <p:nvPr/>
        </p:nvSpPr>
        <p:spPr>
          <a:xfrm>
            <a:off x="3276600" y="152400"/>
            <a:ext cx="3657600" cy="1066800"/>
          </a:xfrm>
          <a:prstGeom prst="ellipseRibbon2">
            <a:avLst/>
          </a:prstGeom>
          <a:solidFill>
            <a:srgbClr val="EAF0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spcBef>
                <a:spcPct val="20000"/>
              </a:spcBef>
            </a:pPr>
            <a:r>
              <a:rPr lang="fa-IR" sz="28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رکوع </a:t>
            </a:r>
            <a:r>
              <a:rPr lang="fa-IR" sz="2800" dirty="0" smtClean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اول نماز</a:t>
            </a:r>
            <a:endParaRPr lang="fa-IR" sz="2800" dirty="0"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cs typeface="MRT_Jarida" pitchFamily="82" charset="-78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3737429"/>
            <a:ext cx="7894637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18D60-CCD2-446F-862F-72920FC48B96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Chevron 7">
            <a:hlinkClick r:id="" action="ppaction://hlinkshowjump?jump=nextslide"/>
          </p:cNvPr>
          <p:cNvSpPr/>
          <p:nvPr/>
        </p:nvSpPr>
        <p:spPr>
          <a:xfrm>
            <a:off x="6934200" y="6096000"/>
            <a:ext cx="533400" cy="609600"/>
          </a:xfrm>
          <a:prstGeom prst="chevron">
            <a:avLst/>
          </a:prstGeom>
          <a:solidFill>
            <a:srgbClr val="FF99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ction Button: Return 8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3962400" cy="5943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89F9-8A4A-440B-B7B7-6EB873ED15DE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Action Button: Return 6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5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7700"/>
            <a:ext cx="8229600" cy="3429000"/>
          </a:xfr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smtClean="0">
                <a:solidFill>
                  <a:srgbClr val="0070C0"/>
                </a:solidFill>
                <a:cs typeface="MRT_Beirut" pitchFamily="2" charset="-78"/>
              </a:rPr>
              <a:t>                     سر 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از رکوع برداشته (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ايستيم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) و آنگاه به سجده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رويم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و </a:t>
            </a:r>
            <a:r>
              <a:rPr lang="fa-IR" u="sng" dirty="0">
                <a:solidFill>
                  <a:srgbClr val="002060"/>
                </a:solidFill>
                <a:cs typeface="MRT_Beirut" pitchFamily="2" charset="-78"/>
              </a:rPr>
              <a:t>هفت عضو بدن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؛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يعني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پيشاني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، کف دو دست، سر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زانوها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و نوک انگشتان بزرگ پا را بر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زمين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گذاشته و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گوييم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"سبحان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ربي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الاعلي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وبحمده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"</a:t>
            </a:r>
          </a:p>
          <a:p>
            <a:pPr marL="0" indent="0" algn="r" rtl="1">
              <a:buNone/>
            </a:pP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يا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"سبحان الله" را سه مرتبه تکرار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کنيم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.</a:t>
            </a:r>
            <a:endParaRPr lang="en-US" dirty="0">
              <a:solidFill>
                <a:srgbClr val="0070C0"/>
              </a:solidFill>
              <a:cs typeface="MRT_Beirut" pitchFamily="2" charset="-78"/>
            </a:endParaRPr>
          </a:p>
        </p:txBody>
      </p:sp>
      <p:sp>
        <p:nvSpPr>
          <p:cNvPr id="4" name="Wave 3"/>
          <p:cNvSpPr/>
          <p:nvPr/>
        </p:nvSpPr>
        <p:spPr>
          <a:xfrm>
            <a:off x="6614545" y="152400"/>
            <a:ext cx="1828800" cy="990600"/>
          </a:xfrm>
          <a:prstGeom prst="wave">
            <a:avLst/>
          </a:prstGeom>
          <a:solidFill>
            <a:srgbClr val="FA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3200" dirty="0">
                <a:solidFill>
                  <a:srgbClr val="0070C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سجده نماز</a:t>
            </a:r>
          </a:p>
        </p:txBody>
      </p:sp>
      <p:sp>
        <p:nvSpPr>
          <p:cNvPr id="6" name="AutoShape 29"/>
          <p:cNvSpPr>
            <a:spLocks noChangeArrowheads="1"/>
          </p:cNvSpPr>
          <p:nvPr/>
        </p:nvSpPr>
        <p:spPr bwMode="auto">
          <a:xfrm>
            <a:off x="609600" y="5145323"/>
            <a:ext cx="2362200" cy="1059771"/>
          </a:xfrm>
          <a:prstGeom prst="wedgeEllipseCallout">
            <a:avLst>
              <a:gd name="adj1" fmla="val -15058"/>
              <a:gd name="adj2" fmla="val -76611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63266"/>
            <a:ext cx="1784043" cy="33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8" descr="sajda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" y="3810000"/>
            <a:ext cx="1635058" cy="98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1" descr="salaw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58767"/>
            <a:ext cx="2111955" cy="34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 descr="s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955" y="4140774"/>
            <a:ext cx="1070769" cy="160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36"/>
          <p:cNvSpPr>
            <a:spLocks noChangeArrowheads="1"/>
          </p:cNvSpPr>
          <p:nvPr/>
        </p:nvSpPr>
        <p:spPr bwMode="auto">
          <a:xfrm>
            <a:off x="4232919" y="5592302"/>
            <a:ext cx="2202011" cy="1135972"/>
          </a:xfrm>
          <a:prstGeom prst="wedgeEllipseCallout">
            <a:avLst>
              <a:gd name="adj1" fmla="val -62805"/>
              <a:gd name="adj2" fmla="val -86134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1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16624"/>
            <a:ext cx="1634331" cy="35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15" y="5709434"/>
            <a:ext cx="638467" cy="31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15" y="6456579"/>
            <a:ext cx="638467" cy="26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sajda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32" y="4180564"/>
            <a:ext cx="1714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6639604" y="5201327"/>
            <a:ext cx="2366169" cy="1089735"/>
          </a:xfrm>
          <a:prstGeom prst="wedgeEllipseCallout">
            <a:avLst>
              <a:gd name="adj1" fmla="val -54591"/>
              <a:gd name="adj2" fmla="val -74954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22547"/>
            <a:ext cx="1627414" cy="30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salaw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00" y="5706183"/>
            <a:ext cx="1926500" cy="31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981052" y="4680171"/>
            <a:ext cx="681105" cy="334286"/>
          </a:xfrm>
          <a:prstGeom prst="rightArrow">
            <a:avLst/>
          </a:prstGeom>
          <a:solidFill>
            <a:srgbClr val="FA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114800" y="4686861"/>
            <a:ext cx="681105" cy="334286"/>
          </a:xfrm>
          <a:prstGeom prst="rightArrow">
            <a:avLst/>
          </a:prstGeom>
          <a:solidFill>
            <a:srgbClr val="FA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609C-3F11-4D7C-8580-71EDDC8F5C5E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3" name="Chevron 22">
            <a:hlinkClick r:id="" action="ppaction://hlinkshowjump?jump=nextslide"/>
          </p:cNvPr>
          <p:cNvSpPr/>
          <p:nvPr/>
        </p:nvSpPr>
        <p:spPr>
          <a:xfrm>
            <a:off x="6934200" y="6096000"/>
            <a:ext cx="533400" cy="609600"/>
          </a:xfrm>
          <a:prstGeom prst="chevron">
            <a:avLst/>
          </a:prstGeom>
          <a:solidFill>
            <a:srgbClr val="FF99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ction Button: Return 23">
            <a:hlinkClick r:id="rId8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0">
        <p14:glitter pattern="hexago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6" grpId="0" animBg="1"/>
      <p:bldP spid="10" grpId="0" animBg="1"/>
      <p:bldP spid="15" grpId="0" animBg="1"/>
      <p:bldP spid="2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  <a:solidFill>
            <a:srgbClr val="EAF0E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در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سجده نماز،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بايد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پيشاني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را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روي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u="sng" dirty="0">
                <a:solidFill>
                  <a:srgbClr val="C00000"/>
                </a:solidFill>
                <a:cs typeface="MRT_Beirut" pitchFamily="2" charset="-78"/>
              </a:rPr>
              <a:t>خاک </a:t>
            </a:r>
            <a:r>
              <a:rPr lang="fa-IR" u="sng" dirty="0" err="1">
                <a:solidFill>
                  <a:srgbClr val="C00000"/>
                </a:solidFill>
                <a:cs typeface="MRT_Beirut" pitchFamily="2" charset="-78"/>
              </a:rPr>
              <a:t>يا</a:t>
            </a:r>
            <a:r>
              <a:rPr lang="fa-IR" u="sng" dirty="0">
                <a:solidFill>
                  <a:srgbClr val="C00000"/>
                </a:solidFill>
                <a:cs typeface="MRT_Beirut" pitchFamily="2" charset="-78"/>
              </a:rPr>
              <a:t> سنگ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يا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چيزهاي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ديگري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از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زمين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بگذاريم.هنگام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نماز خواندن سجده بر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چيزهايي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که از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زمين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رويد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و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براي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خوراک و پوشاک انسان مصرف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نمي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شود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نيز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صحيح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b="1" dirty="0" err="1">
                <a:solidFill>
                  <a:srgbClr val="002060"/>
                </a:solidFill>
                <a:cs typeface="MRT_Beirut" pitchFamily="2" charset="-78"/>
              </a:rPr>
              <a:t>است.</a:t>
            </a:r>
            <a:r>
              <a:rPr lang="fa-IR" b="1" u="sng" dirty="0" err="1">
                <a:solidFill>
                  <a:srgbClr val="C00000"/>
                </a:solidFill>
                <a:cs typeface="MRT_Beirut" pitchFamily="2" charset="-78"/>
              </a:rPr>
              <a:t>مهر</a:t>
            </a:r>
            <a:r>
              <a:rPr lang="fa-IR" b="1" dirty="0">
                <a:solidFill>
                  <a:srgbClr val="002060"/>
                </a:solidFill>
                <a:cs typeface="MRT_Beirut" pitchFamily="2" charset="-78"/>
              </a:rPr>
              <a:t> نماز که </a:t>
            </a:r>
            <a:r>
              <a:rPr lang="fa-IR" b="1" dirty="0" err="1">
                <a:solidFill>
                  <a:srgbClr val="002060"/>
                </a:solidFill>
                <a:cs typeface="MRT_Beirut" pitchFamily="2" charset="-78"/>
              </a:rPr>
              <a:t>بيشتر</a:t>
            </a:r>
            <a:r>
              <a:rPr lang="fa-IR" b="1" dirty="0">
                <a:solidFill>
                  <a:srgbClr val="002060"/>
                </a:solidFill>
                <a:cs typeface="MRT_Beirut" pitchFamily="2" charset="-78"/>
              </a:rPr>
              <a:t> در </a:t>
            </a:r>
            <a:r>
              <a:rPr lang="fa-IR" b="1" dirty="0" err="1">
                <a:solidFill>
                  <a:srgbClr val="002060"/>
                </a:solidFill>
                <a:cs typeface="MRT_Beirut" pitchFamily="2" charset="-78"/>
              </a:rPr>
              <a:t>بين</a:t>
            </a:r>
            <a:r>
              <a:rPr lang="fa-IR" b="1" dirty="0">
                <a:solidFill>
                  <a:srgbClr val="002060"/>
                </a:solidFill>
                <a:cs typeface="MRT_Beirut" pitchFamily="2" charset="-78"/>
              </a:rPr>
              <a:t> ما معمول است، در </a:t>
            </a:r>
            <a:r>
              <a:rPr lang="fa-IR" b="1" dirty="0" err="1">
                <a:solidFill>
                  <a:srgbClr val="002060"/>
                </a:solidFill>
                <a:cs typeface="MRT_Beirut" pitchFamily="2" charset="-78"/>
              </a:rPr>
              <a:t>حقيقت</a:t>
            </a:r>
            <a:r>
              <a:rPr lang="fa-IR" b="1" dirty="0">
                <a:solidFill>
                  <a:srgbClr val="002060"/>
                </a:solidFill>
                <a:cs typeface="MRT_Beirut" pitchFamily="2" charset="-78"/>
              </a:rPr>
              <a:t> قطعه خاک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پاکيزه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اي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است که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نمازگزار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همراه خود دارد تا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براي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سجده،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پيشاني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را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روي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آن بگذارد.</a:t>
            </a:r>
            <a:endParaRPr lang="en-US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276600" y="304800"/>
            <a:ext cx="1752600" cy="914400"/>
          </a:xfrm>
          <a:prstGeom prst="cloudCallout">
            <a:avLst/>
          </a:prstGeom>
          <a:solidFill>
            <a:srgbClr val="CAFA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>
                <a:solidFill>
                  <a:prstClr val="black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ea typeface="+mj-ea"/>
                <a:cs typeface="MRT_Jarida" pitchFamily="82" charset="-78"/>
              </a:rPr>
              <a:t>نکته</a:t>
            </a:r>
            <a:endParaRPr lang="en-US" sz="14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cs typeface="MRT_Jarida" pitchFamily="82" charset="-7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14" y="4648200"/>
            <a:ext cx="2438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132048"/>
            <a:ext cx="2286000" cy="1591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90FCD-8100-4A8A-AEEF-1ECFF73C374E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Action Button: Return 7">
            <a:hlinkClick r:id="rId4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94140"/>
      </p:ext>
    </p:extLst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4204" y="1524000"/>
            <a:ext cx="8229600" cy="4525963"/>
          </a:xfrm>
          <a:prstGeom prst="rect">
            <a:avLst/>
          </a:prstGeom>
          <a:solidFill>
            <a:srgbClr val="EAF0E8"/>
          </a:solidFill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1- برای رفتن به صفحات قبل و بعد روی                  کلیک کنید.</a:t>
            </a:r>
          </a:p>
          <a:p>
            <a:pPr marL="0" indent="0">
              <a:buFontTx/>
              <a:buNone/>
            </a:pPr>
            <a:r>
              <a:rPr lang="fa-IR" sz="2400" dirty="0" smtClean="0">
                <a:solidFill>
                  <a:srgbClr val="0070C0"/>
                </a:solidFill>
                <a:cs typeface="MRT_Beirut" pitchFamily="2" charset="-78"/>
              </a:rPr>
              <a:t>2- برای رفتن به فهرست اصلی مطالب در اسلاید چهارم روی       کلیک کنید.</a:t>
            </a:r>
          </a:p>
          <a:p>
            <a:pPr marL="0" indent="0">
              <a:buFontTx/>
              <a:buNone/>
            </a:pPr>
            <a:r>
              <a:rPr lang="fa-IR" sz="2400" dirty="0" smtClean="0">
                <a:solidFill>
                  <a:srgbClr val="00B050"/>
                </a:solidFill>
                <a:cs typeface="MRT_Beirut" pitchFamily="2" charset="-78"/>
              </a:rPr>
              <a:t>3- برای رفتن به فهرست فرعی مطالب روی       کلیک کنید.</a:t>
            </a:r>
          </a:p>
          <a:p>
            <a:pPr marL="0" indent="0">
              <a:buFontTx/>
              <a:buNone/>
            </a:pPr>
            <a:r>
              <a:rPr lang="fa-IR" sz="2400" dirty="0">
                <a:solidFill>
                  <a:srgbClr val="CC3399"/>
                </a:solidFill>
                <a:cs typeface="MRT_Beirut" pitchFamily="2" charset="-78"/>
              </a:rPr>
              <a:t>4</a:t>
            </a:r>
            <a:r>
              <a:rPr lang="fa-IR" sz="2400" dirty="0" smtClean="0">
                <a:solidFill>
                  <a:srgbClr val="CC3399"/>
                </a:solidFill>
                <a:cs typeface="MRT_Beirut" pitchFamily="2" charset="-78"/>
              </a:rPr>
              <a:t>- برای خروج روی        کلیک کنید.</a:t>
            </a:r>
          </a:p>
          <a:p>
            <a:pPr marL="0" indent="0">
              <a:buFontTx/>
              <a:buNone/>
            </a:pPr>
            <a:r>
              <a:rPr lang="fa-IR" sz="2400" dirty="0" smtClean="0">
                <a:solidFill>
                  <a:srgbClr val="C00000"/>
                </a:solidFill>
                <a:cs typeface="MRT_Beirut" pitchFamily="2" charset="-78"/>
              </a:rPr>
              <a:t>5- در صفحه 4 (فهرست مطالب) با کلیک روی هر قسمت به مکان </a:t>
            </a:r>
          </a:p>
          <a:p>
            <a:pPr marL="0" indent="0">
              <a:buFontTx/>
              <a:buNone/>
            </a:pPr>
            <a:r>
              <a:rPr lang="fa-IR" sz="2400" dirty="0" smtClean="0">
                <a:solidFill>
                  <a:srgbClr val="C00000"/>
                </a:solidFill>
                <a:cs typeface="MRT_Beirut" pitchFamily="2" charset="-78"/>
              </a:rPr>
              <a:t>مورد نظر لینک می </a:t>
            </a:r>
            <a:r>
              <a:rPr lang="fa-IR" sz="2400" dirty="0" err="1" smtClean="0">
                <a:solidFill>
                  <a:srgbClr val="C00000"/>
                </a:solidFill>
                <a:cs typeface="MRT_Beirut" pitchFamily="2" charset="-78"/>
              </a:rPr>
              <a:t>شوید.به</a:t>
            </a:r>
            <a:r>
              <a:rPr lang="fa-IR" sz="2400" dirty="0" smtClean="0">
                <a:solidFill>
                  <a:srgbClr val="C00000"/>
                </a:solidFill>
                <a:cs typeface="MRT_Beirut" pitchFamily="2" charset="-78"/>
              </a:rPr>
              <a:t> طور کلی:</a:t>
            </a:r>
          </a:p>
          <a:p>
            <a:pPr marL="0" indent="0">
              <a:buFontTx/>
              <a:buNone/>
            </a:pPr>
            <a:r>
              <a:rPr lang="fa-IR" sz="2000" dirty="0" smtClean="0">
                <a:solidFill>
                  <a:srgbClr val="FF0000"/>
                </a:solidFill>
                <a:cs typeface="MRT_Beirut" pitchFamily="2" charset="-78"/>
              </a:rPr>
              <a:t>(جاهایی که شکل </a:t>
            </a:r>
            <a:r>
              <a:rPr lang="fa-IR" sz="2000" dirty="0" err="1" smtClean="0">
                <a:solidFill>
                  <a:srgbClr val="FF0000"/>
                </a:solidFill>
                <a:cs typeface="MRT_Beirut" pitchFamily="2" charset="-78"/>
              </a:rPr>
              <a:t>موس</a:t>
            </a:r>
            <a:r>
              <a:rPr lang="fa-IR" sz="2000" dirty="0" smtClean="0">
                <a:solidFill>
                  <a:srgbClr val="FF0000"/>
                </a:solidFill>
                <a:cs typeface="MRT_Beirut" pitchFamily="2" charset="-78"/>
              </a:rPr>
              <a:t> به شکل دست        تغییر می کند)</a:t>
            </a:r>
          </a:p>
          <a:p>
            <a:pPr marL="0" indent="0">
              <a:buFontTx/>
              <a:buNone/>
            </a:pPr>
            <a:endParaRPr lang="en-US" sz="2400" dirty="0" smtClean="0">
              <a:solidFill>
                <a:srgbClr val="C00000"/>
              </a:solidFill>
              <a:cs typeface="MRT_Beirut" pitchFamily="2" charset="-78"/>
            </a:endParaRPr>
          </a:p>
          <a:p>
            <a:pPr marL="0" indent="0">
              <a:buFontTx/>
              <a:buNone/>
            </a:pP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6- علامت       در </a:t>
            </a:r>
            <a:r>
              <a:rPr lang="fa-IR" sz="2400" dirty="0" err="1" smtClean="0">
                <a:solidFill>
                  <a:srgbClr val="002060"/>
                </a:solidFill>
                <a:cs typeface="MRT_Beirut" pitchFamily="2" charset="-78"/>
              </a:rPr>
              <a:t>اسلایدها</a:t>
            </a: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 بیانگر ادامه داشتن مطلب در اسلاید بعدی است.</a:t>
            </a:r>
          </a:p>
          <a:p>
            <a:pPr marL="0" indent="0">
              <a:buFontTx/>
              <a:buNone/>
            </a:pPr>
            <a:r>
              <a:rPr lang="fa-IR" sz="2400" dirty="0" smtClean="0">
                <a:solidFill>
                  <a:srgbClr val="C00000"/>
                </a:solidFill>
                <a:cs typeface="MRT_Beirut" pitchFamily="2" charset="-78"/>
              </a:rPr>
              <a:t>7- هر اسلاید به طور اتوماتیک بعد از 10 ثانیه به اسلاید بعدی می رود. </a:t>
            </a:r>
          </a:p>
          <a:p>
            <a:pPr marL="0" indent="0">
              <a:buFontTx/>
              <a:buNone/>
            </a:pPr>
            <a:endParaRPr lang="en-US" sz="2400" dirty="0">
              <a:cs typeface="MRT_Beirut" pitchFamily="2" charset="-78"/>
            </a:endParaRPr>
          </a:p>
        </p:txBody>
      </p:sp>
      <p:sp>
        <p:nvSpPr>
          <p:cNvPr id="8" name="Oval 7">
            <a:hlinkClick r:id="" action="ppaction://hlinkshowjump?jump=nextslide"/>
          </p:cNvPr>
          <p:cNvSpPr/>
          <p:nvPr/>
        </p:nvSpPr>
        <p:spPr bwMode="auto">
          <a:xfrm>
            <a:off x="274187" y="5833394"/>
            <a:ext cx="3672408" cy="792088"/>
          </a:xfrm>
          <a:prstGeom prst="ellipse">
            <a:avLst/>
          </a:prstGeom>
          <a:solidFill>
            <a:srgbClr val="FF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400" dirty="0" smtClean="0">
                <a:solidFill>
                  <a:srgbClr val="002060"/>
                </a:solidFill>
                <a:effectLst>
                  <a:glow rad="101600">
                    <a:srgbClr val="CCFF66">
                      <a:alpha val="60000"/>
                    </a:srgbClr>
                  </a:glow>
                </a:effectLst>
                <a:cs typeface="MRT_Jarida" pitchFamily="82" charset="-78"/>
              </a:rPr>
              <a:t>شروع نمایش </a:t>
            </a:r>
            <a:r>
              <a:rPr lang="fa-IR" sz="2400" dirty="0" err="1" smtClean="0">
                <a:solidFill>
                  <a:srgbClr val="002060"/>
                </a:solidFill>
                <a:effectLst>
                  <a:glow rad="101600">
                    <a:srgbClr val="CCFF66">
                      <a:alpha val="60000"/>
                    </a:srgbClr>
                  </a:glow>
                </a:effectLst>
                <a:cs typeface="MRT_Jarida" pitchFamily="82" charset="-78"/>
              </a:rPr>
              <a:t>اسلایدها</a:t>
            </a:r>
            <a:endParaRPr lang="en-US" sz="2400" dirty="0" smtClean="0">
              <a:solidFill>
                <a:srgbClr val="002060"/>
              </a:solidFill>
              <a:effectLst>
                <a:glow rad="101600">
                  <a:srgbClr val="CCFF66">
                    <a:alpha val="60000"/>
                  </a:srgbClr>
                </a:glow>
              </a:effectLst>
              <a:cs typeface="MRT_Jarida" pitchFamily="82" charset="-78"/>
            </a:endParaRPr>
          </a:p>
        </p:txBody>
      </p:sp>
      <p:sp>
        <p:nvSpPr>
          <p:cNvPr id="9" name="Action Button: Home 8">
            <a:hlinkClick r:id="" action="ppaction://noaction" highlightClick="1"/>
          </p:cNvPr>
          <p:cNvSpPr/>
          <p:nvPr/>
        </p:nvSpPr>
        <p:spPr bwMode="auto">
          <a:xfrm>
            <a:off x="1966375" y="1990666"/>
            <a:ext cx="288032" cy="360040"/>
          </a:xfrm>
          <a:prstGeom prst="actionButtonHome">
            <a:avLst/>
          </a:prstGeom>
          <a:solidFill>
            <a:srgbClr val="FF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Action Button: Home 9">
            <a:hlinkClick r:id="rId2" action="ppaction://hlinksldjump" highlightClick="1"/>
          </p:cNvPr>
          <p:cNvSpPr/>
          <p:nvPr/>
        </p:nvSpPr>
        <p:spPr bwMode="auto">
          <a:xfrm>
            <a:off x="4939680" y="6258185"/>
            <a:ext cx="288032" cy="360040"/>
          </a:xfrm>
          <a:prstGeom prst="actionButtonHome">
            <a:avLst/>
          </a:prstGeom>
          <a:solidFill>
            <a:srgbClr val="FF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 bwMode="auto">
          <a:xfrm>
            <a:off x="5659760" y="6258185"/>
            <a:ext cx="360040" cy="360040"/>
          </a:xfrm>
          <a:prstGeom prst="actionButtonForwardNext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 bwMode="auto">
          <a:xfrm>
            <a:off x="4507632" y="6258185"/>
            <a:ext cx="360040" cy="360040"/>
          </a:xfrm>
          <a:prstGeom prst="actionButtonBackPrevious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Action Button: Information 12">
            <a:hlinkClick r:id="" action="ppaction://hlinkshowjump?jump=endshow" highlightClick="1"/>
          </p:cNvPr>
          <p:cNvSpPr/>
          <p:nvPr/>
        </p:nvSpPr>
        <p:spPr bwMode="auto">
          <a:xfrm>
            <a:off x="6318171" y="2844011"/>
            <a:ext cx="288032" cy="369825"/>
          </a:xfrm>
          <a:prstGeom prst="actionButtonInformation">
            <a:avLst/>
          </a:prstGeom>
          <a:solidFill>
            <a:srgbClr val="00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Action Button: Information 13">
            <a:hlinkClick r:id="" action="ppaction://hlinkshowjump?jump=endshow" highlightClick="1"/>
          </p:cNvPr>
          <p:cNvSpPr/>
          <p:nvPr/>
        </p:nvSpPr>
        <p:spPr bwMode="auto">
          <a:xfrm>
            <a:off x="5299720" y="6248400"/>
            <a:ext cx="288032" cy="369825"/>
          </a:xfrm>
          <a:prstGeom prst="actionButtonInformation">
            <a:avLst/>
          </a:prstGeom>
          <a:solidFill>
            <a:srgbClr val="00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Down Arrow Callout 14"/>
          <p:cNvSpPr/>
          <p:nvPr/>
        </p:nvSpPr>
        <p:spPr bwMode="auto">
          <a:xfrm>
            <a:off x="3365298" y="304800"/>
            <a:ext cx="2273502" cy="1344865"/>
          </a:xfrm>
          <a:prstGeom prst="downArrowCallout">
            <a:avLst/>
          </a:prstGeom>
          <a:pattFill prst="dashDnDiag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" name="Picture 2" descr="E:\Herfe Va Fan 2\Gif\11hel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68" y="345617"/>
            <a:ext cx="2121732" cy="79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44405"/>
            <a:ext cx="10064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32" y="3800813"/>
            <a:ext cx="169415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25" y="4034293"/>
            <a:ext cx="408763" cy="461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0" name="Chevron 19">
            <a:hlinkClick r:id="" action="ppaction://hlinkshowjump?jump=nextslide"/>
          </p:cNvPr>
          <p:cNvSpPr/>
          <p:nvPr/>
        </p:nvSpPr>
        <p:spPr>
          <a:xfrm>
            <a:off x="6970486" y="4953000"/>
            <a:ext cx="533400" cy="457200"/>
          </a:xfrm>
          <a:prstGeom prst="chevron">
            <a:avLst/>
          </a:prstGeom>
          <a:solidFill>
            <a:srgbClr val="FF99CC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Action Button: Return 20">
            <a:hlinkClick r:id="rId7" action="ppaction://hlinksldjump" highlightClick="1"/>
          </p:cNvPr>
          <p:cNvSpPr/>
          <p:nvPr/>
        </p:nvSpPr>
        <p:spPr>
          <a:xfrm>
            <a:off x="3654500" y="2390810"/>
            <a:ext cx="360135" cy="381000"/>
          </a:xfrm>
          <a:prstGeom prst="actionButtonReturn">
            <a:avLst/>
          </a:prstGeom>
          <a:solidFill>
            <a:srgbClr val="FF99CC"/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162425"/>
            <a:ext cx="295275" cy="33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767703837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attFill prst="narHorz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70C0"/>
                </a:solidFill>
                <a:cs typeface="MRT_Beirut" pitchFamily="2" charset="-78"/>
              </a:rPr>
              <a:t>پس 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از سجده اول ،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نشينيم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و بار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ديگر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به سجده رفته و سجده دوم را مانند سجده اول بجا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آوريم.با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تمام شدن سجده دوم،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يک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رکعت نماز به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پايان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رسد؛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يعني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تا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بدينجا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، رکعت اول نماز را خوانده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ايم</a:t>
            </a:r>
            <a:r>
              <a:rPr lang="fa-IR" dirty="0" smtClean="0">
                <a:solidFill>
                  <a:srgbClr val="0070C0"/>
                </a:solidFill>
                <a:cs typeface="MRT_Beirut" pitchFamily="2" charset="-78"/>
              </a:rPr>
              <a:t>،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بنابراين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بطور خلاصه، رکعت اول نماز عبارت است از: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1-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تکبيره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الاحرام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(گفتن "الله اکبر" در آغاز نماز).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2- قرائت (خواندن حمد و سوره).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3- رکوع و ذکر آن.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4- دو سجده و ذکر آنها.</a:t>
            </a:r>
            <a:endParaRPr lang="en-US" dirty="0">
              <a:solidFill>
                <a:srgbClr val="00B050"/>
              </a:solidFill>
              <a:cs typeface="MRT_Beirut" pitchFamily="2" charset="-78"/>
            </a:endParaRPr>
          </a:p>
        </p:txBody>
      </p:sp>
      <p:sp>
        <p:nvSpPr>
          <p:cNvPr id="5" name="Line Callout 2 (Border and Accent Bar) 4"/>
          <p:cNvSpPr/>
          <p:nvPr/>
        </p:nvSpPr>
        <p:spPr>
          <a:xfrm>
            <a:off x="3810000" y="304800"/>
            <a:ext cx="2362200" cy="1066800"/>
          </a:xfrm>
          <a:prstGeom prst="accentBorderCallout2">
            <a:avLst/>
          </a:prstGeom>
          <a:solidFill>
            <a:srgbClr val="F1E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spcBef>
                <a:spcPct val="20000"/>
              </a:spcBef>
            </a:pPr>
            <a:r>
              <a:rPr lang="fa-IR" sz="3200" dirty="0">
                <a:solidFill>
                  <a:srgbClr val="00B05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سجده دوم نماز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7" y="4724400"/>
            <a:ext cx="4407693" cy="131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87" y="5181600"/>
            <a:ext cx="1335313" cy="18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B0F4-1453-46A0-9CBA-F5625C88A54B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76600" y="6324600"/>
            <a:ext cx="2514600" cy="365125"/>
          </a:xfrm>
        </p:spPr>
        <p:txBody>
          <a:bodyPr/>
          <a:lstStyle/>
          <a:p>
            <a:pPr rtl="1"/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نماز، روشنی  است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.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 پیامبر(ص)</a:t>
            </a:r>
            <a:endParaRPr lang="fa-IR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9" name="Chevron 8">
            <a:hlinkClick r:id="" action="ppaction://hlinkshowjump?jump=nextslide"/>
          </p:cNvPr>
          <p:cNvSpPr/>
          <p:nvPr/>
        </p:nvSpPr>
        <p:spPr>
          <a:xfrm>
            <a:off x="6934200" y="6096000"/>
            <a:ext cx="533400" cy="609600"/>
          </a:xfrm>
          <a:prstGeom prst="chevron">
            <a:avLst/>
          </a:prstGeom>
          <a:solidFill>
            <a:srgbClr val="FF99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ction Button: Return 9">
            <a:hlinkClick r:id="rId4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3810000" cy="529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2436"/>
            <a:ext cx="4574592" cy="3362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48C5-D60A-42CB-8687-457BD0DC513D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19400" y="6324600"/>
            <a:ext cx="4343400" cy="365125"/>
          </a:xfrm>
        </p:spPr>
        <p:txBody>
          <a:bodyPr/>
          <a:lstStyle/>
          <a:p>
            <a:pPr rtl="1"/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اولین چیزی که از انسانها سؤال می شود، نمازهای پنج گانه است </a:t>
            </a: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.پیامبر(ص)</a:t>
            </a:r>
            <a:endParaRPr lang="fa-IR" dirty="0">
              <a:solidFill>
                <a:srgbClr val="00B050"/>
              </a:solidFill>
              <a:cs typeface="MRT_Beirut" pitchFamily="2" charset="-7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490">
            <a:off x="4379686" y="3814761"/>
            <a:ext cx="3467100" cy="2415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ction Button: Return 9">
            <a:hlinkClick r:id="rId6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attFill prst="pct10">
            <a:fgClr>
              <a:schemeClr val="accent5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پس 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از تمام شدن رکعت اول نماز، بدون آن که صورت نماز به هم بخورد و </a:t>
            </a:r>
            <a:r>
              <a:rPr lang="fa-IR" sz="2800" dirty="0" err="1">
                <a:solidFill>
                  <a:srgbClr val="002060"/>
                </a:solidFill>
                <a:cs typeface="MRT_Beirut" pitchFamily="2" charset="-78"/>
              </a:rPr>
              <a:t>يا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 فاصله </a:t>
            </a:r>
            <a:r>
              <a:rPr lang="fa-IR" sz="2800" dirty="0" err="1">
                <a:solidFill>
                  <a:srgbClr val="002060"/>
                </a:solidFill>
                <a:cs typeface="MRT_Beirut" pitchFamily="2" charset="-78"/>
              </a:rPr>
              <a:t>اي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002060"/>
                </a:solidFill>
                <a:cs typeface="MRT_Beirut" pitchFamily="2" charset="-78"/>
              </a:rPr>
              <a:t>ايجاد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 شود، از جا 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برخاسته</a:t>
            </a:r>
            <a:r>
              <a:rPr lang="en-US" sz="2800" dirty="0" smtClean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و حین </a:t>
            </a:r>
            <a:r>
              <a:rPr lang="fa-IR" sz="2800" dirty="0" err="1" smtClean="0">
                <a:solidFill>
                  <a:srgbClr val="002060"/>
                </a:solidFill>
                <a:cs typeface="MRT_Beirut" pitchFamily="2" charset="-78"/>
              </a:rPr>
              <a:t>برخواستن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 ذکر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بحول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الله و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قوته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اقوم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و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اقعد</a:t>
            </a:r>
            <a:r>
              <a:rPr lang="fa-IR" sz="2800" dirty="0">
                <a:solidFill>
                  <a:srgbClr val="00B050"/>
                </a:solidFill>
                <a:cs typeface="MRT_Beirut" pitchFamily="2" charset="-78"/>
              </a:rPr>
              <a:t>(با کمک و قدرت الهی </a:t>
            </a:r>
            <a:r>
              <a:rPr lang="fa-IR" sz="2800" dirty="0" smtClean="0">
                <a:solidFill>
                  <a:srgbClr val="00B050"/>
                </a:solidFill>
                <a:cs typeface="MRT_Beirut" pitchFamily="2" charset="-78"/>
              </a:rPr>
              <a:t>بر</a:t>
            </a:r>
          </a:p>
          <a:p>
            <a:pPr marL="0" indent="0" algn="r" rtl="1">
              <a:buNone/>
            </a:pPr>
            <a:r>
              <a:rPr lang="fa-IR" sz="2800" dirty="0" smtClean="0">
                <a:solidFill>
                  <a:srgbClr val="00B050"/>
                </a:solidFill>
                <a:cs typeface="MRT_Beirut" pitchFamily="2" charset="-78"/>
              </a:rPr>
              <a:t>می </a:t>
            </a:r>
            <a:r>
              <a:rPr lang="fa-IR" sz="2800" dirty="0" err="1">
                <a:solidFill>
                  <a:srgbClr val="00B050"/>
                </a:solidFill>
                <a:cs typeface="MRT_Beirut" pitchFamily="2" charset="-78"/>
              </a:rPr>
              <a:t>خیزم</a:t>
            </a:r>
            <a:r>
              <a:rPr lang="fa-IR" sz="2800" dirty="0">
                <a:solidFill>
                  <a:srgbClr val="00B050"/>
                </a:solidFill>
                <a:cs typeface="MRT_Beirut" pitchFamily="2" charset="-78"/>
              </a:rPr>
              <a:t> و می </a:t>
            </a:r>
            <a:r>
              <a:rPr lang="fa-IR" sz="2800" dirty="0" err="1">
                <a:solidFill>
                  <a:srgbClr val="00B050"/>
                </a:solidFill>
                <a:cs typeface="MRT_Beirut" pitchFamily="2" charset="-78"/>
              </a:rPr>
              <a:t>نشینم</a:t>
            </a:r>
            <a:r>
              <a:rPr lang="fa-IR" sz="2800" dirty="0" smtClean="0">
                <a:solidFill>
                  <a:srgbClr val="00B050"/>
                </a:solidFill>
                <a:cs typeface="MRT_Beirut" pitchFamily="2" charset="-78"/>
              </a:rPr>
              <a:t>.)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را می گوییم، 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بار </a:t>
            </a:r>
            <a:r>
              <a:rPr lang="fa-IR" sz="2800" dirty="0" err="1">
                <a:solidFill>
                  <a:srgbClr val="002060"/>
                </a:solidFill>
                <a:cs typeface="MRT_Beirut" pitchFamily="2" charset="-78"/>
              </a:rPr>
              <a:t>ديگر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002060"/>
                </a:solidFill>
                <a:cs typeface="MRT_Beirut" pitchFamily="2" charset="-78"/>
              </a:rPr>
              <a:t>ايستيم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 و حمد و سوره را به همان </a:t>
            </a:r>
            <a:r>
              <a:rPr lang="fa-IR" sz="2800" dirty="0" err="1">
                <a:solidFill>
                  <a:srgbClr val="002060"/>
                </a:solidFill>
                <a:cs typeface="MRT_Beirut" pitchFamily="2" charset="-78"/>
              </a:rPr>
              <a:t>ترتيبي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 که در رکعت اول نماز گفته شد، </a:t>
            </a:r>
            <a:r>
              <a:rPr lang="fa-IR" sz="2800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002060"/>
                </a:solidFill>
                <a:cs typeface="MRT_Beirut" pitchFamily="2" charset="-78"/>
              </a:rPr>
              <a:t>خوانيم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.</a:t>
            </a:r>
            <a:endParaRPr lang="en-US" sz="2800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4" name="Line Callout 1 (Border and Accent Bar) 3"/>
          <p:cNvSpPr/>
          <p:nvPr/>
        </p:nvSpPr>
        <p:spPr>
          <a:xfrm>
            <a:off x="3276600" y="304800"/>
            <a:ext cx="5105400" cy="1066800"/>
          </a:xfrm>
          <a:prstGeom prst="accentBorderCallout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>
              <a:spcBef>
                <a:spcPct val="20000"/>
              </a:spcBef>
            </a:pPr>
            <a:r>
              <a:rPr lang="fa-IR" sz="3200" dirty="0">
                <a:solidFill>
                  <a:srgbClr val="00B050"/>
                </a:solidFill>
                <a:cs typeface="MRT_Jarida" pitchFamily="82" charset="-78"/>
              </a:rPr>
              <a:t>رکعت دوم </a:t>
            </a:r>
            <a:r>
              <a:rPr lang="fa-IR" sz="3200" dirty="0" smtClean="0">
                <a:solidFill>
                  <a:srgbClr val="00B050"/>
                </a:solidFill>
                <a:cs typeface="MRT_Jarida" pitchFamily="82" charset="-78"/>
              </a:rPr>
              <a:t>نماز(</a:t>
            </a:r>
            <a:r>
              <a:rPr lang="fa-IR" sz="3200" dirty="0" smtClean="0">
                <a:solidFill>
                  <a:srgbClr val="C00000"/>
                </a:solidFill>
                <a:cs typeface="MRT_Jarida" pitchFamily="82" charset="-78"/>
              </a:rPr>
              <a:t>قیام ، حمد و سوره</a:t>
            </a:r>
            <a:r>
              <a:rPr lang="fa-IR" sz="3200" dirty="0" smtClean="0">
                <a:solidFill>
                  <a:srgbClr val="00B050"/>
                </a:solidFill>
                <a:cs typeface="MRT_Jarida" pitchFamily="82" charset="-78"/>
              </a:rPr>
              <a:t>)</a:t>
            </a:r>
            <a:endParaRPr lang="fa-IR" sz="3200" dirty="0">
              <a:solidFill>
                <a:srgbClr val="00B050"/>
              </a:solidFill>
              <a:cs typeface="MRT_Jarida" pitchFamily="82" charset="-78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2555654" y="5257800"/>
            <a:ext cx="2321146" cy="726893"/>
          </a:xfrm>
          <a:prstGeom prst="wedgeEllipseCallout">
            <a:avLst>
              <a:gd name="adj1" fmla="val -39969"/>
              <a:gd name="adj2" fmla="val -106618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375905"/>
              </p:ext>
            </p:extLst>
          </p:nvPr>
        </p:nvGraphicFramePr>
        <p:xfrm>
          <a:off x="2075392" y="4390980"/>
          <a:ext cx="80554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5" r:id="rId3" imgW="2076740" imgH="1809524" progId="MSPhotoEd.3">
                  <p:embed/>
                </p:oleObj>
              </mc:Choice>
              <mc:Fallback>
                <p:oleObj r:id="rId3" imgW="2076740" imgH="18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5392" y="4390980"/>
                        <a:ext cx="805543" cy="704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5380821"/>
            <a:ext cx="1752600" cy="34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5" descr="s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68786"/>
            <a:ext cx="9223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qiy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54" y="3962400"/>
            <a:ext cx="568546" cy="242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125406"/>
              </p:ext>
            </p:extLst>
          </p:nvPr>
        </p:nvGraphicFramePr>
        <p:xfrm>
          <a:off x="6472465" y="4399762"/>
          <a:ext cx="1604736" cy="920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6" name="Bitmap Image" r:id="rId8" imgW="2771429" imgH="1590897" progId="PBrush">
                  <p:embed/>
                </p:oleObj>
              </mc:Choice>
              <mc:Fallback>
                <p:oleObj name="Bitmap Image" r:id="rId8" imgW="2771429" imgH="159089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2465" y="4399762"/>
                        <a:ext cx="1604736" cy="920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6320064" y="4406293"/>
            <a:ext cx="1909536" cy="1679930"/>
          </a:xfrm>
          <a:prstGeom prst="wedgeRoundRectCallout">
            <a:avLst>
              <a:gd name="adj1" fmla="val -64610"/>
              <a:gd name="adj2" fmla="val -45897"/>
              <a:gd name="adj3" fmla="val 1666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207592"/>
              </p:ext>
            </p:extLst>
          </p:nvPr>
        </p:nvGraphicFramePr>
        <p:xfrm>
          <a:off x="6400801" y="5312672"/>
          <a:ext cx="1676400" cy="617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7" name="Bitmap Image" r:id="rId10" imgW="2715004" imgH="1000000" progId="PBrush">
                  <p:embed/>
                </p:oleObj>
              </mc:Choice>
              <mc:Fallback>
                <p:oleObj name="Bitmap Image" r:id="rId10" imgW="2715004" imgH="10000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1" y="5312672"/>
                        <a:ext cx="1676400" cy="617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>
          <a:xfrm>
            <a:off x="1394287" y="4761544"/>
            <a:ext cx="681105" cy="334286"/>
          </a:xfrm>
          <a:prstGeom prst="rightArrow">
            <a:avLst/>
          </a:prstGeom>
          <a:solidFill>
            <a:srgbClr val="FA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887798" y="4761544"/>
            <a:ext cx="681105" cy="334286"/>
          </a:xfrm>
          <a:prstGeom prst="rightArrow">
            <a:avLst/>
          </a:prstGeom>
          <a:solidFill>
            <a:srgbClr val="FA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279555"/>
            <a:ext cx="1219200" cy="502245"/>
          </a:xfrm>
        </p:spPr>
        <p:txBody>
          <a:bodyPr/>
          <a:lstStyle/>
          <a:p>
            <a:fld id="{5E05B7EF-842F-4C61-AB76-0F582F9CE60C}" type="datetime9">
              <a:rPr lang="en-US" smtClean="0"/>
              <a:pPr/>
              <a:t>1/1/2004 12:25:17 AM</a:t>
            </a:fld>
            <a:endParaRPr lang="en-US" dirty="0"/>
          </a:p>
        </p:txBody>
      </p:sp>
      <p:sp>
        <p:nvSpPr>
          <p:cNvPr id="20" name="Chevron 19">
            <a:hlinkClick r:id="" action="ppaction://hlinkshowjump?jump=nextslide"/>
          </p:cNvPr>
          <p:cNvSpPr/>
          <p:nvPr/>
        </p:nvSpPr>
        <p:spPr>
          <a:xfrm>
            <a:off x="6934200" y="6172200"/>
            <a:ext cx="533400" cy="609600"/>
          </a:xfrm>
          <a:prstGeom prst="chevron">
            <a:avLst/>
          </a:prstGeom>
          <a:solidFill>
            <a:srgbClr val="FF99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ction Button: Return 17">
            <a:hlinkClick r:id="rId12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33364"/>
            <a:ext cx="4286250" cy="5752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5288D-68DB-49C4-AB15-5708BC6D4E7A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09320"/>
            <a:ext cx="3429000" cy="365125"/>
          </a:xfrm>
        </p:spPr>
        <p:txBody>
          <a:bodyPr/>
          <a:lstStyle/>
          <a:p>
            <a:pPr rtl="1"/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همانانماز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نگهبان الهی در زمین است </a:t>
            </a:r>
            <a:r>
              <a:rPr lang="fa-IR" dirty="0" smtClean="0">
                <a:solidFill>
                  <a:srgbClr val="0070C0"/>
                </a:solidFill>
                <a:cs typeface="MRT_Beirut" pitchFamily="2" charset="-78"/>
              </a:rPr>
              <a:t>.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70C0"/>
                </a:solidFill>
                <a:cs typeface="MRT_Beirut" pitchFamily="2" charset="-78"/>
              </a:rPr>
              <a:t>امام صادق(ع)</a:t>
            </a:r>
            <a:endParaRPr lang="fa-IR" dirty="0">
              <a:solidFill>
                <a:srgbClr val="0070C0"/>
              </a:solidFill>
              <a:cs typeface="MRT_Beirut" pitchFamily="2" charset="-78"/>
            </a:endParaRPr>
          </a:p>
        </p:txBody>
      </p:sp>
      <p:sp>
        <p:nvSpPr>
          <p:cNvPr id="9" name="Action Button: Return 8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4943"/>
            <a:ext cx="8229600" cy="4525963"/>
          </a:xfrm>
          <a:ln>
            <a:solidFill>
              <a:srgbClr val="00B0F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در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رکعت دوم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نمازهاي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روزانه، بعد از تمام شدن حمد و سوره و قبل از رکوع، مستحب است، دستها را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روبروي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صورت گرفته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ودعايي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بخوانيم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؛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اين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عمل را "قنوت"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گويند.در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قنوت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نمازمي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توان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اين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دعا را خواند: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"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ربنا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آتنا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في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الدنيا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حسنة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وفي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الاخرة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حسن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وقنا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عذاب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النار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"</a:t>
            </a:r>
          </a:p>
          <a:p>
            <a:pPr marL="0" indent="0" algn="r" rtl="1">
              <a:buNone/>
            </a:pPr>
            <a:r>
              <a:rPr lang="fa-IR" dirty="0">
                <a:cs typeface="MRT_Beirut" pitchFamily="2" charset="-78"/>
              </a:rPr>
              <a:t> 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پيامبر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خدا (ص) فرمود: "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کسي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که قنوت نمازش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طولاني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تر باشد،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حسابرسي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او در روز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قيامت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راحت تر است".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  پس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از قنوت، رکوع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وسجده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ها را مانند رکعت اول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بجا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 smtClean="0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 smtClean="0">
                <a:solidFill>
                  <a:srgbClr val="002060"/>
                </a:solidFill>
                <a:cs typeface="MRT_Beirut" pitchFamily="2" charset="-78"/>
              </a:rPr>
              <a:t>آوريم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.</a:t>
            </a:r>
            <a:endParaRPr lang="en-US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4" name="Line Callout 3 (Border and Accent Bar) 3"/>
          <p:cNvSpPr/>
          <p:nvPr/>
        </p:nvSpPr>
        <p:spPr>
          <a:xfrm>
            <a:off x="3733800" y="228600"/>
            <a:ext cx="1447800" cy="838200"/>
          </a:xfrm>
          <a:prstGeom prst="accentBorderCallout3">
            <a:avLst/>
          </a:prstGeom>
          <a:solidFill>
            <a:srgbClr val="F1E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قنوت نماز</a:t>
            </a:r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8" y="4191000"/>
            <a:ext cx="1089518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30"/>
          <p:cNvSpPr>
            <a:spLocks noChangeArrowheads="1"/>
          </p:cNvSpPr>
          <p:nvPr/>
        </p:nvSpPr>
        <p:spPr bwMode="auto">
          <a:xfrm>
            <a:off x="1676400" y="5181600"/>
            <a:ext cx="2482850" cy="1066800"/>
          </a:xfrm>
          <a:prstGeom prst="wedgeEllipseCallout">
            <a:avLst>
              <a:gd name="adj1" fmla="val -82790"/>
              <a:gd name="adj2" fmla="val -62352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5463189"/>
            <a:ext cx="2025650" cy="5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ru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835525"/>
            <a:ext cx="1230471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619108"/>
            <a:ext cx="1752600" cy="2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salaw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5934751"/>
            <a:ext cx="1969200" cy="3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029200" y="5562600"/>
            <a:ext cx="2590800" cy="809625"/>
          </a:xfrm>
          <a:prstGeom prst="wedgeEllipseCallout">
            <a:avLst>
              <a:gd name="adj1" fmla="val -22960"/>
              <a:gd name="adj2" fmla="val -83888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19EC-9E3A-4747-92DC-1E7BC60715DB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5" name="Chevron 14">
            <a:hlinkClick r:id="" action="ppaction://hlinkshowjump?jump=nextslide"/>
          </p:cNvPr>
          <p:cNvSpPr/>
          <p:nvPr/>
        </p:nvSpPr>
        <p:spPr>
          <a:xfrm>
            <a:off x="7086600" y="6255318"/>
            <a:ext cx="381000" cy="526481"/>
          </a:xfrm>
          <a:prstGeom prst="chevron">
            <a:avLst/>
          </a:prstGeom>
          <a:solidFill>
            <a:srgbClr val="FF99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ction Button: Return 15">
            <a:hlinkClick r:id="rId7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5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6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A@Z@M\Downloads\18694_3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31419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63296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ACC-DB0A-45C4-BF13-1B618B43369D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773680" y="6309320"/>
            <a:ext cx="4846320" cy="365125"/>
          </a:xfrm>
        </p:spPr>
        <p:txBody>
          <a:bodyPr/>
          <a:lstStyle/>
          <a:p>
            <a:pPr rtl="1"/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همانا، محبوبترین اعمال در نزد خداوند: نماز، نیکی کردن و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جهاددر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راه خداست </a:t>
            </a:r>
            <a:r>
              <a:rPr lang="fa-IR" dirty="0" smtClean="0">
                <a:solidFill>
                  <a:srgbClr val="7030A0"/>
                </a:solidFill>
                <a:cs typeface="MRT_Beirut" pitchFamily="2" charset="-78"/>
              </a:rPr>
              <a:t>.پیامبر(ص)</a:t>
            </a:r>
            <a:endParaRPr lang="fa-IR" dirty="0">
              <a:solidFill>
                <a:srgbClr val="7030A0"/>
              </a:solidFill>
              <a:cs typeface="MRT_Beirut" pitchFamily="2" charset="-78"/>
            </a:endParaRPr>
          </a:p>
        </p:txBody>
      </p:sp>
      <p:sp>
        <p:nvSpPr>
          <p:cNvPr id="8" name="Action Button: Return 7">
            <a:hlinkClick r:id="rId4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000">
        <p14:flash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attFill prst="pct10">
            <a:fgClr>
              <a:schemeClr val="tx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70C0"/>
                </a:solidFill>
                <a:cs typeface="MRT_Beirut" pitchFamily="2" charset="-78"/>
              </a:rPr>
              <a:t>در 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رکعت دوم هر نماز، </a:t>
            </a:r>
            <a:r>
              <a:rPr lang="fa-IR" u="sng" dirty="0">
                <a:solidFill>
                  <a:srgbClr val="0070C0"/>
                </a:solidFill>
                <a:cs typeface="MRT_Beirut" pitchFamily="2" charset="-78"/>
              </a:rPr>
              <a:t>پس از تمام شدن سجده دوم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بايد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در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حالي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که رو به قبله نشسته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ايم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"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تشهد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" </a:t>
            </a:r>
            <a:r>
              <a:rPr lang="fa-IR" dirty="0" smtClean="0">
                <a:solidFill>
                  <a:srgbClr val="0070C0"/>
                </a:solidFill>
                <a:cs typeface="MRT_Beirut" pitchFamily="2" charset="-78"/>
              </a:rPr>
              <a:t>نماز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را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بخوانيم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؛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"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اشهد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ان لا اله الا الله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وحده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لا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شريک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له و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اشهد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ان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محمدا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عبده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ورسوله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اللهم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صل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علي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محمد وال محمد"</a:t>
            </a:r>
            <a:endParaRPr lang="en-US" dirty="0">
              <a:solidFill>
                <a:srgbClr val="C00000"/>
              </a:solidFill>
              <a:cs typeface="MRT_Beirut" pitchFamily="2" charset="-78"/>
            </a:endParaRPr>
          </a:p>
        </p:txBody>
      </p:sp>
      <p:sp>
        <p:nvSpPr>
          <p:cNvPr id="4" name="Line Callout 2 3"/>
          <p:cNvSpPr/>
          <p:nvPr/>
        </p:nvSpPr>
        <p:spPr>
          <a:xfrm>
            <a:off x="3352800" y="304800"/>
            <a:ext cx="1524000" cy="762000"/>
          </a:xfrm>
          <a:prstGeom prst="borderCallout2">
            <a:avLst/>
          </a:prstGeom>
          <a:solidFill>
            <a:srgbClr val="F1E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800" dirty="0" err="1">
                <a:solidFill>
                  <a:srgbClr val="0070C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تشهد</a:t>
            </a:r>
            <a:r>
              <a:rPr lang="fa-IR" sz="2800" dirty="0">
                <a:solidFill>
                  <a:srgbClr val="0070C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 نماز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96" y="4489904"/>
            <a:ext cx="2371808" cy="160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18" y="4208010"/>
            <a:ext cx="2741495" cy="188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89905"/>
            <a:ext cx="206771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4200047"/>
            <a:ext cx="2278062" cy="189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C69E-43E4-4F6A-9CBD-7EAC3ED3D5D7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0" name="Chevron 9">
            <a:hlinkClick r:id="" action="ppaction://hlinkshowjump?jump=nextslide"/>
          </p:cNvPr>
          <p:cNvSpPr/>
          <p:nvPr/>
        </p:nvSpPr>
        <p:spPr>
          <a:xfrm>
            <a:off x="6934200" y="6172200"/>
            <a:ext cx="533400" cy="609600"/>
          </a:xfrm>
          <a:prstGeom prst="chevron">
            <a:avLst/>
          </a:prstGeom>
          <a:solidFill>
            <a:srgbClr val="FF99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ction Button: Return 10">
            <a:hlinkClick r:id="rId5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41834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8739-01A0-45B0-B3FB-6A72BC446811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خواب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باعلم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بهتر از نماز با جهل است </a:t>
            </a: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.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پیامبر (ص)</a:t>
            </a:r>
            <a:endParaRPr lang="fa-IR" dirty="0">
              <a:solidFill>
                <a:srgbClr val="C00000"/>
              </a:solidFill>
              <a:cs typeface="MRT_Beirut" pitchFamily="2" charset="-78"/>
            </a:endParaRPr>
          </a:p>
        </p:txBody>
      </p:sp>
      <p:sp>
        <p:nvSpPr>
          <p:cNvPr id="9" name="Action Button: Return 8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84522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attFill prst="pct20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تا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اينجا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رکعت دوم نماز هم تمام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شود و اگر نماز دو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رکعتي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باشد؛ مانند نماز صبح، بعد از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تشهد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، با گفتن سلام، نماز را تمام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کنيم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؛</a:t>
            </a:r>
            <a:r>
              <a:rPr lang="fa-IR" dirty="0">
                <a:cs typeface="MRT_Beirut" pitchFamily="2" charset="-78"/>
              </a:rPr>
              <a:t> </a:t>
            </a:r>
            <a:r>
              <a:rPr lang="fa-IR" dirty="0" err="1">
                <a:cs typeface="MRT_Beirut" pitchFamily="2" charset="-78"/>
              </a:rPr>
              <a:t>يعني</a:t>
            </a:r>
            <a:r>
              <a:rPr lang="fa-IR" dirty="0">
                <a:cs typeface="MRT_Beirut" pitchFamily="2" charset="-78"/>
              </a:rPr>
              <a:t> </a:t>
            </a:r>
            <a:r>
              <a:rPr lang="fa-IR" dirty="0" err="1">
                <a:cs typeface="MRT_Beirut" pitchFamily="2" charset="-78"/>
              </a:rPr>
              <a:t>مي</a:t>
            </a:r>
            <a:r>
              <a:rPr lang="fa-IR" dirty="0">
                <a:cs typeface="MRT_Beirut" pitchFamily="2" charset="-78"/>
              </a:rPr>
              <a:t> </a:t>
            </a:r>
            <a:r>
              <a:rPr lang="fa-IR" dirty="0" err="1">
                <a:cs typeface="MRT_Beirut" pitchFamily="2" charset="-78"/>
              </a:rPr>
              <a:t>گوييم</a:t>
            </a:r>
            <a:r>
              <a:rPr lang="fa-IR" dirty="0">
                <a:cs typeface="MRT_Beirut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السلام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عليک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ايها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النبي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ورحمة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الله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وبرکاته</a:t>
            </a:r>
            <a:endParaRPr lang="fa-IR" dirty="0">
              <a:solidFill>
                <a:srgbClr val="C0000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السلام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علينا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وعلي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عباد الله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الصالحين</a:t>
            </a:r>
            <a:endParaRPr lang="fa-IR" dirty="0">
              <a:solidFill>
                <a:srgbClr val="C0000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السلام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عليکم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ورحمة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الله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وبرکاته</a:t>
            </a:r>
            <a:endParaRPr lang="fa-IR" dirty="0">
              <a:solidFill>
                <a:srgbClr val="C00000"/>
              </a:solidFill>
              <a:cs typeface="MRT_Beirut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اکنون نماز صبح را فرا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گرفتيم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و چنانچه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نمازي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که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خوانيم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سه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رکعتي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يا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چهار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رکعتي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باشد،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بايد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در رکعت دوم نماز، بعد از خواندن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تشهد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، بدون آن که سلام نماز را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بگوييم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،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بايستيم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و رکعت سوم نماز را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بخوانيم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.</a:t>
            </a:r>
            <a:endParaRPr lang="en-US" dirty="0">
              <a:solidFill>
                <a:srgbClr val="00B050"/>
              </a:solidFill>
              <a:cs typeface="MRT_Beirut" pitchFamily="2" charset="-78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3429000" y="246743"/>
            <a:ext cx="1676400" cy="76200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>
              <a:spcBef>
                <a:spcPct val="20000"/>
              </a:spcBef>
            </a:pPr>
            <a:r>
              <a:rPr lang="fa-IR" sz="3200" dirty="0">
                <a:solidFill>
                  <a:prstClr val="black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سلام نماز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21345"/>
            <a:ext cx="2030413" cy="16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2B0F-C56A-4AC2-816C-4E7A383E4B2B}" type="datetime9">
              <a:rPr lang="en-US" smtClean="0"/>
              <a:t>1/1/2004 12:25:17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نماز سلاح مؤمن علیه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کافراست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.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پیامبر(ص)</a:t>
            </a:r>
            <a:endParaRPr lang="fa-IR" dirty="0">
              <a:solidFill>
                <a:srgbClr val="00B050"/>
              </a:solidFill>
              <a:cs typeface="MRT_Beirut" pitchFamily="2" charset="-78"/>
            </a:endParaRPr>
          </a:p>
        </p:txBody>
      </p:sp>
      <p:sp>
        <p:nvSpPr>
          <p:cNvPr id="9" name="Chevron 8">
            <a:hlinkClick r:id="" action="ppaction://hlinkshowjump?jump=nextslide"/>
          </p:cNvPr>
          <p:cNvSpPr/>
          <p:nvPr/>
        </p:nvSpPr>
        <p:spPr>
          <a:xfrm>
            <a:off x="6934200" y="6096000"/>
            <a:ext cx="533400" cy="609600"/>
          </a:xfrm>
          <a:prstGeom prst="chevron">
            <a:avLst/>
          </a:prstGeom>
          <a:solidFill>
            <a:srgbClr val="FF99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ction Button: Return 9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1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0">
        <p:circle/>
      </p:transition>
    </mc:Choice>
    <mc:Fallback xmlns="">
      <p:transition spd="slow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795108" cy="473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7D395-6796-4261-91A9-60F2CA53D6C7}" type="datetime9">
              <a:rPr lang="en-US" smtClean="0"/>
              <a:t>1/1/2004 12:25:18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4600" y="6309320"/>
            <a:ext cx="5105400" cy="365125"/>
          </a:xfrm>
        </p:spPr>
        <p:txBody>
          <a:bodyPr/>
          <a:lstStyle/>
          <a:p>
            <a:pPr rtl="1"/>
            <a:r>
              <a:rPr lang="fa-IR" sz="900" dirty="0">
                <a:solidFill>
                  <a:srgbClr val="002060"/>
                </a:solidFill>
                <a:cs typeface="MRT_Beirut" pitchFamily="2" charset="-78"/>
              </a:rPr>
              <a:t>کسی که آیه ای از قرآن را ایستاده در نماز خود بخواند، به هر حرفی  صد حسنه برای او نوشته می </a:t>
            </a:r>
            <a:r>
              <a:rPr lang="fa-IR" sz="900" dirty="0" err="1" smtClean="0">
                <a:solidFill>
                  <a:srgbClr val="002060"/>
                </a:solidFill>
                <a:cs typeface="MRT_Beirut" pitchFamily="2" charset="-78"/>
              </a:rPr>
              <a:t>شود.امام</a:t>
            </a:r>
            <a:r>
              <a:rPr lang="fa-IR" sz="900" dirty="0" smtClean="0">
                <a:solidFill>
                  <a:srgbClr val="002060"/>
                </a:solidFill>
                <a:cs typeface="MRT_Beirut" pitchFamily="2" charset="-78"/>
              </a:rPr>
              <a:t> حسین(ع)</a:t>
            </a:r>
            <a:endParaRPr lang="fa-IR" sz="900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9" name="Action Button: Return 8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15901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6955301"/>
              </p:ext>
            </p:extLst>
          </p:nvPr>
        </p:nvGraphicFramePr>
        <p:xfrm>
          <a:off x="76200" y="228600"/>
          <a:ext cx="92202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Vertical Scroll 4"/>
          <p:cNvSpPr/>
          <p:nvPr/>
        </p:nvSpPr>
        <p:spPr bwMode="auto">
          <a:xfrm>
            <a:off x="114300" y="213888"/>
            <a:ext cx="1295400" cy="2281882"/>
          </a:xfrm>
          <a:prstGeom prst="verticalScroll">
            <a:avLst/>
          </a:prstGeom>
          <a:pattFill prst="dotDmnd">
            <a:fgClr>
              <a:srgbClr val="FF99CC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solidFill>
                  <a:srgbClr val="FF0000"/>
                </a:solidFill>
                <a:cs typeface="MRT_Jarida" pitchFamily="82" charset="-78"/>
              </a:rPr>
              <a:t>فهرست مطالب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fa-IR" dirty="0" smtClean="0">
              <a:solidFill>
                <a:srgbClr val="000000"/>
              </a:solidFill>
              <a:cs typeface="MRT_Jarida" pitchFamily="82" charset="-78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solidFill>
                  <a:srgbClr val="002060"/>
                </a:solidFill>
                <a:effectLst/>
                <a:cs typeface="MRT_Jarida" pitchFamily="82" charset="-78"/>
              </a:rPr>
              <a:t> روی قسمت مورد نظر کلیک کنید</a:t>
            </a:r>
            <a:endParaRPr lang="en-US" dirty="0" smtClean="0">
              <a:solidFill>
                <a:srgbClr val="002060"/>
              </a:solidFill>
              <a:effectLst/>
              <a:cs typeface="MRT_Jarida" pitchFamily="82" charset="-78"/>
            </a:endParaRPr>
          </a:p>
        </p:txBody>
      </p:sp>
      <p:sp>
        <p:nvSpPr>
          <p:cNvPr id="3" name="Cloud Callout 2">
            <a:hlinkClick r:id="rId9" action="ppaction://hlinksldjump"/>
          </p:cNvPr>
          <p:cNvSpPr/>
          <p:nvPr/>
        </p:nvSpPr>
        <p:spPr bwMode="auto">
          <a:xfrm>
            <a:off x="7543800" y="5562600"/>
            <a:ext cx="1524000" cy="762000"/>
          </a:xfrm>
          <a:prstGeom prst="cloudCallout">
            <a:avLst>
              <a:gd name="adj1" fmla="val -43372"/>
              <a:gd name="adj2" fmla="val 82067"/>
            </a:avLst>
          </a:prstGeom>
          <a:pattFill prst="pct40">
            <a:fgClr>
              <a:srgbClr val="FF99CC"/>
            </a:fgClr>
            <a:bgClr>
              <a:srgbClr val="92D05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b="0" i="0" u="none" strike="noStrike" cap="none" normalizeH="0" baseline="0" dirty="0" smtClean="0">
                <a:ln w="3175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glow rad="101600">
                    <a:srgbClr val="92D050">
                      <a:alpha val="60000"/>
                    </a:srgbClr>
                  </a:glow>
                </a:effectLst>
                <a:latin typeface="Arial" charset="0"/>
                <a:cs typeface="MRT_Jarida" pitchFamily="82" charset="-78"/>
              </a:rPr>
              <a:t>تهیه کننده</a:t>
            </a:r>
            <a:endParaRPr kumimoji="0" lang="en-US" b="0" i="0" u="none" strike="noStrike" cap="none" normalizeH="0" baseline="0" dirty="0" smtClean="0">
              <a:ln w="3175">
                <a:solidFill>
                  <a:srgbClr val="FF0000"/>
                </a:solidFill>
              </a:ln>
              <a:solidFill>
                <a:srgbClr val="002060"/>
              </a:solidFill>
              <a:effectLst>
                <a:glow rad="101600">
                  <a:srgbClr val="92D050">
                    <a:alpha val="60000"/>
                  </a:srgbClr>
                </a:glow>
              </a:effectLst>
              <a:latin typeface="Arial" charset="0"/>
              <a:cs typeface="MRT_Jarida" pitchFamily="82" charset="-78"/>
            </a:endParaRPr>
          </a:p>
        </p:txBody>
      </p:sp>
      <p:sp>
        <p:nvSpPr>
          <p:cNvPr id="6" name="Action Button: Home 5">
            <a:hlinkClick r:id="rId10" action="ppaction://hlinksldjump" highlightClick="1"/>
          </p:cNvPr>
          <p:cNvSpPr/>
          <p:nvPr/>
        </p:nvSpPr>
        <p:spPr bwMode="auto">
          <a:xfrm>
            <a:off x="1117848" y="6258185"/>
            <a:ext cx="288032" cy="360040"/>
          </a:xfrm>
          <a:prstGeom prst="actionButtonHome">
            <a:avLst/>
          </a:prstGeom>
          <a:solidFill>
            <a:srgbClr val="FF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 bwMode="auto">
          <a:xfrm>
            <a:off x="1837928" y="6258185"/>
            <a:ext cx="360040" cy="360040"/>
          </a:xfrm>
          <a:prstGeom prst="actionButtonForwardNext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 bwMode="auto">
          <a:xfrm>
            <a:off x="685800" y="6258185"/>
            <a:ext cx="360040" cy="360040"/>
          </a:xfrm>
          <a:prstGeom prst="actionButtonBackPrevious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Action Button: Information 9">
            <a:hlinkClick r:id="" action="ppaction://hlinkshowjump?jump=endshow" highlightClick="1"/>
          </p:cNvPr>
          <p:cNvSpPr/>
          <p:nvPr/>
        </p:nvSpPr>
        <p:spPr bwMode="auto">
          <a:xfrm>
            <a:off x="1477888" y="6248400"/>
            <a:ext cx="288032" cy="369825"/>
          </a:xfrm>
          <a:prstGeom prst="actionButtonInformation">
            <a:avLst/>
          </a:prstGeom>
          <a:solidFill>
            <a:srgbClr val="00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20000">
        <p14:honeycomb/>
      </p:transition>
    </mc:Choice>
    <mc:Fallback xmlns="">
      <p:transition spd="slow" advTm="1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EAF2E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حین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برخواستن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ذکر </a:t>
            </a:r>
            <a:r>
              <a:rPr lang="fa-IR" sz="2400" dirty="0" err="1">
                <a:solidFill>
                  <a:srgbClr val="C00000"/>
                </a:solidFill>
                <a:cs typeface="MRT_Beirut" pitchFamily="2" charset="-78"/>
              </a:rPr>
              <a:t>بحول</a:t>
            </a:r>
            <a:r>
              <a:rPr lang="fa-IR" sz="2400" dirty="0">
                <a:solidFill>
                  <a:srgbClr val="C00000"/>
                </a:solidFill>
                <a:cs typeface="MRT_Beirut" pitchFamily="2" charset="-78"/>
              </a:rPr>
              <a:t> الله و </a:t>
            </a:r>
            <a:r>
              <a:rPr lang="fa-IR" sz="2400" dirty="0" err="1">
                <a:solidFill>
                  <a:srgbClr val="C00000"/>
                </a:solidFill>
                <a:cs typeface="MRT_Beirut" pitchFamily="2" charset="-78"/>
              </a:rPr>
              <a:t>قوته</a:t>
            </a:r>
            <a:r>
              <a:rPr lang="fa-IR" sz="24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C00000"/>
                </a:solidFill>
                <a:cs typeface="MRT_Beirut" pitchFamily="2" charset="-78"/>
              </a:rPr>
              <a:t>اقوم</a:t>
            </a:r>
            <a:r>
              <a:rPr lang="fa-IR" sz="2400" dirty="0">
                <a:solidFill>
                  <a:srgbClr val="C00000"/>
                </a:solidFill>
                <a:cs typeface="MRT_Beirut" pitchFamily="2" charset="-78"/>
              </a:rPr>
              <a:t> و </a:t>
            </a:r>
            <a:r>
              <a:rPr lang="fa-IR" sz="2400" dirty="0" err="1" smtClean="0">
                <a:solidFill>
                  <a:srgbClr val="C00000"/>
                </a:solidFill>
                <a:cs typeface="MRT_Beirut" pitchFamily="2" charset="-78"/>
              </a:rPr>
              <a:t>اقعدرا</a:t>
            </a:r>
            <a:r>
              <a:rPr lang="fa-IR" sz="2400" dirty="0" smtClean="0">
                <a:solidFill>
                  <a:srgbClr val="C00000"/>
                </a:solidFill>
                <a:cs typeface="MRT_Beirut" pitchFamily="2" charset="-78"/>
              </a:rPr>
              <a:t> می گوییم.</a:t>
            </a: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00B050"/>
                </a:solidFill>
                <a:cs typeface="MRT_Beirut" pitchFamily="2" charset="-78"/>
              </a:rPr>
              <a:t>رکعت 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سوم نماز هم مانند رکعت دوم است، </a:t>
            </a:r>
            <a:r>
              <a:rPr lang="fa-IR" sz="2400" dirty="0" smtClean="0">
                <a:solidFill>
                  <a:srgbClr val="00B050"/>
                </a:solidFill>
                <a:cs typeface="MRT_Beirut" pitchFamily="2" charset="-78"/>
              </a:rPr>
              <a:t>با </a:t>
            </a:r>
            <a:r>
              <a:rPr lang="fa-IR" sz="2400" dirty="0" err="1">
                <a:solidFill>
                  <a:srgbClr val="00B050"/>
                </a:solidFill>
                <a:cs typeface="MRT_Beirut" pitchFamily="2" charset="-78"/>
              </a:rPr>
              <a:t>اين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 تفاوت که در رکعت دوم نماز </a:t>
            </a:r>
            <a:r>
              <a:rPr lang="fa-IR" sz="2400" dirty="0" err="1">
                <a:solidFill>
                  <a:srgbClr val="00B050"/>
                </a:solidFill>
                <a:cs typeface="MRT_Beirut" pitchFamily="2" charset="-78"/>
              </a:rPr>
              <a:t>بايد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 با حمد و سوره </a:t>
            </a:r>
            <a:r>
              <a:rPr lang="fa-IR" sz="2400" dirty="0" err="1">
                <a:solidFill>
                  <a:srgbClr val="00B050"/>
                </a:solidFill>
                <a:cs typeface="MRT_Beirut" pitchFamily="2" charset="-78"/>
              </a:rPr>
              <a:t>بخوانيم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، </a:t>
            </a:r>
            <a:r>
              <a:rPr lang="fa-IR" sz="2400" dirty="0" err="1">
                <a:solidFill>
                  <a:srgbClr val="00B050"/>
                </a:solidFill>
                <a:cs typeface="MRT_Beirut" pitchFamily="2" charset="-78"/>
              </a:rPr>
              <a:t>ولي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 در رکعت سوم، سوره و قنوت ندارد و فقط "حمد" </a:t>
            </a:r>
            <a:r>
              <a:rPr lang="fa-IR" sz="2400" dirty="0" err="1" smtClean="0">
                <a:solidFill>
                  <a:srgbClr val="00B050"/>
                </a:solidFill>
                <a:cs typeface="MRT_Beirut" pitchFamily="2" charset="-78"/>
              </a:rPr>
              <a:t>رامي</a:t>
            </a:r>
            <a:r>
              <a:rPr lang="fa-IR" sz="2400" dirty="0" smtClean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B050"/>
                </a:solidFill>
                <a:cs typeface="MRT_Beirut" pitchFamily="2" charset="-78"/>
              </a:rPr>
              <a:t>خوانيم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 و </a:t>
            </a:r>
            <a:r>
              <a:rPr lang="fa-IR" sz="2400" dirty="0" err="1">
                <a:solidFill>
                  <a:srgbClr val="00B050"/>
                </a:solidFill>
                <a:cs typeface="MRT_Beirut" pitchFamily="2" charset="-78"/>
              </a:rPr>
              <a:t>يا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 به </a:t>
            </a:r>
            <a:r>
              <a:rPr lang="fa-IR" sz="2400" dirty="0" err="1">
                <a:solidFill>
                  <a:srgbClr val="00B050"/>
                </a:solidFill>
                <a:cs typeface="MRT_Beirut" pitchFamily="2" charset="-78"/>
              </a:rPr>
              <a:t>جاي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 حمد، </a:t>
            </a:r>
            <a:r>
              <a:rPr lang="fa-IR" sz="2400" b="1" i="1" u="sng" dirty="0">
                <a:solidFill>
                  <a:srgbClr val="92D050"/>
                </a:solidFill>
                <a:cs typeface="MRT_Beirut" pitchFamily="2" charset="-78"/>
              </a:rPr>
              <a:t>سه مرتبه </a:t>
            </a:r>
            <a:r>
              <a:rPr lang="fa-IR" sz="2400" b="1" i="1" u="sng" dirty="0" err="1" smtClean="0">
                <a:solidFill>
                  <a:srgbClr val="92D050"/>
                </a:solidFill>
                <a:cs typeface="MRT_Beirut" pitchFamily="2" charset="-78"/>
              </a:rPr>
              <a:t>تسبیحات</a:t>
            </a:r>
            <a:r>
              <a:rPr lang="fa-IR" sz="2400" b="1" i="1" u="sng" dirty="0" smtClean="0">
                <a:solidFill>
                  <a:srgbClr val="92D050"/>
                </a:solidFill>
                <a:cs typeface="MRT_Beirut" pitchFamily="2" charset="-78"/>
              </a:rPr>
              <a:t> اربعه 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را</a:t>
            </a:r>
            <a:r>
              <a:rPr lang="fa-IR" sz="2400" b="1" i="1" u="sng" dirty="0" smtClean="0">
                <a:solidFill>
                  <a:srgbClr val="92D050"/>
                </a:solidFill>
                <a:cs typeface="MRT_Beirut" pitchFamily="2" charset="-78"/>
              </a:rPr>
              <a:t> </a:t>
            </a:r>
          </a:p>
          <a:p>
            <a:pPr marL="0" indent="0" algn="r" rtl="1">
              <a:buNone/>
            </a:pPr>
            <a:r>
              <a:rPr lang="fa-IR" sz="2400" dirty="0" err="1" smtClean="0">
                <a:solidFill>
                  <a:srgbClr val="00B050"/>
                </a:solidFill>
                <a:cs typeface="MRT_Beirut" pitchFamily="2" charset="-78"/>
              </a:rPr>
              <a:t>مي</a:t>
            </a:r>
            <a:r>
              <a:rPr lang="fa-IR" sz="2400" dirty="0" smtClean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B050"/>
                </a:solidFill>
                <a:cs typeface="MRT_Beirut" pitchFamily="2" charset="-78"/>
              </a:rPr>
              <a:t>گوييم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"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سُبحانَ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اللهِ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والحَمدُ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للهِ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وَلا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اِلهَ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الاّ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اللهُ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واللهُ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اکبرُ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"</a:t>
            </a: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0070C0"/>
                </a:solidFill>
                <a:cs typeface="MRT_Beirut" pitchFamily="2" charset="-78"/>
              </a:rPr>
              <a:t>پس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اگز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نماز </a:t>
            </a:r>
            <a:r>
              <a:rPr lang="fa-IR" sz="2400" u="sng" dirty="0">
                <a:solidFill>
                  <a:srgbClr val="FF0000"/>
                </a:solidFill>
                <a:cs typeface="MRT_Beirut" pitchFamily="2" charset="-78"/>
              </a:rPr>
              <a:t>مغرب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مي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خوانيم</a:t>
            </a:r>
            <a:r>
              <a:rPr lang="fa-IR" sz="2400" dirty="0" smtClean="0">
                <a:solidFill>
                  <a:srgbClr val="0070C0"/>
                </a:solidFill>
                <a:cs typeface="MRT_Beirut" pitchFamily="2" charset="-78"/>
              </a:rPr>
              <a:t>،</a:t>
            </a: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بايد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بعد از سجده دوم </a:t>
            </a:r>
            <a:endParaRPr lang="fa-IR" sz="2400" dirty="0" smtClean="0">
              <a:solidFill>
                <a:srgbClr val="0070C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0070C0"/>
                </a:solidFill>
                <a:cs typeface="MRT_Beirut" pitchFamily="2" charset="-78"/>
              </a:rPr>
              <a:t>(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در رکعت سوم)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تشهد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بخوانيم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</a:t>
            </a:r>
            <a:endParaRPr lang="fa-IR" sz="2400" dirty="0" smtClean="0">
              <a:solidFill>
                <a:srgbClr val="0070C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0070C0"/>
                </a:solidFill>
                <a:cs typeface="MRT_Beirut" pitchFamily="2" charset="-78"/>
              </a:rPr>
              <a:t>وبا 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سلام، نماز را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پايان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70C0"/>
                </a:solidFill>
                <a:cs typeface="MRT_Beirut" pitchFamily="2" charset="-78"/>
              </a:rPr>
              <a:t>دهيم</a:t>
            </a: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.</a:t>
            </a:r>
            <a:endParaRPr lang="en-US" sz="2400" dirty="0">
              <a:solidFill>
                <a:srgbClr val="0070C0"/>
              </a:solidFill>
              <a:cs typeface="MRT_Beirut" pitchFamily="2" charset="-78"/>
            </a:endParaRPr>
          </a:p>
        </p:txBody>
      </p:sp>
      <p:sp>
        <p:nvSpPr>
          <p:cNvPr id="4" name="Wave 3"/>
          <p:cNvSpPr/>
          <p:nvPr/>
        </p:nvSpPr>
        <p:spPr>
          <a:xfrm>
            <a:off x="1981200" y="228600"/>
            <a:ext cx="5638800" cy="990600"/>
          </a:xfrm>
          <a:prstGeom prst="wave">
            <a:avLst/>
          </a:prstGeom>
          <a:solidFill>
            <a:srgbClr val="F1E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spcBef>
                <a:spcPct val="20000"/>
              </a:spcBef>
            </a:pPr>
            <a:r>
              <a:rPr lang="fa-IR" sz="3200" dirty="0">
                <a:solidFill>
                  <a:prstClr val="black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رکعت سوم </a:t>
            </a:r>
            <a:r>
              <a:rPr lang="fa-IR" sz="3200" dirty="0" smtClean="0">
                <a:solidFill>
                  <a:prstClr val="black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نماز(</a:t>
            </a:r>
            <a:r>
              <a:rPr lang="fa-IR" sz="3200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قیام و </a:t>
            </a:r>
            <a:r>
              <a:rPr lang="fa-IR" sz="3200" dirty="0" err="1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تسبیحات</a:t>
            </a:r>
            <a:r>
              <a:rPr lang="fa-IR" sz="3200" dirty="0" smtClean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 اربعه</a:t>
            </a:r>
            <a:r>
              <a:rPr lang="fa-IR" sz="3200" dirty="0" smtClean="0">
                <a:solidFill>
                  <a:prstClr val="black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)</a:t>
            </a:r>
            <a:endParaRPr lang="fa-IR" sz="3200" dirty="0">
              <a:solidFill>
                <a:prstClr val="black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cs typeface="MRT_Jarida" pitchFamily="82" charset="-78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1" y="2438400"/>
            <a:ext cx="32797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A3A-B4CC-4880-B12C-F450D12B94C8}" type="datetime9">
              <a:rPr lang="en-US" smtClean="0"/>
              <a:t>1/1/2004 12:25:18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Action Button: Return 7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99CC"/>
            </a:solidFill>
          </a:ln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اگر </a:t>
            </a:r>
            <a:r>
              <a:rPr lang="fa-IR" sz="2800" dirty="0" err="1" smtClean="0">
                <a:solidFill>
                  <a:srgbClr val="002060"/>
                </a:solidFill>
                <a:cs typeface="MRT_Beirut" pitchFamily="2" charset="-78"/>
              </a:rPr>
              <a:t>نمازي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 که </a:t>
            </a:r>
            <a:r>
              <a:rPr lang="fa-IR" sz="2800" dirty="0" err="1" smtClean="0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800" dirty="0" err="1" smtClean="0">
                <a:solidFill>
                  <a:srgbClr val="002060"/>
                </a:solidFill>
                <a:cs typeface="MRT_Beirut" pitchFamily="2" charset="-78"/>
              </a:rPr>
              <a:t>خوانيم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 سه </a:t>
            </a:r>
            <a:r>
              <a:rPr lang="fa-IR" sz="2800" dirty="0" err="1" smtClean="0">
                <a:solidFill>
                  <a:srgbClr val="002060"/>
                </a:solidFill>
                <a:cs typeface="MRT_Beirut" pitchFamily="2" charset="-78"/>
              </a:rPr>
              <a:t>رکعتي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 باشد؛ </a:t>
            </a:r>
            <a:r>
              <a:rPr lang="fa-IR" sz="2800" dirty="0" err="1" smtClean="0">
                <a:solidFill>
                  <a:srgbClr val="002060"/>
                </a:solidFill>
                <a:cs typeface="MRT_Beirut" pitchFamily="2" charset="-78"/>
              </a:rPr>
              <a:t>يعني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 نماز </a:t>
            </a:r>
            <a:r>
              <a:rPr lang="fa-IR" sz="2800" u="sng" dirty="0" smtClean="0">
                <a:solidFill>
                  <a:srgbClr val="00B0F0"/>
                </a:solidFill>
                <a:cs typeface="MRT_Beirut" pitchFamily="2" charset="-78"/>
              </a:rPr>
              <a:t>مغرب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؛ پس از سجده ها (در رکعت سوم) </a:t>
            </a:r>
            <a:r>
              <a:rPr lang="fa-IR" sz="2800" dirty="0" err="1" smtClean="0">
                <a:solidFill>
                  <a:srgbClr val="002060"/>
                </a:solidFill>
                <a:cs typeface="MRT_Beirut" pitchFamily="2" charset="-78"/>
              </a:rPr>
              <a:t>تشهد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 و سلام را می </a:t>
            </a:r>
            <a:r>
              <a:rPr lang="fa-IR" sz="2800" dirty="0" err="1" smtClean="0">
                <a:solidFill>
                  <a:srgbClr val="002060"/>
                </a:solidFill>
                <a:cs typeface="MRT_Beirut" pitchFamily="2" charset="-78"/>
              </a:rPr>
              <a:t>خوانيم</a:t>
            </a:r>
            <a:r>
              <a:rPr lang="fa-IR" sz="2800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و نماز را تمام </a:t>
            </a:r>
            <a:r>
              <a:rPr lang="fa-IR" sz="2800" dirty="0" err="1" smtClean="0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800" dirty="0" err="1" smtClean="0">
                <a:solidFill>
                  <a:srgbClr val="002060"/>
                </a:solidFill>
                <a:cs typeface="MRT_Beirut" pitchFamily="2" charset="-78"/>
              </a:rPr>
              <a:t>کنيم</a:t>
            </a:r>
            <a:r>
              <a:rPr lang="fa-IR" sz="2800" dirty="0" smtClean="0">
                <a:solidFill>
                  <a:srgbClr val="002060"/>
                </a:solidFill>
                <a:cs typeface="MRT_Beirut" pitchFamily="2" charset="-78"/>
              </a:rPr>
              <a:t>.</a:t>
            </a:r>
            <a:endParaRPr lang="en-US" sz="2800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2" name="Wave 1"/>
          <p:cNvSpPr/>
          <p:nvPr/>
        </p:nvSpPr>
        <p:spPr>
          <a:xfrm>
            <a:off x="2514600" y="228600"/>
            <a:ext cx="3657600" cy="990600"/>
          </a:xfrm>
          <a:prstGeom prst="wave">
            <a:avLst/>
          </a:prstGeom>
          <a:solidFill>
            <a:srgbClr val="FED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spcBef>
                <a:spcPct val="20000"/>
              </a:spcBef>
            </a:pPr>
            <a:r>
              <a:rPr lang="fa-IR" sz="3200" dirty="0">
                <a:solidFill>
                  <a:prstClr val="black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رکعت </a:t>
            </a:r>
            <a:r>
              <a:rPr lang="fa-IR" sz="3200" dirty="0" smtClean="0">
                <a:solidFill>
                  <a:prstClr val="black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سوم نماز(مغرب)</a:t>
            </a:r>
            <a:endParaRPr lang="fa-IR" sz="3200" dirty="0">
              <a:solidFill>
                <a:prstClr val="black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cs typeface="MRT_Jarida" pitchFamily="82" charset="-78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3054350" cy="169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30" y="3278098"/>
            <a:ext cx="3298825" cy="268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59FE-491B-4A20-8075-49D4C93CE6CA}" type="datetime9">
              <a:rPr lang="en-US" smtClean="0"/>
              <a:t>1/1/2004 12:25:18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Chevron 7">
            <a:hlinkClick r:id="" action="ppaction://hlinkshowjump?jump=nextslide"/>
          </p:cNvPr>
          <p:cNvSpPr/>
          <p:nvPr/>
        </p:nvSpPr>
        <p:spPr>
          <a:xfrm>
            <a:off x="6934200" y="6096000"/>
            <a:ext cx="533400" cy="609600"/>
          </a:xfrm>
          <a:prstGeom prst="chevron">
            <a:avLst/>
          </a:prstGeom>
          <a:solidFill>
            <a:srgbClr val="FF99C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ction Button: Return 8">
            <a:hlinkClick r:id="rId4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76134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609600"/>
            <a:ext cx="7987323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88C2-E8B2-4AF6-A8DE-89A829928373}" type="datetime9">
              <a:rPr lang="en-US" smtClean="0"/>
              <a:t>1/1/2004 12:25:18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خشوع ، زینت و </a:t>
            </a:r>
            <a:r>
              <a:rPr lang="fa-IR" dirty="0" err="1">
                <a:solidFill>
                  <a:srgbClr val="C00000"/>
                </a:solidFill>
                <a:cs typeface="MRT_Beirut" pitchFamily="2" charset="-78"/>
              </a:rPr>
              <a:t>زیورنماز</a:t>
            </a: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 است </a:t>
            </a:r>
            <a:r>
              <a:rPr lang="fa-IR" dirty="0" smtClean="0">
                <a:solidFill>
                  <a:srgbClr val="C00000"/>
                </a:solidFill>
                <a:cs typeface="MRT_Beirut" pitchFamily="2" charset="-78"/>
              </a:rPr>
              <a:t>. پیامبر(ص)</a:t>
            </a:r>
            <a:endParaRPr lang="fa-IR" dirty="0">
              <a:solidFill>
                <a:srgbClr val="C00000"/>
              </a:solidFill>
              <a:cs typeface="MRT_Beirut" pitchFamily="2" charset="-78"/>
            </a:endParaRPr>
          </a:p>
        </p:txBody>
      </p:sp>
      <p:sp>
        <p:nvSpPr>
          <p:cNvPr id="9" name="Action Button: Return 8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8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EAF2E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حین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برخواستن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ذکر </a:t>
            </a:r>
            <a:r>
              <a:rPr lang="fa-IR" sz="2400" dirty="0" err="1">
                <a:solidFill>
                  <a:srgbClr val="C00000"/>
                </a:solidFill>
                <a:cs typeface="MRT_Beirut" pitchFamily="2" charset="-78"/>
              </a:rPr>
              <a:t>بحول</a:t>
            </a:r>
            <a:r>
              <a:rPr lang="fa-IR" sz="2400" dirty="0">
                <a:solidFill>
                  <a:srgbClr val="C00000"/>
                </a:solidFill>
                <a:cs typeface="MRT_Beirut" pitchFamily="2" charset="-78"/>
              </a:rPr>
              <a:t> الله و </a:t>
            </a:r>
            <a:r>
              <a:rPr lang="fa-IR" sz="2400" dirty="0" err="1">
                <a:solidFill>
                  <a:srgbClr val="C00000"/>
                </a:solidFill>
                <a:cs typeface="MRT_Beirut" pitchFamily="2" charset="-78"/>
              </a:rPr>
              <a:t>قوته</a:t>
            </a:r>
            <a:r>
              <a:rPr lang="fa-IR" sz="24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C00000"/>
                </a:solidFill>
                <a:cs typeface="MRT_Beirut" pitchFamily="2" charset="-78"/>
              </a:rPr>
              <a:t>اقوم</a:t>
            </a:r>
            <a:r>
              <a:rPr lang="fa-IR" sz="2400" dirty="0">
                <a:solidFill>
                  <a:srgbClr val="C00000"/>
                </a:solidFill>
                <a:cs typeface="MRT_Beirut" pitchFamily="2" charset="-78"/>
              </a:rPr>
              <a:t> و </a:t>
            </a:r>
            <a:r>
              <a:rPr lang="fa-IR" sz="2400" dirty="0" err="1" smtClean="0">
                <a:solidFill>
                  <a:srgbClr val="C00000"/>
                </a:solidFill>
                <a:cs typeface="MRT_Beirut" pitchFamily="2" charset="-78"/>
              </a:rPr>
              <a:t>اقعد</a:t>
            </a:r>
            <a:r>
              <a:rPr lang="fa-IR" sz="2400" dirty="0" err="1" smtClean="0">
                <a:solidFill>
                  <a:srgbClr val="002060"/>
                </a:solidFill>
                <a:cs typeface="MRT_Beirut" pitchFamily="2" charset="-78"/>
              </a:rPr>
              <a:t>را</a:t>
            </a: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 می گوییم.</a:t>
            </a: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00B050"/>
                </a:solidFill>
                <a:cs typeface="MRT_Beirut" pitchFamily="2" charset="-78"/>
              </a:rPr>
              <a:t>رکعت چهارم 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نماز هم مانند رکعت </a:t>
            </a:r>
            <a:r>
              <a:rPr lang="fa-IR" sz="2400" dirty="0" smtClean="0">
                <a:solidFill>
                  <a:srgbClr val="00B050"/>
                </a:solidFill>
                <a:cs typeface="MRT_Beirut" pitchFamily="2" charset="-78"/>
              </a:rPr>
              <a:t>سوم است، </a:t>
            </a:r>
          </a:p>
          <a:p>
            <a:pPr marL="0" indent="0" algn="r" rtl="1">
              <a:buNone/>
            </a:pPr>
            <a:r>
              <a:rPr lang="fa-IR" sz="2400" b="1" i="1" u="sng" dirty="0" smtClean="0">
                <a:solidFill>
                  <a:srgbClr val="92D050"/>
                </a:solidFill>
                <a:cs typeface="MRT_Beirut" pitchFamily="2" charset="-78"/>
              </a:rPr>
              <a:t>سه </a:t>
            </a:r>
            <a:r>
              <a:rPr lang="fa-IR" sz="2400" b="1" i="1" u="sng" dirty="0">
                <a:solidFill>
                  <a:srgbClr val="92D050"/>
                </a:solidFill>
                <a:cs typeface="MRT_Beirut" pitchFamily="2" charset="-78"/>
              </a:rPr>
              <a:t>مرتبه </a:t>
            </a:r>
            <a:r>
              <a:rPr lang="fa-IR" sz="2400" b="1" i="1" u="sng" dirty="0" err="1" smtClean="0">
                <a:solidFill>
                  <a:srgbClr val="92D050"/>
                </a:solidFill>
                <a:cs typeface="MRT_Beirut" pitchFamily="2" charset="-78"/>
              </a:rPr>
              <a:t>تسبیحات</a:t>
            </a:r>
            <a:r>
              <a:rPr lang="fa-IR" sz="2400" b="1" i="1" u="sng" dirty="0" smtClean="0">
                <a:solidFill>
                  <a:srgbClr val="92D050"/>
                </a:solidFill>
                <a:cs typeface="MRT_Beirut" pitchFamily="2" charset="-78"/>
              </a:rPr>
              <a:t> اربعه 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را</a:t>
            </a:r>
            <a:r>
              <a:rPr lang="fa-IR" sz="2400" b="1" i="1" u="sng" dirty="0" smtClean="0">
                <a:solidFill>
                  <a:srgbClr val="92D050"/>
                </a:solidFill>
                <a:cs typeface="MRT_Beirut" pitchFamily="2" charset="-78"/>
              </a:rPr>
              <a:t> </a:t>
            </a:r>
            <a:r>
              <a:rPr lang="fa-IR" sz="2400" dirty="0" err="1" smtClean="0">
                <a:solidFill>
                  <a:srgbClr val="00B050"/>
                </a:solidFill>
                <a:cs typeface="MRT_Beirut" pitchFamily="2" charset="-78"/>
              </a:rPr>
              <a:t>مي</a:t>
            </a:r>
            <a:r>
              <a:rPr lang="fa-IR" sz="2400" dirty="0" smtClean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B050"/>
                </a:solidFill>
                <a:cs typeface="MRT_Beirut" pitchFamily="2" charset="-78"/>
              </a:rPr>
              <a:t>گوييم</a:t>
            </a:r>
            <a:r>
              <a:rPr lang="fa-IR" sz="2400" dirty="0">
                <a:solidFill>
                  <a:srgbClr val="00B050"/>
                </a:solidFill>
                <a:cs typeface="MRT_Beirut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"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سُبحانَ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اللهِ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والحَمدُ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للهِ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وَلا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اِلهَ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الاّ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اللهُ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واللهُ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 </a:t>
            </a:r>
            <a:r>
              <a:rPr lang="fa-IR" sz="2800" dirty="0" err="1">
                <a:solidFill>
                  <a:srgbClr val="C00000"/>
                </a:solidFill>
                <a:cs typeface="MRT_Beirut" pitchFamily="2" charset="-78"/>
              </a:rPr>
              <a:t>اکبرُ</a:t>
            </a:r>
            <a:r>
              <a:rPr lang="fa-IR" sz="2800" dirty="0">
                <a:solidFill>
                  <a:srgbClr val="C00000"/>
                </a:solidFill>
                <a:cs typeface="MRT_Beirut" pitchFamily="2" charset="-78"/>
              </a:rPr>
              <a:t>"</a:t>
            </a:r>
          </a:p>
          <a:p>
            <a:pPr marL="0" indent="0" algn="r" rtl="1">
              <a:buNone/>
            </a:pPr>
            <a:r>
              <a:rPr lang="fa-IR" sz="2400" dirty="0">
                <a:solidFill>
                  <a:srgbClr val="0070C0"/>
                </a:solidFill>
                <a:cs typeface="MRT_Beirut" pitchFamily="2" charset="-78"/>
              </a:rPr>
              <a:t> سپس  </a:t>
            </a:r>
            <a:r>
              <a:rPr lang="fa-IR" sz="2400" dirty="0" smtClean="0">
                <a:solidFill>
                  <a:srgbClr val="0070C0"/>
                </a:solidFill>
                <a:cs typeface="MRT_Beirut" pitchFamily="2" charset="-78"/>
              </a:rPr>
              <a:t>به رکوع و سجود می رویم و </a:t>
            </a:r>
            <a:r>
              <a:rPr lang="fa-IR" sz="2400" dirty="0" err="1" smtClean="0">
                <a:solidFill>
                  <a:srgbClr val="0070C0"/>
                </a:solidFill>
                <a:cs typeface="MRT_Beirut" pitchFamily="2" charset="-78"/>
              </a:rPr>
              <a:t>تشهد</a:t>
            </a:r>
            <a:r>
              <a:rPr lang="fa-IR" sz="2400" dirty="0" smtClean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sz="2400" dirty="0" err="1" smtClean="0">
                <a:solidFill>
                  <a:srgbClr val="0070C0"/>
                </a:solidFill>
                <a:cs typeface="MRT_Beirut" pitchFamily="2" charset="-78"/>
              </a:rPr>
              <a:t>وسلام</a:t>
            </a:r>
            <a:r>
              <a:rPr lang="fa-IR" sz="2400" dirty="0" smtClean="0">
                <a:solidFill>
                  <a:srgbClr val="0070C0"/>
                </a:solidFill>
                <a:cs typeface="MRT_Beirut" pitchFamily="2" charset="-78"/>
              </a:rPr>
              <a:t> را می گوییم </a:t>
            </a:r>
          </a:p>
          <a:p>
            <a:pPr marL="0" indent="0" algn="r" rtl="1">
              <a:buNone/>
            </a:pPr>
            <a:r>
              <a:rPr lang="fa-IR" sz="2400" dirty="0" smtClean="0">
                <a:solidFill>
                  <a:srgbClr val="0070C0"/>
                </a:solidFill>
                <a:cs typeface="MRT_Beirut" pitchFamily="2" charset="-78"/>
              </a:rPr>
              <a:t>و نماز را تمام می کنیم.</a:t>
            </a:r>
          </a:p>
        </p:txBody>
      </p:sp>
      <p:sp>
        <p:nvSpPr>
          <p:cNvPr id="4" name="Wave 3"/>
          <p:cNvSpPr/>
          <p:nvPr/>
        </p:nvSpPr>
        <p:spPr>
          <a:xfrm>
            <a:off x="1981200" y="228600"/>
            <a:ext cx="5638800" cy="990600"/>
          </a:xfrm>
          <a:prstGeom prst="wave">
            <a:avLst/>
          </a:prstGeom>
          <a:solidFill>
            <a:srgbClr val="F1E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ct val="20000"/>
              </a:spcBef>
            </a:pPr>
            <a:r>
              <a:rPr lang="fa-IR" sz="3200" dirty="0">
                <a:solidFill>
                  <a:prstClr val="black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رکعت </a:t>
            </a:r>
            <a:r>
              <a:rPr lang="fa-IR" sz="3200" dirty="0" smtClean="0">
                <a:solidFill>
                  <a:prstClr val="black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چهارم نماز(</a:t>
            </a:r>
            <a:r>
              <a:rPr lang="fa-IR" sz="3200" dirty="0" smtClean="0">
                <a:solidFill>
                  <a:srgbClr val="C0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قیام و </a:t>
            </a:r>
            <a:r>
              <a:rPr lang="fa-IR" sz="3200" dirty="0" err="1" smtClean="0">
                <a:solidFill>
                  <a:srgbClr val="C0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تسبیحات</a:t>
            </a:r>
            <a:r>
              <a:rPr lang="fa-IR" sz="3200" dirty="0" smtClean="0">
                <a:solidFill>
                  <a:srgbClr val="C0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 اربعه</a:t>
            </a:r>
            <a:r>
              <a:rPr lang="fa-IR" sz="3200" dirty="0" smtClean="0">
                <a:solidFill>
                  <a:prstClr val="black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)</a:t>
            </a:r>
            <a:endParaRPr lang="fa-IR" sz="3200" dirty="0">
              <a:solidFill>
                <a:prstClr val="black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cs typeface="MRT_Jarida" pitchFamily="82" charset="-78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1" y="2438400"/>
            <a:ext cx="32797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2A3A-B4CC-4880-B12C-F450D12B94C8}" type="datetime9">
              <a:rPr lang="en-US" smtClean="0"/>
              <a:pPr/>
              <a:t>1/1/2004 12:25:18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" name="Action Button: Return 7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11902"/>
      </p:ext>
    </p:extLst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4906963"/>
          </a:xfrm>
          <a:solidFill>
            <a:srgbClr val="E1E8FF"/>
          </a:solidFill>
          <a:ln>
            <a:solidFill>
              <a:srgbClr val="FFC000"/>
            </a:solidFill>
            <a:prstDash val="dashDot"/>
          </a:ln>
        </p:spPr>
        <p:txBody>
          <a:bodyPr>
            <a:normAutofit fontScale="70000" lnSpcReduction="20000"/>
          </a:bodyPr>
          <a:lstStyle/>
          <a:p>
            <a:pPr marL="0" indent="0" algn="r" rtl="1">
              <a:buNone/>
            </a:pP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دوازده چیز نماز را باطل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مى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کنند که عبارتند از: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1 - از بین رفتن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یکى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از شروط در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اثناى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نماز.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2 - باطل شدن وضو یا غسل در </a:t>
            </a:r>
            <a:r>
              <a:rPr lang="fa-IR" dirty="0" err="1">
                <a:solidFill>
                  <a:srgbClr val="00B0F0"/>
                </a:solidFill>
                <a:cs typeface="MRT_Beirut" pitchFamily="2" charset="-78"/>
              </a:rPr>
              <a:t>اثناى</a:t>
            </a: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 نماز، عمداً یا سهواً.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3 - گذاشتن دستها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روى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هم عمداً با قصد این که جزء نماز است 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4 - گفتن ((آمین )) عمداً بعد از حمد.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5 - برگرداندن 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عمدى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تمام بدن به پشت سر (</a:t>
            </a:r>
            <a:r>
              <a:rPr lang="fa-IR" dirty="0" err="1">
                <a:solidFill>
                  <a:srgbClr val="7030A0"/>
                </a:solidFill>
                <a:cs typeface="MRT_Beirut" pitchFamily="2" charset="-78"/>
              </a:rPr>
              <a:t>روى</a:t>
            </a:r>
            <a:r>
              <a:rPr lang="fa-IR" dirty="0">
                <a:solidFill>
                  <a:srgbClr val="7030A0"/>
                </a:solidFill>
                <a:cs typeface="MRT_Beirut" pitchFamily="2" charset="-78"/>
              </a:rPr>
              <a:t> بر گرداندن از قبله ).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6 - حرف زدن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عمدى</a:t>
            </a:r>
            <a:endParaRPr lang="fa-IR" dirty="0">
              <a:solidFill>
                <a:srgbClr val="00206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7 - خندیدن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عمدى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(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قهقه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کردن )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8 - </a:t>
            </a:r>
            <a:r>
              <a:rPr lang="fa-IR" dirty="0" err="1">
                <a:solidFill>
                  <a:srgbClr val="00B0F0"/>
                </a:solidFill>
                <a:cs typeface="MRT_Beirut" pitchFamily="2" charset="-78"/>
              </a:rPr>
              <a:t>براى</a:t>
            </a: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 دنیا با </a:t>
            </a:r>
            <a:r>
              <a:rPr lang="fa-IR" dirty="0" err="1">
                <a:solidFill>
                  <a:srgbClr val="00B0F0"/>
                </a:solidFill>
                <a:cs typeface="MRT_Beirut" pitchFamily="2" charset="-78"/>
              </a:rPr>
              <a:t>صداى</a:t>
            </a: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 بلند عمداً گریه کردن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9 - کار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زیادى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که صورت نماز را به هم بزند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C00000"/>
                </a:solidFill>
                <a:cs typeface="MRT_Beirut" pitchFamily="2" charset="-78"/>
              </a:rPr>
              <a:t>10 - خوردن و آشامیدن در بین نماز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11 - شک در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رکعتهاى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نماز دو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رکعتى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و سه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رکعتى</a:t>
            </a:r>
            <a:endParaRPr lang="fa-IR" dirty="0">
              <a:solidFill>
                <a:srgbClr val="00206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solidFill>
                  <a:srgbClr val="92D050"/>
                </a:solidFill>
                <a:cs typeface="MRT_Beirut" pitchFamily="2" charset="-78"/>
              </a:rPr>
              <a:t>12 - کم و زیاد کردن رکن نماز، عمداً یا سهواً</a:t>
            </a:r>
            <a:endParaRPr lang="en-US" dirty="0">
              <a:solidFill>
                <a:srgbClr val="92D050"/>
              </a:solidFill>
              <a:cs typeface="MRT_Beirut" pitchFamily="2" charset="-78"/>
            </a:endParaRPr>
          </a:p>
        </p:txBody>
      </p:sp>
      <p:sp>
        <p:nvSpPr>
          <p:cNvPr id="4" name="Explosion 2 3"/>
          <p:cNvSpPr/>
          <p:nvPr/>
        </p:nvSpPr>
        <p:spPr>
          <a:xfrm>
            <a:off x="609600" y="228600"/>
            <a:ext cx="2667000" cy="1981200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dirty="0" err="1" smtClean="0">
                <a:ln>
                  <a:solidFill>
                    <a:srgbClr val="C00000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مبطلات</a:t>
            </a:r>
            <a:r>
              <a:rPr lang="fa-IR" sz="2800" dirty="0" smtClean="0">
                <a:ln>
                  <a:solidFill>
                    <a:srgbClr val="C00000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MRT_Jarida" pitchFamily="82" charset="-78"/>
              </a:rPr>
              <a:t> نماز</a:t>
            </a:r>
            <a:endParaRPr lang="en-US" sz="2800" dirty="0">
              <a:ln>
                <a:solidFill>
                  <a:srgbClr val="C00000"/>
                </a:solidFill>
              </a:ln>
              <a:solidFill>
                <a:srgbClr val="0070C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MRT_Jarida" pitchFamily="82" charset="-78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7087" r="3996" b="7309"/>
          <a:stretch/>
        </p:blipFill>
        <p:spPr bwMode="auto">
          <a:xfrm>
            <a:off x="442684" y="3483428"/>
            <a:ext cx="2830287" cy="184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D251-2D6E-46A2-92B8-7E5686EDFFCC}" type="datetime9">
              <a:rPr lang="en-US" smtClean="0"/>
              <a:t>1/1/2004 12:25:18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38400" y="6309320"/>
            <a:ext cx="5029200" cy="365125"/>
          </a:xfrm>
        </p:spPr>
        <p:txBody>
          <a:bodyPr/>
          <a:lstStyle/>
          <a:p>
            <a:pPr rtl="1"/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نمازگزاری  که رکوع و </a:t>
            </a:r>
            <a:r>
              <a:rPr lang="fa-IR" dirty="0" err="1">
                <a:solidFill>
                  <a:srgbClr val="0070C0"/>
                </a:solidFill>
                <a:cs typeface="MRT_Beirut" pitchFamily="2" charset="-78"/>
              </a:rPr>
              <a:t>سجودش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را ناقص انجام دهد، آن نمازش ، نماز نیست </a:t>
            </a:r>
            <a:r>
              <a:rPr lang="fa-IR" dirty="0" smtClean="0">
                <a:solidFill>
                  <a:srgbClr val="0070C0"/>
                </a:solidFill>
                <a:cs typeface="MRT_Beirut" pitchFamily="2" charset="-78"/>
              </a:rPr>
              <a:t>.</a:t>
            </a:r>
            <a:r>
              <a:rPr lang="fa-IR" dirty="0">
                <a:solidFill>
                  <a:srgbClr val="0070C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70C0"/>
                </a:solidFill>
                <a:cs typeface="MRT_Beirut" pitchFamily="2" charset="-78"/>
              </a:rPr>
              <a:t>پیامبر(ص)</a:t>
            </a:r>
            <a:endParaRPr lang="fa-IR" dirty="0">
              <a:solidFill>
                <a:srgbClr val="0070C0"/>
              </a:solidFill>
              <a:cs typeface="MRT_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331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>
        <p:cut/>
      </p:transition>
    </mc:Choice>
    <mc:Fallback xmlns="">
      <p:transition advTm="1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E1E8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 err="1" smtClean="0">
                <a:solidFill>
                  <a:srgbClr val="00B050"/>
                </a:solidFill>
                <a:cs typeface="MRT_Beirut" pitchFamily="2" charset="-78"/>
              </a:rPr>
              <a:t>تسبیحات</a:t>
            </a: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 حضرت زهرا (س)</a:t>
            </a:r>
            <a:endParaRPr lang="en-US" dirty="0">
              <a:solidFill>
                <a:srgbClr val="00B050"/>
              </a:solidFill>
              <a:cs typeface="MRT_Beirut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17306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Left Arrow 5"/>
          <p:cNvSpPr/>
          <p:nvPr/>
        </p:nvSpPr>
        <p:spPr>
          <a:xfrm>
            <a:off x="5181600" y="1569357"/>
            <a:ext cx="1981200" cy="1295400"/>
          </a:xfrm>
          <a:prstGeom prst="leftArrow">
            <a:avLst/>
          </a:prstGeom>
          <a:solidFill>
            <a:srgbClr val="EAF2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ur-PK" sz="3200" dirty="0">
                <a:solidFill>
                  <a:srgbClr val="0070C0"/>
                </a:solidFill>
                <a:latin typeface="Times New Roman"/>
                <a:cs typeface="MRT_Beirut" pitchFamily="2" charset="-78"/>
              </a:rPr>
              <a:t>۳۴ </a:t>
            </a:r>
            <a:r>
              <a:rPr lang="fa-IR" sz="3200" dirty="0">
                <a:solidFill>
                  <a:srgbClr val="0070C0"/>
                </a:solidFill>
                <a:latin typeface="Times New Roman"/>
                <a:cs typeface="MRT_Beirut" pitchFamily="2" charset="-78"/>
              </a:rPr>
              <a:t>مرتبه</a:t>
            </a:r>
            <a:endParaRPr lang="en-US" sz="3200" dirty="0">
              <a:solidFill>
                <a:srgbClr val="0070C0"/>
              </a:solidFill>
              <a:latin typeface="Times New Roman"/>
              <a:cs typeface="MRT_Beirut" pitchFamily="2" charset="-78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5638800" y="3124200"/>
            <a:ext cx="1981200" cy="1295400"/>
          </a:xfrm>
          <a:prstGeom prst="leftArrow">
            <a:avLst/>
          </a:prstGeom>
          <a:solidFill>
            <a:srgbClr val="EAF2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ur-PK" sz="3200" dirty="0" smtClean="0">
                <a:solidFill>
                  <a:srgbClr val="0070C0"/>
                </a:solidFill>
                <a:latin typeface="Times New Roman"/>
                <a:cs typeface="MRT_Beirut" pitchFamily="2" charset="-78"/>
              </a:rPr>
              <a:t>۳</a:t>
            </a:r>
            <a:r>
              <a:rPr lang="fa-IR" sz="3200" dirty="0" smtClean="0">
                <a:solidFill>
                  <a:srgbClr val="0070C0"/>
                </a:solidFill>
                <a:latin typeface="Times New Roman"/>
                <a:cs typeface="MRT_Beirut" pitchFamily="2" charset="-78"/>
              </a:rPr>
              <a:t>3</a:t>
            </a:r>
            <a:r>
              <a:rPr lang="ur-PK" sz="3200" dirty="0" smtClean="0">
                <a:solidFill>
                  <a:srgbClr val="0070C0"/>
                </a:solidFill>
                <a:latin typeface="Times New Roman"/>
                <a:cs typeface="MRT_Beirut" pitchFamily="2" charset="-78"/>
              </a:rPr>
              <a:t> </a:t>
            </a:r>
            <a:r>
              <a:rPr lang="fa-IR" sz="3200" dirty="0">
                <a:solidFill>
                  <a:srgbClr val="0070C0"/>
                </a:solidFill>
                <a:latin typeface="Times New Roman"/>
                <a:cs typeface="MRT_Beirut" pitchFamily="2" charset="-78"/>
              </a:rPr>
              <a:t>مرتبه</a:t>
            </a:r>
            <a:endParaRPr lang="en-US" sz="3200" dirty="0">
              <a:solidFill>
                <a:srgbClr val="0070C0"/>
              </a:solidFill>
              <a:latin typeface="Times New Roman"/>
              <a:cs typeface="MRT_Beirut" pitchFamily="2" charset="-78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482771" y="4953000"/>
            <a:ext cx="1981200" cy="1295400"/>
          </a:xfrm>
          <a:prstGeom prst="leftArrow">
            <a:avLst/>
          </a:prstGeom>
          <a:solidFill>
            <a:srgbClr val="EAF2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ur-PK" sz="3200" dirty="0" smtClean="0">
                <a:solidFill>
                  <a:srgbClr val="0070C0"/>
                </a:solidFill>
                <a:latin typeface="Times New Roman"/>
                <a:cs typeface="MRT_Beirut" pitchFamily="2" charset="-78"/>
              </a:rPr>
              <a:t>۳</a:t>
            </a:r>
            <a:r>
              <a:rPr lang="fa-IR" sz="3200" dirty="0" smtClean="0">
                <a:solidFill>
                  <a:srgbClr val="0070C0"/>
                </a:solidFill>
                <a:latin typeface="Times New Roman"/>
                <a:cs typeface="MRT_Beirut" pitchFamily="2" charset="-78"/>
              </a:rPr>
              <a:t>3</a:t>
            </a:r>
            <a:r>
              <a:rPr lang="ur-PK" sz="3200" dirty="0" smtClean="0">
                <a:solidFill>
                  <a:srgbClr val="0070C0"/>
                </a:solidFill>
                <a:latin typeface="Times New Roman"/>
                <a:cs typeface="MRT_Beirut" pitchFamily="2" charset="-78"/>
              </a:rPr>
              <a:t> </a:t>
            </a:r>
            <a:r>
              <a:rPr lang="fa-IR" sz="3200" dirty="0">
                <a:solidFill>
                  <a:srgbClr val="0070C0"/>
                </a:solidFill>
                <a:latin typeface="Times New Roman"/>
                <a:cs typeface="MRT_Beirut" pitchFamily="2" charset="-78"/>
              </a:rPr>
              <a:t>مرتبه</a:t>
            </a:r>
            <a:endParaRPr lang="en-US" sz="3200" dirty="0">
              <a:solidFill>
                <a:srgbClr val="0070C0"/>
              </a:solidFill>
              <a:latin typeface="Times New Roman"/>
              <a:cs typeface="MRT_Beirut" pitchFamily="2" charset="-78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0B7B-B403-4186-A961-29BEE6BA66C5}" type="datetime9">
              <a:rPr lang="en-US" smtClean="0"/>
              <a:t>1/1/2004 12:25:18 AM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514600" y="6309320"/>
            <a:ext cx="4648200" cy="365125"/>
          </a:xfrm>
        </p:spPr>
        <p:txBody>
          <a:bodyPr/>
          <a:lstStyle/>
          <a:p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خداوند نماز را جهت دوری شما از کبر و خود پسندی مقرر فرمود</a:t>
            </a:r>
            <a:r>
              <a:rPr lang="fa-IR" dirty="0" smtClean="0">
                <a:solidFill>
                  <a:srgbClr val="00B0F0"/>
                </a:solidFill>
                <a:cs typeface="MRT_Beirut" pitchFamily="2" charset="-78"/>
              </a:rPr>
              <a:t>.</a:t>
            </a:r>
            <a:r>
              <a:rPr lang="fa-IR" dirty="0">
                <a:solidFill>
                  <a:srgbClr val="00B0F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B0F0"/>
                </a:solidFill>
                <a:cs typeface="MRT_Beirut" pitchFamily="2" charset="-78"/>
              </a:rPr>
              <a:t>حضرت زهرا(س)</a:t>
            </a:r>
            <a:endParaRPr lang="fa-IR" dirty="0">
              <a:solidFill>
                <a:srgbClr val="00B0F0"/>
              </a:solidFill>
              <a:cs typeface="MRT_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2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E1E8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</a:t>
            </a:r>
            <a:r>
              <a:rPr lang="en-US" dirty="0" smtClean="0">
                <a:hlinkClick r:id="rId2"/>
              </a:rPr>
              <a:t>://salat.ir</a:t>
            </a:r>
            <a:endParaRPr lang="fa-IR" dirty="0" smtClean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rgbClr val="C00000"/>
                </a:solidFill>
                <a:hlinkClick r:id="rId3"/>
              </a:rPr>
              <a:t>www.tebyan.net</a:t>
            </a:r>
            <a:endParaRPr lang="fa-I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www.ghaemiyeh.com</a:t>
            </a:r>
            <a:endParaRPr lang="fa-IR" dirty="0" smtClean="0"/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paymeshia.parsiblog.com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center.namaz.ir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www.tv7.ir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8"/>
              </a:rPr>
              <a:t>http://porsemanekoodak.niniweblog.com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5B7EF-842F-4C61-AB76-0F582F9CE60C}" type="datetime9">
              <a:rPr lang="en-US" smtClean="0"/>
              <a:pPr/>
              <a:t>1/1/2004 12:25:18 AM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a-IR" smtClean="0"/>
              <a:t>10</a:t>
            </a:r>
            <a:endParaRPr lang="fa-IR" dirty="0" smtClean="0"/>
          </a:p>
        </p:txBody>
      </p:sp>
      <p:sp>
        <p:nvSpPr>
          <p:cNvPr id="7" name="Rounded Rectangular Callout 6"/>
          <p:cNvSpPr/>
          <p:nvPr/>
        </p:nvSpPr>
        <p:spPr>
          <a:xfrm>
            <a:off x="3429000" y="228600"/>
            <a:ext cx="3352800" cy="1143000"/>
          </a:xfrm>
          <a:prstGeom prst="wedgeRoundRectCallout">
            <a:avLst>
              <a:gd name="adj1" fmla="val -19101"/>
              <a:gd name="adj2" fmla="val 65430"/>
              <a:gd name="adj3" fmla="val 16667"/>
            </a:avLst>
          </a:prstGeom>
          <a:solidFill>
            <a:srgbClr val="F1E7F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rgbClr val="002060"/>
                </a:solidFill>
                <a:cs typeface="MRT_Jarida" pitchFamily="82" charset="-78"/>
              </a:rPr>
              <a:t>منابع </a:t>
            </a:r>
            <a:r>
              <a:rPr lang="fa-IR" sz="2400" dirty="0" smtClean="0">
                <a:solidFill>
                  <a:srgbClr val="002060"/>
                </a:solidFill>
                <a:cs typeface="MRT_Jarida" pitchFamily="82" charset="-78"/>
              </a:rPr>
              <a:t>وسایت</a:t>
            </a:r>
            <a:r>
              <a:rPr lang="en-US" sz="2400" dirty="0" smtClean="0">
                <a:solidFill>
                  <a:srgbClr val="002060"/>
                </a:solidFill>
                <a:cs typeface="MRT_Jarida" pitchFamily="82" charset="-78"/>
              </a:rPr>
              <a:t> </a:t>
            </a:r>
            <a:r>
              <a:rPr lang="fa-IR" sz="2400" dirty="0" smtClean="0">
                <a:solidFill>
                  <a:srgbClr val="002060"/>
                </a:solidFill>
                <a:cs typeface="MRT_Jarida" pitchFamily="82" charset="-78"/>
              </a:rPr>
              <a:t>های </a:t>
            </a:r>
            <a:r>
              <a:rPr lang="fa-IR" sz="2400" dirty="0" smtClean="0">
                <a:solidFill>
                  <a:srgbClr val="002060"/>
                </a:solidFill>
                <a:cs typeface="MRT_Jarida" pitchFamily="82" charset="-78"/>
              </a:rPr>
              <a:t>مرتبط با نماز</a:t>
            </a:r>
            <a:endParaRPr lang="en-US" sz="2400" dirty="0">
              <a:solidFill>
                <a:srgbClr val="002060"/>
              </a:solidFill>
              <a:cs typeface="MRT_Jarida" pitchFamily="8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42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05" y="1204686"/>
            <a:ext cx="8229600" cy="2819400"/>
          </a:xfrm>
          <a:pattFill prst="pct25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پس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از تمام شدن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قنوت سر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به رکوع خم مي کنيم و دستها را به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زانو</a:t>
            </a:r>
            <a:r>
              <a:rPr lang="en-US" dirty="0" smtClean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ها ميگذاريم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و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ميگوييم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"سبحان ربي </a:t>
            </a:r>
            <a:r>
              <a:rPr lang="en-US" dirty="0" smtClean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العظيم </a:t>
            </a: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وبحمده" </a:t>
            </a:r>
            <a:endParaRPr lang="fa-IR" dirty="0">
              <a:solidFill>
                <a:srgbClr val="00B05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و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يا</a:t>
            </a:r>
            <a:r>
              <a:rPr lang="en-US" dirty="0" smtClean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 ميگوييم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: "سبحان الله، سبحان الله، سبحان الله"</a:t>
            </a:r>
            <a:endParaRPr lang="en-US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2" name="Curved Up Ribbon 1"/>
          <p:cNvSpPr/>
          <p:nvPr/>
        </p:nvSpPr>
        <p:spPr>
          <a:xfrm>
            <a:off x="2542267" y="152400"/>
            <a:ext cx="3782333" cy="1066800"/>
          </a:xfrm>
          <a:prstGeom prst="ellipseRibbon2">
            <a:avLst/>
          </a:prstGeom>
          <a:solidFill>
            <a:srgbClr val="EAF0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ct val="20000"/>
              </a:spcBef>
            </a:pPr>
            <a:r>
              <a:rPr lang="fa-IR" sz="2800" dirty="0">
                <a:solidFill>
                  <a:srgbClr val="0070C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رکوع </a:t>
            </a:r>
            <a:r>
              <a:rPr lang="fa-IR" sz="2800" dirty="0" smtClean="0">
                <a:solidFill>
                  <a:srgbClr val="0070C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دوم نماز</a:t>
            </a:r>
            <a:endParaRPr lang="fa-IR" sz="2800" dirty="0">
              <a:solidFill>
                <a:srgbClr val="0070C0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</a:effectLst>
              <a:cs typeface="MRT_Jarida" pitchFamily="82" charset="-78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3737429"/>
            <a:ext cx="7894637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18D60-CCD2-446F-862F-72920FC48B96}" type="datetime9">
              <a:rPr lang="en-US" smtClean="0"/>
              <a:pPr/>
              <a:t>1/1/2004 12:25:18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" name="Action Button: Return 8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05" y="1204686"/>
            <a:ext cx="8229600" cy="2819400"/>
          </a:xfrm>
          <a:pattFill prst="pct25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پس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از تمام شدن </a:t>
            </a:r>
            <a:r>
              <a:rPr lang="fa-IR" dirty="0" err="1" smtClean="0">
                <a:solidFill>
                  <a:srgbClr val="002060"/>
                </a:solidFill>
                <a:cs typeface="MRT_Beirut" pitchFamily="2" charset="-78"/>
              </a:rPr>
              <a:t>تسبیحات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 اربعه سر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به رکوع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خم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کنيم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و دستها را به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زانوها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گذاريم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و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گوييم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"سبحان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ربي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العظيم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 smtClean="0">
                <a:solidFill>
                  <a:srgbClr val="00B050"/>
                </a:solidFill>
                <a:cs typeface="MRT_Beirut" pitchFamily="2" charset="-78"/>
              </a:rPr>
              <a:t>وبحمده</a:t>
            </a: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" </a:t>
            </a:r>
            <a:endParaRPr lang="fa-IR" dirty="0">
              <a:solidFill>
                <a:srgbClr val="00B05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و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يا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گوييم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: "سبحان الله، سبحان الله، سبحان الله"</a:t>
            </a:r>
            <a:endParaRPr lang="en-US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2" name="Curved Up Ribbon 1"/>
          <p:cNvSpPr/>
          <p:nvPr/>
        </p:nvSpPr>
        <p:spPr>
          <a:xfrm>
            <a:off x="2362201" y="152400"/>
            <a:ext cx="3962400" cy="1066800"/>
          </a:xfrm>
          <a:prstGeom prst="ellipseRibbon2">
            <a:avLst/>
          </a:prstGeom>
          <a:solidFill>
            <a:srgbClr val="EAF0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ct val="20000"/>
              </a:spcBef>
            </a:pPr>
            <a:r>
              <a:rPr lang="fa-IR" sz="2800" dirty="0" smtClean="0">
                <a:solidFill>
                  <a:srgbClr val="0070C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رکوع سوم </a:t>
            </a:r>
            <a:r>
              <a:rPr lang="fa-IR" sz="2800" dirty="0">
                <a:solidFill>
                  <a:srgbClr val="0070C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نماز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3737429"/>
            <a:ext cx="7894637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18D60-CCD2-446F-862F-72920FC48B96}" type="datetime9">
              <a:rPr lang="en-US" smtClean="0"/>
              <a:pPr/>
              <a:t>1/1/2004 12:25:18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" name="Action Button: Return 8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405" y="1204686"/>
            <a:ext cx="8229600" cy="2819400"/>
          </a:xfrm>
          <a:pattFill prst="pct25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پس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از تمام شدن </a:t>
            </a:r>
            <a:r>
              <a:rPr lang="fa-IR" dirty="0" err="1" smtClean="0">
                <a:solidFill>
                  <a:srgbClr val="002060"/>
                </a:solidFill>
                <a:cs typeface="MRT_Beirut" pitchFamily="2" charset="-78"/>
              </a:rPr>
              <a:t>تسبیحات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 اربعه سر 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به رکوع </a:t>
            </a: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خم</a:t>
            </a:r>
          </a:p>
          <a:p>
            <a:pPr marL="0" indent="0" algn="r" rtl="1">
              <a:buNone/>
            </a:pPr>
            <a:r>
              <a:rPr lang="fa-IR" dirty="0" smtClean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کنيم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و دستها را به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زانوها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گذاريم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و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گوييم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"سبحان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ربي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B050"/>
                </a:solidFill>
                <a:cs typeface="MRT_Beirut" pitchFamily="2" charset="-78"/>
              </a:rPr>
              <a:t>العظيم</a:t>
            </a:r>
            <a:r>
              <a:rPr lang="fa-IR" dirty="0">
                <a:solidFill>
                  <a:srgbClr val="00B050"/>
                </a:solidFill>
                <a:cs typeface="MRT_Beirut" pitchFamily="2" charset="-78"/>
              </a:rPr>
              <a:t> </a:t>
            </a:r>
            <a:r>
              <a:rPr lang="fa-IR" dirty="0" err="1" smtClean="0">
                <a:solidFill>
                  <a:srgbClr val="00B050"/>
                </a:solidFill>
                <a:cs typeface="MRT_Beirut" pitchFamily="2" charset="-78"/>
              </a:rPr>
              <a:t>وبحمده</a:t>
            </a:r>
            <a:r>
              <a:rPr lang="fa-IR" dirty="0" smtClean="0">
                <a:solidFill>
                  <a:srgbClr val="00B050"/>
                </a:solidFill>
                <a:cs typeface="MRT_Beirut" pitchFamily="2" charset="-78"/>
              </a:rPr>
              <a:t>" </a:t>
            </a:r>
            <a:endParaRPr lang="fa-IR" dirty="0">
              <a:solidFill>
                <a:srgbClr val="00B050"/>
              </a:solidFill>
              <a:cs typeface="MRT_Beirut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و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يا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dirty="0" err="1">
                <a:solidFill>
                  <a:srgbClr val="002060"/>
                </a:solidFill>
                <a:cs typeface="MRT_Beirut" pitchFamily="2" charset="-78"/>
              </a:rPr>
              <a:t>گوييم</a:t>
            </a:r>
            <a:r>
              <a:rPr lang="fa-IR" dirty="0">
                <a:solidFill>
                  <a:srgbClr val="002060"/>
                </a:solidFill>
                <a:cs typeface="MRT_Beirut" pitchFamily="2" charset="-78"/>
              </a:rPr>
              <a:t>: "سبحان الله، سبحان الله، سبحان الله"</a:t>
            </a:r>
            <a:endParaRPr lang="en-US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2" name="Curved Up Ribbon 1"/>
          <p:cNvSpPr/>
          <p:nvPr/>
        </p:nvSpPr>
        <p:spPr>
          <a:xfrm>
            <a:off x="2971800" y="152400"/>
            <a:ext cx="3886200" cy="1066800"/>
          </a:xfrm>
          <a:prstGeom prst="ellipseRibbon2">
            <a:avLst/>
          </a:prstGeom>
          <a:solidFill>
            <a:srgbClr val="EAF0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ct val="20000"/>
              </a:spcBef>
            </a:pPr>
            <a:r>
              <a:rPr lang="fa-IR" sz="2400" dirty="0" smtClean="0">
                <a:solidFill>
                  <a:srgbClr val="0070C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رکوع چهارم </a:t>
            </a:r>
            <a:r>
              <a:rPr lang="fa-IR" sz="2400" dirty="0">
                <a:solidFill>
                  <a:srgbClr val="0070C0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نماز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3737429"/>
            <a:ext cx="7894637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18D60-CCD2-446F-862F-72920FC48B96}" type="datetime9">
              <a:rPr lang="en-US" smtClean="0"/>
              <a:pPr/>
              <a:t>1/1/2004 12:25:18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" name="Action Button: Return 8">
            <a:hlinkClick r:id="rId3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9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945206440"/>
              </p:ext>
            </p:extLst>
          </p:nvPr>
        </p:nvGraphicFramePr>
        <p:xfrm>
          <a:off x="1066800" y="838200"/>
          <a:ext cx="65532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29" y="4495800"/>
            <a:ext cx="102713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00" y="3276600"/>
            <a:ext cx="770914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00" y="990600"/>
            <a:ext cx="421594" cy="82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00" y="2133600"/>
            <a:ext cx="43601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62" y="4495800"/>
            <a:ext cx="52753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" y="6309320"/>
            <a:ext cx="53340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0" name="Action Button: Home 9">
            <a:hlinkClick r:id="rId12" action="ppaction://hlinksldjump" highlightClick="1"/>
          </p:cNvPr>
          <p:cNvSpPr/>
          <p:nvPr/>
        </p:nvSpPr>
        <p:spPr bwMode="auto">
          <a:xfrm>
            <a:off x="1129680" y="6309320"/>
            <a:ext cx="288032" cy="360040"/>
          </a:xfrm>
          <a:prstGeom prst="actionButtonHome">
            <a:avLst/>
          </a:prstGeom>
          <a:solidFill>
            <a:srgbClr val="FF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 bwMode="auto">
          <a:xfrm>
            <a:off x="1849760" y="6309320"/>
            <a:ext cx="360040" cy="360040"/>
          </a:xfrm>
          <a:prstGeom prst="actionButtonForwardNext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 bwMode="auto">
          <a:xfrm>
            <a:off x="718592" y="6324600"/>
            <a:ext cx="360040" cy="360040"/>
          </a:xfrm>
          <a:prstGeom prst="actionButtonBackPrevious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Action Button: Information 12">
            <a:hlinkClick r:id="" action="ppaction://hlinkshowjump?jump=endshow" highlightClick="1"/>
          </p:cNvPr>
          <p:cNvSpPr/>
          <p:nvPr/>
        </p:nvSpPr>
        <p:spPr bwMode="auto">
          <a:xfrm>
            <a:off x="1489720" y="6299535"/>
            <a:ext cx="288032" cy="369825"/>
          </a:xfrm>
          <a:prstGeom prst="actionButtonInformation">
            <a:avLst/>
          </a:prstGeom>
          <a:solidFill>
            <a:srgbClr val="00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05612"/>
      </p:ext>
    </p:extLst>
  </p:cSld>
  <p:clrMapOvr>
    <a:masterClrMapping/>
  </p:clrMapOvr>
  <p:transition spd="slow" advTm="75000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99CC"/>
            </a:solidFill>
          </a:ln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اگر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نمازي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که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خوانيم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چهار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رکعتي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باشد؛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يعني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: نماز </a:t>
            </a:r>
            <a:r>
              <a:rPr lang="fa-IR" sz="2400" u="sng" dirty="0">
                <a:solidFill>
                  <a:srgbClr val="00B0F0"/>
                </a:solidFill>
                <a:cs typeface="MRT_Beirut" pitchFamily="2" charset="-78"/>
              </a:rPr>
              <a:t>ظهر </a:t>
            </a:r>
            <a:r>
              <a:rPr lang="fa-IR" sz="2400" u="sng" dirty="0" err="1">
                <a:solidFill>
                  <a:srgbClr val="00B0F0"/>
                </a:solidFill>
                <a:cs typeface="MRT_Beirut" pitchFamily="2" charset="-78"/>
              </a:rPr>
              <a:t>يا</a:t>
            </a:r>
            <a:r>
              <a:rPr lang="fa-IR" sz="2400" u="sng" dirty="0">
                <a:solidFill>
                  <a:srgbClr val="00B0F0"/>
                </a:solidFill>
                <a:cs typeface="MRT_Beirut" pitchFamily="2" charset="-78"/>
              </a:rPr>
              <a:t>  </a:t>
            </a:r>
            <a:r>
              <a:rPr lang="fa-IR" sz="2400" u="sng" dirty="0" err="1">
                <a:solidFill>
                  <a:srgbClr val="00B0F0"/>
                </a:solidFill>
                <a:cs typeface="MRT_Beirut" pitchFamily="2" charset="-78"/>
              </a:rPr>
              <a:t>نمازعصر</a:t>
            </a:r>
            <a:r>
              <a:rPr lang="fa-IR" sz="2400" u="sng" dirty="0">
                <a:solidFill>
                  <a:srgbClr val="00B0F0"/>
                </a:solidFill>
                <a:cs typeface="MRT_Beirut" pitchFamily="2" charset="-78"/>
              </a:rPr>
              <a:t> </a:t>
            </a:r>
            <a:r>
              <a:rPr lang="fa-IR" sz="2400" u="sng" dirty="0" err="1">
                <a:solidFill>
                  <a:srgbClr val="00B0F0"/>
                </a:solidFill>
                <a:cs typeface="MRT_Beirut" pitchFamily="2" charset="-78"/>
              </a:rPr>
              <a:t>يا</a:t>
            </a:r>
            <a:r>
              <a:rPr lang="fa-IR" sz="2400" u="sng" dirty="0">
                <a:solidFill>
                  <a:srgbClr val="00B0F0"/>
                </a:solidFill>
                <a:cs typeface="MRT_Beirut" pitchFamily="2" charset="-78"/>
              </a:rPr>
              <a:t> نماز </a:t>
            </a:r>
            <a:r>
              <a:rPr lang="fa-IR" sz="2400" u="sng" dirty="0" err="1">
                <a:solidFill>
                  <a:srgbClr val="00B0F0"/>
                </a:solidFill>
                <a:cs typeface="MRT_Beirut" pitchFamily="2" charset="-78"/>
              </a:rPr>
              <a:t>عشا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؛ </a:t>
            </a: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پس 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از سجده دوم </a:t>
            </a: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در رکعت چهارم </a:t>
            </a:r>
            <a:r>
              <a:rPr lang="fa-IR" sz="2400" dirty="0" err="1" smtClean="0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نشينيم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و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تشهد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و سلام را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خوانيم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400" dirty="0" smtClean="0">
                <a:solidFill>
                  <a:srgbClr val="002060"/>
                </a:solidFill>
                <a:cs typeface="MRT_Beirut" pitchFamily="2" charset="-78"/>
              </a:rPr>
              <a:t>و 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نماز را تمام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مي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 </a:t>
            </a:r>
            <a:r>
              <a:rPr lang="fa-IR" sz="2400" dirty="0" err="1">
                <a:solidFill>
                  <a:srgbClr val="002060"/>
                </a:solidFill>
                <a:cs typeface="MRT_Beirut" pitchFamily="2" charset="-78"/>
              </a:rPr>
              <a:t>کنيم</a:t>
            </a:r>
            <a:r>
              <a:rPr lang="fa-IR" sz="2400" dirty="0">
                <a:solidFill>
                  <a:srgbClr val="002060"/>
                </a:solidFill>
                <a:cs typeface="MRT_Beirut" pitchFamily="2" charset="-78"/>
              </a:rPr>
              <a:t>.</a:t>
            </a:r>
            <a:endParaRPr lang="en-US" sz="2400" dirty="0">
              <a:solidFill>
                <a:srgbClr val="002060"/>
              </a:solidFill>
              <a:cs typeface="MRT_Beirut" pitchFamily="2" charset="-78"/>
            </a:endParaRPr>
          </a:p>
        </p:txBody>
      </p:sp>
      <p:sp>
        <p:nvSpPr>
          <p:cNvPr id="2" name="Wave 1"/>
          <p:cNvSpPr/>
          <p:nvPr/>
        </p:nvSpPr>
        <p:spPr>
          <a:xfrm>
            <a:off x="2514600" y="228600"/>
            <a:ext cx="2895600" cy="990600"/>
          </a:xfrm>
          <a:prstGeom prst="wave">
            <a:avLst/>
          </a:prstGeom>
          <a:solidFill>
            <a:srgbClr val="FEDA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spcBef>
                <a:spcPct val="20000"/>
              </a:spcBef>
            </a:pPr>
            <a:r>
              <a:rPr lang="fa-IR" sz="3200" dirty="0">
                <a:solidFill>
                  <a:prstClr val="black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cs typeface="MRT_Jarida" pitchFamily="82" charset="-78"/>
              </a:rPr>
              <a:t>رکعت چهارم نماز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37688"/>
            <a:ext cx="3654058" cy="202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3298825" cy="268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59FE-491B-4A20-8075-49D4C93CE6CA}" type="datetime9">
              <a:rPr lang="en-US" smtClean="0"/>
              <a:pPr/>
              <a:t>1/1/2004 12:25:18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Action Button: Return 8">
            <a:hlinkClick r:id="rId4" action="ppaction://hlinksldjump" highlightClick="1"/>
          </p:cNvPr>
          <p:cNvSpPr/>
          <p:nvPr/>
        </p:nvSpPr>
        <p:spPr>
          <a:xfrm>
            <a:off x="2362200" y="6324600"/>
            <a:ext cx="360135" cy="381000"/>
          </a:xfrm>
          <a:prstGeom prst="actionButtonReturn">
            <a:avLst/>
          </a:prstGeom>
          <a:solidFill>
            <a:srgbClr val="FF99CC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93829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endParaRPr lang="en-US" dirty="0">
              <a:cs typeface="MRT_Beirut" pitchFamily="2" charset="-78"/>
            </a:endParaRPr>
          </a:p>
        </p:txBody>
      </p:sp>
      <p:pic>
        <p:nvPicPr>
          <p:cNvPr id="25602" name="Picture 2" descr="C:\Users\A@Z@M\Downloads\salavat 1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6129963" cy="4200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3657600" y="51054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 smtClean="0"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MRT_Saadi Ultra" pitchFamily="2" charset="-78"/>
              </a:rPr>
              <a:t>پایان</a:t>
            </a:r>
            <a:endParaRPr lang="en-US" sz="4800" dirty="0"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cs typeface="MRT_Saadi Ultra" pitchFamily="2" charset="-7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B45F-05E2-4D1A-8127-EBAF02D0F418}" type="datetime9">
              <a:rPr lang="en-US" smtClean="0"/>
              <a:t>1/1/2004 12:25:18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94512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46016822"/>
              </p:ext>
            </p:extLst>
          </p:nvPr>
        </p:nvGraphicFramePr>
        <p:xfrm>
          <a:off x="533400" y="381000"/>
          <a:ext cx="73152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66" y="4056744"/>
            <a:ext cx="885833" cy="59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259" y="3098802"/>
            <a:ext cx="770914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69" y="381000"/>
            <a:ext cx="329418" cy="64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56" y="1219200"/>
            <a:ext cx="436017" cy="67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262" y="4053115"/>
            <a:ext cx="527538" cy="59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69" y="2286000"/>
            <a:ext cx="421594" cy="69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62" y="5029200"/>
            <a:ext cx="562137" cy="68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" y="6309320"/>
            <a:ext cx="53340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2" name="Action Button: Home 11">
            <a:hlinkClick r:id="rId14" action="ppaction://hlinksldjump" highlightClick="1"/>
          </p:cNvPr>
          <p:cNvSpPr/>
          <p:nvPr/>
        </p:nvSpPr>
        <p:spPr bwMode="auto">
          <a:xfrm>
            <a:off x="1129680" y="6309320"/>
            <a:ext cx="288032" cy="360040"/>
          </a:xfrm>
          <a:prstGeom prst="actionButtonHome">
            <a:avLst/>
          </a:prstGeom>
          <a:solidFill>
            <a:srgbClr val="FF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 bwMode="auto">
          <a:xfrm>
            <a:off x="1849760" y="6309320"/>
            <a:ext cx="360040" cy="360040"/>
          </a:xfrm>
          <a:prstGeom prst="actionButtonForwardNext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Action Button: Back or Previous 13">
            <a:hlinkClick r:id="" action="ppaction://hlinkshowjump?jump=previousslide" highlightClick="1"/>
          </p:cNvPr>
          <p:cNvSpPr/>
          <p:nvPr/>
        </p:nvSpPr>
        <p:spPr bwMode="auto">
          <a:xfrm>
            <a:off x="718592" y="6324600"/>
            <a:ext cx="360040" cy="360040"/>
          </a:xfrm>
          <a:prstGeom prst="actionButtonBackPrevious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Action Button: Information 14">
            <a:hlinkClick r:id="" action="ppaction://hlinkshowjump?jump=endshow" highlightClick="1"/>
          </p:cNvPr>
          <p:cNvSpPr/>
          <p:nvPr/>
        </p:nvSpPr>
        <p:spPr bwMode="auto">
          <a:xfrm>
            <a:off x="1489720" y="6299535"/>
            <a:ext cx="288032" cy="369825"/>
          </a:xfrm>
          <a:prstGeom prst="actionButtonInformation">
            <a:avLst/>
          </a:prstGeom>
          <a:solidFill>
            <a:srgbClr val="00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1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5000">
        <p:circle/>
      </p:transition>
    </mc:Choice>
    <mc:Fallback xmlns="">
      <p:transition spd="slow" advTm="7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5773190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81" y="3962400"/>
            <a:ext cx="102713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20" y="3048000"/>
            <a:ext cx="770914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43" y="1232026"/>
            <a:ext cx="421594" cy="82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20" y="2150112"/>
            <a:ext cx="436017" cy="67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40" y="4800600"/>
            <a:ext cx="567560" cy="68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" y="6309320"/>
            <a:ext cx="53340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0" name="Action Button: Home 9">
            <a:hlinkClick r:id="rId12" action="ppaction://hlinksldjump" highlightClick="1"/>
          </p:cNvPr>
          <p:cNvSpPr/>
          <p:nvPr/>
        </p:nvSpPr>
        <p:spPr bwMode="auto">
          <a:xfrm>
            <a:off x="1129680" y="6309320"/>
            <a:ext cx="288032" cy="360040"/>
          </a:xfrm>
          <a:prstGeom prst="actionButtonHome">
            <a:avLst/>
          </a:prstGeom>
          <a:solidFill>
            <a:srgbClr val="FF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 bwMode="auto">
          <a:xfrm>
            <a:off x="1849760" y="6309320"/>
            <a:ext cx="360040" cy="360040"/>
          </a:xfrm>
          <a:prstGeom prst="actionButtonForwardNext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 bwMode="auto">
          <a:xfrm>
            <a:off x="718592" y="6324600"/>
            <a:ext cx="360040" cy="360040"/>
          </a:xfrm>
          <a:prstGeom prst="actionButtonBackPrevious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Action Button: Information 12">
            <a:hlinkClick r:id="" action="ppaction://hlinkshowjump?jump=endshow" highlightClick="1"/>
          </p:cNvPr>
          <p:cNvSpPr/>
          <p:nvPr/>
        </p:nvSpPr>
        <p:spPr bwMode="auto">
          <a:xfrm>
            <a:off x="1489720" y="6299535"/>
            <a:ext cx="288032" cy="369825"/>
          </a:xfrm>
          <a:prstGeom prst="actionButtonInformation">
            <a:avLst/>
          </a:prstGeom>
          <a:solidFill>
            <a:srgbClr val="00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1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5000">
        <p14:doors dir="vert"/>
      </p:transition>
    </mc:Choice>
    <mc:Fallback xmlns="">
      <p:transition spd="slow" advTm="7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40885000"/>
              </p:ext>
            </p:extLst>
          </p:nvPr>
        </p:nvGraphicFramePr>
        <p:xfrm>
          <a:off x="838200" y="546100"/>
          <a:ext cx="69342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59" y="3733800"/>
            <a:ext cx="102713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139" y="2619703"/>
            <a:ext cx="770914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142" y="533400"/>
            <a:ext cx="421594" cy="82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52" y="1725260"/>
            <a:ext cx="436017" cy="67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59" y="4711574"/>
            <a:ext cx="567560" cy="68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" y="6309320"/>
            <a:ext cx="53340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0" name="Action Button: Home 9">
            <a:hlinkClick r:id="rId12" action="ppaction://hlinksldjump" highlightClick="1"/>
          </p:cNvPr>
          <p:cNvSpPr/>
          <p:nvPr/>
        </p:nvSpPr>
        <p:spPr bwMode="auto">
          <a:xfrm>
            <a:off x="1129680" y="6309320"/>
            <a:ext cx="288032" cy="360040"/>
          </a:xfrm>
          <a:prstGeom prst="actionButtonHome">
            <a:avLst/>
          </a:prstGeom>
          <a:solidFill>
            <a:srgbClr val="FF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 bwMode="auto">
          <a:xfrm>
            <a:off x="1849760" y="6309320"/>
            <a:ext cx="360040" cy="360040"/>
          </a:xfrm>
          <a:prstGeom prst="actionButtonForwardNext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Action Button: Back or Previous 11">
            <a:hlinkClick r:id="" action="ppaction://hlinkshowjump?jump=previousslide" highlightClick="1"/>
          </p:cNvPr>
          <p:cNvSpPr/>
          <p:nvPr/>
        </p:nvSpPr>
        <p:spPr bwMode="auto">
          <a:xfrm>
            <a:off x="718592" y="6324600"/>
            <a:ext cx="360040" cy="360040"/>
          </a:xfrm>
          <a:prstGeom prst="actionButtonBackPrevious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Action Button: Information 12">
            <a:hlinkClick r:id="" action="ppaction://hlinkshowjump?jump=endshow" highlightClick="1"/>
          </p:cNvPr>
          <p:cNvSpPr/>
          <p:nvPr/>
        </p:nvSpPr>
        <p:spPr bwMode="auto">
          <a:xfrm>
            <a:off x="1489720" y="6299535"/>
            <a:ext cx="288032" cy="369825"/>
          </a:xfrm>
          <a:prstGeom prst="actionButtonInformation">
            <a:avLst/>
          </a:prstGeom>
          <a:solidFill>
            <a:srgbClr val="00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5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5000">
        <p14:prism isInverted="1"/>
      </p:transition>
    </mc:Choice>
    <mc:Fallback xmlns="">
      <p:transition spd="slow" advTm="7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82" y="2412038"/>
            <a:ext cx="1412308" cy="10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64" y="3733800"/>
            <a:ext cx="761999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ction Button: Home 13">
            <a:hlinkClick r:id="rId6" action="ppaction://hlinksldjump" highlightClick="1"/>
          </p:cNvPr>
          <p:cNvSpPr/>
          <p:nvPr/>
        </p:nvSpPr>
        <p:spPr bwMode="auto">
          <a:xfrm>
            <a:off x="1129680" y="6309320"/>
            <a:ext cx="288032" cy="360040"/>
          </a:xfrm>
          <a:prstGeom prst="actionButtonHome">
            <a:avLst/>
          </a:prstGeom>
          <a:solidFill>
            <a:srgbClr val="FF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Action Button: Forward or Next 14">
            <a:hlinkClick r:id="" action="ppaction://hlinkshowjump?jump=nextslide" highlightClick="1"/>
          </p:cNvPr>
          <p:cNvSpPr/>
          <p:nvPr/>
        </p:nvSpPr>
        <p:spPr bwMode="auto">
          <a:xfrm>
            <a:off x="1849760" y="6309320"/>
            <a:ext cx="360040" cy="360040"/>
          </a:xfrm>
          <a:prstGeom prst="actionButtonForwardNext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Action Button: Back or Previous 15">
            <a:hlinkClick r:id="" action="ppaction://hlinkshowjump?jump=previousslide" highlightClick="1"/>
          </p:cNvPr>
          <p:cNvSpPr/>
          <p:nvPr/>
        </p:nvSpPr>
        <p:spPr bwMode="auto">
          <a:xfrm>
            <a:off x="718592" y="6324600"/>
            <a:ext cx="360040" cy="360040"/>
          </a:xfrm>
          <a:prstGeom prst="actionButtonBackPrevious">
            <a:avLst/>
          </a:prstGeom>
          <a:solidFill>
            <a:srgbClr val="CCFF66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Action Button: Information 16">
            <a:hlinkClick r:id="" action="ppaction://hlinkshowjump?jump=endshow" highlightClick="1"/>
          </p:cNvPr>
          <p:cNvSpPr/>
          <p:nvPr/>
        </p:nvSpPr>
        <p:spPr bwMode="auto">
          <a:xfrm>
            <a:off x="1489720" y="6299535"/>
            <a:ext cx="288032" cy="369825"/>
          </a:xfrm>
          <a:prstGeom prst="actionButtonInformation">
            <a:avLst/>
          </a:prstGeom>
          <a:solidFill>
            <a:srgbClr val="0099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00982777"/>
              </p:ext>
            </p:extLst>
          </p:nvPr>
        </p:nvGraphicFramePr>
        <p:xfrm>
          <a:off x="1524000" y="1676400"/>
          <a:ext cx="5257800" cy="378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363" y="3733799"/>
            <a:ext cx="858554" cy="100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152400" y="6309320"/>
            <a:ext cx="533400" cy="360040"/>
          </a:xfrm>
          <a:prstGeom prst="rect">
            <a:avLst/>
          </a:prstGeom>
          <a:solidFill>
            <a:srgbClr val="EAF2EF"/>
          </a:solidFill>
          <a:ln w="19050">
            <a:solidFill>
              <a:srgbClr val="C00000"/>
            </a:solidFill>
          </a:ln>
          <a:effectLst/>
          <a:ex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90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5000">
        <p:dissolve/>
      </p:transition>
    </mc:Choice>
    <mc:Fallback xmlns="">
      <p:transition spd="slow" advTm="7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abzar lahim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2586</Words>
  <Application>Microsoft Office PowerPoint</Application>
  <PresentationFormat>On-screen Show (4:3)</PresentationFormat>
  <Paragraphs>390</Paragraphs>
  <Slides>51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MRT_Jarida</vt:lpstr>
      <vt:lpstr>Times New Roman</vt:lpstr>
      <vt:lpstr>Segoe Print</vt:lpstr>
      <vt:lpstr>IranNastaliq</vt:lpstr>
      <vt:lpstr>MRT_Beirut</vt:lpstr>
      <vt:lpstr>MRT_Saadi Ultra</vt:lpstr>
      <vt:lpstr>Tahoma</vt:lpstr>
      <vt:lpstr>MRT_Titr Collage</vt:lpstr>
      <vt:lpstr>Calibri</vt:lpstr>
      <vt:lpstr>Wingdings</vt:lpstr>
      <vt:lpstr>Arial</vt:lpstr>
      <vt:lpstr>Office Theme</vt:lpstr>
      <vt:lpstr>2abzar lahim</vt:lpstr>
      <vt:lpstr>MSPhotoEd.3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تسبیحات حضرت زهرا (س)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A@Z@M</dc:creator>
  <cp:lastModifiedBy>User1</cp:lastModifiedBy>
  <cp:revision>565</cp:revision>
  <dcterms:created xsi:type="dcterms:W3CDTF">2006-08-16T00:00:00Z</dcterms:created>
  <dcterms:modified xsi:type="dcterms:W3CDTF">2003-12-31T20:57:22Z</dcterms:modified>
</cp:coreProperties>
</file>