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287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323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2502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0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8084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7888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1269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13248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630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033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31E9ED-897C-4100-B462-8A4D2101E2E0}" type="datetimeFigureOut">
              <a:rPr lang="fa-IR" smtClean="0"/>
              <a:t>13/08/1444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5B0365-2134-4468-A4D1-CF691E8DF22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8497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41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0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30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7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2023-03-06T02:23:50Z</dcterms:created>
  <dcterms:modified xsi:type="dcterms:W3CDTF">2023-03-06T02:25:15Z</dcterms:modified>
</cp:coreProperties>
</file>