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50" r:id="rId1"/>
    <p:sldMasterId id="2147483898" r:id="rId2"/>
    <p:sldMasterId id="2147483910" r:id="rId3"/>
    <p:sldMasterId id="2147483922" r:id="rId4"/>
    <p:sldMasterId id="2147483946" r:id="rId5"/>
    <p:sldMasterId id="2147483970" r:id="rId6"/>
    <p:sldMasterId id="2147483982" r:id="rId7"/>
    <p:sldMasterId id="2147483994" r:id="rId8"/>
    <p:sldMasterId id="2147484006" r:id="rId9"/>
    <p:sldMasterId id="2147484018" r:id="rId10"/>
  </p:sldMasterIdLst>
  <p:sldIdLst>
    <p:sldId id="256" r:id="rId11"/>
    <p:sldId id="258" r:id="rId12"/>
    <p:sldId id="379" r:id="rId13"/>
    <p:sldId id="260" r:id="rId14"/>
    <p:sldId id="261" r:id="rId15"/>
    <p:sldId id="380" r:id="rId16"/>
    <p:sldId id="269" r:id="rId17"/>
    <p:sldId id="271" r:id="rId18"/>
    <p:sldId id="381" r:id="rId19"/>
    <p:sldId id="273" r:id="rId20"/>
    <p:sldId id="274" r:id="rId21"/>
    <p:sldId id="275" r:id="rId22"/>
    <p:sldId id="276" r:id="rId23"/>
    <p:sldId id="289" r:id="rId24"/>
    <p:sldId id="351" r:id="rId25"/>
    <p:sldId id="290" r:id="rId26"/>
    <p:sldId id="293" r:id="rId27"/>
    <p:sldId id="384" r:id="rId28"/>
    <p:sldId id="291" r:id="rId29"/>
    <p:sldId id="292" r:id="rId30"/>
    <p:sldId id="295" r:id="rId31"/>
    <p:sldId id="294" r:id="rId32"/>
    <p:sldId id="296" r:id="rId33"/>
    <p:sldId id="297" r:id="rId34"/>
    <p:sldId id="298" r:id="rId35"/>
    <p:sldId id="299" r:id="rId36"/>
    <p:sldId id="300" r:id="rId37"/>
    <p:sldId id="301" r:id="rId38"/>
    <p:sldId id="302" r:id="rId39"/>
    <p:sldId id="304" r:id="rId40"/>
    <p:sldId id="305" r:id="rId41"/>
    <p:sldId id="303" r:id="rId42"/>
    <p:sldId id="307" r:id="rId43"/>
    <p:sldId id="308" r:id="rId44"/>
    <p:sldId id="352" r:id="rId45"/>
    <p:sldId id="353" r:id="rId46"/>
    <p:sldId id="360" r:id="rId47"/>
    <p:sldId id="309" r:id="rId48"/>
    <p:sldId id="361" r:id="rId49"/>
    <p:sldId id="363" r:id="rId50"/>
    <p:sldId id="362" r:id="rId51"/>
    <p:sldId id="364" r:id="rId52"/>
    <p:sldId id="311" r:id="rId53"/>
    <p:sldId id="312" r:id="rId54"/>
    <p:sldId id="375" r:id="rId55"/>
    <p:sldId id="365" r:id="rId56"/>
    <p:sldId id="366" r:id="rId57"/>
    <p:sldId id="369" r:id="rId58"/>
    <p:sldId id="370" r:id="rId59"/>
    <p:sldId id="313" r:id="rId60"/>
    <p:sldId id="314" r:id="rId61"/>
    <p:sldId id="315" r:id="rId62"/>
    <p:sldId id="316" r:id="rId63"/>
    <p:sldId id="317" r:id="rId64"/>
    <p:sldId id="371" r:id="rId65"/>
    <p:sldId id="321" r:id="rId66"/>
    <p:sldId id="323" r:id="rId67"/>
    <p:sldId id="325" r:id="rId68"/>
    <p:sldId id="326" r:id="rId69"/>
    <p:sldId id="385" r:id="rId70"/>
    <p:sldId id="327" r:id="rId71"/>
    <p:sldId id="374" r:id="rId72"/>
    <p:sldId id="376" r:id="rId73"/>
    <p:sldId id="372" r:id="rId74"/>
    <p:sldId id="373" r:id="rId75"/>
    <p:sldId id="383" r:id="rId76"/>
    <p:sldId id="335" r:id="rId77"/>
    <p:sldId id="359" r:id="rId78"/>
    <p:sldId id="336" r:id="rId79"/>
    <p:sldId id="348" r:id="rId80"/>
    <p:sldId id="340" r:id="rId81"/>
    <p:sldId id="337" r:id="rId82"/>
    <p:sldId id="339" r:id="rId83"/>
    <p:sldId id="341" r:id="rId84"/>
    <p:sldId id="342" r:id="rId85"/>
    <p:sldId id="343" r:id="rId86"/>
    <p:sldId id="344" r:id="rId87"/>
    <p:sldId id="345" r:id="rId88"/>
    <p:sldId id="346" r:id="rId89"/>
    <p:sldId id="350" r:id="rId90"/>
    <p:sldId id="349" r:id="rId91"/>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706" autoAdjust="0"/>
    <p:restoredTop sz="94660"/>
  </p:normalViewPr>
  <p:slideViewPr>
    <p:cSldViewPr>
      <p:cViewPr varScale="1">
        <p:scale>
          <a:sx n="70" d="100"/>
          <a:sy n="70" d="100"/>
        </p:scale>
        <p:origin x="139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9" Type="http://schemas.openxmlformats.org/officeDocument/2006/relationships/slide" Target="slides/slide29.xml"/><Relationship Id="rId21" Type="http://schemas.openxmlformats.org/officeDocument/2006/relationships/slide" Target="slides/slide11.xml"/><Relationship Id="rId34" Type="http://schemas.openxmlformats.org/officeDocument/2006/relationships/slide" Target="slides/slide24.xml"/><Relationship Id="rId42" Type="http://schemas.openxmlformats.org/officeDocument/2006/relationships/slide" Target="slides/slide32.xml"/><Relationship Id="rId47" Type="http://schemas.openxmlformats.org/officeDocument/2006/relationships/slide" Target="slides/slide37.xml"/><Relationship Id="rId50" Type="http://schemas.openxmlformats.org/officeDocument/2006/relationships/slide" Target="slides/slide40.xml"/><Relationship Id="rId55" Type="http://schemas.openxmlformats.org/officeDocument/2006/relationships/slide" Target="slides/slide45.xml"/><Relationship Id="rId63" Type="http://schemas.openxmlformats.org/officeDocument/2006/relationships/slide" Target="slides/slide53.xml"/><Relationship Id="rId68" Type="http://schemas.openxmlformats.org/officeDocument/2006/relationships/slide" Target="slides/slide58.xml"/><Relationship Id="rId76" Type="http://schemas.openxmlformats.org/officeDocument/2006/relationships/slide" Target="slides/slide66.xml"/><Relationship Id="rId84" Type="http://schemas.openxmlformats.org/officeDocument/2006/relationships/slide" Target="slides/slide74.xml"/><Relationship Id="rId89" Type="http://schemas.openxmlformats.org/officeDocument/2006/relationships/slide" Target="slides/slide79.xml"/><Relationship Id="rId7" Type="http://schemas.openxmlformats.org/officeDocument/2006/relationships/slideMaster" Target="slideMasters/slideMaster7.xml"/><Relationship Id="rId71" Type="http://schemas.openxmlformats.org/officeDocument/2006/relationships/slide" Target="slides/slide61.xml"/><Relationship Id="rId92"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6.xml"/><Relationship Id="rId29" Type="http://schemas.openxmlformats.org/officeDocument/2006/relationships/slide" Target="slides/slide19.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slide" Target="slides/slide22.xml"/><Relationship Id="rId37" Type="http://schemas.openxmlformats.org/officeDocument/2006/relationships/slide" Target="slides/slide27.xml"/><Relationship Id="rId40" Type="http://schemas.openxmlformats.org/officeDocument/2006/relationships/slide" Target="slides/slide30.xml"/><Relationship Id="rId45" Type="http://schemas.openxmlformats.org/officeDocument/2006/relationships/slide" Target="slides/slide35.xml"/><Relationship Id="rId53" Type="http://schemas.openxmlformats.org/officeDocument/2006/relationships/slide" Target="slides/slide43.xml"/><Relationship Id="rId58" Type="http://schemas.openxmlformats.org/officeDocument/2006/relationships/slide" Target="slides/slide48.xml"/><Relationship Id="rId66" Type="http://schemas.openxmlformats.org/officeDocument/2006/relationships/slide" Target="slides/slide56.xml"/><Relationship Id="rId74" Type="http://schemas.openxmlformats.org/officeDocument/2006/relationships/slide" Target="slides/slide64.xml"/><Relationship Id="rId79" Type="http://schemas.openxmlformats.org/officeDocument/2006/relationships/slide" Target="slides/slide69.xml"/><Relationship Id="rId87" Type="http://schemas.openxmlformats.org/officeDocument/2006/relationships/slide" Target="slides/slide77.xml"/><Relationship Id="rId5" Type="http://schemas.openxmlformats.org/officeDocument/2006/relationships/slideMaster" Target="slideMasters/slideMaster5.xml"/><Relationship Id="rId61" Type="http://schemas.openxmlformats.org/officeDocument/2006/relationships/slide" Target="slides/slide51.xml"/><Relationship Id="rId82" Type="http://schemas.openxmlformats.org/officeDocument/2006/relationships/slide" Target="slides/slide72.xml"/><Relationship Id="rId90" Type="http://schemas.openxmlformats.org/officeDocument/2006/relationships/slide" Target="slides/slide80.xml"/><Relationship Id="rId95" Type="http://schemas.openxmlformats.org/officeDocument/2006/relationships/tableStyles" Target="tableStyles.xml"/><Relationship Id="rId19" Type="http://schemas.openxmlformats.org/officeDocument/2006/relationships/slide" Target="slides/slide9.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slide" Target="slides/slide25.xml"/><Relationship Id="rId43" Type="http://schemas.openxmlformats.org/officeDocument/2006/relationships/slide" Target="slides/slide33.xml"/><Relationship Id="rId48" Type="http://schemas.openxmlformats.org/officeDocument/2006/relationships/slide" Target="slides/slide38.xml"/><Relationship Id="rId56" Type="http://schemas.openxmlformats.org/officeDocument/2006/relationships/slide" Target="slides/slide46.xml"/><Relationship Id="rId64" Type="http://schemas.openxmlformats.org/officeDocument/2006/relationships/slide" Target="slides/slide54.xml"/><Relationship Id="rId69" Type="http://schemas.openxmlformats.org/officeDocument/2006/relationships/slide" Target="slides/slide59.xml"/><Relationship Id="rId77" Type="http://schemas.openxmlformats.org/officeDocument/2006/relationships/slide" Target="slides/slide67.xml"/><Relationship Id="rId8" Type="http://schemas.openxmlformats.org/officeDocument/2006/relationships/slideMaster" Target="slideMasters/slideMaster8.xml"/><Relationship Id="rId51" Type="http://schemas.openxmlformats.org/officeDocument/2006/relationships/slide" Target="slides/slide41.xml"/><Relationship Id="rId72" Type="http://schemas.openxmlformats.org/officeDocument/2006/relationships/slide" Target="slides/slide62.xml"/><Relationship Id="rId80" Type="http://schemas.openxmlformats.org/officeDocument/2006/relationships/slide" Target="slides/slide70.xml"/><Relationship Id="rId85" Type="http://schemas.openxmlformats.org/officeDocument/2006/relationships/slide" Target="slides/slide75.xml"/><Relationship Id="rId93"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slide" Target="slides/slide23.xml"/><Relationship Id="rId38" Type="http://schemas.openxmlformats.org/officeDocument/2006/relationships/slide" Target="slides/slide28.xml"/><Relationship Id="rId46" Type="http://schemas.openxmlformats.org/officeDocument/2006/relationships/slide" Target="slides/slide36.xml"/><Relationship Id="rId59" Type="http://schemas.openxmlformats.org/officeDocument/2006/relationships/slide" Target="slides/slide49.xml"/><Relationship Id="rId67" Type="http://schemas.openxmlformats.org/officeDocument/2006/relationships/slide" Target="slides/slide57.xml"/><Relationship Id="rId20" Type="http://schemas.openxmlformats.org/officeDocument/2006/relationships/slide" Target="slides/slide10.xml"/><Relationship Id="rId41" Type="http://schemas.openxmlformats.org/officeDocument/2006/relationships/slide" Target="slides/slide31.xml"/><Relationship Id="rId54" Type="http://schemas.openxmlformats.org/officeDocument/2006/relationships/slide" Target="slides/slide44.xml"/><Relationship Id="rId62" Type="http://schemas.openxmlformats.org/officeDocument/2006/relationships/slide" Target="slides/slide52.xml"/><Relationship Id="rId70" Type="http://schemas.openxmlformats.org/officeDocument/2006/relationships/slide" Target="slides/slide60.xml"/><Relationship Id="rId75" Type="http://schemas.openxmlformats.org/officeDocument/2006/relationships/slide" Target="slides/slide65.xml"/><Relationship Id="rId83" Type="http://schemas.openxmlformats.org/officeDocument/2006/relationships/slide" Target="slides/slide73.xml"/><Relationship Id="rId88" Type="http://schemas.openxmlformats.org/officeDocument/2006/relationships/slide" Target="slides/slide78.xml"/><Relationship Id="rId91" Type="http://schemas.openxmlformats.org/officeDocument/2006/relationships/slide" Target="slides/slide81.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slide" Target="slides/slide26.xml"/><Relationship Id="rId49" Type="http://schemas.openxmlformats.org/officeDocument/2006/relationships/slide" Target="slides/slide39.xml"/><Relationship Id="rId57" Type="http://schemas.openxmlformats.org/officeDocument/2006/relationships/slide" Target="slides/slide47.xml"/><Relationship Id="rId10" Type="http://schemas.openxmlformats.org/officeDocument/2006/relationships/slideMaster" Target="slideMasters/slideMaster10.xml"/><Relationship Id="rId31" Type="http://schemas.openxmlformats.org/officeDocument/2006/relationships/slide" Target="slides/slide21.xml"/><Relationship Id="rId44" Type="http://schemas.openxmlformats.org/officeDocument/2006/relationships/slide" Target="slides/slide34.xml"/><Relationship Id="rId52" Type="http://schemas.openxmlformats.org/officeDocument/2006/relationships/slide" Target="slides/slide42.xml"/><Relationship Id="rId60" Type="http://schemas.openxmlformats.org/officeDocument/2006/relationships/slide" Target="slides/slide50.xml"/><Relationship Id="rId65" Type="http://schemas.openxmlformats.org/officeDocument/2006/relationships/slide" Target="slides/slide55.xml"/><Relationship Id="rId73" Type="http://schemas.openxmlformats.org/officeDocument/2006/relationships/slide" Target="slides/slide63.xml"/><Relationship Id="rId78" Type="http://schemas.openxmlformats.org/officeDocument/2006/relationships/slide" Target="slides/slide68.xml"/><Relationship Id="rId81" Type="http://schemas.openxmlformats.org/officeDocument/2006/relationships/slide" Target="slides/slide71.xml"/><Relationship Id="rId86" Type="http://schemas.openxmlformats.org/officeDocument/2006/relationships/slide" Target="slides/slide76.xml"/><Relationship Id="rId94"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s>
</file>

<file path=ppt/diagrams/_rels/data2.xml.rels><?xml version="1.0" encoding="UTF-8" standalone="yes"?>
<Relationships xmlns="http://schemas.openxmlformats.org/package/2006/relationships"><Relationship Id="rId3" Type="http://schemas.openxmlformats.org/officeDocument/2006/relationships/slide" Target="../slides/slide13.xml"/><Relationship Id="rId2" Type="http://schemas.openxmlformats.org/officeDocument/2006/relationships/slide" Target="../slides/slide12.xml"/><Relationship Id="rId1" Type="http://schemas.openxmlformats.org/officeDocument/2006/relationships/slide" Target="../slides/slide10.xml"/><Relationship Id="rId4" Type="http://schemas.openxmlformats.org/officeDocument/2006/relationships/slide" Target="../slides/slide11.xml"/></Relationships>
</file>

<file path=ppt/diagrams/_rels/data3.xml.rels><?xml version="1.0" encoding="UTF-8" standalone="yes"?>
<Relationships xmlns="http://schemas.openxmlformats.org/package/2006/relationships"><Relationship Id="rId8" Type="http://schemas.openxmlformats.org/officeDocument/2006/relationships/slide" Target="../slides/slide32.xml"/><Relationship Id="rId3" Type="http://schemas.openxmlformats.org/officeDocument/2006/relationships/slide" Target="../slides/slide24.xml"/><Relationship Id="rId7" Type="http://schemas.openxmlformats.org/officeDocument/2006/relationships/slide" Target="../slides/slide28.xml"/><Relationship Id="rId2" Type="http://schemas.openxmlformats.org/officeDocument/2006/relationships/slide" Target="../slides/slide25.xml"/><Relationship Id="rId1" Type="http://schemas.openxmlformats.org/officeDocument/2006/relationships/slide" Target="../slides/slide16.xml"/><Relationship Id="rId6" Type="http://schemas.openxmlformats.org/officeDocument/2006/relationships/slide" Target="../slides/slide29.xml"/><Relationship Id="rId5" Type="http://schemas.openxmlformats.org/officeDocument/2006/relationships/slide" Target="../slides/slide27.xml"/><Relationship Id="rId4" Type="http://schemas.openxmlformats.org/officeDocument/2006/relationships/slide" Target="../slides/slide23.xml"/></Relationships>
</file>

<file path=ppt/diagrams/_rels/data4.xml.rels><?xml version="1.0" encoding="UTF-8" standalone="yes"?>
<Relationships xmlns="http://schemas.openxmlformats.org/package/2006/relationships"><Relationship Id="rId3" Type="http://schemas.openxmlformats.org/officeDocument/2006/relationships/slide" Target="../slides/slide40.xml"/><Relationship Id="rId2" Type="http://schemas.openxmlformats.org/officeDocument/2006/relationships/slide" Target="../slides/slide55.xml"/><Relationship Id="rId1" Type="http://schemas.openxmlformats.org/officeDocument/2006/relationships/slide" Target="../slides/slide36.xml"/><Relationship Id="rId5" Type="http://schemas.openxmlformats.org/officeDocument/2006/relationships/slide" Target="../slides/slide49.xml"/><Relationship Id="rId4" Type="http://schemas.openxmlformats.org/officeDocument/2006/relationships/slide" Target="../slides/slide42.xml"/></Relationships>
</file>

<file path=ppt/diagrams/_rels/data5.xml.rels><?xml version="1.0" encoding="UTF-8" standalone="yes"?>
<Relationships xmlns="http://schemas.openxmlformats.org/package/2006/relationships"><Relationship Id="rId3" Type="http://schemas.openxmlformats.org/officeDocument/2006/relationships/slide" Target="../slides/slide61.xml"/><Relationship Id="rId2" Type="http://schemas.openxmlformats.org/officeDocument/2006/relationships/slide" Target="../slides/slide38.xml"/><Relationship Id="rId1" Type="http://schemas.openxmlformats.org/officeDocument/2006/relationships/slide" Target="../slides/slide37.xml"/><Relationship Id="rId5" Type="http://schemas.openxmlformats.org/officeDocument/2006/relationships/slide" Target="../slides/slide39.xml"/><Relationship Id="rId4" Type="http://schemas.openxmlformats.org/officeDocument/2006/relationships/slide" Target="../slides/slide41.xml"/></Relationships>
</file>

<file path=ppt/diagrams/_rels/data6.xml.rels><?xml version="1.0" encoding="UTF-8" standalone="yes"?>
<Relationships xmlns="http://schemas.openxmlformats.org/package/2006/relationships"><Relationship Id="rId3" Type="http://schemas.openxmlformats.org/officeDocument/2006/relationships/slide" Target="../slides/slide47.xml"/><Relationship Id="rId2" Type="http://schemas.openxmlformats.org/officeDocument/2006/relationships/slide" Target="../slides/slide56.xml"/><Relationship Id="rId1" Type="http://schemas.openxmlformats.org/officeDocument/2006/relationships/slide" Target="../slides/slide43.xml"/><Relationship Id="rId4" Type="http://schemas.openxmlformats.org/officeDocument/2006/relationships/slide" Target="../slides/slide45.xml"/></Relationships>
</file>

<file path=ppt/diagrams/_rels/data7.xml.rels><?xml version="1.0" encoding="UTF-8" standalone="yes"?>
<Relationships xmlns="http://schemas.openxmlformats.org/package/2006/relationships"><Relationship Id="rId3" Type="http://schemas.openxmlformats.org/officeDocument/2006/relationships/slide" Target="../slides/slide53.xml"/><Relationship Id="rId2" Type="http://schemas.openxmlformats.org/officeDocument/2006/relationships/slide" Target="../slides/slide52.xml"/><Relationship Id="rId1" Type="http://schemas.openxmlformats.org/officeDocument/2006/relationships/slide" Target="../slides/slide51.xml"/><Relationship Id="rId4" Type="http://schemas.openxmlformats.org/officeDocument/2006/relationships/slide" Target="../slides/slide50.xml"/></Relationships>
</file>

<file path=ppt/diagrams/_rels/data8.xml.rels><?xml version="1.0" encoding="UTF-8" standalone="yes"?>
<Relationships xmlns="http://schemas.openxmlformats.org/package/2006/relationships"><Relationship Id="rId3" Type="http://schemas.openxmlformats.org/officeDocument/2006/relationships/slide" Target="../slides/slide59.xml"/><Relationship Id="rId2" Type="http://schemas.openxmlformats.org/officeDocument/2006/relationships/slide" Target="../slides/slide57.xml"/><Relationship Id="rId1" Type="http://schemas.openxmlformats.org/officeDocument/2006/relationships/slide" Target="../slides/slide56.xml"/><Relationship Id="rId4" Type="http://schemas.openxmlformats.org/officeDocument/2006/relationships/slide" Target="../slides/slide62.xml"/></Relationships>
</file>

<file path=ppt/diagrams/_rels/data9.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slide" Target="../slides/slide64.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DE4520-347B-483E-A055-C484D8821EEB}" type="doc">
      <dgm:prSet loTypeId="urn:microsoft.com/office/officeart/2005/8/layout/radial1" loCatId="cycle" qsTypeId="urn:microsoft.com/office/officeart/2005/8/quickstyle/simple3" qsCatId="simple" csTypeId="urn:microsoft.com/office/officeart/2005/8/colors/accent2_1" csCatId="accent2" phldr="1"/>
      <dgm:spPr/>
      <dgm:t>
        <a:bodyPr/>
        <a:lstStyle/>
        <a:p>
          <a:pPr rtl="1"/>
          <a:endParaRPr lang="fa-IR"/>
        </a:p>
      </dgm:t>
    </dgm:pt>
    <dgm:pt modelId="{648ED2BD-2EAD-4528-974E-7ADAD3B37AC1}">
      <dgm:prSet phldrT="[Text]"/>
      <dgm:spPr/>
      <dgm:t>
        <a:bodyPr/>
        <a:lstStyle/>
        <a:p>
          <a:pPr rtl="1"/>
          <a:r>
            <a:rPr lang="fa-IR" dirty="0" smtClean="0">
              <a:solidFill>
                <a:srgbClr val="FF0000"/>
              </a:solidFill>
            </a:rPr>
            <a:t>اهميت جنگ نرم</a:t>
          </a:r>
          <a:endParaRPr lang="fa-IR" dirty="0">
            <a:solidFill>
              <a:srgbClr val="FF0000"/>
            </a:solidFill>
          </a:endParaRPr>
        </a:p>
      </dgm:t>
    </dgm:pt>
    <dgm:pt modelId="{65B24D42-7EE9-4C9D-8A87-8B65AA46CF33}" type="parTrans" cxnId="{FA5F2735-5A85-4950-8A5F-2F67AF6AC1C4}">
      <dgm:prSet/>
      <dgm:spPr/>
      <dgm:t>
        <a:bodyPr/>
        <a:lstStyle/>
        <a:p>
          <a:pPr rtl="1"/>
          <a:endParaRPr lang="fa-IR"/>
        </a:p>
      </dgm:t>
    </dgm:pt>
    <dgm:pt modelId="{0C615074-C247-44F1-8E30-FC015C955179}" type="sibTrans" cxnId="{FA5F2735-5A85-4950-8A5F-2F67AF6AC1C4}">
      <dgm:prSet/>
      <dgm:spPr/>
      <dgm:t>
        <a:bodyPr/>
        <a:lstStyle/>
        <a:p>
          <a:pPr rtl="1"/>
          <a:endParaRPr lang="fa-IR"/>
        </a:p>
      </dgm:t>
    </dgm:pt>
    <dgm:pt modelId="{0C714100-1AC1-4790-A742-44583D9BF48F}">
      <dgm:prSet phldrT="[Text]" custT="1"/>
      <dgm:spPr/>
      <dgm:t>
        <a:bodyPr/>
        <a:lstStyle/>
        <a:p>
          <a:pPr rtl="1"/>
          <a:r>
            <a:rPr lang="fa-IR" sz="1600" b="1" dirty="0" smtClean="0"/>
            <a:t>تأثير طولاني</a:t>
          </a:r>
          <a:endParaRPr lang="fa-IR" sz="1600" b="1" dirty="0"/>
        </a:p>
      </dgm:t>
    </dgm:pt>
    <dgm:pt modelId="{04D66EEF-3129-4B39-800E-A070B3E3E445}" type="parTrans" cxnId="{B524183A-C15B-43C3-A0E7-0DB0EC0027B0}">
      <dgm:prSet/>
      <dgm:spPr/>
      <dgm:t>
        <a:bodyPr/>
        <a:lstStyle/>
        <a:p>
          <a:pPr rtl="1"/>
          <a:endParaRPr lang="fa-IR"/>
        </a:p>
      </dgm:t>
    </dgm:pt>
    <dgm:pt modelId="{8D160F3A-CAB3-4276-8D15-2D8FC5FE64E5}" type="sibTrans" cxnId="{B524183A-C15B-43C3-A0E7-0DB0EC0027B0}">
      <dgm:prSet/>
      <dgm:spPr/>
      <dgm:t>
        <a:bodyPr/>
        <a:lstStyle/>
        <a:p>
          <a:pPr rtl="1"/>
          <a:endParaRPr lang="fa-IR"/>
        </a:p>
      </dgm:t>
    </dgm:pt>
    <dgm:pt modelId="{19C6A6A0-F8C0-45B2-A9C1-6ADF8DE5EB98}">
      <dgm:prSet phldrT="[Text]"/>
      <dgm:spPr/>
      <dgm:t>
        <a:bodyPr/>
        <a:lstStyle/>
        <a:p>
          <a:pPr rtl="1"/>
          <a:r>
            <a:rPr lang="fa-IR" b="1" dirty="0" smtClean="0"/>
            <a:t>تأثير عميق</a:t>
          </a:r>
          <a:endParaRPr lang="fa-IR" b="1" dirty="0"/>
        </a:p>
      </dgm:t>
    </dgm:pt>
    <dgm:pt modelId="{A159A581-3D78-40A9-B984-13A1ECB95105}" type="parTrans" cxnId="{A6577E37-9892-4AA1-B6CC-1F1D4316556D}">
      <dgm:prSet/>
      <dgm:spPr/>
      <dgm:t>
        <a:bodyPr/>
        <a:lstStyle/>
        <a:p>
          <a:pPr rtl="1"/>
          <a:endParaRPr lang="fa-IR"/>
        </a:p>
      </dgm:t>
    </dgm:pt>
    <dgm:pt modelId="{E0195E6B-7A6F-4155-B963-33AA305E1B32}" type="sibTrans" cxnId="{A6577E37-9892-4AA1-B6CC-1F1D4316556D}">
      <dgm:prSet/>
      <dgm:spPr/>
      <dgm:t>
        <a:bodyPr/>
        <a:lstStyle/>
        <a:p>
          <a:pPr rtl="1"/>
          <a:endParaRPr lang="fa-IR"/>
        </a:p>
      </dgm:t>
    </dgm:pt>
    <dgm:pt modelId="{D46AB16E-A632-4D19-A507-43188A7ABB84}">
      <dgm:prSet phldrT="[Text]" custT="1"/>
      <dgm:spPr/>
      <dgm:t>
        <a:bodyPr/>
        <a:lstStyle/>
        <a:p>
          <a:pPr rtl="1"/>
          <a:r>
            <a:rPr lang="fa-IR" sz="1600" b="1" dirty="0" smtClean="0"/>
            <a:t>مخفيانه بودن</a:t>
          </a:r>
          <a:endParaRPr lang="fa-IR" sz="1600" b="1" dirty="0"/>
        </a:p>
      </dgm:t>
    </dgm:pt>
    <dgm:pt modelId="{87824608-EADE-4CC8-969F-65D265CB815B}" type="parTrans" cxnId="{D9E81562-4578-4B69-A1E4-3B5E48F6FB50}">
      <dgm:prSet/>
      <dgm:spPr/>
      <dgm:t>
        <a:bodyPr/>
        <a:lstStyle/>
        <a:p>
          <a:pPr rtl="1"/>
          <a:endParaRPr lang="fa-IR"/>
        </a:p>
      </dgm:t>
    </dgm:pt>
    <dgm:pt modelId="{C39A9CA9-8B6A-41BD-B993-E62087176A36}" type="sibTrans" cxnId="{D9E81562-4578-4B69-A1E4-3B5E48F6FB50}">
      <dgm:prSet/>
      <dgm:spPr/>
      <dgm:t>
        <a:bodyPr/>
        <a:lstStyle/>
        <a:p>
          <a:pPr rtl="1"/>
          <a:endParaRPr lang="fa-IR"/>
        </a:p>
      </dgm:t>
    </dgm:pt>
    <dgm:pt modelId="{B759CD7B-4723-45C6-95F3-BFA919BF1201}">
      <dgm:prSet phldrT="[Text]" custT="1"/>
      <dgm:spPr/>
      <dgm:t>
        <a:bodyPr/>
        <a:lstStyle/>
        <a:p>
          <a:pPr rtl="1"/>
          <a:r>
            <a:rPr lang="fa-IR" sz="1600" b="1" dirty="0" smtClean="0"/>
            <a:t>تأثير</a:t>
          </a:r>
        </a:p>
        <a:p>
          <a:pPr rtl="1"/>
          <a:r>
            <a:rPr lang="fa-IR" sz="1600" b="1" dirty="0" smtClean="0"/>
            <a:t>گسترده</a:t>
          </a:r>
          <a:endParaRPr lang="fa-IR" sz="1600" b="1" dirty="0"/>
        </a:p>
      </dgm:t>
    </dgm:pt>
    <dgm:pt modelId="{37441747-6D26-46DE-A172-7B8B9585C7AB}" type="parTrans" cxnId="{548524E0-EF21-4F47-BE54-153E9370F0D4}">
      <dgm:prSet/>
      <dgm:spPr/>
      <dgm:t>
        <a:bodyPr/>
        <a:lstStyle/>
        <a:p>
          <a:pPr rtl="1"/>
          <a:endParaRPr lang="fa-IR"/>
        </a:p>
      </dgm:t>
    </dgm:pt>
    <dgm:pt modelId="{C14AE4C3-603E-4497-A80F-423977150017}" type="sibTrans" cxnId="{548524E0-EF21-4F47-BE54-153E9370F0D4}">
      <dgm:prSet/>
      <dgm:spPr/>
      <dgm:t>
        <a:bodyPr/>
        <a:lstStyle/>
        <a:p>
          <a:pPr rtl="1"/>
          <a:endParaRPr lang="fa-IR"/>
        </a:p>
      </dgm:t>
    </dgm:pt>
    <dgm:pt modelId="{BFEB97F7-2D8E-4A17-858B-FEF7656ECC08}">
      <dgm:prSet/>
      <dgm:spPr/>
      <dgm:t>
        <a:bodyPr/>
        <a:lstStyle/>
        <a:p>
          <a:pPr rtl="1"/>
          <a:r>
            <a:rPr lang="fa-IR" b="1" dirty="0" smtClean="0"/>
            <a:t>هزينة اندک</a:t>
          </a:r>
          <a:endParaRPr lang="fa-IR" b="1" dirty="0"/>
        </a:p>
      </dgm:t>
    </dgm:pt>
    <dgm:pt modelId="{9B6AB37C-BEDD-4850-BA49-5C078E5FFB04}" type="parTrans" cxnId="{D2BCF0C0-300E-4C63-8921-923320F513AF}">
      <dgm:prSet/>
      <dgm:spPr/>
      <dgm:t>
        <a:bodyPr/>
        <a:lstStyle/>
        <a:p>
          <a:pPr rtl="1"/>
          <a:endParaRPr lang="fa-IR"/>
        </a:p>
      </dgm:t>
    </dgm:pt>
    <dgm:pt modelId="{03714F8C-902D-478F-B558-4FA35F969277}" type="sibTrans" cxnId="{D2BCF0C0-300E-4C63-8921-923320F513AF}">
      <dgm:prSet/>
      <dgm:spPr/>
      <dgm:t>
        <a:bodyPr/>
        <a:lstStyle/>
        <a:p>
          <a:pPr rtl="1"/>
          <a:endParaRPr lang="fa-IR"/>
        </a:p>
      </dgm:t>
    </dgm:pt>
    <dgm:pt modelId="{7A84BA1D-9389-49A0-8C5C-E5FB05AC4D53}">
      <dgm:prSet custT="1"/>
      <dgm:spPr/>
      <dgm:t>
        <a:bodyPr/>
        <a:lstStyle/>
        <a:p>
          <a:pPr rtl="1"/>
          <a:r>
            <a:rPr lang="fa-IR" sz="1600" b="1" dirty="0" smtClean="0"/>
            <a:t>قربانيان گسترده</a:t>
          </a:r>
          <a:endParaRPr lang="fa-IR" sz="1600" b="1" dirty="0"/>
        </a:p>
      </dgm:t>
    </dgm:pt>
    <dgm:pt modelId="{65B29AF6-CA9D-4DD2-A22D-A3EDC025D01D}" type="parTrans" cxnId="{0A494DBA-4E41-40C8-8BE2-26D608527694}">
      <dgm:prSet/>
      <dgm:spPr/>
      <dgm:t>
        <a:bodyPr/>
        <a:lstStyle/>
        <a:p>
          <a:pPr rtl="1"/>
          <a:endParaRPr lang="fa-IR"/>
        </a:p>
      </dgm:t>
    </dgm:pt>
    <dgm:pt modelId="{8671A5E0-A890-4727-B354-E9BC0B26AC4F}" type="sibTrans" cxnId="{0A494DBA-4E41-40C8-8BE2-26D608527694}">
      <dgm:prSet/>
      <dgm:spPr/>
      <dgm:t>
        <a:bodyPr/>
        <a:lstStyle/>
        <a:p>
          <a:pPr rtl="1"/>
          <a:endParaRPr lang="fa-IR"/>
        </a:p>
      </dgm:t>
    </dgm:pt>
    <dgm:pt modelId="{581312DF-2B18-461F-8EF2-B92F241C8AF4}" type="pres">
      <dgm:prSet presAssocID="{98DE4520-347B-483E-A055-C484D8821EEB}" presName="cycle" presStyleCnt="0">
        <dgm:presLayoutVars>
          <dgm:chMax val="1"/>
          <dgm:dir/>
          <dgm:animLvl val="ctr"/>
          <dgm:resizeHandles val="exact"/>
        </dgm:presLayoutVars>
      </dgm:prSet>
      <dgm:spPr/>
      <dgm:t>
        <a:bodyPr/>
        <a:lstStyle/>
        <a:p>
          <a:pPr rtl="1"/>
          <a:endParaRPr lang="fa-IR"/>
        </a:p>
      </dgm:t>
    </dgm:pt>
    <dgm:pt modelId="{B88BD910-2F0F-4127-832B-39B5D4A2350E}" type="pres">
      <dgm:prSet presAssocID="{648ED2BD-2EAD-4528-974E-7ADAD3B37AC1}" presName="centerShape" presStyleLbl="node0" presStyleIdx="0" presStyleCnt="1"/>
      <dgm:spPr/>
      <dgm:t>
        <a:bodyPr/>
        <a:lstStyle/>
        <a:p>
          <a:pPr rtl="1"/>
          <a:endParaRPr lang="fa-IR"/>
        </a:p>
      </dgm:t>
    </dgm:pt>
    <dgm:pt modelId="{E7AED081-B961-4F19-9158-9654670D444C}" type="pres">
      <dgm:prSet presAssocID="{04D66EEF-3129-4B39-800E-A070B3E3E445}" presName="Name9" presStyleLbl="parChTrans1D2" presStyleIdx="0" presStyleCnt="6"/>
      <dgm:spPr/>
      <dgm:t>
        <a:bodyPr/>
        <a:lstStyle/>
        <a:p>
          <a:pPr rtl="1"/>
          <a:endParaRPr lang="fa-IR"/>
        </a:p>
      </dgm:t>
    </dgm:pt>
    <dgm:pt modelId="{2A7DD446-FE01-4CBB-AC31-29ABC9765BD2}" type="pres">
      <dgm:prSet presAssocID="{04D66EEF-3129-4B39-800E-A070B3E3E445}" presName="connTx" presStyleLbl="parChTrans1D2" presStyleIdx="0" presStyleCnt="6"/>
      <dgm:spPr/>
      <dgm:t>
        <a:bodyPr/>
        <a:lstStyle/>
        <a:p>
          <a:pPr rtl="1"/>
          <a:endParaRPr lang="fa-IR"/>
        </a:p>
      </dgm:t>
    </dgm:pt>
    <dgm:pt modelId="{C6D1148F-AABC-4C36-B3E2-17E3F9D48C02}" type="pres">
      <dgm:prSet presAssocID="{0C714100-1AC1-4790-A742-44583D9BF48F}" presName="node" presStyleLbl="node1" presStyleIdx="0" presStyleCnt="6">
        <dgm:presLayoutVars>
          <dgm:bulletEnabled val="1"/>
        </dgm:presLayoutVars>
      </dgm:prSet>
      <dgm:spPr/>
      <dgm:t>
        <a:bodyPr/>
        <a:lstStyle/>
        <a:p>
          <a:pPr rtl="1"/>
          <a:endParaRPr lang="fa-IR"/>
        </a:p>
      </dgm:t>
    </dgm:pt>
    <dgm:pt modelId="{05AEA17E-8AF2-4E0B-8DA7-0F45A47407F9}" type="pres">
      <dgm:prSet presAssocID="{A159A581-3D78-40A9-B984-13A1ECB95105}" presName="Name9" presStyleLbl="parChTrans1D2" presStyleIdx="1" presStyleCnt="6"/>
      <dgm:spPr/>
      <dgm:t>
        <a:bodyPr/>
        <a:lstStyle/>
        <a:p>
          <a:pPr rtl="1"/>
          <a:endParaRPr lang="fa-IR"/>
        </a:p>
      </dgm:t>
    </dgm:pt>
    <dgm:pt modelId="{ACF1DA88-B907-45E0-A582-AA24C45C0F0A}" type="pres">
      <dgm:prSet presAssocID="{A159A581-3D78-40A9-B984-13A1ECB95105}" presName="connTx" presStyleLbl="parChTrans1D2" presStyleIdx="1" presStyleCnt="6"/>
      <dgm:spPr/>
      <dgm:t>
        <a:bodyPr/>
        <a:lstStyle/>
        <a:p>
          <a:pPr rtl="1"/>
          <a:endParaRPr lang="fa-IR"/>
        </a:p>
      </dgm:t>
    </dgm:pt>
    <dgm:pt modelId="{88C5EB2E-16BF-441D-B98B-25403716EF00}" type="pres">
      <dgm:prSet presAssocID="{19C6A6A0-F8C0-45B2-A9C1-6ADF8DE5EB98}" presName="node" presStyleLbl="node1" presStyleIdx="1" presStyleCnt="6">
        <dgm:presLayoutVars>
          <dgm:bulletEnabled val="1"/>
        </dgm:presLayoutVars>
      </dgm:prSet>
      <dgm:spPr/>
      <dgm:t>
        <a:bodyPr/>
        <a:lstStyle/>
        <a:p>
          <a:pPr rtl="1"/>
          <a:endParaRPr lang="fa-IR"/>
        </a:p>
      </dgm:t>
    </dgm:pt>
    <dgm:pt modelId="{68428B9A-1899-42F6-A66D-7B50B6680748}" type="pres">
      <dgm:prSet presAssocID="{87824608-EADE-4CC8-969F-65D265CB815B}" presName="Name9" presStyleLbl="parChTrans1D2" presStyleIdx="2" presStyleCnt="6"/>
      <dgm:spPr/>
      <dgm:t>
        <a:bodyPr/>
        <a:lstStyle/>
        <a:p>
          <a:pPr rtl="1"/>
          <a:endParaRPr lang="fa-IR"/>
        </a:p>
      </dgm:t>
    </dgm:pt>
    <dgm:pt modelId="{A334D0D0-CF46-4613-9407-3E876A324E3A}" type="pres">
      <dgm:prSet presAssocID="{87824608-EADE-4CC8-969F-65D265CB815B}" presName="connTx" presStyleLbl="parChTrans1D2" presStyleIdx="2" presStyleCnt="6"/>
      <dgm:spPr/>
      <dgm:t>
        <a:bodyPr/>
        <a:lstStyle/>
        <a:p>
          <a:pPr rtl="1"/>
          <a:endParaRPr lang="fa-IR"/>
        </a:p>
      </dgm:t>
    </dgm:pt>
    <dgm:pt modelId="{B89B5EDB-C81C-465A-912D-96EF3158FF16}" type="pres">
      <dgm:prSet presAssocID="{D46AB16E-A632-4D19-A507-43188A7ABB84}" presName="node" presStyleLbl="node1" presStyleIdx="2" presStyleCnt="6">
        <dgm:presLayoutVars>
          <dgm:bulletEnabled val="1"/>
        </dgm:presLayoutVars>
      </dgm:prSet>
      <dgm:spPr/>
      <dgm:t>
        <a:bodyPr/>
        <a:lstStyle/>
        <a:p>
          <a:pPr rtl="1"/>
          <a:endParaRPr lang="fa-IR"/>
        </a:p>
      </dgm:t>
    </dgm:pt>
    <dgm:pt modelId="{9BDA12B1-4733-41E8-82AB-FFE05B1B58B3}" type="pres">
      <dgm:prSet presAssocID="{37441747-6D26-46DE-A172-7B8B9585C7AB}" presName="Name9" presStyleLbl="parChTrans1D2" presStyleIdx="3" presStyleCnt="6"/>
      <dgm:spPr/>
      <dgm:t>
        <a:bodyPr/>
        <a:lstStyle/>
        <a:p>
          <a:pPr rtl="1"/>
          <a:endParaRPr lang="fa-IR"/>
        </a:p>
      </dgm:t>
    </dgm:pt>
    <dgm:pt modelId="{A9329752-F6D5-40B1-86F2-09BC481BAEF0}" type="pres">
      <dgm:prSet presAssocID="{37441747-6D26-46DE-A172-7B8B9585C7AB}" presName="connTx" presStyleLbl="parChTrans1D2" presStyleIdx="3" presStyleCnt="6"/>
      <dgm:spPr/>
      <dgm:t>
        <a:bodyPr/>
        <a:lstStyle/>
        <a:p>
          <a:pPr rtl="1"/>
          <a:endParaRPr lang="fa-IR"/>
        </a:p>
      </dgm:t>
    </dgm:pt>
    <dgm:pt modelId="{29B04E8B-A2BB-4446-BAE9-DF1034621B19}" type="pres">
      <dgm:prSet presAssocID="{B759CD7B-4723-45C6-95F3-BFA919BF1201}" presName="node" presStyleLbl="node1" presStyleIdx="3" presStyleCnt="6">
        <dgm:presLayoutVars>
          <dgm:bulletEnabled val="1"/>
        </dgm:presLayoutVars>
      </dgm:prSet>
      <dgm:spPr/>
      <dgm:t>
        <a:bodyPr/>
        <a:lstStyle/>
        <a:p>
          <a:pPr rtl="1"/>
          <a:endParaRPr lang="fa-IR"/>
        </a:p>
      </dgm:t>
    </dgm:pt>
    <dgm:pt modelId="{FFDD1354-A937-433A-9486-B83BCFAC46A8}" type="pres">
      <dgm:prSet presAssocID="{65B29AF6-CA9D-4DD2-A22D-A3EDC025D01D}" presName="Name9" presStyleLbl="parChTrans1D2" presStyleIdx="4" presStyleCnt="6"/>
      <dgm:spPr/>
      <dgm:t>
        <a:bodyPr/>
        <a:lstStyle/>
        <a:p>
          <a:pPr rtl="1"/>
          <a:endParaRPr lang="fa-IR"/>
        </a:p>
      </dgm:t>
    </dgm:pt>
    <dgm:pt modelId="{56184D51-40AA-4C99-84D9-A579C525B544}" type="pres">
      <dgm:prSet presAssocID="{65B29AF6-CA9D-4DD2-A22D-A3EDC025D01D}" presName="connTx" presStyleLbl="parChTrans1D2" presStyleIdx="4" presStyleCnt="6"/>
      <dgm:spPr/>
      <dgm:t>
        <a:bodyPr/>
        <a:lstStyle/>
        <a:p>
          <a:pPr rtl="1"/>
          <a:endParaRPr lang="fa-IR"/>
        </a:p>
      </dgm:t>
    </dgm:pt>
    <dgm:pt modelId="{271A4EBC-A78E-4821-AD26-1FE93054BCAA}" type="pres">
      <dgm:prSet presAssocID="{7A84BA1D-9389-49A0-8C5C-E5FB05AC4D53}" presName="node" presStyleLbl="node1" presStyleIdx="4" presStyleCnt="6">
        <dgm:presLayoutVars>
          <dgm:bulletEnabled val="1"/>
        </dgm:presLayoutVars>
      </dgm:prSet>
      <dgm:spPr/>
      <dgm:t>
        <a:bodyPr/>
        <a:lstStyle/>
        <a:p>
          <a:pPr rtl="1"/>
          <a:endParaRPr lang="fa-IR"/>
        </a:p>
      </dgm:t>
    </dgm:pt>
    <dgm:pt modelId="{46F32A6F-B4A7-4C72-BB74-BC0486A487EC}" type="pres">
      <dgm:prSet presAssocID="{9B6AB37C-BEDD-4850-BA49-5C078E5FFB04}" presName="Name9" presStyleLbl="parChTrans1D2" presStyleIdx="5" presStyleCnt="6"/>
      <dgm:spPr/>
      <dgm:t>
        <a:bodyPr/>
        <a:lstStyle/>
        <a:p>
          <a:pPr rtl="1"/>
          <a:endParaRPr lang="fa-IR"/>
        </a:p>
      </dgm:t>
    </dgm:pt>
    <dgm:pt modelId="{AD549EB0-B2F8-4D49-84DA-E3BC7854C084}" type="pres">
      <dgm:prSet presAssocID="{9B6AB37C-BEDD-4850-BA49-5C078E5FFB04}" presName="connTx" presStyleLbl="parChTrans1D2" presStyleIdx="5" presStyleCnt="6"/>
      <dgm:spPr/>
      <dgm:t>
        <a:bodyPr/>
        <a:lstStyle/>
        <a:p>
          <a:pPr rtl="1"/>
          <a:endParaRPr lang="fa-IR"/>
        </a:p>
      </dgm:t>
    </dgm:pt>
    <dgm:pt modelId="{3BC4B2E9-4EA1-4A8F-B831-6994F6406AED}" type="pres">
      <dgm:prSet presAssocID="{BFEB97F7-2D8E-4A17-858B-FEF7656ECC08}" presName="node" presStyleLbl="node1" presStyleIdx="5" presStyleCnt="6">
        <dgm:presLayoutVars>
          <dgm:bulletEnabled val="1"/>
        </dgm:presLayoutVars>
      </dgm:prSet>
      <dgm:spPr/>
      <dgm:t>
        <a:bodyPr/>
        <a:lstStyle/>
        <a:p>
          <a:pPr rtl="1"/>
          <a:endParaRPr lang="fa-IR"/>
        </a:p>
      </dgm:t>
    </dgm:pt>
  </dgm:ptLst>
  <dgm:cxnLst>
    <dgm:cxn modelId="{2B82AFAE-8379-40AF-86F1-1A42CAA4EBF9}" type="presOf" srcId="{37441747-6D26-46DE-A172-7B8B9585C7AB}" destId="{A9329752-F6D5-40B1-86F2-09BC481BAEF0}" srcOrd="1" destOrd="0" presId="urn:microsoft.com/office/officeart/2005/8/layout/radial1"/>
    <dgm:cxn modelId="{F9012C46-C177-4056-99C3-90D31DDF4EB2}" type="presOf" srcId="{04D66EEF-3129-4B39-800E-A070B3E3E445}" destId="{E7AED081-B961-4F19-9158-9654670D444C}" srcOrd="0" destOrd="0" presId="urn:microsoft.com/office/officeart/2005/8/layout/radial1"/>
    <dgm:cxn modelId="{E16DAEED-A191-49B2-A8C5-CBFDF1DFA87A}" type="presOf" srcId="{A159A581-3D78-40A9-B984-13A1ECB95105}" destId="{ACF1DA88-B907-45E0-A582-AA24C45C0F0A}" srcOrd="1" destOrd="0" presId="urn:microsoft.com/office/officeart/2005/8/layout/radial1"/>
    <dgm:cxn modelId="{BD044AC4-5C1D-4C83-884D-4687FE0C35EF}" type="presOf" srcId="{87824608-EADE-4CC8-969F-65D265CB815B}" destId="{A334D0D0-CF46-4613-9407-3E876A324E3A}" srcOrd="1" destOrd="0" presId="urn:microsoft.com/office/officeart/2005/8/layout/radial1"/>
    <dgm:cxn modelId="{6A7040DA-6CE7-47D7-AF09-E2C447EC3FE9}" type="presOf" srcId="{D46AB16E-A632-4D19-A507-43188A7ABB84}" destId="{B89B5EDB-C81C-465A-912D-96EF3158FF16}" srcOrd="0" destOrd="0" presId="urn:microsoft.com/office/officeart/2005/8/layout/radial1"/>
    <dgm:cxn modelId="{B483A2F6-A025-4ADF-AEF7-C08EB2E3711A}" type="presOf" srcId="{65B29AF6-CA9D-4DD2-A22D-A3EDC025D01D}" destId="{56184D51-40AA-4C99-84D9-A579C525B544}" srcOrd="1" destOrd="0" presId="urn:microsoft.com/office/officeart/2005/8/layout/radial1"/>
    <dgm:cxn modelId="{D9E81562-4578-4B69-A1E4-3B5E48F6FB50}" srcId="{648ED2BD-2EAD-4528-974E-7ADAD3B37AC1}" destId="{D46AB16E-A632-4D19-A507-43188A7ABB84}" srcOrd="2" destOrd="0" parTransId="{87824608-EADE-4CC8-969F-65D265CB815B}" sibTransId="{C39A9CA9-8B6A-41BD-B993-E62087176A36}"/>
    <dgm:cxn modelId="{791B8957-2A18-43C0-946F-9383BBF6EEED}" type="presOf" srcId="{37441747-6D26-46DE-A172-7B8B9585C7AB}" destId="{9BDA12B1-4733-41E8-82AB-FFE05B1B58B3}" srcOrd="0" destOrd="0" presId="urn:microsoft.com/office/officeart/2005/8/layout/radial1"/>
    <dgm:cxn modelId="{548524E0-EF21-4F47-BE54-153E9370F0D4}" srcId="{648ED2BD-2EAD-4528-974E-7ADAD3B37AC1}" destId="{B759CD7B-4723-45C6-95F3-BFA919BF1201}" srcOrd="3" destOrd="0" parTransId="{37441747-6D26-46DE-A172-7B8B9585C7AB}" sibTransId="{C14AE4C3-603E-4497-A80F-423977150017}"/>
    <dgm:cxn modelId="{12F71378-5F6C-4B4A-9D25-C5A6FBFD3E6B}" type="presOf" srcId="{B759CD7B-4723-45C6-95F3-BFA919BF1201}" destId="{29B04E8B-A2BB-4446-BAE9-DF1034621B19}" srcOrd="0" destOrd="0" presId="urn:microsoft.com/office/officeart/2005/8/layout/radial1"/>
    <dgm:cxn modelId="{2C02D8B3-E00E-4203-B509-F1DF8245B6AA}" type="presOf" srcId="{BFEB97F7-2D8E-4A17-858B-FEF7656ECC08}" destId="{3BC4B2E9-4EA1-4A8F-B831-6994F6406AED}" srcOrd="0" destOrd="0" presId="urn:microsoft.com/office/officeart/2005/8/layout/radial1"/>
    <dgm:cxn modelId="{A6577E37-9892-4AA1-B6CC-1F1D4316556D}" srcId="{648ED2BD-2EAD-4528-974E-7ADAD3B37AC1}" destId="{19C6A6A0-F8C0-45B2-A9C1-6ADF8DE5EB98}" srcOrd="1" destOrd="0" parTransId="{A159A581-3D78-40A9-B984-13A1ECB95105}" sibTransId="{E0195E6B-7A6F-4155-B963-33AA305E1B32}"/>
    <dgm:cxn modelId="{64C8A29A-ED63-4504-8186-2D171317BB08}" type="presOf" srcId="{0C714100-1AC1-4790-A742-44583D9BF48F}" destId="{C6D1148F-AABC-4C36-B3E2-17E3F9D48C02}" srcOrd="0" destOrd="0" presId="urn:microsoft.com/office/officeart/2005/8/layout/radial1"/>
    <dgm:cxn modelId="{EB10FA1A-F16B-4F8F-85E0-9B3E2893F5F0}" type="presOf" srcId="{9B6AB37C-BEDD-4850-BA49-5C078E5FFB04}" destId="{46F32A6F-B4A7-4C72-BB74-BC0486A487EC}" srcOrd="0" destOrd="0" presId="urn:microsoft.com/office/officeart/2005/8/layout/radial1"/>
    <dgm:cxn modelId="{F3801C6F-3675-42FD-B2C5-A334C68870AA}" type="presOf" srcId="{648ED2BD-2EAD-4528-974E-7ADAD3B37AC1}" destId="{B88BD910-2F0F-4127-832B-39B5D4A2350E}" srcOrd="0" destOrd="0" presId="urn:microsoft.com/office/officeart/2005/8/layout/radial1"/>
    <dgm:cxn modelId="{0A494DBA-4E41-40C8-8BE2-26D608527694}" srcId="{648ED2BD-2EAD-4528-974E-7ADAD3B37AC1}" destId="{7A84BA1D-9389-49A0-8C5C-E5FB05AC4D53}" srcOrd="4" destOrd="0" parTransId="{65B29AF6-CA9D-4DD2-A22D-A3EDC025D01D}" sibTransId="{8671A5E0-A890-4727-B354-E9BC0B26AC4F}"/>
    <dgm:cxn modelId="{D2BCF0C0-300E-4C63-8921-923320F513AF}" srcId="{648ED2BD-2EAD-4528-974E-7ADAD3B37AC1}" destId="{BFEB97F7-2D8E-4A17-858B-FEF7656ECC08}" srcOrd="5" destOrd="0" parTransId="{9B6AB37C-BEDD-4850-BA49-5C078E5FFB04}" sibTransId="{03714F8C-902D-478F-B558-4FA35F969277}"/>
    <dgm:cxn modelId="{37A9B65C-9625-4C31-8F2B-952F30A24D25}" type="presOf" srcId="{A159A581-3D78-40A9-B984-13A1ECB95105}" destId="{05AEA17E-8AF2-4E0B-8DA7-0F45A47407F9}" srcOrd="0" destOrd="0" presId="urn:microsoft.com/office/officeart/2005/8/layout/radial1"/>
    <dgm:cxn modelId="{FA5F2735-5A85-4950-8A5F-2F67AF6AC1C4}" srcId="{98DE4520-347B-483E-A055-C484D8821EEB}" destId="{648ED2BD-2EAD-4528-974E-7ADAD3B37AC1}" srcOrd="0" destOrd="0" parTransId="{65B24D42-7EE9-4C9D-8A87-8B65AA46CF33}" sibTransId="{0C615074-C247-44F1-8E30-FC015C955179}"/>
    <dgm:cxn modelId="{A35A50E4-85C2-413E-B473-467B5470030D}" type="presOf" srcId="{7A84BA1D-9389-49A0-8C5C-E5FB05AC4D53}" destId="{271A4EBC-A78E-4821-AD26-1FE93054BCAA}" srcOrd="0" destOrd="0" presId="urn:microsoft.com/office/officeart/2005/8/layout/radial1"/>
    <dgm:cxn modelId="{A58C41B6-A710-4DB0-BDF0-A3C276916C6F}" type="presOf" srcId="{9B6AB37C-BEDD-4850-BA49-5C078E5FFB04}" destId="{AD549EB0-B2F8-4D49-84DA-E3BC7854C084}" srcOrd="1" destOrd="0" presId="urn:microsoft.com/office/officeart/2005/8/layout/radial1"/>
    <dgm:cxn modelId="{B524183A-C15B-43C3-A0E7-0DB0EC0027B0}" srcId="{648ED2BD-2EAD-4528-974E-7ADAD3B37AC1}" destId="{0C714100-1AC1-4790-A742-44583D9BF48F}" srcOrd="0" destOrd="0" parTransId="{04D66EEF-3129-4B39-800E-A070B3E3E445}" sibTransId="{8D160F3A-CAB3-4276-8D15-2D8FC5FE64E5}"/>
    <dgm:cxn modelId="{484E682E-11FE-4571-A849-EA0CD56A636A}" type="presOf" srcId="{04D66EEF-3129-4B39-800E-A070B3E3E445}" destId="{2A7DD446-FE01-4CBB-AC31-29ABC9765BD2}" srcOrd="1" destOrd="0" presId="urn:microsoft.com/office/officeart/2005/8/layout/radial1"/>
    <dgm:cxn modelId="{38B6A3C2-1184-4B7A-BF9D-7A97015B99C8}" type="presOf" srcId="{19C6A6A0-F8C0-45B2-A9C1-6ADF8DE5EB98}" destId="{88C5EB2E-16BF-441D-B98B-25403716EF00}" srcOrd="0" destOrd="0" presId="urn:microsoft.com/office/officeart/2005/8/layout/radial1"/>
    <dgm:cxn modelId="{EEDD1B84-5AD7-4BFF-BF25-4EC237BEC17F}" type="presOf" srcId="{98DE4520-347B-483E-A055-C484D8821EEB}" destId="{581312DF-2B18-461F-8EF2-B92F241C8AF4}" srcOrd="0" destOrd="0" presId="urn:microsoft.com/office/officeart/2005/8/layout/radial1"/>
    <dgm:cxn modelId="{7BFAF37D-9FDF-4168-942D-4EF6B70F26CD}" type="presOf" srcId="{65B29AF6-CA9D-4DD2-A22D-A3EDC025D01D}" destId="{FFDD1354-A937-433A-9486-B83BCFAC46A8}" srcOrd="0" destOrd="0" presId="urn:microsoft.com/office/officeart/2005/8/layout/radial1"/>
    <dgm:cxn modelId="{4460ADB9-C712-444C-B5D5-CB9D15CCB0B8}" type="presOf" srcId="{87824608-EADE-4CC8-969F-65D265CB815B}" destId="{68428B9A-1899-42F6-A66D-7B50B6680748}" srcOrd="0" destOrd="0" presId="urn:microsoft.com/office/officeart/2005/8/layout/radial1"/>
    <dgm:cxn modelId="{12FF2671-2DDE-4D8F-A70E-6776A6CD5867}" type="presParOf" srcId="{581312DF-2B18-461F-8EF2-B92F241C8AF4}" destId="{B88BD910-2F0F-4127-832B-39B5D4A2350E}" srcOrd="0" destOrd="0" presId="urn:microsoft.com/office/officeart/2005/8/layout/radial1"/>
    <dgm:cxn modelId="{7BD4F011-F8A9-43CE-9502-870FC17B1AAE}" type="presParOf" srcId="{581312DF-2B18-461F-8EF2-B92F241C8AF4}" destId="{E7AED081-B961-4F19-9158-9654670D444C}" srcOrd="1" destOrd="0" presId="urn:microsoft.com/office/officeart/2005/8/layout/radial1"/>
    <dgm:cxn modelId="{44B5FE93-2C82-4E2A-B043-8F120DAEC9C8}" type="presParOf" srcId="{E7AED081-B961-4F19-9158-9654670D444C}" destId="{2A7DD446-FE01-4CBB-AC31-29ABC9765BD2}" srcOrd="0" destOrd="0" presId="urn:microsoft.com/office/officeart/2005/8/layout/radial1"/>
    <dgm:cxn modelId="{97DD8C91-4F8C-4F72-BC9B-2F3D1F1D0CBC}" type="presParOf" srcId="{581312DF-2B18-461F-8EF2-B92F241C8AF4}" destId="{C6D1148F-AABC-4C36-B3E2-17E3F9D48C02}" srcOrd="2" destOrd="0" presId="urn:microsoft.com/office/officeart/2005/8/layout/radial1"/>
    <dgm:cxn modelId="{A672268C-496E-458D-94C8-25450E07AD0B}" type="presParOf" srcId="{581312DF-2B18-461F-8EF2-B92F241C8AF4}" destId="{05AEA17E-8AF2-4E0B-8DA7-0F45A47407F9}" srcOrd="3" destOrd="0" presId="urn:microsoft.com/office/officeart/2005/8/layout/radial1"/>
    <dgm:cxn modelId="{83C0CE6E-0BB3-4FF8-ADBA-24984D29865E}" type="presParOf" srcId="{05AEA17E-8AF2-4E0B-8DA7-0F45A47407F9}" destId="{ACF1DA88-B907-45E0-A582-AA24C45C0F0A}" srcOrd="0" destOrd="0" presId="urn:microsoft.com/office/officeart/2005/8/layout/radial1"/>
    <dgm:cxn modelId="{B71FDD5C-5AB1-4E20-9295-E074A6A12C08}" type="presParOf" srcId="{581312DF-2B18-461F-8EF2-B92F241C8AF4}" destId="{88C5EB2E-16BF-441D-B98B-25403716EF00}" srcOrd="4" destOrd="0" presId="urn:microsoft.com/office/officeart/2005/8/layout/radial1"/>
    <dgm:cxn modelId="{6D9FAFF0-B277-4CB6-B8ED-D80CF312C43E}" type="presParOf" srcId="{581312DF-2B18-461F-8EF2-B92F241C8AF4}" destId="{68428B9A-1899-42F6-A66D-7B50B6680748}" srcOrd="5" destOrd="0" presId="urn:microsoft.com/office/officeart/2005/8/layout/radial1"/>
    <dgm:cxn modelId="{FC621DE0-53F0-484F-8E4E-8EF436562A29}" type="presParOf" srcId="{68428B9A-1899-42F6-A66D-7B50B6680748}" destId="{A334D0D0-CF46-4613-9407-3E876A324E3A}" srcOrd="0" destOrd="0" presId="urn:microsoft.com/office/officeart/2005/8/layout/radial1"/>
    <dgm:cxn modelId="{38C83518-2ED4-449E-9856-520BA49FC5F4}" type="presParOf" srcId="{581312DF-2B18-461F-8EF2-B92F241C8AF4}" destId="{B89B5EDB-C81C-465A-912D-96EF3158FF16}" srcOrd="6" destOrd="0" presId="urn:microsoft.com/office/officeart/2005/8/layout/radial1"/>
    <dgm:cxn modelId="{BFB5938E-35C7-40AF-927E-D0942AB73056}" type="presParOf" srcId="{581312DF-2B18-461F-8EF2-B92F241C8AF4}" destId="{9BDA12B1-4733-41E8-82AB-FFE05B1B58B3}" srcOrd="7" destOrd="0" presId="urn:microsoft.com/office/officeart/2005/8/layout/radial1"/>
    <dgm:cxn modelId="{A4B1FDBD-5247-4BC8-860E-79EABDCFE54D}" type="presParOf" srcId="{9BDA12B1-4733-41E8-82AB-FFE05B1B58B3}" destId="{A9329752-F6D5-40B1-86F2-09BC481BAEF0}" srcOrd="0" destOrd="0" presId="urn:microsoft.com/office/officeart/2005/8/layout/radial1"/>
    <dgm:cxn modelId="{A653EFAA-6002-41B4-8ABB-5DD09024F3B0}" type="presParOf" srcId="{581312DF-2B18-461F-8EF2-B92F241C8AF4}" destId="{29B04E8B-A2BB-4446-BAE9-DF1034621B19}" srcOrd="8" destOrd="0" presId="urn:microsoft.com/office/officeart/2005/8/layout/radial1"/>
    <dgm:cxn modelId="{9EDB6F13-B334-43C6-9BFC-C4FE90DEA55A}" type="presParOf" srcId="{581312DF-2B18-461F-8EF2-B92F241C8AF4}" destId="{FFDD1354-A937-433A-9486-B83BCFAC46A8}" srcOrd="9" destOrd="0" presId="urn:microsoft.com/office/officeart/2005/8/layout/radial1"/>
    <dgm:cxn modelId="{901F0D03-133E-4BFF-AC80-8806ED321BF3}" type="presParOf" srcId="{FFDD1354-A937-433A-9486-B83BCFAC46A8}" destId="{56184D51-40AA-4C99-84D9-A579C525B544}" srcOrd="0" destOrd="0" presId="urn:microsoft.com/office/officeart/2005/8/layout/radial1"/>
    <dgm:cxn modelId="{ED0BF366-4859-4ACD-A24D-D5008CEAE34A}" type="presParOf" srcId="{581312DF-2B18-461F-8EF2-B92F241C8AF4}" destId="{271A4EBC-A78E-4821-AD26-1FE93054BCAA}" srcOrd="10" destOrd="0" presId="urn:microsoft.com/office/officeart/2005/8/layout/radial1"/>
    <dgm:cxn modelId="{87791C91-3355-49CB-8609-4BC0D2E079DD}" type="presParOf" srcId="{581312DF-2B18-461F-8EF2-B92F241C8AF4}" destId="{46F32A6F-B4A7-4C72-BB74-BC0486A487EC}" srcOrd="11" destOrd="0" presId="urn:microsoft.com/office/officeart/2005/8/layout/radial1"/>
    <dgm:cxn modelId="{9DF47298-6FCD-4190-9260-B85AC854BE68}" type="presParOf" srcId="{46F32A6F-B4A7-4C72-BB74-BC0486A487EC}" destId="{AD549EB0-B2F8-4D49-84DA-E3BC7854C084}" srcOrd="0" destOrd="0" presId="urn:microsoft.com/office/officeart/2005/8/layout/radial1"/>
    <dgm:cxn modelId="{237D9CD3-D359-4301-BB8E-1E067F99C1D6}" type="presParOf" srcId="{581312DF-2B18-461F-8EF2-B92F241C8AF4}" destId="{3BC4B2E9-4EA1-4A8F-B831-6994F6406AED}" srcOrd="12"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54379B-F1F7-45E2-BCF3-79C42C379B46}" type="doc">
      <dgm:prSet loTypeId="urn:microsoft.com/office/officeart/2005/8/layout/radial1" loCatId="cycle" qsTypeId="urn:microsoft.com/office/officeart/2005/8/quickstyle/simple1" qsCatId="simple" csTypeId="urn:microsoft.com/office/officeart/2005/8/colors/accent0_2" csCatId="mainScheme" phldr="1"/>
      <dgm:spPr/>
      <dgm:t>
        <a:bodyPr/>
        <a:lstStyle/>
        <a:p>
          <a:pPr rtl="1"/>
          <a:endParaRPr lang="fa-IR"/>
        </a:p>
      </dgm:t>
    </dgm:pt>
    <dgm:pt modelId="{74DCBA55-22C6-463D-8414-0138740B8C8A}">
      <dgm:prSet phldrT="[Text]"/>
      <dgm:spPr/>
      <dgm:t>
        <a:bodyPr/>
        <a:lstStyle/>
        <a:p>
          <a:pPr rtl="1"/>
          <a:r>
            <a:rPr lang="fa-IR" b="1" dirty="0" smtClean="0">
              <a:solidFill>
                <a:srgbClr val="FF0000"/>
              </a:solidFill>
            </a:rPr>
            <a:t>علت تقابل اسلام و غرب</a:t>
          </a:r>
          <a:endParaRPr lang="fa-IR" b="1" dirty="0">
            <a:solidFill>
              <a:srgbClr val="FF0000"/>
            </a:solidFill>
          </a:endParaRPr>
        </a:p>
      </dgm:t>
    </dgm:pt>
    <dgm:pt modelId="{5299810F-BFDA-4675-A67B-E8C1BF698728}" type="parTrans" cxnId="{31433BFD-9668-4C68-B1E2-6DEA3AA4EA6B}">
      <dgm:prSet/>
      <dgm:spPr/>
      <dgm:t>
        <a:bodyPr/>
        <a:lstStyle/>
        <a:p>
          <a:pPr rtl="1"/>
          <a:endParaRPr lang="fa-IR"/>
        </a:p>
      </dgm:t>
    </dgm:pt>
    <dgm:pt modelId="{A2FDD280-A1AA-4841-9EB4-A2B06F4A7D0E}" type="sibTrans" cxnId="{31433BFD-9668-4C68-B1E2-6DEA3AA4EA6B}">
      <dgm:prSet/>
      <dgm:spPr/>
      <dgm:t>
        <a:bodyPr/>
        <a:lstStyle/>
        <a:p>
          <a:pPr rtl="1"/>
          <a:endParaRPr lang="fa-IR"/>
        </a:p>
      </dgm:t>
    </dgm:pt>
    <dgm:pt modelId="{51FD0696-67D2-49A8-ADF8-BEB337E13F9D}">
      <dgm:prSet phldrT="[Text]"/>
      <dgm:spPr/>
      <dgm:t>
        <a:bodyPr/>
        <a:lstStyle/>
        <a:p>
          <a:pPr rtl="1"/>
          <a:r>
            <a:rPr lang="fa-IR" b="1" smtClean="0">
              <a:hlinkClick xmlns:r="http://schemas.openxmlformats.org/officeDocument/2006/relationships" r:id="rId1" action="ppaction://hlinksldjump"/>
            </a:rPr>
            <a:t>1. قطع دست غربيان از منافع کشور</a:t>
          </a:r>
          <a:endParaRPr lang="fa-IR" b="1" dirty="0"/>
        </a:p>
      </dgm:t>
    </dgm:pt>
    <dgm:pt modelId="{0C4AAB19-A367-4FBD-9275-F1CD01F59DCD}" type="parTrans" cxnId="{023311E2-14AF-489A-98BD-713F70F3655E}">
      <dgm:prSet/>
      <dgm:spPr/>
      <dgm:t>
        <a:bodyPr/>
        <a:lstStyle/>
        <a:p>
          <a:pPr rtl="1"/>
          <a:endParaRPr lang="fa-IR"/>
        </a:p>
      </dgm:t>
    </dgm:pt>
    <dgm:pt modelId="{7158A343-9052-4572-9A2B-189D9A3C5814}" type="sibTrans" cxnId="{023311E2-14AF-489A-98BD-713F70F3655E}">
      <dgm:prSet/>
      <dgm:spPr/>
      <dgm:t>
        <a:bodyPr/>
        <a:lstStyle/>
        <a:p>
          <a:pPr rtl="1"/>
          <a:endParaRPr lang="fa-IR"/>
        </a:p>
      </dgm:t>
    </dgm:pt>
    <dgm:pt modelId="{AE4FEAFA-B2DA-4E06-8141-5CCCD70D6B3D}">
      <dgm:prSet phldrT="[Text]"/>
      <dgm:spPr/>
      <dgm:t>
        <a:bodyPr/>
        <a:lstStyle/>
        <a:p>
          <a:pPr rtl="1"/>
          <a:r>
            <a:rPr lang="fa-IR" b="1" smtClean="0">
              <a:hlinkClick xmlns:r="http://schemas.openxmlformats.org/officeDocument/2006/relationships" r:id="rId2" action="ppaction://hlinksldjump"/>
            </a:rPr>
            <a:t>3. تهديد دوستان غرب</a:t>
          </a:r>
          <a:endParaRPr lang="fa-IR" b="1" dirty="0"/>
        </a:p>
      </dgm:t>
    </dgm:pt>
    <dgm:pt modelId="{FB2F988F-CF08-40BD-A544-78EA6C33AAC9}" type="parTrans" cxnId="{8271E312-51F0-4585-ACA1-03FB4341567D}">
      <dgm:prSet/>
      <dgm:spPr/>
      <dgm:t>
        <a:bodyPr/>
        <a:lstStyle/>
        <a:p>
          <a:pPr rtl="1"/>
          <a:endParaRPr lang="fa-IR"/>
        </a:p>
      </dgm:t>
    </dgm:pt>
    <dgm:pt modelId="{8D95BC27-9BCE-444B-9246-EB55C4274976}" type="sibTrans" cxnId="{8271E312-51F0-4585-ACA1-03FB4341567D}">
      <dgm:prSet/>
      <dgm:spPr/>
      <dgm:t>
        <a:bodyPr/>
        <a:lstStyle/>
        <a:p>
          <a:pPr rtl="1"/>
          <a:endParaRPr lang="fa-IR"/>
        </a:p>
      </dgm:t>
    </dgm:pt>
    <dgm:pt modelId="{9CBA3297-3935-4A0E-96F3-D3902F80B556}">
      <dgm:prSet phldrT="[Text]"/>
      <dgm:spPr/>
      <dgm:t>
        <a:bodyPr/>
        <a:lstStyle/>
        <a:p>
          <a:pPr rtl="1"/>
          <a:r>
            <a:rPr lang="fa-IR" b="1" smtClean="0">
              <a:hlinkClick xmlns:r="http://schemas.openxmlformats.org/officeDocument/2006/relationships" r:id="rId3" action="ppaction://hlinksldjump"/>
            </a:rPr>
            <a:t>4. تقابل در باورها و ايدئولوژي</a:t>
          </a:r>
          <a:endParaRPr lang="fa-IR" b="1" dirty="0"/>
        </a:p>
      </dgm:t>
    </dgm:pt>
    <dgm:pt modelId="{D55BB114-0FC0-4888-B444-AAFFC30869CD}" type="parTrans" cxnId="{541A1972-75F7-467B-BA8F-8B65CD9E415C}">
      <dgm:prSet/>
      <dgm:spPr/>
      <dgm:t>
        <a:bodyPr/>
        <a:lstStyle/>
        <a:p>
          <a:pPr rtl="1"/>
          <a:endParaRPr lang="fa-IR"/>
        </a:p>
      </dgm:t>
    </dgm:pt>
    <dgm:pt modelId="{516B46B8-4C59-47E1-BD63-33A1453033D2}" type="sibTrans" cxnId="{541A1972-75F7-467B-BA8F-8B65CD9E415C}">
      <dgm:prSet/>
      <dgm:spPr/>
      <dgm:t>
        <a:bodyPr/>
        <a:lstStyle/>
        <a:p>
          <a:pPr rtl="1"/>
          <a:endParaRPr lang="fa-IR"/>
        </a:p>
      </dgm:t>
    </dgm:pt>
    <dgm:pt modelId="{9B811173-B1A7-4173-A4AF-A62D6320236A}">
      <dgm:prSet phldrT="[Text]"/>
      <dgm:spPr/>
      <dgm:t>
        <a:bodyPr/>
        <a:lstStyle/>
        <a:p>
          <a:pPr rtl="1"/>
          <a:r>
            <a:rPr lang="fa-IR" b="1" dirty="0" smtClean="0">
              <a:hlinkClick xmlns:r="http://schemas.openxmlformats.org/officeDocument/2006/relationships" r:id="rId4" action="ppaction://hlinksldjump"/>
            </a:rPr>
            <a:t>2. پا گذاشتن به حريم دانشهاي ممنوعه</a:t>
          </a:r>
          <a:endParaRPr lang="fa-IR" b="1" dirty="0"/>
        </a:p>
      </dgm:t>
    </dgm:pt>
    <dgm:pt modelId="{502CC150-EFBE-4187-A008-C8E87BA1C454}" type="parTrans" cxnId="{EE41BAB3-53A9-489C-B730-624F697C2C69}">
      <dgm:prSet/>
      <dgm:spPr/>
      <dgm:t>
        <a:bodyPr/>
        <a:lstStyle/>
        <a:p>
          <a:pPr rtl="1"/>
          <a:endParaRPr lang="fa-IR"/>
        </a:p>
      </dgm:t>
    </dgm:pt>
    <dgm:pt modelId="{73168306-C62B-4557-B0E3-C301E0DC94C5}" type="sibTrans" cxnId="{EE41BAB3-53A9-489C-B730-624F697C2C69}">
      <dgm:prSet/>
      <dgm:spPr/>
      <dgm:t>
        <a:bodyPr/>
        <a:lstStyle/>
        <a:p>
          <a:pPr rtl="1"/>
          <a:endParaRPr lang="fa-IR"/>
        </a:p>
      </dgm:t>
    </dgm:pt>
    <dgm:pt modelId="{F72FBD8D-FC7F-496D-80C8-1C17E1367D1C}" type="pres">
      <dgm:prSet presAssocID="{1A54379B-F1F7-45E2-BCF3-79C42C379B46}" presName="cycle" presStyleCnt="0">
        <dgm:presLayoutVars>
          <dgm:chMax val="1"/>
          <dgm:dir/>
          <dgm:animLvl val="ctr"/>
          <dgm:resizeHandles val="exact"/>
        </dgm:presLayoutVars>
      </dgm:prSet>
      <dgm:spPr/>
      <dgm:t>
        <a:bodyPr/>
        <a:lstStyle/>
        <a:p>
          <a:pPr rtl="1"/>
          <a:endParaRPr lang="fa-IR"/>
        </a:p>
      </dgm:t>
    </dgm:pt>
    <dgm:pt modelId="{342E5487-E4F3-49CF-B76B-1416C76373CE}" type="pres">
      <dgm:prSet presAssocID="{74DCBA55-22C6-463D-8414-0138740B8C8A}" presName="centerShape" presStyleLbl="node0" presStyleIdx="0" presStyleCnt="1"/>
      <dgm:spPr/>
      <dgm:t>
        <a:bodyPr/>
        <a:lstStyle/>
        <a:p>
          <a:pPr rtl="1"/>
          <a:endParaRPr lang="fa-IR"/>
        </a:p>
      </dgm:t>
    </dgm:pt>
    <dgm:pt modelId="{FD452574-9B8B-4A06-AF11-31AD29161A84}" type="pres">
      <dgm:prSet presAssocID="{0C4AAB19-A367-4FBD-9275-F1CD01F59DCD}" presName="Name9" presStyleLbl="parChTrans1D2" presStyleIdx="0" presStyleCnt="4"/>
      <dgm:spPr/>
      <dgm:t>
        <a:bodyPr/>
        <a:lstStyle/>
        <a:p>
          <a:pPr rtl="1"/>
          <a:endParaRPr lang="fa-IR"/>
        </a:p>
      </dgm:t>
    </dgm:pt>
    <dgm:pt modelId="{800D398A-E6CE-4144-B2D0-90B11645A6D0}" type="pres">
      <dgm:prSet presAssocID="{0C4AAB19-A367-4FBD-9275-F1CD01F59DCD}" presName="connTx" presStyleLbl="parChTrans1D2" presStyleIdx="0" presStyleCnt="4"/>
      <dgm:spPr/>
      <dgm:t>
        <a:bodyPr/>
        <a:lstStyle/>
        <a:p>
          <a:pPr rtl="1"/>
          <a:endParaRPr lang="fa-IR"/>
        </a:p>
      </dgm:t>
    </dgm:pt>
    <dgm:pt modelId="{22A6423F-34EB-4463-901C-E979F554F096}" type="pres">
      <dgm:prSet presAssocID="{51FD0696-67D2-49A8-ADF8-BEB337E13F9D}" presName="node" presStyleLbl="node1" presStyleIdx="0" presStyleCnt="4">
        <dgm:presLayoutVars>
          <dgm:bulletEnabled val="1"/>
        </dgm:presLayoutVars>
      </dgm:prSet>
      <dgm:spPr/>
      <dgm:t>
        <a:bodyPr/>
        <a:lstStyle/>
        <a:p>
          <a:pPr rtl="1"/>
          <a:endParaRPr lang="fa-IR"/>
        </a:p>
      </dgm:t>
    </dgm:pt>
    <dgm:pt modelId="{124269C2-0112-4E91-9E2D-9317404442E1}" type="pres">
      <dgm:prSet presAssocID="{FB2F988F-CF08-40BD-A544-78EA6C33AAC9}" presName="Name9" presStyleLbl="parChTrans1D2" presStyleIdx="1" presStyleCnt="4"/>
      <dgm:spPr/>
      <dgm:t>
        <a:bodyPr/>
        <a:lstStyle/>
        <a:p>
          <a:pPr rtl="1"/>
          <a:endParaRPr lang="fa-IR"/>
        </a:p>
      </dgm:t>
    </dgm:pt>
    <dgm:pt modelId="{92BE07C9-5656-4155-9EE9-DD4BE764385D}" type="pres">
      <dgm:prSet presAssocID="{FB2F988F-CF08-40BD-A544-78EA6C33AAC9}" presName="connTx" presStyleLbl="parChTrans1D2" presStyleIdx="1" presStyleCnt="4"/>
      <dgm:spPr/>
      <dgm:t>
        <a:bodyPr/>
        <a:lstStyle/>
        <a:p>
          <a:pPr rtl="1"/>
          <a:endParaRPr lang="fa-IR"/>
        </a:p>
      </dgm:t>
    </dgm:pt>
    <dgm:pt modelId="{7CAF0DD2-49E0-40A3-B870-8E40C0D62BF1}" type="pres">
      <dgm:prSet presAssocID="{AE4FEAFA-B2DA-4E06-8141-5CCCD70D6B3D}" presName="node" presStyleLbl="node1" presStyleIdx="1" presStyleCnt="4">
        <dgm:presLayoutVars>
          <dgm:bulletEnabled val="1"/>
        </dgm:presLayoutVars>
      </dgm:prSet>
      <dgm:spPr/>
      <dgm:t>
        <a:bodyPr/>
        <a:lstStyle/>
        <a:p>
          <a:pPr rtl="1"/>
          <a:endParaRPr lang="fa-IR"/>
        </a:p>
      </dgm:t>
    </dgm:pt>
    <dgm:pt modelId="{37EAB7CF-D19E-4F24-A73D-13EEBAC6B4E3}" type="pres">
      <dgm:prSet presAssocID="{D55BB114-0FC0-4888-B444-AAFFC30869CD}" presName="Name9" presStyleLbl="parChTrans1D2" presStyleIdx="2" presStyleCnt="4"/>
      <dgm:spPr/>
      <dgm:t>
        <a:bodyPr/>
        <a:lstStyle/>
        <a:p>
          <a:pPr rtl="1"/>
          <a:endParaRPr lang="fa-IR"/>
        </a:p>
      </dgm:t>
    </dgm:pt>
    <dgm:pt modelId="{09A55016-7680-475B-A80B-DD10037836DA}" type="pres">
      <dgm:prSet presAssocID="{D55BB114-0FC0-4888-B444-AAFFC30869CD}" presName="connTx" presStyleLbl="parChTrans1D2" presStyleIdx="2" presStyleCnt="4"/>
      <dgm:spPr/>
      <dgm:t>
        <a:bodyPr/>
        <a:lstStyle/>
        <a:p>
          <a:pPr rtl="1"/>
          <a:endParaRPr lang="fa-IR"/>
        </a:p>
      </dgm:t>
    </dgm:pt>
    <dgm:pt modelId="{0151103A-C61E-4A01-9894-F8BF88F7B3FD}" type="pres">
      <dgm:prSet presAssocID="{9CBA3297-3935-4A0E-96F3-D3902F80B556}" presName="node" presStyleLbl="node1" presStyleIdx="2" presStyleCnt="4">
        <dgm:presLayoutVars>
          <dgm:bulletEnabled val="1"/>
        </dgm:presLayoutVars>
      </dgm:prSet>
      <dgm:spPr/>
      <dgm:t>
        <a:bodyPr/>
        <a:lstStyle/>
        <a:p>
          <a:pPr rtl="1"/>
          <a:endParaRPr lang="fa-IR"/>
        </a:p>
      </dgm:t>
    </dgm:pt>
    <dgm:pt modelId="{497652A0-346A-4039-BF19-BE2D649FE5A0}" type="pres">
      <dgm:prSet presAssocID="{502CC150-EFBE-4187-A008-C8E87BA1C454}" presName="Name9" presStyleLbl="parChTrans1D2" presStyleIdx="3" presStyleCnt="4"/>
      <dgm:spPr/>
      <dgm:t>
        <a:bodyPr/>
        <a:lstStyle/>
        <a:p>
          <a:pPr rtl="1"/>
          <a:endParaRPr lang="fa-IR"/>
        </a:p>
      </dgm:t>
    </dgm:pt>
    <dgm:pt modelId="{088A6702-E09D-4260-9DBE-E0EB39EEFC7E}" type="pres">
      <dgm:prSet presAssocID="{502CC150-EFBE-4187-A008-C8E87BA1C454}" presName="connTx" presStyleLbl="parChTrans1D2" presStyleIdx="3" presStyleCnt="4"/>
      <dgm:spPr/>
      <dgm:t>
        <a:bodyPr/>
        <a:lstStyle/>
        <a:p>
          <a:pPr rtl="1"/>
          <a:endParaRPr lang="fa-IR"/>
        </a:p>
      </dgm:t>
    </dgm:pt>
    <dgm:pt modelId="{1B83692E-5161-46AD-B282-1C9290F8A2E1}" type="pres">
      <dgm:prSet presAssocID="{9B811173-B1A7-4173-A4AF-A62D6320236A}" presName="node" presStyleLbl="node1" presStyleIdx="3" presStyleCnt="4">
        <dgm:presLayoutVars>
          <dgm:bulletEnabled val="1"/>
        </dgm:presLayoutVars>
      </dgm:prSet>
      <dgm:spPr/>
      <dgm:t>
        <a:bodyPr/>
        <a:lstStyle/>
        <a:p>
          <a:pPr rtl="1"/>
          <a:endParaRPr lang="fa-IR"/>
        </a:p>
      </dgm:t>
    </dgm:pt>
  </dgm:ptLst>
  <dgm:cxnLst>
    <dgm:cxn modelId="{4BB26155-7188-42BD-BAB1-CBEF153C5269}" type="presOf" srcId="{FB2F988F-CF08-40BD-A544-78EA6C33AAC9}" destId="{92BE07C9-5656-4155-9EE9-DD4BE764385D}" srcOrd="1" destOrd="0" presId="urn:microsoft.com/office/officeart/2005/8/layout/radial1"/>
    <dgm:cxn modelId="{8271E312-51F0-4585-ACA1-03FB4341567D}" srcId="{74DCBA55-22C6-463D-8414-0138740B8C8A}" destId="{AE4FEAFA-B2DA-4E06-8141-5CCCD70D6B3D}" srcOrd="1" destOrd="0" parTransId="{FB2F988F-CF08-40BD-A544-78EA6C33AAC9}" sibTransId="{8D95BC27-9BCE-444B-9246-EB55C4274976}"/>
    <dgm:cxn modelId="{7E091C06-910B-4081-8EFD-E9BC9FC8FD24}" type="presOf" srcId="{74DCBA55-22C6-463D-8414-0138740B8C8A}" destId="{342E5487-E4F3-49CF-B76B-1416C76373CE}" srcOrd="0" destOrd="0" presId="urn:microsoft.com/office/officeart/2005/8/layout/radial1"/>
    <dgm:cxn modelId="{31433BFD-9668-4C68-B1E2-6DEA3AA4EA6B}" srcId="{1A54379B-F1F7-45E2-BCF3-79C42C379B46}" destId="{74DCBA55-22C6-463D-8414-0138740B8C8A}" srcOrd="0" destOrd="0" parTransId="{5299810F-BFDA-4675-A67B-E8C1BF698728}" sibTransId="{A2FDD280-A1AA-4841-9EB4-A2B06F4A7D0E}"/>
    <dgm:cxn modelId="{EE41BAB3-53A9-489C-B730-624F697C2C69}" srcId="{74DCBA55-22C6-463D-8414-0138740B8C8A}" destId="{9B811173-B1A7-4173-A4AF-A62D6320236A}" srcOrd="3" destOrd="0" parTransId="{502CC150-EFBE-4187-A008-C8E87BA1C454}" sibTransId="{73168306-C62B-4557-B0E3-C301E0DC94C5}"/>
    <dgm:cxn modelId="{541A1972-75F7-467B-BA8F-8B65CD9E415C}" srcId="{74DCBA55-22C6-463D-8414-0138740B8C8A}" destId="{9CBA3297-3935-4A0E-96F3-D3902F80B556}" srcOrd="2" destOrd="0" parTransId="{D55BB114-0FC0-4888-B444-AAFFC30869CD}" sibTransId="{516B46B8-4C59-47E1-BD63-33A1453033D2}"/>
    <dgm:cxn modelId="{67177B57-64E2-4501-A298-86127304B8C3}" type="presOf" srcId="{D55BB114-0FC0-4888-B444-AAFFC30869CD}" destId="{09A55016-7680-475B-A80B-DD10037836DA}" srcOrd="1" destOrd="0" presId="urn:microsoft.com/office/officeart/2005/8/layout/radial1"/>
    <dgm:cxn modelId="{322EDE4E-BFAF-45AE-B6D1-431CE5CCF878}" type="presOf" srcId="{9CBA3297-3935-4A0E-96F3-D3902F80B556}" destId="{0151103A-C61E-4A01-9894-F8BF88F7B3FD}" srcOrd="0" destOrd="0" presId="urn:microsoft.com/office/officeart/2005/8/layout/radial1"/>
    <dgm:cxn modelId="{EB4B7BAB-33CA-4EB6-8876-D27915CE7CA1}" type="presOf" srcId="{AE4FEAFA-B2DA-4E06-8141-5CCCD70D6B3D}" destId="{7CAF0DD2-49E0-40A3-B870-8E40C0D62BF1}" srcOrd="0" destOrd="0" presId="urn:microsoft.com/office/officeart/2005/8/layout/radial1"/>
    <dgm:cxn modelId="{A038C8ED-D19E-47F6-A04E-8430A645C2EB}" type="presOf" srcId="{FB2F988F-CF08-40BD-A544-78EA6C33AAC9}" destId="{124269C2-0112-4E91-9E2D-9317404442E1}" srcOrd="0" destOrd="0" presId="urn:microsoft.com/office/officeart/2005/8/layout/radial1"/>
    <dgm:cxn modelId="{B1B98D7F-E5D2-4238-BDA5-15C79DFC73EE}" type="presOf" srcId="{D55BB114-0FC0-4888-B444-AAFFC30869CD}" destId="{37EAB7CF-D19E-4F24-A73D-13EEBAC6B4E3}" srcOrd="0" destOrd="0" presId="urn:microsoft.com/office/officeart/2005/8/layout/radial1"/>
    <dgm:cxn modelId="{FB4B7A03-2C87-4B3C-960F-91D82619E302}" type="presOf" srcId="{0C4AAB19-A367-4FBD-9275-F1CD01F59DCD}" destId="{800D398A-E6CE-4144-B2D0-90B11645A6D0}" srcOrd="1" destOrd="0" presId="urn:microsoft.com/office/officeart/2005/8/layout/radial1"/>
    <dgm:cxn modelId="{E93C816B-A920-4CF2-A82A-4D2BA09C3CDE}" type="presOf" srcId="{502CC150-EFBE-4187-A008-C8E87BA1C454}" destId="{088A6702-E09D-4260-9DBE-E0EB39EEFC7E}" srcOrd="1" destOrd="0" presId="urn:microsoft.com/office/officeart/2005/8/layout/radial1"/>
    <dgm:cxn modelId="{86976CC9-D5D9-4BFE-A444-C1B0217EA34A}" type="presOf" srcId="{502CC150-EFBE-4187-A008-C8E87BA1C454}" destId="{497652A0-346A-4039-BF19-BE2D649FE5A0}" srcOrd="0" destOrd="0" presId="urn:microsoft.com/office/officeart/2005/8/layout/radial1"/>
    <dgm:cxn modelId="{1D4F5F0B-D4FA-4246-9FA7-4F168F8EA0F0}" type="presOf" srcId="{51FD0696-67D2-49A8-ADF8-BEB337E13F9D}" destId="{22A6423F-34EB-4463-901C-E979F554F096}" srcOrd="0" destOrd="0" presId="urn:microsoft.com/office/officeart/2005/8/layout/radial1"/>
    <dgm:cxn modelId="{023311E2-14AF-489A-98BD-713F70F3655E}" srcId="{74DCBA55-22C6-463D-8414-0138740B8C8A}" destId="{51FD0696-67D2-49A8-ADF8-BEB337E13F9D}" srcOrd="0" destOrd="0" parTransId="{0C4AAB19-A367-4FBD-9275-F1CD01F59DCD}" sibTransId="{7158A343-9052-4572-9A2B-189D9A3C5814}"/>
    <dgm:cxn modelId="{165F083F-C32C-4C62-BE28-F398B1A0AF8B}" type="presOf" srcId="{0C4AAB19-A367-4FBD-9275-F1CD01F59DCD}" destId="{FD452574-9B8B-4A06-AF11-31AD29161A84}" srcOrd="0" destOrd="0" presId="urn:microsoft.com/office/officeart/2005/8/layout/radial1"/>
    <dgm:cxn modelId="{B1549653-6BCD-46FA-A111-0B4920EEAFD4}" type="presOf" srcId="{9B811173-B1A7-4173-A4AF-A62D6320236A}" destId="{1B83692E-5161-46AD-B282-1C9290F8A2E1}" srcOrd="0" destOrd="0" presId="urn:microsoft.com/office/officeart/2005/8/layout/radial1"/>
    <dgm:cxn modelId="{B2897F61-BCE7-4191-8BFB-E7C1BAC659D3}" type="presOf" srcId="{1A54379B-F1F7-45E2-BCF3-79C42C379B46}" destId="{F72FBD8D-FC7F-496D-80C8-1C17E1367D1C}" srcOrd="0" destOrd="0" presId="urn:microsoft.com/office/officeart/2005/8/layout/radial1"/>
    <dgm:cxn modelId="{A603F41F-5DE4-436B-940D-64DE204A143E}" type="presParOf" srcId="{F72FBD8D-FC7F-496D-80C8-1C17E1367D1C}" destId="{342E5487-E4F3-49CF-B76B-1416C76373CE}" srcOrd="0" destOrd="0" presId="urn:microsoft.com/office/officeart/2005/8/layout/radial1"/>
    <dgm:cxn modelId="{EBEC5FC7-E636-4EF6-A488-5589228773A4}" type="presParOf" srcId="{F72FBD8D-FC7F-496D-80C8-1C17E1367D1C}" destId="{FD452574-9B8B-4A06-AF11-31AD29161A84}" srcOrd="1" destOrd="0" presId="urn:microsoft.com/office/officeart/2005/8/layout/radial1"/>
    <dgm:cxn modelId="{BB6D4EF3-472F-499F-8F4C-25D4A188BD4F}" type="presParOf" srcId="{FD452574-9B8B-4A06-AF11-31AD29161A84}" destId="{800D398A-E6CE-4144-B2D0-90B11645A6D0}" srcOrd="0" destOrd="0" presId="urn:microsoft.com/office/officeart/2005/8/layout/radial1"/>
    <dgm:cxn modelId="{E59B5175-982A-4057-9F51-27D9457BFA33}" type="presParOf" srcId="{F72FBD8D-FC7F-496D-80C8-1C17E1367D1C}" destId="{22A6423F-34EB-4463-901C-E979F554F096}" srcOrd="2" destOrd="0" presId="urn:microsoft.com/office/officeart/2005/8/layout/radial1"/>
    <dgm:cxn modelId="{2B86FF01-6473-45F3-B1B9-2B99899C09EB}" type="presParOf" srcId="{F72FBD8D-FC7F-496D-80C8-1C17E1367D1C}" destId="{124269C2-0112-4E91-9E2D-9317404442E1}" srcOrd="3" destOrd="0" presId="urn:microsoft.com/office/officeart/2005/8/layout/radial1"/>
    <dgm:cxn modelId="{92B4518C-A49B-41F6-AFC0-E9CC887F19EC}" type="presParOf" srcId="{124269C2-0112-4E91-9E2D-9317404442E1}" destId="{92BE07C9-5656-4155-9EE9-DD4BE764385D}" srcOrd="0" destOrd="0" presId="urn:microsoft.com/office/officeart/2005/8/layout/radial1"/>
    <dgm:cxn modelId="{2264E37C-8733-42C4-BA4B-6DA4073AFAD5}" type="presParOf" srcId="{F72FBD8D-FC7F-496D-80C8-1C17E1367D1C}" destId="{7CAF0DD2-49E0-40A3-B870-8E40C0D62BF1}" srcOrd="4" destOrd="0" presId="urn:microsoft.com/office/officeart/2005/8/layout/radial1"/>
    <dgm:cxn modelId="{161D34AD-4B3A-4ED5-BB63-0B7654E2231C}" type="presParOf" srcId="{F72FBD8D-FC7F-496D-80C8-1C17E1367D1C}" destId="{37EAB7CF-D19E-4F24-A73D-13EEBAC6B4E3}" srcOrd="5" destOrd="0" presId="urn:microsoft.com/office/officeart/2005/8/layout/radial1"/>
    <dgm:cxn modelId="{DC18F37E-FDBA-4345-96DB-386695644C50}" type="presParOf" srcId="{37EAB7CF-D19E-4F24-A73D-13EEBAC6B4E3}" destId="{09A55016-7680-475B-A80B-DD10037836DA}" srcOrd="0" destOrd="0" presId="urn:microsoft.com/office/officeart/2005/8/layout/radial1"/>
    <dgm:cxn modelId="{5D9D948D-4413-4E1C-A670-20D37E03797D}" type="presParOf" srcId="{F72FBD8D-FC7F-496D-80C8-1C17E1367D1C}" destId="{0151103A-C61E-4A01-9894-F8BF88F7B3FD}" srcOrd="6" destOrd="0" presId="urn:microsoft.com/office/officeart/2005/8/layout/radial1"/>
    <dgm:cxn modelId="{9CD60792-C40C-4535-87F1-D4B6B20AD716}" type="presParOf" srcId="{F72FBD8D-FC7F-496D-80C8-1C17E1367D1C}" destId="{497652A0-346A-4039-BF19-BE2D649FE5A0}" srcOrd="7" destOrd="0" presId="urn:microsoft.com/office/officeart/2005/8/layout/radial1"/>
    <dgm:cxn modelId="{59EA11D2-EE3F-46A4-B25E-3475D0A9709D}" type="presParOf" srcId="{497652A0-346A-4039-BF19-BE2D649FE5A0}" destId="{088A6702-E09D-4260-9DBE-E0EB39EEFC7E}" srcOrd="0" destOrd="0" presId="urn:microsoft.com/office/officeart/2005/8/layout/radial1"/>
    <dgm:cxn modelId="{FFD0C315-699E-48BC-A04D-753BF63B8CB0}" type="presParOf" srcId="{F72FBD8D-FC7F-496D-80C8-1C17E1367D1C}" destId="{1B83692E-5161-46AD-B282-1C9290F8A2E1}"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C34C6E8-A274-4FC5-971E-77FB5D3E8754}" type="doc">
      <dgm:prSet loTypeId="urn:microsoft.com/office/officeart/2005/8/layout/radial1" loCatId="cycle" qsTypeId="urn:microsoft.com/office/officeart/2005/8/quickstyle/simple1" qsCatId="simple" csTypeId="urn:microsoft.com/office/officeart/2005/8/colors/accent4_1" csCatId="accent4" phldr="1"/>
      <dgm:spPr/>
      <dgm:t>
        <a:bodyPr/>
        <a:lstStyle/>
        <a:p>
          <a:pPr rtl="1"/>
          <a:endParaRPr lang="fa-IR"/>
        </a:p>
      </dgm:t>
    </dgm:pt>
    <dgm:pt modelId="{8FDCDD3D-2418-4A67-A15B-857E1EFB9122}">
      <dgm:prSet phldrT="[Text]"/>
      <dgm:spPr/>
      <dgm:t>
        <a:bodyPr/>
        <a:lstStyle/>
        <a:p>
          <a:pPr rtl="1"/>
          <a:r>
            <a:rPr lang="fa-IR" b="1" dirty="0" smtClean="0">
              <a:solidFill>
                <a:srgbClr val="C00000"/>
              </a:solidFill>
            </a:rPr>
            <a:t>ابزارها</a:t>
          </a:r>
          <a:endParaRPr lang="fa-IR" b="1" dirty="0">
            <a:solidFill>
              <a:srgbClr val="C00000"/>
            </a:solidFill>
          </a:endParaRPr>
        </a:p>
      </dgm:t>
    </dgm:pt>
    <dgm:pt modelId="{D6E7A9E4-175D-425B-9651-73493A477842}" type="parTrans" cxnId="{A71A6F60-B22B-4E31-ABDD-5F649CAE784D}">
      <dgm:prSet/>
      <dgm:spPr/>
      <dgm:t>
        <a:bodyPr/>
        <a:lstStyle/>
        <a:p>
          <a:pPr rtl="1"/>
          <a:endParaRPr lang="fa-IR"/>
        </a:p>
      </dgm:t>
    </dgm:pt>
    <dgm:pt modelId="{629F18C8-B282-4BBA-8E35-E0828994FB92}" type="sibTrans" cxnId="{A71A6F60-B22B-4E31-ABDD-5F649CAE784D}">
      <dgm:prSet/>
      <dgm:spPr/>
      <dgm:t>
        <a:bodyPr/>
        <a:lstStyle/>
        <a:p>
          <a:pPr rtl="1"/>
          <a:endParaRPr lang="fa-IR"/>
        </a:p>
      </dgm:t>
    </dgm:pt>
    <dgm:pt modelId="{E46DA91D-6F1E-4FC8-9548-A73658C0DE3E}">
      <dgm:prSet phldrT="[Text]" custT="1"/>
      <dgm:spPr/>
      <dgm:t>
        <a:bodyPr/>
        <a:lstStyle/>
        <a:p>
          <a:pPr rtl="1"/>
          <a:r>
            <a:rPr lang="fa-IR" sz="1800" b="1" dirty="0" smtClean="0">
              <a:hlinkClick xmlns:r="http://schemas.openxmlformats.org/officeDocument/2006/relationships" r:id="rId1" action="ppaction://hlinksldjump"/>
            </a:rPr>
            <a:t>رسانه‌ها</a:t>
          </a:r>
          <a:endParaRPr lang="fa-IR" sz="1800" b="1" dirty="0"/>
        </a:p>
      </dgm:t>
    </dgm:pt>
    <dgm:pt modelId="{56EC1D82-8771-4FC1-8F77-E3AA570D753C}" type="parTrans" cxnId="{EECE018D-1729-48C8-9419-3DB1F224CEED}">
      <dgm:prSet/>
      <dgm:spPr/>
      <dgm:t>
        <a:bodyPr/>
        <a:lstStyle/>
        <a:p>
          <a:pPr rtl="1"/>
          <a:endParaRPr lang="fa-IR"/>
        </a:p>
      </dgm:t>
    </dgm:pt>
    <dgm:pt modelId="{EF93D61F-D1AF-42E1-AB35-AE0DB66711A0}" type="sibTrans" cxnId="{EECE018D-1729-48C8-9419-3DB1F224CEED}">
      <dgm:prSet/>
      <dgm:spPr/>
      <dgm:t>
        <a:bodyPr/>
        <a:lstStyle/>
        <a:p>
          <a:pPr rtl="1"/>
          <a:endParaRPr lang="fa-IR"/>
        </a:p>
      </dgm:t>
    </dgm:pt>
    <dgm:pt modelId="{713AAF52-FF7E-4A87-9D4A-DD972FB1BB26}">
      <dgm:prSet phldrT="[Text]" custT="1"/>
      <dgm:spPr/>
      <dgm:t>
        <a:bodyPr/>
        <a:lstStyle/>
        <a:p>
          <a:pPr rtl="1"/>
          <a:r>
            <a:rPr lang="fa-IR" sz="1800" b="1" dirty="0" smtClean="0">
              <a:hlinkClick xmlns:r="http://schemas.openxmlformats.org/officeDocument/2006/relationships" r:id="rId2" action="ppaction://hlinksldjump"/>
            </a:rPr>
            <a:t>فيلم و سينما</a:t>
          </a:r>
          <a:endParaRPr lang="fa-IR" sz="1800" b="1" dirty="0"/>
        </a:p>
      </dgm:t>
    </dgm:pt>
    <dgm:pt modelId="{76438F25-0729-49DB-86C2-09B4A8CA99C3}" type="parTrans" cxnId="{E85CA287-3A28-44B1-B278-001FF0E1757A}">
      <dgm:prSet/>
      <dgm:spPr/>
      <dgm:t>
        <a:bodyPr/>
        <a:lstStyle/>
        <a:p>
          <a:pPr rtl="1"/>
          <a:endParaRPr lang="fa-IR"/>
        </a:p>
      </dgm:t>
    </dgm:pt>
    <dgm:pt modelId="{CEFC2F2A-63BE-4840-B2D1-5EC4F43DF7C6}" type="sibTrans" cxnId="{E85CA287-3A28-44B1-B278-001FF0E1757A}">
      <dgm:prSet/>
      <dgm:spPr/>
      <dgm:t>
        <a:bodyPr/>
        <a:lstStyle/>
        <a:p>
          <a:pPr rtl="1"/>
          <a:endParaRPr lang="fa-IR"/>
        </a:p>
      </dgm:t>
    </dgm:pt>
    <dgm:pt modelId="{571871C6-72FC-4F99-8734-0A1EABCEC9BE}">
      <dgm:prSet phldrT="[Text]" custT="1"/>
      <dgm:spPr/>
      <dgm:t>
        <a:bodyPr/>
        <a:lstStyle/>
        <a:p>
          <a:pPr rtl="1"/>
          <a:r>
            <a:rPr lang="fa-IR" sz="1800" b="1" dirty="0" smtClean="0">
              <a:hlinkClick xmlns:r="http://schemas.openxmlformats.org/officeDocument/2006/relationships" r:id="rId3" action="ppaction://hlinksldjump"/>
            </a:rPr>
            <a:t>نشريات</a:t>
          </a:r>
          <a:endParaRPr lang="fa-IR" sz="1800" b="1" dirty="0"/>
        </a:p>
      </dgm:t>
    </dgm:pt>
    <dgm:pt modelId="{0A3C27CC-741C-4D60-AA19-ADA9E980E3DF}" type="parTrans" cxnId="{5D55D485-90A3-44E5-A253-0F3880A53C12}">
      <dgm:prSet/>
      <dgm:spPr/>
      <dgm:t>
        <a:bodyPr/>
        <a:lstStyle/>
        <a:p>
          <a:pPr rtl="1"/>
          <a:endParaRPr lang="fa-IR"/>
        </a:p>
      </dgm:t>
    </dgm:pt>
    <dgm:pt modelId="{2CE57BEB-0EF6-41B1-95FF-1D9D11E62BA7}" type="sibTrans" cxnId="{5D55D485-90A3-44E5-A253-0F3880A53C12}">
      <dgm:prSet/>
      <dgm:spPr/>
      <dgm:t>
        <a:bodyPr/>
        <a:lstStyle/>
        <a:p>
          <a:pPr rtl="1"/>
          <a:endParaRPr lang="fa-IR"/>
        </a:p>
      </dgm:t>
    </dgm:pt>
    <dgm:pt modelId="{501E54EC-CF81-4394-926D-0A1B072376F3}">
      <dgm:prSet phldrT="[Text]" custT="1"/>
      <dgm:spPr/>
      <dgm:t>
        <a:bodyPr/>
        <a:lstStyle/>
        <a:p>
          <a:pPr rtl="1"/>
          <a:r>
            <a:rPr lang="fa-IR" sz="1800" b="1" dirty="0" smtClean="0">
              <a:hlinkClick xmlns:r="http://schemas.openxmlformats.org/officeDocument/2006/relationships" r:id="rId4" action="ppaction://hlinksldjump"/>
            </a:rPr>
            <a:t>ادبيات</a:t>
          </a:r>
          <a:endParaRPr lang="fa-IR" sz="1800" b="1" dirty="0"/>
        </a:p>
      </dgm:t>
    </dgm:pt>
    <dgm:pt modelId="{8E5DCBCC-2ACF-4D24-BB03-00E966653955}" type="parTrans" cxnId="{694FD0F1-CC79-4D1F-BE6D-C2F175F9971A}">
      <dgm:prSet/>
      <dgm:spPr/>
      <dgm:t>
        <a:bodyPr/>
        <a:lstStyle/>
        <a:p>
          <a:pPr rtl="1"/>
          <a:endParaRPr lang="fa-IR"/>
        </a:p>
      </dgm:t>
    </dgm:pt>
    <dgm:pt modelId="{146F5D79-E42A-4160-9E9C-AD2F32012A72}" type="sibTrans" cxnId="{694FD0F1-CC79-4D1F-BE6D-C2F175F9971A}">
      <dgm:prSet/>
      <dgm:spPr/>
      <dgm:t>
        <a:bodyPr/>
        <a:lstStyle/>
        <a:p>
          <a:pPr rtl="1"/>
          <a:endParaRPr lang="fa-IR"/>
        </a:p>
      </dgm:t>
    </dgm:pt>
    <dgm:pt modelId="{F92B9F90-0ECF-4282-9397-0251E8D70041}">
      <dgm:prSet phldrT="[Text]"/>
      <dgm:spPr/>
      <dgm:t>
        <a:bodyPr/>
        <a:lstStyle/>
        <a:p>
          <a:pPr rtl="1"/>
          <a:endParaRPr lang="fa-IR"/>
        </a:p>
      </dgm:t>
    </dgm:pt>
    <dgm:pt modelId="{0F66214C-FD84-427C-AE07-BF4D6906BD29}" type="parTrans" cxnId="{C6F5619A-7080-49DC-B529-9CEDC4A347C5}">
      <dgm:prSet/>
      <dgm:spPr/>
      <dgm:t>
        <a:bodyPr/>
        <a:lstStyle/>
        <a:p>
          <a:pPr rtl="1"/>
          <a:endParaRPr lang="fa-IR"/>
        </a:p>
      </dgm:t>
    </dgm:pt>
    <dgm:pt modelId="{8D3B44B1-140C-4777-BB78-596DA6178477}" type="sibTrans" cxnId="{C6F5619A-7080-49DC-B529-9CEDC4A347C5}">
      <dgm:prSet/>
      <dgm:spPr/>
      <dgm:t>
        <a:bodyPr/>
        <a:lstStyle/>
        <a:p>
          <a:pPr rtl="1"/>
          <a:endParaRPr lang="fa-IR"/>
        </a:p>
      </dgm:t>
    </dgm:pt>
    <dgm:pt modelId="{F024A556-B7FE-4C02-B242-1EA7655DD09E}">
      <dgm:prSet phldrT="[Text]"/>
      <dgm:spPr/>
      <dgm:t>
        <a:bodyPr/>
        <a:lstStyle/>
        <a:p>
          <a:pPr rtl="1"/>
          <a:endParaRPr lang="fa-IR"/>
        </a:p>
      </dgm:t>
    </dgm:pt>
    <dgm:pt modelId="{A006F663-8559-4020-B1F7-6F273411AC3C}" type="parTrans" cxnId="{AA5BF009-D9C3-47C3-9134-36A8A70F33B4}">
      <dgm:prSet/>
      <dgm:spPr/>
      <dgm:t>
        <a:bodyPr/>
        <a:lstStyle/>
        <a:p>
          <a:pPr rtl="1"/>
          <a:endParaRPr lang="fa-IR"/>
        </a:p>
      </dgm:t>
    </dgm:pt>
    <dgm:pt modelId="{8952B147-5CB9-4EDE-8AA4-41724D8572B0}" type="sibTrans" cxnId="{AA5BF009-D9C3-47C3-9134-36A8A70F33B4}">
      <dgm:prSet/>
      <dgm:spPr/>
      <dgm:t>
        <a:bodyPr/>
        <a:lstStyle/>
        <a:p>
          <a:pPr rtl="1"/>
          <a:endParaRPr lang="fa-IR"/>
        </a:p>
      </dgm:t>
    </dgm:pt>
    <dgm:pt modelId="{F1089381-BABF-4932-BEC2-B54F144BE05C}">
      <dgm:prSet phldrT="[Text]"/>
      <dgm:spPr/>
      <dgm:t>
        <a:bodyPr/>
        <a:lstStyle/>
        <a:p>
          <a:pPr rtl="1"/>
          <a:endParaRPr lang="fa-IR"/>
        </a:p>
      </dgm:t>
    </dgm:pt>
    <dgm:pt modelId="{383DDED2-4142-42B9-82DE-52E04EF17AFC}" type="parTrans" cxnId="{BD1F46FD-457C-4679-9560-FEF319721A01}">
      <dgm:prSet/>
      <dgm:spPr/>
      <dgm:t>
        <a:bodyPr/>
        <a:lstStyle/>
        <a:p>
          <a:pPr rtl="1"/>
          <a:endParaRPr lang="fa-IR"/>
        </a:p>
      </dgm:t>
    </dgm:pt>
    <dgm:pt modelId="{E0831CDB-633F-4AB7-8402-6A15A4F9B4C7}" type="sibTrans" cxnId="{BD1F46FD-457C-4679-9560-FEF319721A01}">
      <dgm:prSet/>
      <dgm:spPr/>
      <dgm:t>
        <a:bodyPr/>
        <a:lstStyle/>
        <a:p>
          <a:pPr rtl="1"/>
          <a:endParaRPr lang="fa-IR"/>
        </a:p>
      </dgm:t>
    </dgm:pt>
    <dgm:pt modelId="{5BBE6025-F217-4118-BDD1-C2EF539F00DE}">
      <dgm:prSet custT="1"/>
      <dgm:spPr/>
      <dgm:t>
        <a:bodyPr/>
        <a:lstStyle/>
        <a:p>
          <a:pPr rtl="1"/>
          <a:r>
            <a:rPr lang="fa-IR" sz="1800" b="1" dirty="0" smtClean="0">
              <a:hlinkClick xmlns:r="http://schemas.openxmlformats.org/officeDocument/2006/relationships" r:id="rId5" action="ppaction://hlinksldjump"/>
            </a:rPr>
            <a:t>پويانمايي</a:t>
          </a:r>
          <a:endParaRPr lang="fa-IR" sz="1800" b="1" dirty="0" smtClean="0"/>
        </a:p>
      </dgm:t>
    </dgm:pt>
    <dgm:pt modelId="{66B0C3C8-1A98-4059-9A6D-FC058F3FF999}" type="parTrans" cxnId="{63A15152-C37C-4347-BB93-5DEDF1CA77F8}">
      <dgm:prSet/>
      <dgm:spPr/>
      <dgm:t>
        <a:bodyPr/>
        <a:lstStyle/>
        <a:p>
          <a:pPr rtl="1"/>
          <a:endParaRPr lang="fa-IR"/>
        </a:p>
      </dgm:t>
    </dgm:pt>
    <dgm:pt modelId="{6665729E-8C46-4269-868D-7ED35E37357D}" type="sibTrans" cxnId="{63A15152-C37C-4347-BB93-5DEDF1CA77F8}">
      <dgm:prSet/>
      <dgm:spPr/>
      <dgm:t>
        <a:bodyPr/>
        <a:lstStyle/>
        <a:p>
          <a:pPr rtl="1"/>
          <a:endParaRPr lang="fa-IR"/>
        </a:p>
      </dgm:t>
    </dgm:pt>
    <dgm:pt modelId="{0923D872-EBC3-480D-82BF-397D950346AF}">
      <dgm:prSet custT="1"/>
      <dgm:spPr/>
      <dgm:t>
        <a:bodyPr/>
        <a:lstStyle/>
        <a:p>
          <a:pPr rtl="1"/>
          <a:r>
            <a:rPr lang="fa-IR" sz="1800" b="1" dirty="0" smtClean="0">
              <a:hlinkClick xmlns:r="http://schemas.openxmlformats.org/officeDocument/2006/relationships" r:id="rId6" action="ppaction://hlinksldjump"/>
            </a:rPr>
            <a:t>عروسک</a:t>
          </a:r>
          <a:endParaRPr lang="fa-IR" sz="1800" b="1" dirty="0"/>
        </a:p>
      </dgm:t>
    </dgm:pt>
    <dgm:pt modelId="{F04CABCF-0A1E-41D4-AA06-C822DCB08A41}" type="parTrans" cxnId="{6F0622A8-638A-46A6-916C-679E943D7505}">
      <dgm:prSet/>
      <dgm:spPr/>
      <dgm:t>
        <a:bodyPr/>
        <a:lstStyle/>
        <a:p>
          <a:pPr rtl="1"/>
          <a:endParaRPr lang="fa-IR"/>
        </a:p>
      </dgm:t>
    </dgm:pt>
    <dgm:pt modelId="{636A36FE-26F0-4585-9428-DFAEBB43B368}" type="sibTrans" cxnId="{6F0622A8-638A-46A6-916C-679E943D7505}">
      <dgm:prSet/>
      <dgm:spPr/>
      <dgm:t>
        <a:bodyPr/>
        <a:lstStyle/>
        <a:p>
          <a:pPr rtl="1"/>
          <a:endParaRPr lang="fa-IR"/>
        </a:p>
      </dgm:t>
    </dgm:pt>
    <dgm:pt modelId="{A2A37E32-7842-4232-806D-FCFC3C61F79E}">
      <dgm:prSet/>
      <dgm:spPr/>
      <dgm:t>
        <a:bodyPr/>
        <a:lstStyle/>
        <a:p>
          <a:pPr rtl="1"/>
          <a:r>
            <a:rPr lang="fa-IR" b="1" dirty="0" smtClean="0">
              <a:hlinkClick xmlns:r="http://schemas.openxmlformats.org/officeDocument/2006/relationships" r:id="rId7" action="ppaction://hlinksldjump"/>
            </a:rPr>
            <a:t>بازي‌هاي</a:t>
          </a:r>
          <a:r>
            <a:rPr lang="fa-IR" b="1" dirty="0" smtClean="0"/>
            <a:t> رايانه اي</a:t>
          </a:r>
          <a:endParaRPr lang="fa-IR" b="1" dirty="0"/>
        </a:p>
      </dgm:t>
    </dgm:pt>
    <dgm:pt modelId="{4628833A-D4AE-4670-854B-D11092688E27}" type="parTrans" cxnId="{E5FEC44E-CEB3-4572-81FF-B286C45D9184}">
      <dgm:prSet/>
      <dgm:spPr/>
      <dgm:t>
        <a:bodyPr/>
        <a:lstStyle/>
        <a:p>
          <a:pPr rtl="1"/>
          <a:endParaRPr lang="fa-IR"/>
        </a:p>
      </dgm:t>
    </dgm:pt>
    <dgm:pt modelId="{20D37243-5CCB-4C5F-A341-87D4736B0A01}" type="sibTrans" cxnId="{E5FEC44E-CEB3-4572-81FF-B286C45D9184}">
      <dgm:prSet/>
      <dgm:spPr/>
      <dgm:t>
        <a:bodyPr/>
        <a:lstStyle/>
        <a:p>
          <a:pPr rtl="1"/>
          <a:endParaRPr lang="fa-IR"/>
        </a:p>
      </dgm:t>
    </dgm:pt>
    <dgm:pt modelId="{5325B732-6209-42A4-9759-EF9EBD2BC7AE}">
      <dgm:prSet custT="1"/>
      <dgm:spPr/>
      <dgm:t>
        <a:bodyPr/>
        <a:lstStyle/>
        <a:p>
          <a:pPr rtl="1"/>
          <a:r>
            <a:rPr lang="fa-IR" sz="1800" b="1" dirty="0" smtClean="0">
              <a:hlinkClick xmlns:r="http://schemas.openxmlformats.org/officeDocument/2006/relationships" r:id="rId8" action="ppaction://hlinksldjump"/>
            </a:rPr>
            <a:t>دوره‌هاي آموزشي</a:t>
          </a:r>
          <a:endParaRPr lang="fa-IR" sz="1800" b="1" dirty="0"/>
        </a:p>
      </dgm:t>
    </dgm:pt>
    <dgm:pt modelId="{F70EF9DD-F19A-428E-93A5-24E5A7D6B785}" type="parTrans" cxnId="{ED3A4768-91CC-4BF3-BC7E-0962F4CB2045}">
      <dgm:prSet/>
      <dgm:spPr/>
      <dgm:t>
        <a:bodyPr/>
        <a:lstStyle/>
        <a:p>
          <a:pPr rtl="1"/>
          <a:endParaRPr lang="fa-IR"/>
        </a:p>
      </dgm:t>
    </dgm:pt>
    <dgm:pt modelId="{5A4B888B-58DE-4980-B180-FA5AB8AD188B}" type="sibTrans" cxnId="{ED3A4768-91CC-4BF3-BC7E-0962F4CB2045}">
      <dgm:prSet/>
      <dgm:spPr/>
      <dgm:t>
        <a:bodyPr/>
        <a:lstStyle/>
        <a:p>
          <a:pPr rtl="1"/>
          <a:endParaRPr lang="fa-IR"/>
        </a:p>
      </dgm:t>
    </dgm:pt>
    <dgm:pt modelId="{EE9EA71F-9D3F-4249-A979-5338601FF0CC}" type="pres">
      <dgm:prSet presAssocID="{9C34C6E8-A274-4FC5-971E-77FB5D3E8754}" presName="cycle" presStyleCnt="0">
        <dgm:presLayoutVars>
          <dgm:chMax val="1"/>
          <dgm:dir/>
          <dgm:animLvl val="ctr"/>
          <dgm:resizeHandles val="exact"/>
        </dgm:presLayoutVars>
      </dgm:prSet>
      <dgm:spPr/>
      <dgm:t>
        <a:bodyPr/>
        <a:lstStyle/>
        <a:p>
          <a:pPr rtl="1"/>
          <a:endParaRPr lang="fa-IR"/>
        </a:p>
      </dgm:t>
    </dgm:pt>
    <dgm:pt modelId="{9DFAE8A9-B9B4-4A1F-96AE-B76B12FC385E}" type="pres">
      <dgm:prSet presAssocID="{8FDCDD3D-2418-4A67-A15B-857E1EFB9122}" presName="centerShape" presStyleLbl="node0" presStyleIdx="0" presStyleCnt="1"/>
      <dgm:spPr/>
      <dgm:t>
        <a:bodyPr/>
        <a:lstStyle/>
        <a:p>
          <a:pPr rtl="1"/>
          <a:endParaRPr lang="fa-IR"/>
        </a:p>
      </dgm:t>
    </dgm:pt>
    <dgm:pt modelId="{D843CE01-85CA-4FCF-AF00-A20489D3F904}" type="pres">
      <dgm:prSet presAssocID="{56EC1D82-8771-4FC1-8F77-E3AA570D753C}" presName="Name9" presStyleLbl="parChTrans1D2" presStyleIdx="0" presStyleCnt="8"/>
      <dgm:spPr/>
      <dgm:t>
        <a:bodyPr/>
        <a:lstStyle/>
        <a:p>
          <a:pPr rtl="1"/>
          <a:endParaRPr lang="fa-IR"/>
        </a:p>
      </dgm:t>
    </dgm:pt>
    <dgm:pt modelId="{A0E56326-29A2-4338-8D53-1E38C6BDF2FB}" type="pres">
      <dgm:prSet presAssocID="{56EC1D82-8771-4FC1-8F77-E3AA570D753C}" presName="connTx" presStyleLbl="parChTrans1D2" presStyleIdx="0" presStyleCnt="8"/>
      <dgm:spPr/>
      <dgm:t>
        <a:bodyPr/>
        <a:lstStyle/>
        <a:p>
          <a:pPr rtl="1"/>
          <a:endParaRPr lang="fa-IR"/>
        </a:p>
      </dgm:t>
    </dgm:pt>
    <dgm:pt modelId="{C9EF49F8-BB9E-4BD5-9725-A1DE43EE13BB}" type="pres">
      <dgm:prSet presAssocID="{E46DA91D-6F1E-4FC8-9548-A73658C0DE3E}" presName="node" presStyleLbl="node1" presStyleIdx="0" presStyleCnt="8">
        <dgm:presLayoutVars>
          <dgm:bulletEnabled val="1"/>
        </dgm:presLayoutVars>
      </dgm:prSet>
      <dgm:spPr/>
      <dgm:t>
        <a:bodyPr/>
        <a:lstStyle/>
        <a:p>
          <a:pPr rtl="1"/>
          <a:endParaRPr lang="fa-IR"/>
        </a:p>
      </dgm:t>
    </dgm:pt>
    <dgm:pt modelId="{A9780CFF-377B-4A75-B9F8-483D83AE28B1}" type="pres">
      <dgm:prSet presAssocID="{76438F25-0729-49DB-86C2-09B4A8CA99C3}" presName="Name9" presStyleLbl="parChTrans1D2" presStyleIdx="1" presStyleCnt="8"/>
      <dgm:spPr/>
      <dgm:t>
        <a:bodyPr/>
        <a:lstStyle/>
        <a:p>
          <a:pPr rtl="1"/>
          <a:endParaRPr lang="fa-IR"/>
        </a:p>
      </dgm:t>
    </dgm:pt>
    <dgm:pt modelId="{0FAC0A4E-D0F2-4040-AA06-885C39C0F1EF}" type="pres">
      <dgm:prSet presAssocID="{76438F25-0729-49DB-86C2-09B4A8CA99C3}" presName="connTx" presStyleLbl="parChTrans1D2" presStyleIdx="1" presStyleCnt="8"/>
      <dgm:spPr/>
      <dgm:t>
        <a:bodyPr/>
        <a:lstStyle/>
        <a:p>
          <a:pPr rtl="1"/>
          <a:endParaRPr lang="fa-IR"/>
        </a:p>
      </dgm:t>
    </dgm:pt>
    <dgm:pt modelId="{01C39B8E-F049-4A10-89F0-D5FFE1980C5F}" type="pres">
      <dgm:prSet presAssocID="{713AAF52-FF7E-4A87-9D4A-DD972FB1BB26}" presName="node" presStyleLbl="node1" presStyleIdx="1" presStyleCnt="8">
        <dgm:presLayoutVars>
          <dgm:bulletEnabled val="1"/>
        </dgm:presLayoutVars>
      </dgm:prSet>
      <dgm:spPr/>
      <dgm:t>
        <a:bodyPr/>
        <a:lstStyle/>
        <a:p>
          <a:pPr rtl="1"/>
          <a:endParaRPr lang="fa-IR"/>
        </a:p>
      </dgm:t>
    </dgm:pt>
    <dgm:pt modelId="{8781DA9E-3255-4692-AD7D-6D1825DF5A25}" type="pres">
      <dgm:prSet presAssocID="{0A3C27CC-741C-4D60-AA19-ADA9E980E3DF}" presName="Name9" presStyleLbl="parChTrans1D2" presStyleIdx="2" presStyleCnt="8"/>
      <dgm:spPr/>
      <dgm:t>
        <a:bodyPr/>
        <a:lstStyle/>
        <a:p>
          <a:pPr rtl="1"/>
          <a:endParaRPr lang="fa-IR"/>
        </a:p>
      </dgm:t>
    </dgm:pt>
    <dgm:pt modelId="{C0D2CE22-9A19-4A92-9CA3-0470599771D6}" type="pres">
      <dgm:prSet presAssocID="{0A3C27CC-741C-4D60-AA19-ADA9E980E3DF}" presName="connTx" presStyleLbl="parChTrans1D2" presStyleIdx="2" presStyleCnt="8"/>
      <dgm:spPr/>
      <dgm:t>
        <a:bodyPr/>
        <a:lstStyle/>
        <a:p>
          <a:pPr rtl="1"/>
          <a:endParaRPr lang="fa-IR"/>
        </a:p>
      </dgm:t>
    </dgm:pt>
    <dgm:pt modelId="{7CEE4962-FF9D-4E2F-B42B-BD78C4ACD53E}" type="pres">
      <dgm:prSet presAssocID="{571871C6-72FC-4F99-8734-0A1EABCEC9BE}" presName="node" presStyleLbl="node1" presStyleIdx="2" presStyleCnt="8">
        <dgm:presLayoutVars>
          <dgm:bulletEnabled val="1"/>
        </dgm:presLayoutVars>
      </dgm:prSet>
      <dgm:spPr/>
      <dgm:t>
        <a:bodyPr/>
        <a:lstStyle/>
        <a:p>
          <a:pPr rtl="1"/>
          <a:endParaRPr lang="fa-IR"/>
        </a:p>
      </dgm:t>
    </dgm:pt>
    <dgm:pt modelId="{60AF416B-E7FD-46F7-B45A-92A5542F1F50}" type="pres">
      <dgm:prSet presAssocID="{8E5DCBCC-2ACF-4D24-BB03-00E966653955}" presName="Name9" presStyleLbl="parChTrans1D2" presStyleIdx="3" presStyleCnt="8"/>
      <dgm:spPr/>
      <dgm:t>
        <a:bodyPr/>
        <a:lstStyle/>
        <a:p>
          <a:pPr rtl="1"/>
          <a:endParaRPr lang="fa-IR"/>
        </a:p>
      </dgm:t>
    </dgm:pt>
    <dgm:pt modelId="{939D4C2D-A09B-4C7C-9A8D-59196EF0003A}" type="pres">
      <dgm:prSet presAssocID="{8E5DCBCC-2ACF-4D24-BB03-00E966653955}" presName="connTx" presStyleLbl="parChTrans1D2" presStyleIdx="3" presStyleCnt="8"/>
      <dgm:spPr/>
      <dgm:t>
        <a:bodyPr/>
        <a:lstStyle/>
        <a:p>
          <a:pPr rtl="1"/>
          <a:endParaRPr lang="fa-IR"/>
        </a:p>
      </dgm:t>
    </dgm:pt>
    <dgm:pt modelId="{2E2F91C6-464B-4390-8A99-6B73BC3AED23}" type="pres">
      <dgm:prSet presAssocID="{501E54EC-CF81-4394-926D-0A1B072376F3}" presName="node" presStyleLbl="node1" presStyleIdx="3" presStyleCnt="8">
        <dgm:presLayoutVars>
          <dgm:bulletEnabled val="1"/>
        </dgm:presLayoutVars>
      </dgm:prSet>
      <dgm:spPr/>
      <dgm:t>
        <a:bodyPr/>
        <a:lstStyle/>
        <a:p>
          <a:pPr rtl="1"/>
          <a:endParaRPr lang="fa-IR"/>
        </a:p>
      </dgm:t>
    </dgm:pt>
    <dgm:pt modelId="{03A595CB-698F-49F8-B910-B4DBC6A768D3}" type="pres">
      <dgm:prSet presAssocID="{F04CABCF-0A1E-41D4-AA06-C822DCB08A41}" presName="Name9" presStyleLbl="parChTrans1D2" presStyleIdx="4" presStyleCnt="8"/>
      <dgm:spPr/>
      <dgm:t>
        <a:bodyPr/>
        <a:lstStyle/>
        <a:p>
          <a:pPr rtl="1"/>
          <a:endParaRPr lang="fa-IR"/>
        </a:p>
      </dgm:t>
    </dgm:pt>
    <dgm:pt modelId="{20C9B6DD-4770-4A8B-9AAA-6B794FD1D861}" type="pres">
      <dgm:prSet presAssocID="{F04CABCF-0A1E-41D4-AA06-C822DCB08A41}" presName="connTx" presStyleLbl="parChTrans1D2" presStyleIdx="4" presStyleCnt="8"/>
      <dgm:spPr/>
      <dgm:t>
        <a:bodyPr/>
        <a:lstStyle/>
        <a:p>
          <a:pPr rtl="1"/>
          <a:endParaRPr lang="fa-IR"/>
        </a:p>
      </dgm:t>
    </dgm:pt>
    <dgm:pt modelId="{6A8135D1-6FF2-4F15-9BBE-FADA270C36FE}" type="pres">
      <dgm:prSet presAssocID="{0923D872-EBC3-480D-82BF-397D950346AF}" presName="node" presStyleLbl="node1" presStyleIdx="4" presStyleCnt="8">
        <dgm:presLayoutVars>
          <dgm:bulletEnabled val="1"/>
        </dgm:presLayoutVars>
      </dgm:prSet>
      <dgm:spPr/>
      <dgm:t>
        <a:bodyPr/>
        <a:lstStyle/>
        <a:p>
          <a:pPr rtl="1"/>
          <a:endParaRPr lang="fa-IR"/>
        </a:p>
      </dgm:t>
    </dgm:pt>
    <dgm:pt modelId="{6D762EA2-1241-4C81-B81D-E4A758CCC67C}" type="pres">
      <dgm:prSet presAssocID="{4628833A-D4AE-4670-854B-D11092688E27}" presName="Name9" presStyleLbl="parChTrans1D2" presStyleIdx="5" presStyleCnt="8"/>
      <dgm:spPr/>
      <dgm:t>
        <a:bodyPr/>
        <a:lstStyle/>
        <a:p>
          <a:pPr rtl="1"/>
          <a:endParaRPr lang="fa-IR"/>
        </a:p>
      </dgm:t>
    </dgm:pt>
    <dgm:pt modelId="{798050D3-8C9B-45CF-AC46-7B29AFFDCD48}" type="pres">
      <dgm:prSet presAssocID="{4628833A-D4AE-4670-854B-D11092688E27}" presName="connTx" presStyleLbl="parChTrans1D2" presStyleIdx="5" presStyleCnt="8"/>
      <dgm:spPr/>
      <dgm:t>
        <a:bodyPr/>
        <a:lstStyle/>
        <a:p>
          <a:pPr rtl="1"/>
          <a:endParaRPr lang="fa-IR"/>
        </a:p>
      </dgm:t>
    </dgm:pt>
    <dgm:pt modelId="{066A602E-4215-4FCB-8FBC-A71F7391EE76}" type="pres">
      <dgm:prSet presAssocID="{A2A37E32-7842-4232-806D-FCFC3C61F79E}" presName="node" presStyleLbl="node1" presStyleIdx="5" presStyleCnt="8">
        <dgm:presLayoutVars>
          <dgm:bulletEnabled val="1"/>
        </dgm:presLayoutVars>
      </dgm:prSet>
      <dgm:spPr/>
      <dgm:t>
        <a:bodyPr/>
        <a:lstStyle/>
        <a:p>
          <a:pPr rtl="1"/>
          <a:endParaRPr lang="fa-IR"/>
        </a:p>
      </dgm:t>
    </dgm:pt>
    <dgm:pt modelId="{17FB2DE3-2694-446C-AF52-F294706CD790}" type="pres">
      <dgm:prSet presAssocID="{66B0C3C8-1A98-4059-9A6D-FC058F3FF999}" presName="Name9" presStyleLbl="parChTrans1D2" presStyleIdx="6" presStyleCnt="8"/>
      <dgm:spPr/>
      <dgm:t>
        <a:bodyPr/>
        <a:lstStyle/>
        <a:p>
          <a:pPr rtl="1"/>
          <a:endParaRPr lang="fa-IR"/>
        </a:p>
      </dgm:t>
    </dgm:pt>
    <dgm:pt modelId="{4EE81797-B8D5-4484-835F-5FAD3A177970}" type="pres">
      <dgm:prSet presAssocID="{66B0C3C8-1A98-4059-9A6D-FC058F3FF999}" presName="connTx" presStyleLbl="parChTrans1D2" presStyleIdx="6" presStyleCnt="8"/>
      <dgm:spPr/>
      <dgm:t>
        <a:bodyPr/>
        <a:lstStyle/>
        <a:p>
          <a:pPr rtl="1"/>
          <a:endParaRPr lang="fa-IR"/>
        </a:p>
      </dgm:t>
    </dgm:pt>
    <dgm:pt modelId="{196F2910-246D-4D9E-B36C-FB4713EB070E}" type="pres">
      <dgm:prSet presAssocID="{5BBE6025-F217-4118-BDD1-C2EF539F00DE}" presName="node" presStyleLbl="node1" presStyleIdx="6" presStyleCnt="8">
        <dgm:presLayoutVars>
          <dgm:bulletEnabled val="1"/>
        </dgm:presLayoutVars>
      </dgm:prSet>
      <dgm:spPr/>
      <dgm:t>
        <a:bodyPr/>
        <a:lstStyle/>
        <a:p>
          <a:pPr rtl="1"/>
          <a:endParaRPr lang="fa-IR"/>
        </a:p>
      </dgm:t>
    </dgm:pt>
    <dgm:pt modelId="{310F2C9F-EA92-4511-A75D-1874329371A0}" type="pres">
      <dgm:prSet presAssocID="{F70EF9DD-F19A-428E-93A5-24E5A7D6B785}" presName="Name9" presStyleLbl="parChTrans1D2" presStyleIdx="7" presStyleCnt="8"/>
      <dgm:spPr/>
      <dgm:t>
        <a:bodyPr/>
        <a:lstStyle/>
        <a:p>
          <a:pPr rtl="1"/>
          <a:endParaRPr lang="fa-IR"/>
        </a:p>
      </dgm:t>
    </dgm:pt>
    <dgm:pt modelId="{1C72118E-9E26-4424-899A-D71E855F36F1}" type="pres">
      <dgm:prSet presAssocID="{F70EF9DD-F19A-428E-93A5-24E5A7D6B785}" presName="connTx" presStyleLbl="parChTrans1D2" presStyleIdx="7" presStyleCnt="8"/>
      <dgm:spPr/>
      <dgm:t>
        <a:bodyPr/>
        <a:lstStyle/>
        <a:p>
          <a:pPr rtl="1"/>
          <a:endParaRPr lang="fa-IR"/>
        </a:p>
      </dgm:t>
    </dgm:pt>
    <dgm:pt modelId="{8948EA59-3CA1-4C7B-B389-E496DAA2B48F}" type="pres">
      <dgm:prSet presAssocID="{5325B732-6209-42A4-9759-EF9EBD2BC7AE}" presName="node" presStyleLbl="node1" presStyleIdx="7" presStyleCnt="8">
        <dgm:presLayoutVars>
          <dgm:bulletEnabled val="1"/>
        </dgm:presLayoutVars>
      </dgm:prSet>
      <dgm:spPr/>
      <dgm:t>
        <a:bodyPr/>
        <a:lstStyle/>
        <a:p>
          <a:pPr rtl="1"/>
          <a:endParaRPr lang="fa-IR"/>
        </a:p>
      </dgm:t>
    </dgm:pt>
  </dgm:ptLst>
  <dgm:cxnLst>
    <dgm:cxn modelId="{C6F5619A-7080-49DC-B529-9CEDC4A347C5}" srcId="{9C34C6E8-A274-4FC5-971E-77FB5D3E8754}" destId="{F92B9F90-0ECF-4282-9397-0251E8D70041}" srcOrd="2" destOrd="0" parTransId="{0F66214C-FD84-427C-AE07-BF4D6906BD29}" sibTransId="{8D3B44B1-140C-4777-BB78-596DA6178477}"/>
    <dgm:cxn modelId="{5D55D485-90A3-44E5-A253-0F3880A53C12}" srcId="{8FDCDD3D-2418-4A67-A15B-857E1EFB9122}" destId="{571871C6-72FC-4F99-8734-0A1EABCEC9BE}" srcOrd="2" destOrd="0" parTransId="{0A3C27CC-741C-4D60-AA19-ADA9E980E3DF}" sibTransId="{2CE57BEB-0EF6-41B1-95FF-1D9D11E62BA7}"/>
    <dgm:cxn modelId="{C040C61E-C371-4375-8500-F30E0436AA3D}" type="presOf" srcId="{501E54EC-CF81-4394-926D-0A1B072376F3}" destId="{2E2F91C6-464B-4390-8A99-6B73BC3AED23}" srcOrd="0" destOrd="0" presId="urn:microsoft.com/office/officeart/2005/8/layout/radial1"/>
    <dgm:cxn modelId="{EE40BA74-0F73-4A11-87B0-43AFA635DBC4}" type="presOf" srcId="{F04CABCF-0A1E-41D4-AA06-C822DCB08A41}" destId="{20C9B6DD-4770-4A8B-9AAA-6B794FD1D861}" srcOrd="1" destOrd="0" presId="urn:microsoft.com/office/officeart/2005/8/layout/radial1"/>
    <dgm:cxn modelId="{938193F1-552A-4724-BA6C-0CBC8F1A1699}" type="presOf" srcId="{56EC1D82-8771-4FC1-8F77-E3AA570D753C}" destId="{D843CE01-85CA-4FCF-AF00-A20489D3F904}" srcOrd="0" destOrd="0" presId="urn:microsoft.com/office/officeart/2005/8/layout/radial1"/>
    <dgm:cxn modelId="{2900C92B-AC12-4B9A-8A72-E76F8050DE67}" type="presOf" srcId="{0A3C27CC-741C-4D60-AA19-ADA9E980E3DF}" destId="{8781DA9E-3255-4692-AD7D-6D1825DF5A25}" srcOrd="0" destOrd="0" presId="urn:microsoft.com/office/officeart/2005/8/layout/radial1"/>
    <dgm:cxn modelId="{E5FEC44E-CEB3-4572-81FF-B286C45D9184}" srcId="{8FDCDD3D-2418-4A67-A15B-857E1EFB9122}" destId="{A2A37E32-7842-4232-806D-FCFC3C61F79E}" srcOrd="5" destOrd="0" parTransId="{4628833A-D4AE-4670-854B-D11092688E27}" sibTransId="{20D37243-5CCB-4C5F-A341-87D4736B0A01}"/>
    <dgm:cxn modelId="{05D0C91A-27F3-4F01-84B4-D75F1C8B7612}" type="presOf" srcId="{E46DA91D-6F1E-4FC8-9548-A73658C0DE3E}" destId="{C9EF49F8-BB9E-4BD5-9725-A1DE43EE13BB}" srcOrd="0" destOrd="0" presId="urn:microsoft.com/office/officeart/2005/8/layout/radial1"/>
    <dgm:cxn modelId="{97AF1D55-3CF4-4B1C-8B00-CFCF83D01A6E}" type="presOf" srcId="{5BBE6025-F217-4118-BDD1-C2EF539F00DE}" destId="{196F2910-246D-4D9E-B36C-FB4713EB070E}" srcOrd="0" destOrd="0" presId="urn:microsoft.com/office/officeart/2005/8/layout/radial1"/>
    <dgm:cxn modelId="{1304F52A-1865-4C22-938A-4593AF599DE9}" type="presOf" srcId="{0923D872-EBC3-480D-82BF-397D950346AF}" destId="{6A8135D1-6FF2-4F15-9BBE-FADA270C36FE}" srcOrd="0" destOrd="0" presId="urn:microsoft.com/office/officeart/2005/8/layout/radial1"/>
    <dgm:cxn modelId="{AA5BF009-D9C3-47C3-9134-36A8A70F33B4}" srcId="{9C34C6E8-A274-4FC5-971E-77FB5D3E8754}" destId="{F024A556-B7FE-4C02-B242-1EA7655DD09E}" srcOrd="3" destOrd="0" parTransId="{A006F663-8559-4020-B1F7-6F273411AC3C}" sibTransId="{8952B147-5CB9-4EDE-8AA4-41724D8572B0}"/>
    <dgm:cxn modelId="{A77B7E3B-63F9-4276-A9EE-75EEEEA6E41E}" type="presOf" srcId="{F70EF9DD-F19A-428E-93A5-24E5A7D6B785}" destId="{310F2C9F-EA92-4511-A75D-1874329371A0}" srcOrd="0" destOrd="0" presId="urn:microsoft.com/office/officeart/2005/8/layout/radial1"/>
    <dgm:cxn modelId="{694FD0F1-CC79-4D1F-BE6D-C2F175F9971A}" srcId="{8FDCDD3D-2418-4A67-A15B-857E1EFB9122}" destId="{501E54EC-CF81-4394-926D-0A1B072376F3}" srcOrd="3" destOrd="0" parTransId="{8E5DCBCC-2ACF-4D24-BB03-00E966653955}" sibTransId="{146F5D79-E42A-4160-9E9C-AD2F32012A72}"/>
    <dgm:cxn modelId="{6F0622A8-638A-46A6-916C-679E943D7505}" srcId="{8FDCDD3D-2418-4A67-A15B-857E1EFB9122}" destId="{0923D872-EBC3-480D-82BF-397D950346AF}" srcOrd="4" destOrd="0" parTransId="{F04CABCF-0A1E-41D4-AA06-C822DCB08A41}" sibTransId="{636A36FE-26F0-4585-9428-DFAEBB43B368}"/>
    <dgm:cxn modelId="{33392308-D2E1-4C31-A913-E28886BA978B}" type="presOf" srcId="{8E5DCBCC-2ACF-4D24-BB03-00E966653955}" destId="{939D4C2D-A09B-4C7C-9A8D-59196EF0003A}" srcOrd="1" destOrd="0" presId="urn:microsoft.com/office/officeart/2005/8/layout/radial1"/>
    <dgm:cxn modelId="{ED3A4768-91CC-4BF3-BC7E-0962F4CB2045}" srcId="{8FDCDD3D-2418-4A67-A15B-857E1EFB9122}" destId="{5325B732-6209-42A4-9759-EF9EBD2BC7AE}" srcOrd="7" destOrd="0" parTransId="{F70EF9DD-F19A-428E-93A5-24E5A7D6B785}" sibTransId="{5A4B888B-58DE-4980-B180-FA5AB8AD188B}"/>
    <dgm:cxn modelId="{D609F0CC-7028-4F9D-AC05-1910B56912F5}" type="presOf" srcId="{713AAF52-FF7E-4A87-9D4A-DD972FB1BB26}" destId="{01C39B8E-F049-4A10-89F0-D5FFE1980C5F}" srcOrd="0" destOrd="0" presId="urn:microsoft.com/office/officeart/2005/8/layout/radial1"/>
    <dgm:cxn modelId="{6E39FB6F-A1F7-464C-B198-98BD2875807D}" type="presOf" srcId="{66B0C3C8-1A98-4059-9A6D-FC058F3FF999}" destId="{17FB2DE3-2694-446C-AF52-F294706CD790}" srcOrd="0" destOrd="0" presId="urn:microsoft.com/office/officeart/2005/8/layout/radial1"/>
    <dgm:cxn modelId="{8DF32E29-EBE0-4064-A220-DFC5801FD56F}" type="presOf" srcId="{A2A37E32-7842-4232-806D-FCFC3C61F79E}" destId="{066A602E-4215-4FCB-8FBC-A71F7391EE76}" srcOrd="0" destOrd="0" presId="urn:microsoft.com/office/officeart/2005/8/layout/radial1"/>
    <dgm:cxn modelId="{63A15152-C37C-4347-BB93-5DEDF1CA77F8}" srcId="{8FDCDD3D-2418-4A67-A15B-857E1EFB9122}" destId="{5BBE6025-F217-4118-BDD1-C2EF539F00DE}" srcOrd="6" destOrd="0" parTransId="{66B0C3C8-1A98-4059-9A6D-FC058F3FF999}" sibTransId="{6665729E-8C46-4269-868D-7ED35E37357D}"/>
    <dgm:cxn modelId="{C8D0765F-65EA-4FE5-88DB-70AF3A9D8D5B}" type="presOf" srcId="{F70EF9DD-F19A-428E-93A5-24E5A7D6B785}" destId="{1C72118E-9E26-4424-899A-D71E855F36F1}" srcOrd="1" destOrd="0" presId="urn:microsoft.com/office/officeart/2005/8/layout/radial1"/>
    <dgm:cxn modelId="{C1FDAA35-C399-4AB9-A561-FD5E9EF8369A}" type="presOf" srcId="{4628833A-D4AE-4670-854B-D11092688E27}" destId="{6D762EA2-1241-4C81-B81D-E4A758CCC67C}" srcOrd="0" destOrd="0" presId="urn:microsoft.com/office/officeart/2005/8/layout/radial1"/>
    <dgm:cxn modelId="{D5960CFB-5E9C-4DB3-901B-D9836E0F81F7}" type="presOf" srcId="{76438F25-0729-49DB-86C2-09B4A8CA99C3}" destId="{0FAC0A4E-D0F2-4040-AA06-885C39C0F1EF}" srcOrd="1" destOrd="0" presId="urn:microsoft.com/office/officeart/2005/8/layout/radial1"/>
    <dgm:cxn modelId="{27F9383C-2047-41C3-A326-E12B424E8F7B}" type="presOf" srcId="{56EC1D82-8771-4FC1-8F77-E3AA570D753C}" destId="{A0E56326-29A2-4338-8D53-1E38C6BDF2FB}" srcOrd="1" destOrd="0" presId="urn:microsoft.com/office/officeart/2005/8/layout/radial1"/>
    <dgm:cxn modelId="{BD1F46FD-457C-4679-9560-FEF319721A01}" srcId="{9C34C6E8-A274-4FC5-971E-77FB5D3E8754}" destId="{F1089381-BABF-4932-BEC2-B54F144BE05C}" srcOrd="1" destOrd="0" parTransId="{383DDED2-4142-42B9-82DE-52E04EF17AFC}" sibTransId="{E0831CDB-633F-4AB7-8402-6A15A4F9B4C7}"/>
    <dgm:cxn modelId="{369B975D-30E0-4A5E-BE64-1DB2BD0BA2A0}" type="presOf" srcId="{0A3C27CC-741C-4D60-AA19-ADA9E980E3DF}" destId="{C0D2CE22-9A19-4A92-9CA3-0470599771D6}" srcOrd="1" destOrd="0" presId="urn:microsoft.com/office/officeart/2005/8/layout/radial1"/>
    <dgm:cxn modelId="{4A044441-76E0-4C3C-A9A9-4BD87E4C6CAB}" type="presOf" srcId="{76438F25-0729-49DB-86C2-09B4A8CA99C3}" destId="{A9780CFF-377B-4A75-B9F8-483D83AE28B1}" srcOrd="0" destOrd="0" presId="urn:microsoft.com/office/officeart/2005/8/layout/radial1"/>
    <dgm:cxn modelId="{204F7D08-C980-4D9C-88FD-EC834086DA4F}" type="presOf" srcId="{5325B732-6209-42A4-9759-EF9EBD2BC7AE}" destId="{8948EA59-3CA1-4C7B-B389-E496DAA2B48F}" srcOrd="0" destOrd="0" presId="urn:microsoft.com/office/officeart/2005/8/layout/radial1"/>
    <dgm:cxn modelId="{EECE018D-1729-48C8-9419-3DB1F224CEED}" srcId="{8FDCDD3D-2418-4A67-A15B-857E1EFB9122}" destId="{E46DA91D-6F1E-4FC8-9548-A73658C0DE3E}" srcOrd="0" destOrd="0" parTransId="{56EC1D82-8771-4FC1-8F77-E3AA570D753C}" sibTransId="{EF93D61F-D1AF-42E1-AB35-AE0DB66711A0}"/>
    <dgm:cxn modelId="{A6F6629A-E8F1-44F0-99BC-8A1A2802C345}" type="presOf" srcId="{8FDCDD3D-2418-4A67-A15B-857E1EFB9122}" destId="{9DFAE8A9-B9B4-4A1F-96AE-B76B12FC385E}" srcOrd="0" destOrd="0" presId="urn:microsoft.com/office/officeart/2005/8/layout/radial1"/>
    <dgm:cxn modelId="{AE6A4617-CD09-4B19-B909-8491C736B052}" type="presOf" srcId="{571871C6-72FC-4F99-8734-0A1EABCEC9BE}" destId="{7CEE4962-FF9D-4E2F-B42B-BD78C4ACD53E}" srcOrd="0" destOrd="0" presId="urn:microsoft.com/office/officeart/2005/8/layout/radial1"/>
    <dgm:cxn modelId="{A71A6F60-B22B-4E31-ABDD-5F649CAE784D}" srcId="{9C34C6E8-A274-4FC5-971E-77FB5D3E8754}" destId="{8FDCDD3D-2418-4A67-A15B-857E1EFB9122}" srcOrd="0" destOrd="0" parTransId="{D6E7A9E4-175D-425B-9651-73493A477842}" sibTransId="{629F18C8-B282-4BBA-8E35-E0828994FB92}"/>
    <dgm:cxn modelId="{524941E6-D818-437B-998C-406DAF833B8A}" type="presOf" srcId="{9C34C6E8-A274-4FC5-971E-77FB5D3E8754}" destId="{EE9EA71F-9D3F-4249-A979-5338601FF0CC}" srcOrd="0" destOrd="0" presId="urn:microsoft.com/office/officeart/2005/8/layout/radial1"/>
    <dgm:cxn modelId="{AD1890AD-0297-40CA-AF4A-5FA303190949}" type="presOf" srcId="{F04CABCF-0A1E-41D4-AA06-C822DCB08A41}" destId="{03A595CB-698F-49F8-B910-B4DBC6A768D3}" srcOrd="0" destOrd="0" presId="urn:microsoft.com/office/officeart/2005/8/layout/radial1"/>
    <dgm:cxn modelId="{E85CA287-3A28-44B1-B278-001FF0E1757A}" srcId="{8FDCDD3D-2418-4A67-A15B-857E1EFB9122}" destId="{713AAF52-FF7E-4A87-9D4A-DD972FB1BB26}" srcOrd="1" destOrd="0" parTransId="{76438F25-0729-49DB-86C2-09B4A8CA99C3}" sibTransId="{CEFC2F2A-63BE-4840-B2D1-5EC4F43DF7C6}"/>
    <dgm:cxn modelId="{F80DEF5C-3CF9-4E8B-905E-F949E5B79647}" type="presOf" srcId="{8E5DCBCC-2ACF-4D24-BB03-00E966653955}" destId="{60AF416B-E7FD-46F7-B45A-92A5542F1F50}" srcOrd="0" destOrd="0" presId="urn:microsoft.com/office/officeart/2005/8/layout/radial1"/>
    <dgm:cxn modelId="{60C56009-4C87-43F5-9E63-ED08C20990F6}" type="presOf" srcId="{4628833A-D4AE-4670-854B-D11092688E27}" destId="{798050D3-8C9B-45CF-AC46-7B29AFFDCD48}" srcOrd="1" destOrd="0" presId="urn:microsoft.com/office/officeart/2005/8/layout/radial1"/>
    <dgm:cxn modelId="{9669DA4B-3E43-4990-AF20-63B7B7B66321}" type="presOf" srcId="{66B0C3C8-1A98-4059-9A6D-FC058F3FF999}" destId="{4EE81797-B8D5-4484-835F-5FAD3A177970}" srcOrd="1" destOrd="0" presId="urn:microsoft.com/office/officeart/2005/8/layout/radial1"/>
    <dgm:cxn modelId="{ABE65EAB-9115-4DAF-AA63-D18B9A6BEE02}" type="presParOf" srcId="{EE9EA71F-9D3F-4249-A979-5338601FF0CC}" destId="{9DFAE8A9-B9B4-4A1F-96AE-B76B12FC385E}" srcOrd="0" destOrd="0" presId="urn:microsoft.com/office/officeart/2005/8/layout/radial1"/>
    <dgm:cxn modelId="{FC9C3E32-E837-41B7-9401-693451C718E9}" type="presParOf" srcId="{EE9EA71F-9D3F-4249-A979-5338601FF0CC}" destId="{D843CE01-85CA-4FCF-AF00-A20489D3F904}" srcOrd="1" destOrd="0" presId="urn:microsoft.com/office/officeart/2005/8/layout/radial1"/>
    <dgm:cxn modelId="{D3DDFD06-22A8-4D2E-A255-3F565DC95DB4}" type="presParOf" srcId="{D843CE01-85CA-4FCF-AF00-A20489D3F904}" destId="{A0E56326-29A2-4338-8D53-1E38C6BDF2FB}" srcOrd="0" destOrd="0" presId="urn:microsoft.com/office/officeart/2005/8/layout/radial1"/>
    <dgm:cxn modelId="{5ECFD86D-7240-44A2-80CB-16145DA6CFD7}" type="presParOf" srcId="{EE9EA71F-9D3F-4249-A979-5338601FF0CC}" destId="{C9EF49F8-BB9E-4BD5-9725-A1DE43EE13BB}" srcOrd="2" destOrd="0" presId="urn:microsoft.com/office/officeart/2005/8/layout/radial1"/>
    <dgm:cxn modelId="{F7EA2730-B52D-46CE-B590-C3DE54EF1042}" type="presParOf" srcId="{EE9EA71F-9D3F-4249-A979-5338601FF0CC}" destId="{A9780CFF-377B-4A75-B9F8-483D83AE28B1}" srcOrd="3" destOrd="0" presId="urn:microsoft.com/office/officeart/2005/8/layout/radial1"/>
    <dgm:cxn modelId="{E5A6AA48-4205-4F56-AD0A-3CB29D66F59C}" type="presParOf" srcId="{A9780CFF-377B-4A75-B9F8-483D83AE28B1}" destId="{0FAC0A4E-D0F2-4040-AA06-885C39C0F1EF}" srcOrd="0" destOrd="0" presId="urn:microsoft.com/office/officeart/2005/8/layout/radial1"/>
    <dgm:cxn modelId="{C29ABBC2-69BF-40DF-9B04-6317A0BEEB1A}" type="presParOf" srcId="{EE9EA71F-9D3F-4249-A979-5338601FF0CC}" destId="{01C39B8E-F049-4A10-89F0-D5FFE1980C5F}" srcOrd="4" destOrd="0" presId="urn:microsoft.com/office/officeart/2005/8/layout/radial1"/>
    <dgm:cxn modelId="{1B4ABD37-1EA7-4B5F-B957-381E3E9AC3A2}" type="presParOf" srcId="{EE9EA71F-9D3F-4249-A979-5338601FF0CC}" destId="{8781DA9E-3255-4692-AD7D-6D1825DF5A25}" srcOrd="5" destOrd="0" presId="urn:microsoft.com/office/officeart/2005/8/layout/radial1"/>
    <dgm:cxn modelId="{5723A1DB-B9F6-42C2-BA34-324D532722E3}" type="presParOf" srcId="{8781DA9E-3255-4692-AD7D-6D1825DF5A25}" destId="{C0D2CE22-9A19-4A92-9CA3-0470599771D6}" srcOrd="0" destOrd="0" presId="urn:microsoft.com/office/officeart/2005/8/layout/radial1"/>
    <dgm:cxn modelId="{C0C69F58-CDE9-4C9B-BB1D-4F946750A317}" type="presParOf" srcId="{EE9EA71F-9D3F-4249-A979-5338601FF0CC}" destId="{7CEE4962-FF9D-4E2F-B42B-BD78C4ACD53E}" srcOrd="6" destOrd="0" presId="urn:microsoft.com/office/officeart/2005/8/layout/radial1"/>
    <dgm:cxn modelId="{8A653216-0AD0-45F4-8081-C14788796B34}" type="presParOf" srcId="{EE9EA71F-9D3F-4249-A979-5338601FF0CC}" destId="{60AF416B-E7FD-46F7-B45A-92A5542F1F50}" srcOrd="7" destOrd="0" presId="urn:microsoft.com/office/officeart/2005/8/layout/radial1"/>
    <dgm:cxn modelId="{F2B2E89E-B27F-4EAA-9462-7B8D51202A56}" type="presParOf" srcId="{60AF416B-E7FD-46F7-B45A-92A5542F1F50}" destId="{939D4C2D-A09B-4C7C-9A8D-59196EF0003A}" srcOrd="0" destOrd="0" presId="urn:microsoft.com/office/officeart/2005/8/layout/radial1"/>
    <dgm:cxn modelId="{D9A0EA80-24AD-4FC5-8879-ADE197B84A39}" type="presParOf" srcId="{EE9EA71F-9D3F-4249-A979-5338601FF0CC}" destId="{2E2F91C6-464B-4390-8A99-6B73BC3AED23}" srcOrd="8" destOrd="0" presId="urn:microsoft.com/office/officeart/2005/8/layout/radial1"/>
    <dgm:cxn modelId="{17648096-82FB-4220-8485-199B54AAC565}" type="presParOf" srcId="{EE9EA71F-9D3F-4249-A979-5338601FF0CC}" destId="{03A595CB-698F-49F8-B910-B4DBC6A768D3}" srcOrd="9" destOrd="0" presId="urn:microsoft.com/office/officeart/2005/8/layout/radial1"/>
    <dgm:cxn modelId="{F1AC5D8B-76BC-4801-8BB9-835899B04C82}" type="presParOf" srcId="{03A595CB-698F-49F8-B910-B4DBC6A768D3}" destId="{20C9B6DD-4770-4A8B-9AAA-6B794FD1D861}" srcOrd="0" destOrd="0" presId="urn:microsoft.com/office/officeart/2005/8/layout/radial1"/>
    <dgm:cxn modelId="{E6514317-A832-4E8E-9C35-DA7904EE270B}" type="presParOf" srcId="{EE9EA71F-9D3F-4249-A979-5338601FF0CC}" destId="{6A8135D1-6FF2-4F15-9BBE-FADA270C36FE}" srcOrd="10" destOrd="0" presId="urn:microsoft.com/office/officeart/2005/8/layout/radial1"/>
    <dgm:cxn modelId="{2E559E38-42CA-4106-87B5-D34933484290}" type="presParOf" srcId="{EE9EA71F-9D3F-4249-A979-5338601FF0CC}" destId="{6D762EA2-1241-4C81-B81D-E4A758CCC67C}" srcOrd="11" destOrd="0" presId="urn:microsoft.com/office/officeart/2005/8/layout/radial1"/>
    <dgm:cxn modelId="{F30C2AF7-6A72-4678-BFD9-1ED9333A7CAE}" type="presParOf" srcId="{6D762EA2-1241-4C81-B81D-E4A758CCC67C}" destId="{798050D3-8C9B-45CF-AC46-7B29AFFDCD48}" srcOrd="0" destOrd="0" presId="urn:microsoft.com/office/officeart/2005/8/layout/radial1"/>
    <dgm:cxn modelId="{22323E13-D30B-4ACF-A3C1-134CBD24DCCF}" type="presParOf" srcId="{EE9EA71F-9D3F-4249-A979-5338601FF0CC}" destId="{066A602E-4215-4FCB-8FBC-A71F7391EE76}" srcOrd="12" destOrd="0" presId="urn:microsoft.com/office/officeart/2005/8/layout/radial1"/>
    <dgm:cxn modelId="{A1B07C41-A236-41A2-865E-5107212C218D}" type="presParOf" srcId="{EE9EA71F-9D3F-4249-A979-5338601FF0CC}" destId="{17FB2DE3-2694-446C-AF52-F294706CD790}" srcOrd="13" destOrd="0" presId="urn:microsoft.com/office/officeart/2005/8/layout/radial1"/>
    <dgm:cxn modelId="{6003AC1A-B976-456F-889E-6B7FE1AE0CEB}" type="presParOf" srcId="{17FB2DE3-2694-446C-AF52-F294706CD790}" destId="{4EE81797-B8D5-4484-835F-5FAD3A177970}" srcOrd="0" destOrd="0" presId="urn:microsoft.com/office/officeart/2005/8/layout/radial1"/>
    <dgm:cxn modelId="{BCEE75B4-AF3E-421D-BC8F-445B9EE671CB}" type="presParOf" srcId="{EE9EA71F-9D3F-4249-A979-5338601FF0CC}" destId="{196F2910-246D-4D9E-B36C-FB4713EB070E}" srcOrd="14" destOrd="0" presId="urn:microsoft.com/office/officeart/2005/8/layout/radial1"/>
    <dgm:cxn modelId="{08981796-8FB2-4684-BDDC-6DC19200FC7D}" type="presParOf" srcId="{EE9EA71F-9D3F-4249-A979-5338601FF0CC}" destId="{310F2C9F-EA92-4511-A75D-1874329371A0}" srcOrd="15" destOrd="0" presId="urn:microsoft.com/office/officeart/2005/8/layout/radial1"/>
    <dgm:cxn modelId="{CA2E056A-E79D-4CEC-89A5-E54807126918}" type="presParOf" srcId="{310F2C9F-EA92-4511-A75D-1874329371A0}" destId="{1C72118E-9E26-4424-899A-D71E855F36F1}" srcOrd="0" destOrd="0" presId="urn:microsoft.com/office/officeart/2005/8/layout/radial1"/>
    <dgm:cxn modelId="{810A1F95-607B-44D1-902E-74055138CB40}" type="presParOf" srcId="{EE9EA71F-9D3F-4249-A979-5338601FF0CC}" destId="{8948EA59-3CA1-4C7B-B389-E496DAA2B48F}" srcOrd="16"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F3310C7-32A9-48BF-BDAD-54FECFA8E477}" type="doc">
      <dgm:prSet loTypeId="urn:microsoft.com/office/officeart/2005/8/layout/radial5" loCatId="relationship" qsTypeId="urn:microsoft.com/office/officeart/2005/8/quickstyle/simple1" qsCatId="simple" csTypeId="urn:microsoft.com/office/officeart/2005/8/colors/accent0_3" csCatId="mainScheme" phldr="1"/>
      <dgm:spPr/>
      <dgm:t>
        <a:bodyPr/>
        <a:lstStyle/>
        <a:p>
          <a:pPr rtl="1"/>
          <a:endParaRPr lang="fa-IR"/>
        </a:p>
      </dgm:t>
    </dgm:pt>
    <dgm:pt modelId="{C310F6CD-1D20-406E-A49E-FCC7CD21F263}">
      <dgm:prSet phldrT="[Text]"/>
      <dgm:spPr/>
      <dgm:t>
        <a:bodyPr/>
        <a:lstStyle/>
        <a:p>
          <a:pPr rtl="1"/>
          <a:r>
            <a:rPr lang="fa-IR" b="1" dirty="0" smtClean="0"/>
            <a:t>شگردها</a:t>
          </a:r>
          <a:endParaRPr lang="fa-IR" b="1" dirty="0"/>
        </a:p>
      </dgm:t>
    </dgm:pt>
    <dgm:pt modelId="{8B7A12D7-E921-4F71-86C1-3D5B4462C2B9}" type="parTrans" cxnId="{40CAFB0B-57FE-409D-A952-2A8BC116CF61}">
      <dgm:prSet/>
      <dgm:spPr/>
      <dgm:t>
        <a:bodyPr/>
        <a:lstStyle/>
        <a:p>
          <a:pPr rtl="1"/>
          <a:endParaRPr lang="fa-IR"/>
        </a:p>
      </dgm:t>
    </dgm:pt>
    <dgm:pt modelId="{62E10FA1-5744-4427-A900-2D46B4FD2F3D}" type="sibTrans" cxnId="{40CAFB0B-57FE-409D-A952-2A8BC116CF61}">
      <dgm:prSet/>
      <dgm:spPr/>
      <dgm:t>
        <a:bodyPr/>
        <a:lstStyle/>
        <a:p>
          <a:pPr rtl="1"/>
          <a:endParaRPr lang="fa-IR"/>
        </a:p>
      </dgm:t>
    </dgm:pt>
    <dgm:pt modelId="{A3DFECAE-D368-4DD5-80B7-27A8D55CABA7}">
      <dgm:prSet phldrT="[Text]"/>
      <dgm:spPr/>
      <dgm:t>
        <a:bodyPr/>
        <a:lstStyle/>
        <a:p>
          <a:pPr rtl="1"/>
          <a:r>
            <a:rPr lang="fa-IR" b="1" dirty="0" smtClean="0">
              <a:hlinkClick xmlns:r="http://schemas.openxmlformats.org/officeDocument/2006/relationships" r:id="rId1" action="ppaction://hlinksldjump"/>
            </a:rPr>
            <a:t>اجتماعي</a:t>
          </a:r>
          <a:endParaRPr lang="fa-IR" b="1" dirty="0"/>
        </a:p>
      </dgm:t>
    </dgm:pt>
    <dgm:pt modelId="{076B9E06-010E-4CFA-A60C-526969F507A4}" type="parTrans" cxnId="{20FC8154-9E40-4F20-B86E-34AB98709D77}">
      <dgm:prSet/>
      <dgm:spPr/>
      <dgm:t>
        <a:bodyPr/>
        <a:lstStyle/>
        <a:p>
          <a:pPr rtl="1"/>
          <a:endParaRPr lang="fa-IR"/>
        </a:p>
      </dgm:t>
    </dgm:pt>
    <dgm:pt modelId="{1388533E-1118-405F-8AA1-C6DCD62C71DF}" type="sibTrans" cxnId="{20FC8154-9E40-4F20-B86E-34AB98709D77}">
      <dgm:prSet/>
      <dgm:spPr/>
      <dgm:t>
        <a:bodyPr/>
        <a:lstStyle/>
        <a:p>
          <a:pPr rtl="1"/>
          <a:endParaRPr lang="fa-IR"/>
        </a:p>
      </dgm:t>
    </dgm:pt>
    <dgm:pt modelId="{5D972A28-3333-4005-8D7B-BC61589FE4EF}">
      <dgm:prSet phldrT="[Text]"/>
      <dgm:spPr/>
      <dgm:t>
        <a:bodyPr/>
        <a:lstStyle/>
        <a:p>
          <a:pPr rtl="1"/>
          <a:r>
            <a:rPr lang="fa-IR" b="1" dirty="0" smtClean="0">
              <a:hlinkClick xmlns:r="http://schemas.openxmlformats.org/officeDocument/2006/relationships" r:id="rId2" action="ppaction://hlinksldjump"/>
            </a:rPr>
            <a:t>سياسي</a:t>
          </a:r>
          <a:endParaRPr lang="fa-IR" b="1" dirty="0"/>
        </a:p>
      </dgm:t>
    </dgm:pt>
    <dgm:pt modelId="{59432971-821A-47E5-B5AA-ACB438ED5F65}" type="parTrans" cxnId="{B25A6EDC-C855-4200-ABBA-EF8271B6584B}">
      <dgm:prSet/>
      <dgm:spPr/>
      <dgm:t>
        <a:bodyPr/>
        <a:lstStyle/>
        <a:p>
          <a:pPr rtl="1"/>
          <a:endParaRPr lang="fa-IR"/>
        </a:p>
      </dgm:t>
    </dgm:pt>
    <dgm:pt modelId="{09F6F83C-B6E5-450B-B675-5E1B9D0848BA}" type="sibTrans" cxnId="{B25A6EDC-C855-4200-ABBA-EF8271B6584B}">
      <dgm:prSet/>
      <dgm:spPr/>
      <dgm:t>
        <a:bodyPr/>
        <a:lstStyle/>
        <a:p>
          <a:pPr rtl="1"/>
          <a:endParaRPr lang="fa-IR"/>
        </a:p>
      </dgm:t>
    </dgm:pt>
    <dgm:pt modelId="{04C98125-3FEB-4349-B9FD-D2801940B584}">
      <dgm:prSet phldrT="[Text]"/>
      <dgm:spPr/>
      <dgm:t>
        <a:bodyPr/>
        <a:lstStyle/>
        <a:p>
          <a:pPr rtl="1"/>
          <a:r>
            <a:rPr lang="fa-IR" b="1" dirty="0" smtClean="0">
              <a:hlinkClick xmlns:r="http://schemas.openxmlformats.org/officeDocument/2006/relationships" r:id="rId3" action="ppaction://hlinksldjump"/>
            </a:rPr>
            <a:t>اقتصادي</a:t>
          </a:r>
          <a:endParaRPr lang="fa-IR" b="1" dirty="0"/>
        </a:p>
      </dgm:t>
    </dgm:pt>
    <dgm:pt modelId="{1ECE128E-4967-4BBA-9FE0-3038ED7C0BB9}" type="parTrans" cxnId="{CED1BDD4-143B-49DF-A862-1F7FB61D7235}">
      <dgm:prSet/>
      <dgm:spPr/>
      <dgm:t>
        <a:bodyPr/>
        <a:lstStyle/>
        <a:p>
          <a:pPr rtl="1"/>
          <a:endParaRPr lang="fa-IR"/>
        </a:p>
      </dgm:t>
    </dgm:pt>
    <dgm:pt modelId="{B311BB95-470B-4FF6-B109-43DC464D7EAA}" type="sibTrans" cxnId="{CED1BDD4-143B-49DF-A862-1F7FB61D7235}">
      <dgm:prSet/>
      <dgm:spPr/>
      <dgm:t>
        <a:bodyPr/>
        <a:lstStyle/>
        <a:p>
          <a:pPr rtl="1"/>
          <a:endParaRPr lang="fa-IR"/>
        </a:p>
      </dgm:t>
    </dgm:pt>
    <dgm:pt modelId="{D0883A16-A649-4492-B445-852AA76ADFFD}">
      <dgm:prSet phldrT="[Text]"/>
      <dgm:spPr/>
      <dgm:t>
        <a:bodyPr/>
        <a:lstStyle/>
        <a:p>
          <a:pPr rtl="1"/>
          <a:r>
            <a:rPr lang="fa-IR" b="1" dirty="0" smtClean="0">
              <a:hlinkClick xmlns:r="http://schemas.openxmlformats.org/officeDocument/2006/relationships" r:id="rId4" action="ppaction://hlinksldjump"/>
            </a:rPr>
            <a:t>فرهنگي</a:t>
          </a:r>
          <a:endParaRPr lang="fa-IR" b="1" dirty="0"/>
        </a:p>
      </dgm:t>
    </dgm:pt>
    <dgm:pt modelId="{C5011644-69D4-4C44-8087-E745CF8AC256}" type="parTrans" cxnId="{23C2E1FE-0BCF-478F-93DB-2686BA09BAB5}">
      <dgm:prSet/>
      <dgm:spPr/>
      <dgm:t>
        <a:bodyPr/>
        <a:lstStyle/>
        <a:p>
          <a:pPr rtl="1"/>
          <a:endParaRPr lang="fa-IR"/>
        </a:p>
      </dgm:t>
    </dgm:pt>
    <dgm:pt modelId="{E9714AB9-B832-43EB-8DF4-BA1EB58B23D2}" type="sibTrans" cxnId="{23C2E1FE-0BCF-478F-93DB-2686BA09BAB5}">
      <dgm:prSet/>
      <dgm:spPr/>
      <dgm:t>
        <a:bodyPr/>
        <a:lstStyle/>
        <a:p>
          <a:pPr rtl="1"/>
          <a:endParaRPr lang="fa-IR"/>
        </a:p>
      </dgm:t>
    </dgm:pt>
    <dgm:pt modelId="{E587B56C-C477-4E7C-8A47-987E13810ECE}">
      <dgm:prSet phldrT="[Text]"/>
      <dgm:spPr/>
      <dgm:t>
        <a:bodyPr/>
        <a:lstStyle/>
        <a:p>
          <a:pPr rtl="1"/>
          <a:r>
            <a:rPr lang="fa-IR" b="1" dirty="0" smtClean="0">
              <a:hlinkClick xmlns:r="http://schemas.openxmlformats.org/officeDocument/2006/relationships" r:id="rId5" action="ppaction://hlinksldjump"/>
            </a:rPr>
            <a:t>ديني</a:t>
          </a:r>
          <a:endParaRPr lang="fa-IR" b="1" dirty="0"/>
        </a:p>
      </dgm:t>
    </dgm:pt>
    <dgm:pt modelId="{7FA6C9C4-931D-4D5F-9554-9C4EF00873EF}" type="parTrans" cxnId="{4B5EB394-0EC4-4CDB-9803-BB949A2EB8D3}">
      <dgm:prSet/>
      <dgm:spPr/>
      <dgm:t>
        <a:bodyPr/>
        <a:lstStyle/>
        <a:p>
          <a:pPr rtl="1"/>
          <a:endParaRPr lang="fa-IR"/>
        </a:p>
      </dgm:t>
    </dgm:pt>
    <dgm:pt modelId="{1C603857-B628-49A4-B606-6F0404111D51}" type="sibTrans" cxnId="{4B5EB394-0EC4-4CDB-9803-BB949A2EB8D3}">
      <dgm:prSet/>
      <dgm:spPr/>
      <dgm:t>
        <a:bodyPr/>
        <a:lstStyle/>
        <a:p>
          <a:pPr rtl="1"/>
          <a:endParaRPr lang="fa-IR"/>
        </a:p>
      </dgm:t>
    </dgm:pt>
    <dgm:pt modelId="{F585DD8D-5C91-4226-B579-94C3034AA23E}" type="pres">
      <dgm:prSet presAssocID="{7F3310C7-32A9-48BF-BDAD-54FECFA8E477}" presName="Name0" presStyleCnt="0">
        <dgm:presLayoutVars>
          <dgm:chMax val="1"/>
          <dgm:dir/>
          <dgm:animLvl val="ctr"/>
          <dgm:resizeHandles val="exact"/>
        </dgm:presLayoutVars>
      </dgm:prSet>
      <dgm:spPr/>
      <dgm:t>
        <a:bodyPr/>
        <a:lstStyle/>
        <a:p>
          <a:pPr rtl="1"/>
          <a:endParaRPr lang="fa-IR"/>
        </a:p>
      </dgm:t>
    </dgm:pt>
    <dgm:pt modelId="{1D894B6F-C20A-44B1-BD26-30DDEF80DC27}" type="pres">
      <dgm:prSet presAssocID="{C310F6CD-1D20-406E-A49E-FCC7CD21F263}" presName="centerShape" presStyleLbl="node0" presStyleIdx="0" presStyleCnt="1"/>
      <dgm:spPr/>
      <dgm:t>
        <a:bodyPr/>
        <a:lstStyle/>
        <a:p>
          <a:pPr rtl="1"/>
          <a:endParaRPr lang="fa-IR"/>
        </a:p>
      </dgm:t>
    </dgm:pt>
    <dgm:pt modelId="{C362A9A6-E954-4141-BE93-FC16D02ED275}" type="pres">
      <dgm:prSet presAssocID="{076B9E06-010E-4CFA-A60C-526969F507A4}" presName="parTrans" presStyleLbl="sibTrans2D1" presStyleIdx="0" presStyleCnt="5"/>
      <dgm:spPr/>
      <dgm:t>
        <a:bodyPr/>
        <a:lstStyle/>
        <a:p>
          <a:pPr rtl="1"/>
          <a:endParaRPr lang="fa-IR"/>
        </a:p>
      </dgm:t>
    </dgm:pt>
    <dgm:pt modelId="{DC1CD756-D0C4-495B-A1E1-9C9E1276118A}" type="pres">
      <dgm:prSet presAssocID="{076B9E06-010E-4CFA-A60C-526969F507A4}" presName="connectorText" presStyleLbl="sibTrans2D1" presStyleIdx="0" presStyleCnt="5"/>
      <dgm:spPr/>
      <dgm:t>
        <a:bodyPr/>
        <a:lstStyle/>
        <a:p>
          <a:pPr rtl="1"/>
          <a:endParaRPr lang="fa-IR"/>
        </a:p>
      </dgm:t>
    </dgm:pt>
    <dgm:pt modelId="{6084AAA5-1E9A-4EFA-8A37-BF75277BA6AF}" type="pres">
      <dgm:prSet presAssocID="{A3DFECAE-D368-4DD5-80B7-27A8D55CABA7}" presName="node" presStyleLbl="node1" presStyleIdx="0" presStyleCnt="5">
        <dgm:presLayoutVars>
          <dgm:bulletEnabled val="1"/>
        </dgm:presLayoutVars>
      </dgm:prSet>
      <dgm:spPr/>
      <dgm:t>
        <a:bodyPr/>
        <a:lstStyle/>
        <a:p>
          <a:pPr rtl="1"/>
          <a:endParaRPr lang="fa-IR"/>
        </a:p>
      </dgm:t>
    </dgm:pt>
    <dgm:pt modelId="{2F6720A0-0E9D-4F58-A493-8F56C780F18A}" type="pres">
      <dgm:prSet presAssocID="{59432971-821A-47E5-B5AA-ACB438ED5F65}" presName="parTrans" presStyleLbl="sibTrans2D1" presStyleIdx="1" presStyleCnt="5"/>
      <dgm:spPr/>
      <dgm:t>
        <a:bodyPr/>
        <a:lstStyle/>
        <a:p>
          <a:pPr rtl="1"/>
          <a:endParaRPr lang="fa-IR"/>
        </a:p>
      </dgm:t>
    </dgm:pt>
    <dgm:pt modelId="{82F6EB2B-F495-4955-94F7-975FC642B8FA}" type="pres">
      <dgm:prSet presAssocID="{59432971-821A-47E5-B5AA-ACB438ED5F65}" presName="connectorText" presStyleLbl="sibTrans2D1" presStyleIdx="1" presStyleCnt="5"/>
      <dgm:spPr/>
      <dgm:t>
        <a:bodyPr/>
        <a:lstStyle/>
        <a:p>
          <a:pPr rtl="1"/>
          <a:endParaRPr lang="fa-IR"/>
        </a:p>
      </dgm:t>
    </dgm:pt>
    <dgm:pt modelId="{83915FD2-12F9-4DCB-AF5D-188DE4101D1C}" type="pres">
      <dgm:prSet presAssocID="{5D972A28-3333-4005-8D7B-BC61589FE4EF}" presName="node" presStyleLbl="node1" presStyleIdx="1" presStyleCnt="5">
        <dgm:presLayoutVars>
          <dgm:bulletEnabled val="1"/>
        </dgm:presLayoutVars>
      </dgm:prSet>
      <dgm:spPr/>
      <dgm:t>
        <a:bodyPr/>
        <a:lstStyle/>
        <a:p>
          <a:pPr rtl="1"/>
          <a:endParaRPr lang="fa-IR"/>
        </a:p>
      </dgm:t>
    </dgm:pt>
    <dgm:pt modelId="{01826C03-C30C-4C9C-AD70-63F88F9DE9F1}" type="pres">
      <dgm:prSet presAssocID="{1ECE128E-4967-4BBA-9FE0-3038ED7C0BB9}" presName="parTrans" presStyleLbl="sibTrans2D1" presStyleIdx="2" presStyleCnt="5"/>
      <dgm:spPr/>
      <dgm:t>
        <a:bodyPr/>
        <a:lstStyle/>
        <a:p>
          <a:pPr rtl="1"/>
          <a:endParaRPr lang="fa-IR"/>
        </a:p>
      </dgm:t>
    </dgm:pt>
    <dgm:pt modelId="{E3355AE1-C602-4A3E-A97E-8571D113C5BE}" type="pres">
      <dgm:prSet presAssocID="{1ECE128E-4967-4BBA-9FE0-3038ED7C0BB9}" presName="connectorText" presStyleLbl="sibTrans2D1" presStyleIdx="2" presStyleCnt="5"/>
      <dgm:spPr/>
      <dgm:t>
        <a:bodyPr/>
        <a:lstStyle/>
        <a:p>
          <a:pPr rtl="1"/>
          <a:endParaRPr lang="fa-IR"/>
        </a:p>
      </dgm:t>
    </dgm:pt>
    <dgm:pt modelId="{E026B467-B966-416B-B9B2-2B92A907E5F0}" type="pres">
      <dgm:prSet presAssocID="{04C98125-3FEB-4349-B9FD-D2801940B584}" presName="node" presStyleLbl="node1" presStyleIdx="2" presStyleCnt="5">
        <dgm:presLayoutVars>
          <dgm:bulletEnabled val="1"/>
        </dgm:presLayoutVars>
      </dgm:prSet>
      <dgm:spPr/>
      <dgm:t>
        <a:bodyPr/>
        <a:lstStyle/>
        <a:p>
          <a:pPr rtl="1"/>
          <a:endParaRPr lang="fa-IR"/>
        </a:p>
      </dgm:t>
    </dgm:pt>
    <dgm:pt modelId="{5A0CB1D3-A52D-400E-AD3D-C40983452D04}" type="pres">
      <dgm:prSet presAssocID="{C5011644-69D4-4C44-8087-E745CF8AC256}" presName="parTrans" presStyleLbl="sibTrans2D1" presStyleIdx="3" presStyleCnt="5"/>
      <dgm:spPr/>
      <dgm:t>
        <a:bodyPr/>
        <a:lstStyle/>
        <a:p>
          <a:pPr rtl="1"/>
          <a:endParaRPr lang="fa-IR"/>
        </a:p>
      </dgm:t>
    </dgm:pt>
    <dgm:pt modelId="{736157F8-5538-428C-A529-1F2FED3D3F37}" type="pres">
      <dgm:prSet presAssocID="{C5011644-69D4-4C44-8087-E745CF8AC256}" presName="connectorText" presStyleLbl="sibTrans2D1" presStyleIdx="3" presStyleCnt="5"/>
      <dgm:spPr/>
      <dgm:t>
        <a:bodyPr/>
        <a:lstStyle/>
        <a:p>
          <a:pPr rtl="1"/>
          <a:endParaRPr lang="fa-IR"/>
        </a:p>
      </dgm:t>
    </dgm:pt>
    <dgm:pt modelId="{F119AB34-CBC7-4C31-B8C5-22138EBA0A0E}" type="pres">
      <dgm:prSet presAssocID="{D0883A16-A649-4492-B445-852AA76ADFFD}" presName="node" presStyleLbl="node1" presStyleIdx="3" presStyleCnt="5">
        <dgm:presLayoutVars>
          <dgm:bulletEnabled val="1"/>
        </dgm:presLayoutVars>
      </dgm:prSet>
      <dgm:spPr/>
      <dgm:t>
        <a:bodyPr/>
        <a:lstStyle/>
        <a:p>
          <a:pPr rtl="1"/>
          <a:endParaRPr lang="fa-IR"/>
        </a:p>
      </dgm:t>
    </dgm:pt>
    <dgm:pt modelId="{C3940E0F-A42D-4122-BFA6-A32D01A863A7}" type="pres">
      <dgm:prSet presAssocID="{7FA6C9C4-931D-4D5F-9554-9C4EF00873EF}" presName="parTrans" presStyleLbl="sibTrans2D1" presStyleIdx="4" presStyleCnt="5"/>
      <dgm:spPr/>
      <dgm:t>
        <a:bodyPr/>
        <a:lstStyle/>
        <a:p>
          <a:pPr rtl="1"/>
          <a:endParaRPr lang="fa-IR"/>
        </a:p>
      </dgm:t>
    </dgm:pt>
    <dgm:pt modelId="{12E885B0-AE2B-4528-849C-0BD10217F615}" type="pres">
      <dgm:prSet presAssocID="{7FA6C9C4-931D-4D5F-9554-9C4EF00873EF}" presName="connectorText" presStyleLbl="sibTrans2D1" presStyleIdx="4" presStyleCnt="5"/>
      <dgm:spPr/>
      <dgm:t>
        <a:bodyPr/>
        <a:lstStyle/>
        <a:p>
          <a:pPr rtl="1"/>
          <a:endParaRPr lang="fa-IR"/>
        </a:p>
      </dgm:t>
    </dgm:pt>
    <dgm:pt modelId="{9264C4CE-3DBA-4BFC-B642-FA45C29A9454}" type="pres">
      <dgm:prSet presAssocID="{E587B56C-C477-4E7C-8A47-987E13810ECE}" presName="node" presStyleLbl="node1" presStyleIdx="4" presStyleCnt="5">
        <dgm:presLayoutVars>
          <dgm:bulletEnabled val="1"/>
        </dgm:presLayoutVars>
      </dgm:prSet>
      <dgm:spPr/>
      <dgm:t>
        <a:bodyPr/>
        <a:lstStyle/>
        <a:p>
          <a:pPr rtl="1"/>
          <a:endParaRPr lang="fa-IR"/>
        </a:p>
      </dgm:t>
    </dgm:pt>
  </dgm:ptLst>
  <dgm:cxnLst>
    <dgm:cxn modelId="{DC7CD05A-1BE0-44A5-BFC5-FBA0D6217422}" type="presOf" srcId="{5D972A28-3333-4005-8D7B-BC61589FE4EF}" destId="{83915FD2-12F9-4DCB-AF5D-188DE4101D1C}" srcOrd="0" destOrd="0" presId="urn:microsoft.com/office/officeart/2005/8/layout/radial5"/>
    <dgm:cxn modelId="{DD6DC535-8D06-4DD1-88C0-74E9DFBE6891}" type="presOf" srcId="{1ECE128E-4967-4BBA-9FE0-3038ED7C0BB9}" destId="{E3355AE1-C602-4A3E-A97E-8571D113C5BE}" srcOrd="1" destOrd="0" presId="urn:microsoft.com/office/officeart/2005/8/layout/radial5"/>
    <dgm:cxn modelId="{764A5ABD-7BA0-4E15-8FE3-31B26B09DA6D}" type="presOf" srcId="{076B9E06-010E-4CFA-A60C-526969F507A4}" destId="{C362A9A6-E954-4141-BE93-FC16D02ED275}" srcOrd="0" destOrd="0" presId="urn:microsoft.com/office/officeart/2005/8/layout/radial5"/>
    <dgm:cxn modelId="{7B7CE45A-DF9C-447D-A77A-065DDAE74798}" type="presOf" srcId="{A3DFECAE-D368-4DD5-80B7-27A8D55CABA7}" destId="{6084AAA5-1E9A-4EFA-8A37-BF75277BA6AF}" srcOrd="0" destOrd="0" presId="urn:microsoft.com/office/officeart/2005/8/layout/radial5"/>
    <dgm:cxn modelId="{7916933F-270A-48DC-857E-AD1306A0A644}" type="presOf" srcId="{C310F6CD-1D20-406E-A49E-FCC7CD21F263}" destId="{1D894B6F-C20A-44B1-BD26-30DDEF80DC27}" srcOrd="0" destOrd="0" presId="urn:microsoft.com/office/officeart/2005/8/layout/radial5"/>
    <dgm:cxn modelId="{E3DCF6BC-D157-4B77-8B9D-356E8DB3BFA4}" type="presOf" srcId="{E587B56C-C477-4E7C-8A47-987E13810ECE}" destId="{9264C4CE-3DBA-4BFC-B642-FA45C29A9454}" srcOrd="0" destOrd="0" presId="urn:microsoft.com/office/officeart/2005/8/layout/radial5"/>
    <dgm:cxn modelId="{B25A6EDC-C855-4200-ABBA-EF8271B6584B}" srcId="{C310F6CD-1D20-406E-A49E-FCC7CD21F263}" destId="{5D972A28-3333-4005-8D7B-BC61589FE4EF}" srcOrd="1" destOrd="0" parTransId="{59432971-821A-47E5-B5AA-ACB438ED5F65}" sibTransId="{09F6F83C-B6E5-450B-B675-5E1B9D0848BA}"/>
    <dgm:cxn modelId="{CED1BDD4-143B-49DF-A862-1F7FB61D7235}" srcId="{C310F6CD-1D20-406E-A49E-FCC7CD21F263}" destId="{04C98125-3FEB-4349-B9FD-D2801940B584}" srcOrd="2" destOrd="0" parTransId="{1ECE128E-4967-4BBA-9FE0-3038ED7C0BB9}" sibTransId="{B311BB95-470B-4FF6-B109-43DC464D7EAA}"/>
    <dgm:cxn modelId="{2FA7F3FF-340B-4707-BC6C-CE7410F43BC4}" type="presOf" srcId="{59432971-821A-47E5-B5AA-ACB438ED5F65}" destId="{2F6720A0-0E9D-4F58-A493-8F56C780F18A}" srcOrd="0" destOrd="0" presId="urn:microsoft.com/office/officeart/2005/8/layout/radial5"/>
    <dgm:cxn modelId="{2B30D628-C717-49DB-8ECA-015315277B8F}" type="presOf" srcId="{C5011644-69D4-4C44-8087-E745CF8AC256}" destId="{5A0CB1D3-A52D-400E-AD3D-C40983452D04}" srcOrd="0" destOrd="0" presId="urn:microsoft.com/office/officeart/2005/8/layout/radial5"/>
    <dgm:cxn modelId="{20FC8154-9E40-4F20-B86E-34AB98709D77}" srcId="{C310F6CD-1D20-406E-A49E-FCC7CD21F263}" destId="{A3DFECAE-D368-4DD5-80B7-27A8D55CABA7}" srcOrd="0" destOrd="0" parTransId="{076B9E06-010E-4CFA-A60C-526969F507A4}" sibTransId="{1388533E-1118-405F-8AA1-C6DCD62C71DF}"/>
    <dgm:cxn modelId="{40CAFB0B-57FE-409D-A952-2A8BC116CF61}" srcId="{7F3310C7-32A9-48BF-BDAD-54FECFA8E477}" destId="{C310F6CD-1D20-406E-A49E-FCC7CD21F263}" srcOrd="0" destOrd="0" parTransId="{8B7A12D7-E921-4F71-86C1-3D5B4462C2B9}" sibTransId="{62E10FA1-5744-4427-A900-2D46B4FD2F3D}"/>
    <dgm:cxn modelId="{789BD5E4-C5DA-47BB-AA6C-9F7498754F73}" type="presOf" srcId="{7F3310C7-32A9-48BF-BDAD-54FECFA8E477}" destId="{F585DD8D-5C91-4226-B579-94C3034AA23E}" srcOrd="0" destOrd="0" presId="urn:microsoft.com/office/officeart/2005/8/layout/radial5"/>
    <dgm:cxn modelId="{0C7D692C-DD47-4599-807A-BFE59472E7F1}" type="presOf" srcId="{7FA6C9C4-931D-4D5F-9554-9C4EF00873EF}" destId="{C3940E0F-A42D-4122-BFA6-A32D01A863A7}" srcOrd="0" destOrd="0" presId="urn:microsoft.com/office/officeart/2005/8/layout/radial5"/>
    <dgm:cxn modelId="{4371212C-186A-4897-B28A-0826F545B312}" type="presOf" srcId="{D0883A16-A649-4492-B445-852AA76ADFFD}" destId="{F119AB34-CBC7-4C31-B8C5-22138EBA0A0E}" srcOrd="0" destOrd="0" presId="urn:microsoft.com/office/officeart/2005/8/layout/radial5"/>
    <dgm:cxn modelId="{042CDC9A-A7B4-46AB-BB40-E779CD1186B5}" type="presOf" srcId="{7FA6C9C4-931D-4D5F-9554-9C4EF00873EF}" destId="{12E885B0-AE2B-4528-849C-0BD10217F615}" srcOrd="1" destOrd="0" presId="urn:microsoft.com/office/officeart/2005/8/layout/radial5"/>
    <dgm:cxn modelId="{34B26AFB-09BB-4DD2-8272-577F910CBE20}" type="presOf" srcId="{59432971-821A-47E5-B5AA-ACB438ED5F65}" destId="{82F6EB2B-F495-4955-94F7-975FC642B8FA}" srcOrd="1" destOrd="0" presId="urn:microsoft.com/office/officeart/2005/8/layout/radial5"/>
    <dgm:cxn modelId="{3107316D-9A86-4AFC-B8D5-C7CDFFD2FDA3}" type="presOf" srcId="{076B9E06-010E-4CFA-A60C-526969F507A4}" destId="{DC1CD756-D0C4-495B-A1E1-9C9E1276118A}" srcOrd="1" destOrd="0" presId="urn:microsoft.com/office/officeart/2005/8/layout/radial5"/>
    <dgm:cxn modelId="{97693B25-0FAC-4B11-A009-FE81C28ED355}" type="presOf" srcId="{C5011644-69D4-4C44-8087-E745CF8AC256}" destId="{736157F8-5538-428C-A529-1F2FED3D3F37}" srcOrd="1" destOrd="0" presId="urn:microsoft.com/office/officeart/2005/8/layout/radial5"/>
    <dgm:cxn modelId="{56537112-4DB9-4DC2-9B49-1E66882D104F}" type="presOf" srcId="{04C98125-3FEB-4349-B9FD-D2801940B584}" destId="{E026B467-B966-416B-B9B2-2B92A907E5F0}" srcOrd="0" destOrd="0" presId="urn:microsoft.com/office/officeart/2005/8/layout/radial5"/>
    <dgm:cxn modelId="{49C7F4B9-0088-4C8D-8BAE-A9223AAE685F}" type="presOf" srcId="{1ECE128E-4967-4BBA-9FE0-3038ED7C0BB9}" destId="{01826C03-C30C-4C9C-AD70-63F88F9DE9F1}" srcOrd="0" destOrd="0" presId="urn:microsoft.com/office/officeart/2005/8/layout/radial5"/>
    <dgm:cxn modelId="{4B5EB394-0EC4-4CDB-9803-BB949A2EB8D3}" srcId="{C310F6CD-1D20-406E-A49E-FCC7CD21F263}" destId="{E587B56C-C477-4E7C-8A47-987E13810ECE}" srcOrd="4" destOrd="0" parTransId="{7FA6C9C4-931D-4D5F-9554-9C4EF00873EF}" sibTransId="{1C603857-B628-49A4-B606-6F0404111D51}"/>
    <dgm:cxn modelId="{23C2E1FE-0BCF-478F-93DB-2686BA09BAB5}" srcId="{C310F6CD-1D20-406E-A49E-FCC7CD21F263}" destId="{D0883A16-A649-4492-B445-852AA76ADFFD}" srcOrd="3" destOrd="0" parTransId="{C5011644-69D4-4C44-8087-E745CF8AC256}" sibTransId="{E9714AB9-B832-43EB-8DF4-BA1EB58B23D2}"/>
    <dgm:cxn modelId="{4D609BD0-3C47-45F9-840A-6ACE2BB767B6}" type="presParOf" srcId="{F585DD8D-5C91-4226-B579-94C3034AA23E}" destId="{1D894B6F-C20A-44B1-BD26-30DDEF80DC27}" srcOrd="0" destOrd="0" presId="urn:microsoft.com/office/officeart/2005/8/layout/radial5"/>
    <dgm:cxn modelId="{F9C2E585-DCEA-4520-9F40-1A5C10A6D954}" type="presParOf" srcId="{F585DD8D-5C91-4226-B579-94C3034AA23E}" destId="{C362A9A6-E954-4141-BE93-FC16D02ED275}" srcOrd="1" destOrd="0" presId="urn:microsoft.com/office/officeart/2005/8/layout/radial5"/>
    <dgm:cxn modelId="{BB7A3C15-CD75-41CF-80C3-A3ECF1AB3A78}" type="presParOf" srcId="{C362A9A6-E954-4141-BE93-FC16D02ED275}" destId="{DC1CD756-D0C4-495B-A1E1-9C9E1276118A}" srcOrd="0" destOrd="0" presId="urn:microsoft.com/office/officeart/2005/8/layout/radial5"/>
    <dgm:cxn modelId="{EDA05C3C-D9C8-48B3-B71C-A27CA85CCBF0}" type="presParOf" srcId="{F585DD8D-5C91-4226-B579-94C3034AA23E}" destId="{6084AAA5-1E9A-4EFA-8A37-BF75277BA6AF}" srcOrd="2" destOrd="0" presId="urn:microsoft.com/office/officeart/2005/8/layout/radial5"/>
    <dgm:cxn modelId="{DC383259-BB4B-4556-A746-5D812B6799E1}" type="presParOf" srcId="{F585DD8D-5C91-4226-B579-94C3034AA23E}" destId="{2F6720A0-0E9D-4F58-A493-8F56C780F18A}" srcOrd="3" destOrd="0" presId="urn:microsoft.com/office/officeart/2005/8/layout/radial5"/>
    <dgm:cxn modelId="{EE8DD778-FFC3-4965-8350-9E369DA9DC6D}" type="presParOf" srcId="{2F6720A0-0E9D-4F58-A493-8F56C780F18A}" destId="{82F6EB2B-F495-4955-94F7-975FC642B8FA}" srcOrd="0" destOrd="0" presId="urn:microsoft.com/office/officeart/2005/8/layout/radial5"/>
    <dgm:cxn modelId="{066B8975-7A78-46F6-904C-905FF29422E0}" type="presParOf" srcId="{F585DD8D-5C91-4226-B579-94C3034AA23E}" destId="{83915FD2-12F9-4DCB-AF5D-188DE4101D1C}" srcOrd="4" destOrd="0" presId="urn:microsoft.com/office/officeart/2005/8/layout/radial5"/>
    <dgm:cxn modelId="{6F923090-A4C2-4134-A692-2E8711B635AB}" type="presParOf" srcId="{F585DD8D-5C91-4226-B579-94C3034AA23E}" destId="{01826C03-C30C-4C9C-AD70-63F88F9DE9F1}" srcOrd="5" destOrd="0" presId="urn:microsoft.com/office/officeart/2005/8/layout/radial5"/>
    <dgm:cxn modelId="{4BAC313D-E3C6-47B5-944D-CB553B04AF4C}" type="presParOf" srcId="{01826C03-C30C-4C9C-AD70-63F88F9DE9F1}" destId="{E3355AE1-C602-4A3E-A97E-8571D113C5BE}" srcOrd="0" destOrd="0" presId="urn:microsoft.com/office/officeart/2005/8/layout/radial5"/>
    <dgm:cxn modelId="{60EFADDB-6950-4EEA-A417-C83C612B0E8D}" type="presParOf" srcId="{F585DD8D-5C91-4226-B579-94C3034AA23E}" destId="{E026B467-B966-416B-B9B2-2B92A907E5F0}" srcOrd="6" destOrd="0" presId="urn:microsoft.com/office/officeart/2005/8/layout/radial5"/>
    <dgm:cxn modelId="{955B3976-2088-4596-96F0-BBAF980C6E69}" type="presParOf" srcId="{F585DD8D-5C91-4226-B579-94C3034AA23E}" destId="{5A0CB1D3-A52D-400E-AD3D-C40983452D04}" srcOrd="7" destOrd="0" presId="urn:microsoft.com/office/officeart/2005/8/layout/radial5"/>
    <dgm:cxn modelId="{A713A68E-A0AF-4F21-937F-DE3E31618ABC}" type="presParOf" srcId="{5A0CB1D3-A52D-400E-AD3D-C40983452D04}" destId="{736157F8-5538-428C-A529-1F2FED3D3F37}" srcOrd="0" destOrd="0" presId="urn:microsoft.com/office/officeart/2005/8/layout/radial5"/>
    <dgm:cxn modelId="{71D0B9F2-B1C6-4510-9839-AD85BF9BF3FD}" type="presParOf" srcId="{F585DD8D-5C91-4226-B579-94C3034AA23E}" destId="{F119AB34-CBC7-4C31-B8C5-22138EBA0A0E}" srcOrd="8" destOrd="0" presId="urn:microsoft.com/office/officeart/2005/8/layout/radial5"/>
    <dgm:cxn modelId="{D2B974A8-2029-49FC-8C6C-2E850DECFC9D}" type="presParOf" srcId="{F585DD8D-5C91-4226-B579-94C3034AA23E}" destId="{C3940E0F-A42D-4122-BFA6-A32D01A863A7}" srcOrd="9" destOrd="0" presId="urn:microsoft.com/office/officeart/2005/8/layout/radial5"/>
    <dgm:cxn modelId="{497C3945-C704-49DB-BA30-53DF0ADCD279}" type="presParOf" srcId="{C3940E0F-A42D-4122-BFA6-A32D01A863A7}" destId="{12E885B0-AE2B-4528-849C-0BD10217F615}" srcOrd="0" destOrd="0" presId="urn:microsoft.com/office/officeart/2005/8/layout/radial5"/>
    <dgm:cxn modelId="{F1D2A77A-8687-4487-92F3-5BF5292420EB}" type="presParOf" srcId="{F585DD8D-5C91-4226-B579-94C3034AA23E}" destId="{9264C4CE-3DBA-4BFC-B642-FA45C29A9454}" srcOrd="10"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5C1976E-A5BC-46AE-BBC9-F2147B04E248}" type="doc">
      <dgm:prSet loTypeId="urn:microsoft.com/office/officeart/2005/8/layout/radial3" loCatId="relationship" qsTypeId="urn:microsoft.com/office/officeart/2005/8/quickstyle/simple1" qsCatId="simple" csTypeId="urn:microsoft.com/office/officeart/2005/8/colors/colorful4" csCatId="colorful" phldr="1"/>
      <dgm:spPr/>
      <dgm:t>
        <a:bodyPr/>
        <a:lstStyle/>
        <a:p>
          <a:pPr rtl="1"/>
          <a:endParaRPr lang="fa-IR"/>
        </a:p>
      </dgm:t>
    </dgm:pt>
    <dgm:pt modelId="{792C92D5-C6FA-4AEA-94FA-1B739B37EC8B}">
      <dgm:prSet phldrT="[Text]"/>
      <dgm:spPr/>
      <dgm:t>
        <a:bodyPr/>
        <a:lstStyle/>
        <a:p>
          <a:pPr rtl="1"/>
          <a:r>
            <a:rPr lang="fa-IR" b="1" dirty="0" smtClean="0"/>
            <a:t>شگردهاي</a:t>
          </a:r>
        </a:p>
        <a:p>
          <a:pPr rtl="1"/>
          <a:r>
            <a:rPr lang="fa-IR" b="1" dirty="0" smtClean="0"/>
            <a:t>اجتماعي</a:t>
          </a:r>
          <a:endParaRPr lang="fa-IR" b="1" dirty="0"/>
        </a:p>
      </dgm:t>
    </dgm:pt>
    <dgm:pt modelId="{DA6492AE-233C-40D9-AEB3-A9620C3BB14A}" type="parTrans" cxnId="{17753AF0-697C-4F23-BB87-16D3CB06576B}">
      <dgm:prSet/>
      <dgm:spPr/>
      <dgm:t>
        <a:bodyPr/>
        <a:lstStyle/>
        <a:p>
          <a:pPr rtl="1"/>
          <a:endParaRPr lang="fa-IR"/>
        </a:p>
      </dgm:t>
    </dgm:pt>
    <dgm:pt modelId="{451C8DF4-4BC2-4084-9D0D-B2489A1FAADF}" type="sibTrans" cxnId="{17753AF0-697C-4F23-BB87-16D3CB06576B}">
      <dgm:prSet/>
      <dgm:spPr/>
      <dgm:t>
        <a:bodyPr/>
        <a:lstStyle/>
        <a:p>
          <a:pPr rtl="1"/>
          <a:endParaRPr lang="fa-IR"/>
        </a:p>
      </dgm:t>
    </dgm:pt>
    <dgm:pt modelId="{0139CED3-F876-44CF-8DC2-94EEA90D69C2}">
      <dgm:prSet phldrT="[Text]"/>
      <dgm:spPr/>
      <dgm:t>
        <a:bodyPr/>
        <a:lstStyle/>
        <a:p>
          <a:pPr rtl="1"/>
          <a:r>
            <a:rPr lang="fa-IR" b="1" dirty="0" smtClean="0">
              <a:hlinkClick xmlns:r="http://schemas.openxmlformats.org/officeDocument/2006/relationships" r:id="rId1" action="ppaction://hlinksldjump"/>
            </a:rPr>
            <a:t>الگوسازي</a:t>
          </a:r>
          <a:endParaRPr lang="fa-IR" b="1" dirty="0" smtClean="0"/>
        </a:p>
      </dgm:t>
    </dgm:pt>
    <dgm:pt modelId="{1CEDA85A-A83B-4904-A6AF-981D28B04A2D}" type="parTrans" cxnId="{B0224003-5619-47D5-9579-31B6CB3C7792}">
      <dgm:prSet/>
      <dgm:spPr/>
      <dgm:t>
        <a:bodyPr/>
        <a:lstStyle/>
        <a:p>
          <a:pPr rtl="1"/>
          <a:endParaRPr lang="fa-IR"/>
        </a:p>
      </dgm:t>
    </dgm:pt>
    <dgm:pt modelId="{7475274F-109F-4FFD-98E0-ECD12EB6D783}" type="sibTrans" cxnId="{B0224003-5619-47D5-9579-31B6CB3C7792}">
      <dgm:prSet/>
      <dgm:spPr/>
      <dgm:t>
        <a:bodyPr/>
        <a:lstStyle/>
        <a:p>
          <a:pPr rtl="1"/>
          <a:endParaRPr lang="fa-IR"/>
        </a:p>
      </dgm:t>
    </dgm:pt>
    <dgm:pt modelId="{C10EBFE1-0566-4EC1-BAE9-B0FA917C9F45}">
      <dgm:prSet phldrT="[Text]"/>
      <dgm:spPr/>
      <dgm:t>
        <a:bodyPr/>
        <a:lstStyle/>
        <a:p>
          <a:pPr rtl="1"/>
          <a:r>
            <a:rPr lang="fa-IR" b="1" dirty="0" smtClean="0">
              <a:hlinkClick xmlns:r="http://schemas.openxmlformats.org/officeDocument/2006/relationships" r:id="rId2" action="ppaction://hlinksldjump"/>
            </a:rPr>
            <a:t>تغيير سبک</a:t>
          </a:r>
          <a:r>
            <a:rPr lang="fa-IR" b="1" dirty="0" smtClean="0"/>
            <a:t> زندگي</a:t>
          </a:r>
          <a:endParaRPr lang="fa-IR" b="1" dirty="0"/>
        </a:p>
      </dgm:t>
    </dgm:pt>
    <dgm:pt modelId="{72FB74ED-91D3-4D0C-9357-E8E4D4408C81}" type="parTrans" cxnId="{0E956A31-6E55-41FF-9D64-8021C0D5DEA8}">
      <dgm:prSet/>
      <dgm:spPr/>
      <dgm:t>
        <a:bodyPr/>
        <a:lstStyle/>
        <a:p>
          <a:pPr rtl="1"/>
          <a:endParaRPr lang="fa-IR"/>
        </a:p>
      </dgm:t>
    </dgm:pt>
    <dgm:pt modelId="{9852BF7C-C5A1-4650-A61B-D7D6200763F5}" type="sibTrans" cxnId="{0E956A31-6E55-41FF-9D64-8021C0D5DEA8}">
      <dgm:prSet/>
      <dgm:spPr/>
      <dgm:t>
        <a:bodyPr/>
        <a:lstStyle/>
        <a:p>
          <a:pPr rtl="1"/>
          <a:endParaRPr lang="fa-IR"/>
        </a:p>
      </dgm:t>
    </dgm:pt>
    <dgm:pt modelId="{BA2C4305-62D1-487C-9447-1495A18CCD78}">
      <dgm:prSet phldrT="[Text]" phldr="1"/>
      <dgm:spPr/>
      <dgm:t>
        <a:bodyPr/>
        <a:lstStyle/>
        <a:p>
          <a:pPr rtl="1"/>
          <a:endParaRPr lang="fa-IR" b="1"/>
        </a:p>
      </dgm:t>
    </dgm:pt>
    <dgm:pt modelId="{ACAD2A86-BBF3-45A8-A4BC-39B426984884}" type="parTrans" cxnId="{29C4FC88-45BA-4BF3-AE61-806C7E29C39B}">
      <dgm:prSet/>
      <dgm:spPr/>
      <dgm:t>
        <a:bodyPr/>
        <a:lstStyle/>
        <a:p>
          <a:pPr rtl="1"/>
          <a:endParaRPr lang="fa-IR"/>
        </a:p>
      </dgm:t>
    </dgm:pt>
    <dgm:pt modelId="{75A7527F-3729-4BF4-B6A9-671BB540D1ED}" type="sibTrans" cxnId="{29C4FC88-45BA-4BF3-AE61-806C7E29C39B}">
      <dgm:prSet/>
      <dgm:spPr/>
      <dgm:t>
        <a:bodyPr/>
        <a:lstStyle/>
        <a:p>
          <a:pPr rtl="1"/>
          <a:endParaRPr lang="fa-IR"/>
        </a:p>
      </dgm:t>
    </dgm:pt>
    <dgm:pt modelId="{05F2CFCB-16D9-4546-83B3-1B2FAA1961C1}">
      <dgm:prSet phldrT="[Text]" phldr="1"/>
      <dgm:spPr/>
      <dgm:t>
        <a:bodyPr/>
        <a:lstStyle/>
        <a:p>
          <a:pPr rtl="1"/>
          <a:endParaRPr lang="fa-IR" b="1"/>
        </a:p>
      </dgm:t>
    </dgm:pt>
    <dgm:pt modelId="{A3AED966-1883-43B0-9698-0AF38051A40E}" type="parTrans" cxnId="{3116D7F6-CEAC-41C7-8B8C-5E1AF659CB10}">
      <dgm:prSet/>
      <dgm:spPr/>
      <dgm:t>
        <a:bodyPr/>
        <a:lstStyle/>
        <a:p>
          <a:pPr rtl="1"/>
          <a:endParaRPr lang="fa-IR"/>
        </a:p>
      </dgm:t>
    </dgm:pt>
    <dgm:pt modelId="{7499652D-34CE-4CB6-A342-0D40B36C0879}" type="sibTrans" cxnId="{3116D7F6-CEAC-41C7-8B8C-5E1AF659CB10}">
      <dgm:prSet/>
      <dgm:spPr/>
      <dgm:t>
        <a:bodyPr/>
        <a:lstStyle/>
        <a:p>
          <a:pPr rtl="1"/>
          <a:endParaRPr lang="fa-IR"/>
        </a:p>
      </dgm:t>
    </dgm:pt>
    <dgm:pt modelId="{512C885C-C4E6-4FAE-A3A9-D73232E92C8A}">
      <dgm:prSet phldrT="[Text]" phldr="1"/>
      <dgm:spPr/>
      <dgm:t>
        <a:bodyPr/>
        <a:lstStyle/>
        <a:p>
          <a:pPr rtl="1"/>
          <a:endParaRPr lang="fa-IR" b="1"/>
        </a:p>
      </dgm:t>
    </dgm:pt>
    <dgm:pt modelId="{B1CC409F-9C1B-42F0-8AA4-361EB32489D3}" type="parTrans" cxnId="{6BEB114C-B45E-4A48-9864-942C5F255C73}">
      <dgm:prSet/>
      <dgm:spPr/>
      <dgm:t>
        <a:bodyPr/>
        <a:lstStyle/>
        <a:p>
          <a:pPr rtl="1"/>
          <a:endParaRPr lang="fa-IR"/>
        </a:p>
      </dgm:t>
    </dgm:pt>
    <dgm:pt modelId="{9DAA7BB5-418F-4712-AB56-35729E53766C}" type="sibTrans" cxnId="{6BEB114C-B45E-4A48-9864-942C5F255C73}">
      <dgm:prSet/>
      <dgm:spPr/>
      <dgm:t>
        <a:bodyPr/>
        <a:lstStyle/>
        <a:p>
          <a:pPr rtl="1"/>
          <a:endParaRPr lang="fa-IR"/>
        </a:p>
      </dgm:t>
    </dgm:pt>
    <dgm:pt modelId="{964A7703-60B4-4E60-9917-43DA5E69A040}">
      <dgm:prSet phldrT="[Text]" phldr="1"/>
      <dgm:spPr/>
      <dgm:t>
        <a:bodyPr/>
        <a:lstStyle/>
        <a:p>
          <a:pPr rtl="1"/>
          <a:endParaRPr lang="fa-IR" b="1"/>
        </a:p>
      </dgm:t>
    </dgm:pt>
    <dgm:pt modelId="{1AFBCA2C-55AF-455C-9AE2-32F8D67B2B1E}" type="parTrans" cxnId="{EC4F9EC9-5CED-4E54-B84C-493675A01922}">
      <dgm:prSet/>
      <dgm:spPr/>
      <dgm:t>
        <a:bodyPr/>
        <a:lstStyle/>
        <a:p>
          <a:pPr rtl="1"/>
          <a:endParaRPr lang="fa-IR"/>
        </a:p>
      </dgm:t>
    </dgm:pt>
    <dgm:pt modelId="{5790FF27-D070-4C11-8637-2F289A5DA122}" type="sibTrans" cxnId="{EC4F9EC9-5CED-4E54-B84C-493675A01922}">
      <dgm:prSet/>
      <dgm:spPr/>
      <dgm:t>
        <a:bodyPr/>
        <a:lstStyle/>
        <a:p>
          <a:pPr rtl="1"/>
          <a:endParaRPr lang="fa-IR"/>
        </a:p>
      </dgm:t>
    </dgm:pt>
    <dgm:pt modelId="{D0F1F104-52D7-422E-9A64-57872043AAA4}">
      <dgm:prSet phldrT="[Text]" phldr="1"/>
      <dgm:spPr/>
      <dgm:t>
        <a:bodyPr/>
        <a:lstStyle/>
        <a:p>
          <a:pPr rtl="1"/>
          <a:endParaRPr lang="fa-IR" b="1"/>
        </a:p>
      </dgm:t>
    </dgm:pt>
    <dgm:pt modelId="{8CE48DEE-8A66-4B92-8097-5AA892191B8C}" type="parTrans" cxnId="{8637D5FB-96A1-4EB9-A916-C184687200E6}">
      <dgm:prSet/>
      <dgm:spPr/>
      <dgm:t>
        <a:bodyPr/>
        <a:lstStyle/>
        <a:p>
          <a:pPr rtl="1"/>
          <a:endParaRPr lang="fa-IR"/>
        </a:p>
      </dgm:t>
    </dgm:pt>
    <dgm:pt modelId="{7776D26C-92BE-4B7C-87A4-C43D3922983C}" type="sibTrans" cxnId="{8637D5FB-96A1-4EB9-A916-C184687200E6}">
      <dgm:prSet/>
      <dgm:spPr/>
      <dgm:t>
        <a:bodyPr/>
        <a:lstStyle/>
        <a:p>
          <a:pPr rtl="1"/>
          <a:endParaRPr lang="fa-IR"/>
        </a:p>
      </dgm:t>
    </dgm:pt>
    <dgm:pt modelId="{B7641A80-68CE-4D20-A42C-B2B815C35020}">
      <dgm:prSet phldrT="[Text]" phldr="1"/>
      <dgm:spPr/>
      <dgm:t>
        <a:bodyPr/>
        <a:lstStyle/>
        <a:p>
          <a:pPr rtl="1"/>
          <a:endParaRPr lang="fa-IR" b="1" dirty="0"/>
        </a:p>
      </dgm:t>
    </dgm:pt>
    <dgm:pt modelId="{0CAD5DC3-10BF-49D1-9182-FCEDA3DA09CE}" type="parTrans" cxnId="{BB464F52-4F43-4F48-A81D-82427BE79CDB}">
      <dgm:prSet/>
      <dgm:spPr/>
      <dgm:t>
        <a:bodyPr/>
        <a:lstStyle/>
        <a:p>
          <a:pPr rtl="1"/>
          <a:endParaRPr lang="fa-IR"/>
        </a:p>
      </dgm:t>
    </dgm:pt>
    <dgm:pt modelId="{053E5460-E9D8-4567-B35C-664220A3DA14}" type="sibTrans" cxnId="{BB464F52-4F43-4F48-A81D-82427BE79CDB}">
      <dgm:prSet/>
      <dgm:spPr/>
      <dgm:t>
        <a:bodyPr/>
        <a:lstStyle/>
        <a:p>
          <a:pPr rtl="1"/>
          <a:endParaRPr lang="fa-IR"/>
        </a:p>
      </dgm:t>
    </dgm:pt>
    <dgm:pt modelId="{5FB9ADD2-D134-4375-95D3-DAE657B4F945}">
      <dgm:prSet/>
      <dgm:spPr/>
      <dgm:t>
        <a:bodyPr/>
        <a:lstStyle/>
        <a:p>
          <a:pPr rtl="1"/>
          <a:r>
            <a:rPr lang="fa-IR" b="1" dirty="0" smtClean="0">
              <a:hlinkClick xmlns:r="http://schemas.openxmlformats.org/officeDocument/2006/relationships" r:id="rId3" action="ppaction://hlinksldjump"/>
            </a:rPr>
            <a:t>قوميت‌گرايي</a:t>
          </a:r>
          <a:endParaRPr lang="fa-IR" b="1" dirty="0"/>
        </a:p>
      </dgm:t>
    </dgm:pt>
    <dgm:pt modelId="{A6B53785-B7C4-4843-8FA4-0646A7946953}" type="parTrans" cxnId="{27D587F3-66F7-4DA0-B338-CFBB0FACB242}">
      <dgm:prSet/>
      <dgm:spPr/>
      <dgm:t>
        <a:bodyPr/>
        <a:lstStyle/>
        <a:p>
          <a:pPr rtl="1"/>
          <a:endParaRPr lang="fa-IR"/>
        </a:p>
      </dgm:t>
    </dgm:pt>
    <dgm:pt modelId="{1EF7C600-DF3D-469B-8B28-B957B54A33D7}" type="sibTrans" cxnId="{27D587F3-66F7-4DA0-B338-CFBB0FACB242}">
      <dgm:prSet/>
      <dgm:spPr/>
      <dgm:t>
        <a:bodyPr/>
        <a:lstStyle/>
        <a:p>
          <a:pPr rtl="1"/>
          <a:endParaRPr lang="fa-IR"/>
        </a:p>
      </dgm:t>
    </dgm:pt>
    <dgm:pt modelId="{36460B90-0970-4673-92B1-3274520E1D51}">
      <dgm:prSet/>
      <dgm:spPr/>
      <dgm:t>
        <a:bodyPr/>
        <a:lstStyle/>
        <a:p>
          <a:pPr rtl="1"/>
          <a:r>
            <a:rPr lang="fa-IR" b="1" dirty="0" smtClean="0">
              <a:hlinkClick xmlns:r="http://schemas.openxmlformats.org/officeDocument/2006/relationships" r:id="rId4" action="ppaction://hlinksldjump"/>
            </a:rPr>
            <a:t>بهره‌برداري از آسيب هاي اجتماعي</a:t>
          </a:r>
          <a:endParaRPr lang="fa-IR" b="1" dirty="0"/>
        </a:p>
      </dgm:t>
    </dgm:pt>
    <dgm:pt modelId="{BE9B8C74-B0B7-4966-B674-7C89699E9DB9}" type="parTrans" cxnId="{C548872D-9FC7-465B-B243-62CB7C805F60}">
      <dgm:prSet/>
      <dgm:spPr/>
      <dgm:t>
        <a:bodyPr/>
        <a:lstStyle/>
        <a:p>
          <a:pPr rtl="1"/>
          <a:endParaRPr lang="fa-IR"/>
        </a:p>
      </dgm:t>
    </dgm:pt>
    <dgm:pt modelId="{6C6AA48F-E0F6-41F2-B452-213A1B7043D2}" type="sibTrans" cxnId="{C548872D-9FC7-465B-B243-62CB7C805F60}">
      <dgm:prSet/>
      <dgm:spPr/>
      <dgm:t>
        <a:bodyPr/>
        <a:lstStyle/>
        <a:p>
          <a:pPr rtl="1"/>
          <a:endParaRPr lang="fa-IR"/>
        </a:p>
      </dgm:t>
    </dgm:pt>
    <dgm:pt modelId="{2EF9FDAD-25BB-4525-A459-1E1D478F1FC9}">
      <dgm:prSet/>
      <dgm:spPr/>
      <dgm:t>
        <a:bodyPr/>
        <a:lstStyle/>
        <a:p>
          <a:pPr rtl="1"/>
          <a:r>
            <a:rPr lang="fa-IR" b="1" dirty="0" smtClean="0">
              <a:hlinkClick xmlns:r="http://schemas.openxmlformats.org/officeDocument/2006/relationships" r:id="rId5" action="ppaction://hlinksldjump"/>
            </a:rPr>
            <a:t>حقوق زنان و اقليت‌ها</a:t>
          </a:r>
          <a:endParaRPr lang="fa-IR" b="1" dirty="0"/>
        </a:p>
      </dgm:t>
    </dgm:pt>
    <dgm:pt modelId="{046A1D70-D8D8-4D4D-8D60-FA0474504EA8}" type="parTrans" cxnId="{0F4C7A88-1A23-4741-9573-BB4B187E976A}">
      <dgm:prSet/>
      <dgm:spPr/>
      <dgm:t>
        <a:bodyPr/>
        <a:lstStyle/>
        <a:p>
          <a:pPr rtl="1"/>
          <a:endParaRPr lang="fa-IR"/>
        </a:p>
      </dgm:t>
    </dgm:pt>
    <dgm:pt modelId="{AEF4B1F8-DFC9-4926-B839-BCA8F5A314A9}" type="sibTrans" cxnId="{0F4C7A88-1A23-4741-9573-BB4B187E976A}">
      <dgm:prSet/>
      <dgm:spPr/>
      <dgm:t>
        <a:bodyPr/>
        <a:lstStyle/>
        <a:p>
          <a:pPr rtl="1"/>
          <a:endParaRPr lang="fa-IR"/>
        </a:p>
      </dgm:t>
    </dgm:pt>
    <dgm:pt modelId="{A91092C4-29AD-4AE5-A5AE-EAC0B9DA38FD}">
      <dgm:prSet/>
      <dgm:spPr/>
      <dgm:t>
        <a:bodyPr/>
        <a:lstStyle/>
        <a:p>
          <a:pPr rtl="1"/>
          <a:r>
            <a:rPr lang="fa-IR" b="1" dirty="0" smtClean="0"/>
            <a:t>تقويت حس ملي‌گرايي</a:t>
          </a:r>
          <a:endParaRPr lang="fa-IR" b="1" dirty="0"/>
        </a:p>
      </dgm:t>
    </dgm:pt>
    <dgm:pt modelId="{6C160E6E-6FD6-4DB4-8C45-D2F7164B6369}" type="sibTrans" cxnId="{3B48AA0D-E883-4DA6-9F3E-184BE32F9691}">
      <dgm:prSet/>
      <dgm:spPr/>
      <dgm:t>
        <a:bodyPr/>
        <a:lstStyle/>
        <a:p>
          <a:pPr rtl="1"/>
          <a:endParaRPr lang="fa-IR"/>
        </a:p>
      </dgm:t>
    </dgm:pt>
    <dgm:pt modelId="{34E02B09-AA9B-4493-9D52-FC5934EF9133}" type="parTrans" cxnId="{3B48AA0D-E883-4DA6-9F3E-184BE32F9691}">
      <dgm:prSet/>
      <dgm:spPr/>
      <dgm:t>
        <a:bodyPr/>
        <a:lstStyle/>
        <a:p>
          <a:pPr rtl="1"/>
          <a:endParaRPr lang="fa-IR"/>
        </a:p>
      </dgm:t>
    </dgm:pt>
    <dgm:pt modelId="{D8BA3B78-F1FB-4FE2-9361-E9688CBC4467}" type="pres">
      <dgm:prSet presAssocID="{05C1976E-A5BC-46AE-BBC9-F2147B04E248}" presName="composite" presStyleCnt="0">
        <dgm:presLayoutVars>
          <dgm:chMax val="1"/>
          <dgm:dir/>
          <dgm:resizeHandles val="exact"/>
        </dgm:presLayoutVars>
      </dgm:prSet>
      <dgm:spPr/>
      <dgm:t>
        <a:bodyPr/>
        <a:lstStyle/>
        <a:p>
          <a:pPr rtl="1"/>
          <a:endParaRPr lang="fa-IR"/>
        </a:p>
      </dgm:t>
    </dgm:pt>
    <dgm:pt modelId="{316FA083-E863-4CD3-ABAB-7E278DA7E9C1}" type="pres">
      <dgm:prSet presAssocID="{05C1976E-A5BC-46AE-BBC9-F2147B04E248}" presName="radial" presStyleCnt="0">
        <dgm:presLayoutVars>
          <dgm:animLvl val="ctr"/>
        </dgm:presLayoutVars>
      </dgm:prSet>
      <dgm:spPr/>
    </dgm:pt>
    <dgm:pt modelId="{25E67ED0-0B2F-4AB4-A5CA-68556CA1AD8D}" type="pres">
      <dgm:prSet presAssocID="{792C92D5-C6FA-4AEA-94FA-1B739B37EC8B}" presName="centerShape" presStyleLbl="vennNode1" presStyleIdx="0" presStyleCnt="7"/>
      <dgm:spPr/>
      <dgm:t>
        <a:bodyPr/>
        <a:lstStyle/>
        <a:p>
          <a:pPr rtl="1"/>
          <a:endParaRPr lang="fa-IR"/>
        </a:p>
      </dgm:t>
    </dgm:pt>
    <dgm:pt modelId="{84A8B481-94EF-4E0A-BA4A-769CC2E34E59}" type="pres">
      <dgm:prSet presAssocID="{0139CED3-F876-44CF-8DC2-94EEA90D69C2}" presName="node" presStyleLbl="vennNode1" presStyleIdx="1" presStyleCnt="7">
        <dgm:presLayoutVars>
          <dgm:bulletEnabled val="1"/>
        </dgm:presLayoutVars>
      </dgm:prSet>
      <dgm:spPr/>
      <dgm:t>
        <a:bodyPr/>
        <a:lstStyle/>
        <a:p>
          <a:pPr rtl="1"/>
          <a:endParaRPr lang="fa-IR"/>
        </a:p>
      </dgm:t>
    </dgm:pt>
    <dgm:pt modelId="{261893D8-4B89-4BA3-A91B-0F8670DFB5B7}" type="pres">
      <dgm:prSet presAssocID="{C10EBFE1-0566-4EC1-BAE9-B0FA917C9F45}" presName="node" presStyleLbl="vennNode1" presStyleIdx="2" presStyleCnt="7">
        <dgm:presLayoutVars>
          <dgm:bulletEnabled val="1"/>
        </dgm:presLayoutVars>
      </dgm:prSet>
      <dgm:spPr/>
      <dgm:t>
        <a:bodyPr/>
        <a:lstStyle/>
        <a:p>
          <a:pPr rtl="1"/>
          <a:endParaRPr lang="fa-IR"/>
        </a:p>
      </dgm:t>
    </dgm:pt>
    <dgm:pt modelId="{9AC827A8-1D7B-41D1-97BB-09D1CFDF63C4}" type="pres">
      <dgm:prSet presAssocID="{2EF9FDAD-25BB-4525-A459-1E1D478F1FC9}" presName="node" presStyleLbl="vennNode1" presStyleIdx="3" presStyleCnt="7">
        <dgm:presLayoutVars>
          <dgm:bulletEnabled val="1"/>
        </dgm:presLayoutVars>
      </dgm:prSet>
      <dgm:spPr/>
      <dgm:t>
        <a:bodyPr/>
        <a:lstStyle/>
        <a:p>
          <a:pPr rtl="1"/>
          <a:endParaRPr lang="fa-IR"/>
        </a:p>
      </dgm:t>
    </dgm:pt>
    <dgm:pt modelId="{64648F3F-245A-4974-B235-33384C7C8376}" type="pres">
      <dgm:prSet presAssocID="{36460B90-0970-4673-92B1-3274520E1D51}" presName="node" presStyleLbl="vennNode1" presStyleIdx="4" presStyleCnt="7">
        <dgm:presLayoutVars>
          <dgm:bulletEnabled val="1"/>
        </dgm:presLayoutVars>
      </dgm:prSet>
      <dgm:spPr/>
      <dgm:t>
        <a:bodyPr/>
        <a:lstStyle/>
        <a:p>
          <a:pPr rtl="1"/>
          <a:endParaRPr lang="fa-IR"/>
        </a:p>
      </dgm:t>
    </dgm:pt>
    <dgm:pt modelId="{3B9A28A0-235D-4C39-A835-E377EE2B14C8}" type="pres">
      <dgm:prSet presAssocID="{5FB9ADD2-D134-4375-95D3-DAE657B4F945}" presName="node" presStyleLbl="vennNode1" presStyleIdx="5" presStyleCnt="7">
        <dgm:presLayoutVars>
          <dgm:bulletEnabled val="1"/>
        </dgm:presLayoutVars>
      </dgm:prSet>
      <dgm:spPr/>
      <dgm:t>
        <a:bodyPr/>
        <a:lstStyle/>
        <a:p>
          <a:pPr rtl="1"/>
          <a:endParaRPr lang="fa-IR"/>
        </a:p>
      </dgm:t>
    </dgm:pt>
    <dgm:pt modelId="{41E1A526-BA11-43BD-94E1-ED9C6144B93E}" type="pres">
      <dgm:prSet presAssocID="{A91092C4-29AD-4AE5-A5AE-EAC0B9DA38FD}" presName="node" presStyleLbl="vennNode1" presStyleIdx="6" presStyleCnt="7">
        <dgm:presLayoutVars>
          <dgm:bulletEnabled val="1"/>
        </dgm:presLayoutVars>
      </dgm:prSet>
      <dgm:spPr/>
      <dgm:t>
        <a:bodyPr/>
        <a:lstStyle/>
        <a:p>
          <a:pPr rtl="1"/>
          <a:endParaRPr lang="fa-IR"/>
        </a:p>
      </dgm:t>
    </dgm:pt>
  </dgm:ptLst>
  <dgm:cxnLst>
    <dgm:cxn modelId="{B360138D-E7B2-4110-A9A1-3F2BBE4060A4}" type="presOf" srcId="{36460B90-0970-4673-92B1-3274520E1D51}" destId="{64648F3F-245A-4974-B235-33384C7C8376}" srcOrd="0" destOrd="0" presId="urn:microsoft.com/office/officeart/2005/8/layout/radial3"/>
    <dgm:cxn modelId="{1E3C5932-9682-460C-8408-6ED7262E2899}" type="presOf" srcId="{0139CED3-F876-44CF-8DC2-94EEA90D69C2}" destId="{84A8B481-94EF-4E0A-BA4A-769CC2E34E59}" srcOrd="0" destOrd="0" presId="urn:microsoft.com/office/officeart/2005/8/layout/radial3"/>
    <dgm:cxn modelId="{29C4FC88-45BA-4BF3-AE61-806C7E29C39B}" srcId="{05C1976E-A5BC-46AE-BBC9-F2147B04E248}" destId="{BA2C4305-62D1-487C-9447-1495A18CCD78}" srcOrd="1" destOrd="0" parTransId="{ACAD2A86-BBF3-45A8-A4BC-39B426984884}" sibTransId="{75A7527F-3729-4BF4-B6A9-671BB540D1ED}"/>
    <dgm:cxn modelId="{8637D5FB-96A1-4EB9-A916-C184687200E6}" srcId="{964A7703-60B4-4E60-9917-43DA5E69A040}" destId="{D0F1F104-52D7-422E-9A64-57872043AAA4}" srcOrd="0" destOrd="0" parTransId="{8CE48DEE-8A66-4B92-8097-5AA892191B8C}" sibTransId="{7776D26C-92BE-4B7C-87A4-C43D3922983C}"/>
    <dgm:cxn modelId="{3B48AA0D-E883-4DA6-9F3E-184BE32F9691}" srcId="{792C92D5-C6FA-4AEA-94FA-1B739B37EC8B}" destId="{A91092C4-29AD-4AE5-A5AE-EAC0B9DA38FD}" srcOrd="5" destOrd="0" parTransId="{34E02B09-AA9B-4493-9D52-FC5934EF9133}" sibTransId="{6C160E6E-6FD6-4DB4-8C45-D2F7164B6369}"/>
    <dgm:cxn modelId="{3E3CC91A-9E8E-4538-BBB2-B5128A8300AF}" type="presOf" srcId="{5FB9ADD2-D134-4375-95D3-DAE657B4F945}" destId="{3B9A28A0-235D-4C39-A835-E377EE2B14C8}" srcOrd="0" destOrd="0" presId="urn:microsoft.com/office/officeart/2005/8/layout/radial3"/>
    <dgm:cxn modelId="{0E956A31-6E55-41FF-9D64-8021C0D5DEA8}" srcId="{792C92D5-C6FA-4AEA-94FA-1B739B37EC8B}" destId="{C10EBFE1-0566-4EC1-BAE9-B0FA917C9F45}" srcOrd="1" destOrd="0" parTransId="{72FB74ED-91D3-4D0C-9357-E8E4D4408C81}" sibTransId="{9852BF7C-C5A1-4650-A61B-D7D6200763F5}"/>
    <dgm:cxn modelId="{17753AF0-697C-4F23-BB87-16D3CB06576B}" srcId="{05C1976E-A5BC-46AE-BBC9-F2147B04E248}" destId="{792C92D5-C6FA-4AEA-94FA-1B739B37EC8B}" srcOrd="0" destOrd="0" parTransId="{DA6492AE-233C-40D9-AEB3-A9620C3BB14A}" sibTransId="{451C8DF4-4BC2-4084-9D0D-B2489A1FAADF}"/>
    <dgm:cxn modelId="{60A1632A-A498-41EB-BA91-3E50FB548425}" type="presOf" srcId="{C10EBFE1-0566-4EC1-BAE9-B0FA917C9F45}" destId="{261893D8-4B89-4BA3-A91B-0F8670DFB5B7}" srcOrd="0" destOrd="0" presId="urn:microsoft.com/office/officeart/2005/8/layout/radial3"/>
    <dgm:cxn modelId="{43FC0E08-8D5B-4F5C-8ED2-CE6DB1982AD6}" type="presOf" srcId="{792C92D5-C6FA-4AEA-94FA-1B739B37EC8B}" destId="{25E67ED0-0B2F-4AB4-A5CA-68556CA1AD8D}" srcOrd="0" destOrd="0" presId="urn:microsoft.com/office/officeart/2005/8/layout/radial3"/>
    <dgm:cxn modelId="{B0224003-5619-47D5-9579-31B6CB3C7792}" srcId="{792C92D5-C6FA-4AEA-94FA-1B739B37EC8B}" destId="{0139CED3-F876-44CF-8DC2-94EEA90D69C2}" srcOrd="0" destOrd="0" parTransId="{1CEDA85A-A83B-4904-A6AF-981D28B04A2D}" sibTransId="{7475274F-109F-4FFD-98E0-ECD12EB6D783}"/>
    <dgm:cxn modelId="{3116D7F6-CEAC-41C7-8B8C-5E1AF659CB10}" srcId="{BA2C4305-62D1-487C-9447-1495A18CCD78}" destId="{05F2CFCB-16D9-4546-83B3-1B2FAA1961C1}" srcOrd="0" destOrd="0" parTransId="{A3AED966-1883-43B0-9698-0AF38051A40E}" sibTransId="{7499652D-34CE-4CB6-A342-0D40B36C0879}"/>
    <dgm:cxn modelId="{A9025C0A-B2BE-40EE-A0B6-CAAA329E75BB}" type="presOf" srcId="{2EF9FDAD-25BB-4525-A459-1E1D478F1FC9}" destId="{9AC827A8-1D7B-41D1-97BB-09D1CFDF63C4}" srcOrd="0" destOrd="0" presId="urn:microsoft.com/office/officeart/2005/8/layout/radial3"/>
    <dgm:cxn modelId="{AA7491B9-E3EA-40B1-BCF4-1FF550EBFA3D}" type="presOf" srcId="{A91092C4-29AD-4AE5-A5AE-EAC0B9DA38FD}" destId="{41E1A526-BA11-43BD-94E1-ED9C6144B93E}" srcOrd="0" destOrd="0" presId="urn:microsoft.com/office/officeart/2005/8/layout/radial3"/>
    <dgm:cxn modelId="{0F4C7A88-1A23-4741-9573-BB4B187E976A}" srcId="{792C92D5-C6FA-4AEA-94FA-1B739B37EC8B}" destId="{2EF9FDAD-25BB-4525-A459-1E1D478F1FC9}" srcOrd="2" destOrd="0" parTransId="{046A1D70-D8D8-4D4D-8D60-FA0474504EA8}" sibTransId="{AEF4B1F8-DFC9-4926-B839-BCA8F5A314A9}"/>
    <dgm:cxn modelId="{EC4F9EC9-5CED-4E54-B84C-493675A01922}" srcId="{05C1976E-A5BC-46AE-BBC9-F2147B04E248}" destId="{964A7703-60B4-4E60-9917-43DA5E69A040}" srcOrd="2" destOrd="0" parTransId="{1AFBCA2C-55AF-455C-9AE2-32F8D67B2B1E}" sibTransId="{5790FF27-D070-4C11-8637-2F289A5DA122}"/>
    <dgm:cxn modelId="{C548872D-9FC7-465B-B243-62CB7C805F60}" srcId="{792C92D5-C6FA-4AEA-94FA-1B739B37EC8B}" destId="{36460B90-0970-4673-92B1-3274520E1D51}" srcOrd="3" destOrd="0" parTransId="{BE9B8C74-B0B7-4966-B674-7C89699E9DB9}" sibTransId="{6C6AA48F-E0F6-41F2-B452-213A1B7043D2}"/>
    <dgm:cxn modelId="{2307D6A0-CEA2-4F01-87A0-C289ADF71BCE}" type="presOf" srcId="{05C1976E-A5BC-46AE-BBC9-F2147B04E248}" destId="{D8BA3B78-F1FB-4FE2-9361-E9688CBC4467}" srcOrd="0" destOrd="0" presId="urn:microsoft.com/office/officeart/2005/8/layout/radial3"/>
    <dgm:cxn modelId="{27D587F3-66F7-4DA0-B338-CFBB0FACB242}" srcId="{792C92D5-C6FA-4AEA-94FA-1B739B37EC8B}" destId="{5FB9ADD2-D134-4375-95D3-DAE657B4F945}" srcOrd="4" destOrd="0" parTransId="{A6B53785-B7C4-4843-8FA4-0646A7946953}" sibTransId="{1EF7C600-DF3D-469B-8B28-B957B54A33D7}"/>
    <dgm:cxn modelId="{6BEB114C-B45E-4A48-9864-942C5F255C73}" srcId="{BA2C4305-62D1-487C-9447-1495A18CCD78}" destId="{512C885C-C4E6-4FAE-A3A9-D73232E92C8A}" srcOrd="1" destOrd="0" parTransId="{B1CC409F-9C1B-42F0-8AA4-361EB32489D3}" sibTransId="{9DAA7BB5-418F-4712-AB56-35729E53766C}"/>
    <dgm:cxn modelId="{BB464F52-4F43-4F48-A81D-82427BE79CDB}" srcId="{964A7703-60B4-4E60-9917-43DA5E69A040}" destId="{B7641A80-68CE-4D20-A42C-B2B815C35020}" srcOrd="1" destOrd="0" parTransId="{0CAD5DC3-10BF-49D1-9182-FCEDA3DA09CE}" sibTransId="{053E5460-E9D8-4567-B35C-664220A3DA14}"/>
    <dgm:cxn modelId="{929AF17B-C8A9-43EE-9DDE-50E50F240351}" type="presParOf" srcId="{D8BA3B78-F1FB-4FE2-9361-E9688CBC4467}" destId="{316FA083-E863-4CD3-ABAB-7E278DA7E9C1}" srcOrd="0" destOrd="0" presId="urn:microsoft.com/office/officeart/2005/8/layout/radial3"/>
    <dgm:cxn modelId="{F2FDC21A-B683-4BE3-BCDF-3278FBF9730D}" type="presParOf" srcId="{316FA083-E863-4CD3-ABAB-7E278DA7E9C1}" destId="{25E67ED0-0B2F-4AB4-A5CA-68556CA1AD8D}" srcOrd="0" destOrd="0" presId="urn:microsoft.com/office/officeart/2005/8/layout/radial3"/>
    <dgm:cxn modelId="{A77127DD-B4FB-45E7-8544-9934C83F939D}" type="presParOf" srcId="{316FA083-E863-4CD3-ABAB-7E278DA7E9C1}" destId="{84A8B481-94EF-4E0A-BA4A-769CC2E34E59}" srcOrd="1" destOrd="0" presId="urn:microsoft.com/office/officeart/2005/8/layout/radial3"/>
    <dgm:cxn modelId="{8A518587-44E7-4EA5-9C1E-BF819A7FBCCB}" type="presParOf" srcId="{316FA083-E863-4CD3-ABAB-7E278DA7E9C1}" destId="{261893D8-4B89-4BA3-A91B-0F8670DFB5B7}" srcOrd="2" destOrd="0" presId="urn:microsoft.com/office/officeart/2005/8/layout/radial3"/>
    <dgm:cxn modelId="{C7B8EC37-AD4D-4622-A251-278B9C5F4A3B}" type="presParOf" srcId="{316FA083-E863-4CD3-ABAB-7E278DA7E9C1}" destId="{9AC827A8-1D7B-41D1-97BB-09D1CFDF63C4}" srcOrd="3" destOrd="0" presId="urn:microsoft.com/office/officeart/2005/8/layout/radial3"/>
    <dgm:cxn modelId="{A27C89BA-B84F-4B3E-BC3C-4734E60BDE26}" type="presParOf" srcId="{316FA083-E863-4CD3-ABAB-7E278DA7E9C1}" destId="{64648F3F-245A-4974-B235-33384C7C8376}" srcOrd="4" destOrd="0" presId="urn:microsoft.com/office/officeart/2005/8/layout/radial3"/>
    <dgm:cxn modelId="{5F5A9C79-7B1D-4F4F-8572-F669BBD49033}" type="presParOf" srcId="{316FA083-E863-4CD3-ABAB-7E278DA7E9C1}" destId="{3B9A28A0-235D-4C39-A835-E377EE2B14C8}" srcOrd="5" destOrd="0" presId="urn:microsoft.com/office/officeart/2005/8/layout/radial3"/>
    <dgm:cxn modelId="{3266CAC4-9F7E-44D7-86A1-DA4F7B84F885}" type="presParOf" srcId="{316FA083-E863-4CD3-ABAB-7E278DA7E9C1}" destId="{41E1A526-BA11-43BD-94E1-ED9C6144B93E}" srcOrd="6"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3A0865E-0911-4BD2-B035-2090453C874A}" type="doc">
      <dgm:prSet loTypeId="urn:microsoft.com/office/officeart/2005/8/layout/radial1" loCatId="cycle" qsTypeId="urn:microsoft.com/office/officeart/2005/8/quickstyle/simple1" qsCatId="simple" csTypeId="urn:microsoft.com/office/officeart/2005/8/colors/accent2_1" csCatId="accent2" phldr="1"/>
      <dgm:spPr/>
      <dgm:t>
        <a:bodyPr/>
        <a:lstStyle/>
        <a:p>
          <a:pPr rtl="1"/>
          <a:endParaRPr lang="fa-IR"/>
        </a:p>
      </dgm:t>
    </dgm:pt>
    <dgm:pt modelId="{7F8D6AEE-F8EF-41AA-B6C6-7B18A913DB28}">
      <dgm:prSet phldrT="[Text]" custT="1"/>
      <dgm:spPr/>
      <dgm:t>
        <a:bodyPr/>
        <a:lstStyle/>
        <a:p>
          <a:pPr rtl="1"/>
          <a:r>
            <a:rPr lang="fa-IR" sz="1800" b="1" dirty="0" smtClean="0"/>
            <a:t>شگردهاي فرهنگي</a:t>
          </a:r>
          <a:endParaRPr lang="fa-IR" sz="1800" b="1" dirty="0"/>
        </a:p>
      </dgm:t>
    </dgm:pt>
    <dgm:pt modelId="{CB8131D6-DC73-47EE-AA74-54BFDED4183B}" type="parTrans" cxnId="{03C6692B-CBBC-4E4F-8F29-7EAC522BF838}">
      <dgm:prSet/>
      <dgm:spPr/>
      <dgm:t>
        <a:bodyPr/>
        <a:lstStyle/>
        <a:p>
          <a:pPr rtl="1"/>
          <a:endParaRPr lang="fa-IR"/>
        </a:p>
      </dgm:t>
    </dgm:pt>
    <dgm:pt modelId="{7583C608-9DDB-4BF1-B87E-B0981813ECE9}" type="sibTrans" cxnId="{03C6692B-CBBC-4E4F-8F29-7EAC522BF838}">
      <dgm:prSet/>
      <dgm:spPr/>
      <dgm:t>
        <a:bodyPr/>
        <a:lstStyle/>
        <a:p>
          <a:pPr rtl="1"/>
          <a:endParaRPr lang="fa-IR"/>
        </a:p>
      </dgm:t>
    </dgm:pt>
    <dgm:pt modelId="{254AAD62-0F18-4110-9D4E-667A60F9D283}">
      <dgm:prSet phldrT="[Text]" custT="1"/>
      <dgm:spPr/>
      <dgm:t>
        <a:bodyPr/>
        <a:lstStyle/>
        <a:p>
          <a:pPr rtl="1"/>
          <a:r>
            <a:rPr lang="fa-IR" sz="1800" b="1" dirty="0" smtClean="0">
              <a:hlinkClick xmlns:r="http://schemas.openxmlformats.org/officeDocument/2006/relationships" r:id="rId1" action="ppaction://hlinksldjump"/>
            </a:rPr>
            <a:t>تخريب هدفمند فرهنگ اسلامي</a:t>
          </a:r>
          <a:endParaRPr lang="fa-IR" sz="1800" b="1" dirty="0"/>
        </a:p>
      </dgm:t>
    </dgm:pt>
    <dgm:pt modelId="{5FE4A06A-8C7A-46F2-94BB-300BD9C8747C}" type="parTrans" cxnId="{C2F66D0A-D91A-45FF-8039-C2F9BE204F90}">
      <dgm:prSet/>
      <dgm:spPr/>
      <dgm:t>
        <a:bodyPr/>
        <a:lstStyle/>
        <a:p>
          <a:pPr rtl="1"/>
          <a:endParaRPr lang="fa-IR"/>
        </a:p>
      </dgm:t>
    </dgm:pt>
    <dgm:pt modelId="{6DB3B2AF-6D1D-4BD8-ADF8-094986449B1F}" type="sibTrans" cxnId="{C2F66D0A-D91A-45FF-8039-C2F9BE204F90}">
      <dgm:prSet/>
      <dgm:spPr/>
      <dgm:t>
        <a:bodyPr/>
        <a:lstStyle/>
        <a:p>
          <a:pPr rtl="1"/>
          <a:endParaRPr lang="fa-IR"/>
        </a:p>
      </dgm:t>
    </dgm:pt>
    <dgm:pt modelId="{F2EF7572-ACE7-45C3-8F14-9F3889F8DFFA}">
      <dgm:prSet phldrT="[Text]" custT="1"/>
      <dgm:spPr/>
      <dgm:t>
        <a:bodyPr/>
        <a:lstStyle/>
        <a:p>
          <a:pPr rtl="1"/>
          <a:r>
            <a:rPr lang="fa-IR" sz="1800" b="1" dirty="0" smtClean="0">
              <a:hlinkClick xmlns:r="http://schemas.openxmlformats.org/officeDocument/2006/relationships" r:id="rId2" action="ppaction://hlinksldjump"/>
            </a:rPr>
            <a:t>آموزش و پرورش مهره‌ها</a:t>
          </a:r>
          <a:endParaRPr lang="fa-IR" sz="1800" b="1" dirty="0"/>
        </a:p>
      </dgm:t>
    </dgm:pt>
    <dgm:pt modelId="{586AD4A9-B271-4575-82D5-030B18D10482}" type="parTrans" cxnId="{62151117-ADA4-476A-8A69-40E202FDBF8A}">
      <dgm:prSet/>
      <dgm:spPr/>
      <dgm:t>
        <a:bodyPr/>
        <a:lstStyle/>
        <a:p>
          <a:pPr rtl="1"/>
          <a:endParaRPr lang="fa-IR"/>
        </a:p>
      </dgm:t>
    </dgm:pt>
    <dgm:pt modelId="{146A14D4-130D-47E4-B2F2-79FC3A94DE24}" type="sibTrans" cxnId="{62151117-ADA4-476A-8A69-40E202FDBF8A}">
      <dgm:prSet/>
      <dgm:spPr/>
      <dgm:t>
        <a:bodyPr/>
        <a:lstStyle/>
        <a:p>
          <a:pPr rtl="1"/>
          <a:endParaRPr lang="fa-IR"/>
        </a:p>
      </dgm:t>
    </dgm:pt>
    <dgm:pt modelId="{7AE08B4B-6FE0-400C-8B37-A7ECE213BAC0}">
      <dgm:prSet phldrT="[Text]" custT="1"/>
      <dgm:spPr/>
      <dgm:t>
        <a:bodyPr/>
        <a:lstStyle/>
        <a:p>
          <a:pPr rtl="1"/>
          <a:r>
            <a:rPr lang="fa-IR" sz="1800" b="1" dirty="0" smtClean="0">
              <a:hlinkClick xmlns:r="http://schemas.openxmlformats.org/officeDocument/2006/relationships" r:id="rId3" action="ppaction://hlinksldjump"/>
            </a:rPr>
            <a:t>توجه به شرکاي بالقوه</a:t>
          </a:r>
          <a:endParaRPr lang="fa-IR" sz="1800" b="1" dirty="0"/>
        </a:p>
      </dgm:t>
    </dgm:pt>
    <dgm:pt modelId="{F374DA3C-6C74-4494-A7BA-A4952E225B93}" type="parTrans" cxnId="{AA9E93D5-4B7C-44A6-BC50-8AC2E2F4A9DC}">
      <dgm:prSet/>
      <dgm:spPr/>
      <dgm:t>
        <a:bodyPr/>
        <a:lstStyle/>
        <a:p>
          <a:pPr rtl="1"/>
          <a:endParaRPr lang="fa-IR"/>
        </a:p>
      </dgm:t>
    </dgm:pt>
    <dgm:pt modelId="{7E9FF123-E078-412B-A7BE-27B51C30C6D7}" type="sibTrans" cxnId="{AA9E93D5-4B7C-44A6-BC50-8AC2E2F4A9DC}">
      <dgm:prSet/>
      <dgm:spPr/>
      <dgm:t>
        <a:bodyPr/>
        <a:lstStyle/>
        <a:p>
          <a:pPr rtl="1"/>
          <a:endParaRPr lang="fa-IR"/>
        </a:p>
      </dgm:t>
    </dgm:pt>
    <dgm:pt modelId="{5D24B672-B242-4A5D-A476-FE6B38133366}">
      <dgm:prSet custT="1"/>
      <dgm:spPr/>
      <dgm:t>
        <a:bodyPr/>
        <a:lstStyle/>
        <a:p>
          <a:pPr rtl="1"/>
          <a:r>
            <a:rPr lang="fa-IR" sz="1800" b="1" dirty="0" smtClean="0">
              <a:hlinkClick xmlns:r="http://schemas.openxmlformats.org/officeDocument/2006/relationships" r:id="rId4" action="ppaction://hlinksldjump"/>
            </a:rPr>
            <a:t>سخن گفتن از اصول متعالي</a:t>
          </a:r>
          <a:endParaRPr lang="fa-IR" sz="1800" b="1" dirty="0"/>
        </a:p>
      </dgm:t>
    </dgm:pt>
    <dgm:pt modelId="{9708E2A1-4234-41B4-BA0F-8CBB0C850CF9}" type="parTrans" cxnId="{666C76C2-0D45-4AA6-9750-8FF98EFA449A}">
      <dgm:prSet/>
      <dgm:spPr/>
      <dgm:t>
        <a:bodyPr/>
        <a:lstStyle/>
        <a:p>
          <a:pPr rtl="1"/>
          <a:endParaRPr lang="fa-IR"/>
        </a:p>
      </dgm:t>
    </dgm:pt>
    <dgm:pt modelId="{97338E5B-35F2-4D13-8F67-F94842C35CDE}" type="sibTrans" cxnId="{666C76C2-0D45-4AA6-9750-8FF98EFA449A}">
      <dgm:prSet/>
      <dgm:spPr/>
    </dgm:pt>
    <dgm:pt modelId="{03E46939-C8D9-4B80-AAC7-A9CFC646A64D}" type="pres">
      <dgm:prSet presAssocID="{D3A0865E-0911-4BD2-B035-2090453C874A}" presName="cycle" presStyleCnt="0">
        <dgm:presLayoutVars>
          <dgm:chMax val="1"/>
          <dgm:dir/>
          <dgm:animLvl val="ctr"/>
          <dgm:resizeHandles val="exact"/>
        </dgm:presLayoutVars>
      </dgm:prSet>
      <dgm:spPr/>
      <dgm:t>
        <a:bodyPr/>
        <a:lstStyle/>
        <a:p>
          <a:pPr rtl="1"/>
          <a:endParaRPr lang="fa-IR"/>
        </a:p>
      </dgm:t>
    </dgm:pt>
    <dgm:pt modelId="{10C45EB7-5852-441D-A5B1-BC987FA4C33A}" type="pres">
      <dgm:prSet presAssocID="{7F8D6AEE-F8EF-41AA-B6C6-7B18A913DB28}" presName="centerShape" presStyleLbl="node0" presStyleIdx="0" presStyleCnt="1"/>
      <dgm:spPr/>
      <dgm:t>
        <a:bodyPr/>
        <a:lstStyle/>
        <a:p>
          <a:pPr rtl="1"/>
          <a:endParaRPr lang="fa-IR"/>
        </a:p>
      </dgm:t>
    </dgm:pt>
    <dgm:pt modelId="{06D90C5D-0E2E-4D9C-987F-5C059F0058F4}" type="pres">
      <dgm:prSet presAssocID="{5FE4A06A-8C7A-46F2-94BB-300BD9C8747C}" presName="Name9" presStyleLbl="parChTrans1D2" presStyleIdx="0" presStyleCnt="4"/>
      <dgm:spPr/>
      <dgm:t>
        <a:bodyPr/>
        <a:lstStyle/>
        <a:p>
          <a:pPr rtl="1"/>
          <a:endParaRPr lang="fa-IR"/>
        </a:p>
      </dgm:t>
    </dgm:pt>
    <dgm:pt modelId="{FB649D41-CB62-466D-9338-5D9B0C114588}" type="pres">
      <dgm:prSet presAssocID="{5FE4A06A-8C7A-46F2-94BB-300BD9C8747C}" presName="connTx" presStyleLbl="parChTrans1D2" presStyleIdx="0" presStyleCnt="4"/>
      <dgm:spPr/>
      <dgm:t>
        <a:bodyPr/>
        <a:lstStyle/>
        <a:p>
          <a:pPr rtl="1"/>
          <a:endParaRPr lang="fa-IR"/>
        </a:p>
      </dgm:t>
    </dgm:pt>
    <dgm:pt modelId="{6FFF4EF6-3236-4EEF-96DD-AEA3022C0DEA}" type="pres">
      <dgm:prSet presAssocID="{254AAD62-0F18-4110-9D4E-667A60F9D283}" presName="node" presStyleLbl="node1" presStyleIdx="0" presStyleCnt="4">
        <dgm:presLayoutVars>
          <dgm:bulletEnabled val="1"/>
        </dgm:presLayoutVars>
      </dgm:prSet>
      <dgm:spPr/>
      <dgm:t>
        <a:bodyPr/>
        <a:lstStyle/>
        <a:p>
          <a:pPr rtl="1"/>
          <a:endParaRPr lang="fa-IR"/>
        </a:p>
      </dgm:t>
    </dgm:pt>
    <dgm:pt modelId="{07708248-03FF-4067-8D54-6FDCA0624EF8}" type="pres">
      <dgm:prSet presAssocID="{586AD4A9-B271-4575-82D5-030B18D10482}" presName="Name9" presStyleLbl="parChTrans1D2" presStyleIdx="1" presStyleCnt="4"/>
      <dgm:spPr/>
      <dgm:t>
        <a:bodyPr/>
        <a:lstStyle/>
        <a:p>
          <a:pPr rtl="1"/>
          <a:endParaRPr lang="fa-IR"/>
        </a:p>
      </dgm:t>
    </dgm:pt>
    <dgm:pt modelId="{DAA4EACE-E093-490C-94DF-6FC2BBB99114}" type="pres">
      <dgm:prSet presAssocID="{586AD4A9-B271-4575-82D5-030B18D10482}" presName="connTx" presStyleLbl="parChTrans1D2" presStyleIdx="1" presStyleCnt="4"/>
      <dgm:spPr/>
      <dgm:t>
        <a:bodyPr/>
        <a:lstStyle/>
        <a:p>
          <a:pPr rtl="1"/>
          <a:endParaRPr lang="fa-IR"/>
        </a:p>
      </dgm:t>
    </dgm:pt>
    <dgm:pt modelId="{2861230E-7044-444C-9E24-C1779FE17BED}" type="pres">
      <dgm:prSet presAssocID="{F2EF7572-ACE7-45C3-8F14-9F3889F8DFFA}" presName="node" presStyleLbl="node1" presStyleIdx="1" presStyleCnt="4">
        <dgm:presLayoutVars>
          <dgm:bulletEnabled val="1"/>
        </dgm:presLayoutVars>
      </dgm:prSet>
      <dgm:spPr/>
      <dgm:t>
        <a:bodyPr/>
        <a:lstStyle/>
        <a:p>
          <a:pPr rtl="1"/>
          <a:endParaRPr lang="fa-IR"/>
        </a:p>
      </dgm:t>
    </dgm:pt>
    <dgm:pt modelId="{FC852AA1-D07C-40AE-BBA5-0B1E591D174D}" type="pres">
      <dgm:prSet presAssocID="{F374DA3C-6C74-4494-A7BA-A4952E225B93}" presName="Name9" presStyleLbl="parChTrans1D2" presStyleIdx="2" presStyleCnt="4"/>
      <dgm:spPr/>
      <dgm:t>
        <a:bodyPr/>
        <a:lstStyle/>
        <a:p>
          <a:pPr rtl="1"/>
          <a:endParaRPr lang="fa-IR"/>
        </a:p>
      </dgm:t>
    </dgm:pt>
    <dgm:pt modelId="{3B2D79B3-0E8E-4570-BFC2-C6547A9033B2}" type="pres">
      <dgm:prSet presAssocID="{F374DA3C-6C74-4494-A7BA-A4952E225B93}" presName="connTx" presStyleLbl="parChTrans1D2" presStyleIdx="2" presStyleCnt="4"/>
      <dgm:spPr/>
      <dgm:t>
        <a:bodyPr/>
        <a:lstStyle/>
        <a:p>
          <a:pPr rtl="1"/>
          <a:endParaRPr lang="fa-IR"/>
        </a:p>
      </dgm:t>
    </dgm:pt>
    <dgm:pt modelId="{0555A6FC-2E45-4225-AC50-08267ACDF0A0}" type="pres">
      <dgm:prSet presAssocID="{7AE08B4B-6FE0-400C-8B37-A7ECE213BAC0}" presName="node" presStyleLbl="node1" presStyleIdx="2" presStyleCnt="4">
        <dgm:presLayoutVars>
          <dgm:bulletEnabled val="1"/>
        </dgm:presLayoutVars>
      </dgm:prSet>
      <dgm:spPr/>
      <dgm:t>
        <a:bodyPr/>
        <a:lstStyle/>
        <a:p>
          <a:pPr rtl="1"/>
          <a:endParaRPr lang="fa-IR"/>
        </a:p>
      </dgm:t>
    </dgm:pt>
    <dgm:pt modelId="{FDBEB9CB-C71F-4E96-BA5A-CCBA3870110D}" type="pres">
      <dgm:prSet presAssocID="{9708E2A1-4234-41B4-BA0F-8CBB0C850CF9}" presName="Name9" presStyleLbl="parChTrans1D2" presStyleIdx="3" presStyleCnt="4"/>
      <dgm:spPr/>
      <dgm:t>
        <a:bodyPr/>
        <a:lstStyle/>
        <a:p>
          <a:pPr rtl="1"/>
          <a:endParaRPr lang="fa-IR"/>
        </a:p>
      </dgm:t>
    </dgm:pt>
    <dgm:pt modelId="{C7222CCC-E8DF-44B2-A5BA-DA0DE99A3B53}" type="pres">
      <dgm:prSet presAssocID="{9708E2A1-4234-41B4-BA0F-8CBB0C850CF9}" presName="connTx" presStyleLbl="parChTrans1D2" presStyleIdx="3" presStyleCnt="4"/>
      <dgm:spPr/>
      <dgm:t>
        <a:bodyPr/>
        <a:lstStyle/>
        <a:p>
          <a:pPr rtl="1"/>
          <a:endParaRPr lang="fa-IR"/>
        </a:p>
      </dgm:t>
    </dgm:pt>
    <dgm:pt modelId="{59C5D9AC-5933-4731-A54E-5D7ED8EAD30F}" type="pres">
      <dgm:prSet presAssocID="{5D24B672-B242-4A5D-A476-FE6B38133366}" presName="node" presStyleLbl="node1" presStyleIdx="3" presStyleCnt="4">
        <dgm:presLayoutVars>
          <dgm:bulletEnabled val="1"/>
        </dgm:presLayoutVars>
      </dgm:prSet>
      <dgm:spPr/>
      <dgm:t>
        <a:bodyPr/>
        <a:lstStyle/>
        <a:p>
          <a:pPr rtl="1"/>
          <a:endParaRPr lang="fa-IR"/>
        </a:p>
      </dgm:t>
    </dgm:pt>
  </dgm:ptLst>
  <dgm:cxnLst>
    <dgm:cxn modelId="{8E733001-550C-4691-AB1F-DFDDC7D70327}" type="presOf" srcId="{F374DA3C-6C74-4494-A7BA-A4952E225B93}" destId="{FC852AA1-D07C-40AE-BBA5-0B1E591D174D}" srcOrd="0" destOrd="0" presId="urn:microsoft.com/office/officeart/2005/8/layout/radial1"/>
    <dgm:cxn modelId="{F054320A-7AB2-4ECC-B7A3-77ADA9991D62}" type="presOf" srcId="{7F8D6AEE-F8EF-41AA-B6C6-7B18A913DB28}" destId="{10C45EB7-5852-441D-A5B1-BC987FA4C33A}" srcOrd="0" destOrd="0" presId="urn:microsoft.com/office/officeart/2005/8/layout/radial1"/>
    <dgm:cxn modelId="{666C76C2-0D45-4AA6-9750-8FF98EFA449A}" srcId="{7F8D6AEE-F8EF-41AA-B6C6-7B18A913DB28}" destId="{5D24B672-B242-4A5D-A476-FE6B38133366}" srcOrd="3" destOrd="0" parTransId="{9708E2A1-4234-41B4-BA0F-8CBB0C850CF9}" sibTransId="{97338E5B-35F2-4D13-8F67-F94842C35CDE}"/>
    <dgm:cxn modelId="{514B135D-81B4-4546-BC06-F94A247850B4}" type="presOf" srcId="{9708E2A1-4234-41B4-BA0F-8CBB0C850CF9}" destId="{C7222CCC-E8DF-44B2-A5BA-DA0DE99A3B53}" srcOrd="1" destOrd="0" presId="urn:microsoft.com/office/officeart/2005/8/layout/radial1"/>
    <dgm:cxn modelId="{AA9E93D5-4B7C-44A6-BC50-8AC2E2F4A9DC}" srcId="{7F8D6AEE-F8EF-41AA-B6C6-7B18A913DB28}" destId="{7AE08B4B-6FE0-400C-8B37-A7ECE213BAC0}" srcOrd="2" destOrd="0" parTransId="{F374DA3C-6C74-4494-A7BA-A4952E225B93}" sibTransId="{7E9FF123-E078-412B-A7BE-27B51C30C6D7}"/>
    <dgm:cxn modelId="{D3B36DAA-A3C2-4881-B9C3-76D57F4E328C}" type="presOf" srcId="{254AAD62-0F18-4110-9D4E-667A60F9D283}" destId="{6FFF4EF6-3236-4EEF-96DD-AEA3022C0DEA}" srcOrd="0" destOrd="0" presId="urn:microsoft.com/office/officeart/2005/8/layout/radial1"/>
    <dgm:cxn modelId="{1A8AD73B-7A4C-4389-AC1D-0AD2777270C9}" type="presOf" srcId="{586AD4A9-B271-4575-82D5-030B18D10482}" destId="{DAA4EACE-E093-490C-94DF-6FC2BBB99114}" srcOrd="1" destOrd="0" presId="urn:microsoft.com/office/officeart/2005/8/layout/radial1"/>
    <dgm:cxn modelId="{62151117-ADA4-476A-8A69-40E202FDBF8A}" srcId="{7F8D6AEE-F8EF-41AA-B6C6-7B18A913DB28}" destId="{F2EF7572-ACE7-45C3-8F14-9F3889F8DFFA}" srcOrd="1" destOrd="0" parTransId="{586AD4A9-B271-4575-82D5-030B18D10482}" sibTransId="{146A14D4-130D-47E4-B2F2-79FC3A94DE24}"/>
    <dgm:cxn modelId="{953DE88E-CFC4-4942-96F6-69F5BD306DD9}" type="presOf" srcId="{5FE4A06A-8C7A-46F2-94BB-300BD9C8747C}" destId="{06D90C5D-0E2E-4D9C-987F-5C059F0058F4}" srcOrd="0" destOrd="0" presId="urn:microsoft.com/office/officeart/2005/8/layout/radial1"/>
    <dgm:cxn modelId="{4A930DE3-B187-4C3C-95C2-B53B14F4A929}" type="presOf" srcId="{D3A0865E-0911-4BD2-B035-2090453C874A}" destId="{03E46939-C8D9-4B80-AAC7-A9CFC646A64D}" srcOrd="0" destOrd="0" presId="urn:microsoft.com/office/officeart/2005/8/layout/radial1"/>
    <dgm:cxn modelId="{8FC928E9-F6A9-4B62-B5C6-7F78D91DCB81}" type="presOf" srcId="{5D24B672-B242-4A5D-A476-FE6B38133366}" destId="{59C5D9AC-5933-4731-A54E-5D7ED8EAD30F}" srcOrd="0" destOrd="0" presId="urn:microsoft.com/office/officeart/2005/8/layout/radial1"/>
    <dgm:cxn modelId="{FCD18868-CFEB-4A5D-BD19-89603665A623}" type="presOf" srcId="{9708E2A1-4234-41B4-BA0F-8CBB0C850CF9}" destId="{FDBEB9CB-C71F-4E96-BA5A-CCBA3870110D}" srcOrd="0" destOrd="0" presId="urn:microsoft.com/office/officeart/2005/8/layout/radial1"/>
    <dgm:cxn modelId="{2C97E74A-AAA3-493F-BE50-0018DD5CD4D9}" type="presOf" srcId="{F2EF7572-ACE7-45C3-8F14-9F3889F8DFFA}" destId="{2861230E-7044-444C-9E24-C1779FE17BED}" srcOrd="0" destOrd="0" presId="urn:microsoft.com/office/officeart/2005/8/layout/radial1"/>
    <dgm:cxn modelId="{F830C242-D2A0-4EF9-B3E0-20C25547E686}" type="presOf" srcId="{7AE08B4B-6FE0-400C-8B37-A7ECE213BAC0}" destId="{0555A6FC-2E45-4225-AC50-08267ACDF0A0}" srcOrd="0" destOrd="0" presId="urn:microsoft.com/office/officeart/2005/8/layout/radial1"/>
    <dgm:cxn modelId="{FFBBD92B-71F0-4FD9-A30C-42194D93C28D}" type="presOf" srcId="{F374DA3C-6C74-4494-A7BA-A4952E225B93}" destId="{3B2D79B3-0E8E-4570-BFC2-C6547A9033B2}" srcOrd="1" destOrd="0" presId="urn:microsoft.com/office/officeart/2005/8/layout/radial1"/>
    <dgm:cxn modelId="{DADA03E5-1F82-4ABA-89FE-0A21D02FF5C0}" type="presOf" srcId="{586AD4A9-B271-4575-82D5-030B18D10482}" destId="{07708248-03FF-4067-8D54-6FDCA0624EF8}" srcOrd="0" destOrd="0" presId="urn:microsoft.com/office/officeart/2005/8/layout/radial1"/>
    <dgm:cxn modelId="{C2F66D0A-D91A-45FF-8039-C2F9BE204F90}" srcId="{7F8D6AEE-F8EF-41AA-B6C6-7B18A913DB28}" destId="{254AAD62-0F18-4110-9D4E-667A60F9D283}" srcOrd="0" destOrd="0" parTransId="{5FE4A06A-8C7A-46F2-94BB-300BD9C8747C}" sibTransId="{6DB3B2AF-6D1D-4BD8-ADF8-094986449B1F}"/>
    <dgm:cxn modelId="{86D72D2A-2F60-4A8A-9222-B041D98C2D77}" type="presOf" srcId="{5FE4A06A-8C7A-46F2-94BB-300BD9C8747C}" destId="{FB649D41-CB62-466D-9338-5D9B0C114588}" srcOrd="1" destOrd="0" presId="urn:microsoft.com/office/officeart/2005/8/layout/radial1"/>
    <dgm:cxn modelId="{03C6692B-CBBC-4E4F-8F29-7EAC522BF838}" srcId="{D3A0865E-0911-4BD2-B035-2090453C874A}" destId="{7F8D6AEE-F8EF-41AA-B6C6-7B18A913DB28}" srcOrd="0" destOrd="0" parTransId="{CB8131D6-DC73-47EE-AA74-54BFDED4183B}" sibTransId="{7583C608-9DDB-4BF1-B87E-B0981813ECE9}"/>
    <dgm:cxn modelId="{6A67D289-287A-40FE-A073-F4702F413B05}" type="presParOf" srcId="{03E46939-C8D9-4B80-AAC7-A9CFC646A64D}" destId="{10C45EB7-5852-441D-A5B1-BC987FA4C33A}" srcOrd="0" destOrd="0" presId="urn:microsoft.com/office/officeart/2005/8/layout/radial1"/>
    <dgm:cxn modelId="{2C162F4D-09F0-4212-A566-FE2E78EBA2C1}" type="presParOf" srcId="{03E46939-C8D9-4B80-AAC7-A9CFC646A64D}" destId="{06D90C5D-0E2E-4D9C-987F-5C059F0058F4}" srcOrd="1" destOrd="0" presId="urn:microsoft.com/office/officeart/2005/8/layout/radial1"/>
    <dgm:cxn modelId="{8791394F-127E-4A85-B45D-1853623EDEF8}" type="presParOf" srcId="{06D90C5D-0E2E-4D9C-987F-5C059F0058F4}" destId="{FB649D41-CB62-466D-9338-5D9B0C114588}" srcOrd="0" destOrd="0" presId="urn:microsoft.com/office/officeart/2005/8/layout/radial1"/>
    <dgm:cxn modelId="{A5395887-824D-4586-B153-BF6C7293A11D}" type="presParOf" srcId="{03E46939-C8D9-4B80-AAC7-A9CFC646A64D}" destId="{6FFF4EF6-3236-4EEF-96DD-AEA3022C0DEA}" srcOrd="2" destOrd="0" presId="urn:microsoft.com/office/officeart/2005/8/layout/radial1"/>
    <dgm:cxn modelId="{07716210-3B74-41A7-A521-F5C5A882CC4A}" type="presParOf" srcId="{03E46939-C8D9-4B80-AAC7-A9CFC646A64D}" destId="{07708248-03FF-4067-8D54-6FDCA0624EF8}" srcOrd="3" destOrd="0" presId="urn:microsoft.com/office/officeart/2005/8/layout/radial1"/>
    <dgm:cxn modelId="{CAF7FAC7-1141-4EA9-A2B5-A83CDA9787B8}" type="presParOf" srcId="{07708248-03FF-4067-8D54-6FDCA0624EF8}" destId="{DAA4EACE-E093-490C-94DF-6FC2BBB99114}" srcOrd="0" destOrd="0" presId="urn:microsoft.com/office/officeart/2005/8/layout/radial1"/>
    <dgm:cxn modelId="{88B543AF-26D5-4042-9F14-8DE7FE1CB098}" type="presParOf" srcId="{03E46939-C8D9-4B80-AAC7-A9CFC646A64D}" destId="{2861230E-7044-444C-9E24-C1779FE17BED}" srcOrd="4" destOrd="0" presId="urn:microsoft.com/office/officeart/2005/8/layout/radial1"/>
    <dgm:cxn modelId="{711B0C58-A3CC-4B67-A773-6E980B55FBE1}" type="presParOf" srcId="{03E46939-C8D9-4B80-AAC7-A9CFC646A64D}" destId="{FC852AA1-D07C-40AE-BBA5-0B1E591D174D}" srcOrd="5" destOrd="0" presId="urn:microsoft.com/office/officeart/2005/8/layout/radial1"/>
    <dgm:cxn modelId="{1537E1E5-9D08-412D-9751-FDCDF8B7D76B}" type="presParOf" srcId="{FC852AA1-D07C-40AE-BBA5-0B1E591D174D}" destId="{3B2D79B3-0E8E-4570-BFC2-C6547A9033B2}" srcOrd="0" destOrd="0" presId="urn:microsoft.com/office/officeart/2005/8/layout/radial1"/>
    <dgm:cxn modelId="{079C53BA-A8EF-46E8-A9BA-01C7823DB7C6}" type="presParOf" srcId="{03E46939-C8D9-4B80-AAC7-A9CFC646A64D}" destId="{0555A6FC-2E45-4225-AC50-08267ACDF0A0}" srcOrd="6" destOrd="0" presId="urn:microsoft.com/office/officeart/2005/8/layout/radial1"/>
    <dgm:cxn modelId="{7D3075EA-4A2C-4AFD-B81F-425277581CA6}" type="presParOf" srcId="{03E46939-C8D9-4B80-AAC7-A9CFC646A64D}" destId="{FDBEB9CB-C71F-4E96-BA5A-CCBA3870110D}" srcOrd="7" destOrd="0" presId="urn:microsoft.com/office/officeart/2005/8/layout/radial1"/>
    <dgm:cxn modelId="{DCAA3273-2805-4771-8D66-184515253533}" type="presParOf" srcId="{FDBEB9CB-C71F-4E96-BA5A-CCBA3870110D}" destId="{C7222CCC-E8DF-44B2-A5BA-DA0DE99A3B53}" srcOrd="0" destOrd="0" presId="urn:microsoft.com/office/officeart/2005/8/layout/radial1"/>
    <dgm:cxn modelId="{18D0D8E4-8C36-4DA6-A1CF-F8EE8053E4CD}" type="presParOf" srcId="{03E46939-C8D9-4B80-AAC7-A9CFC646A64D}" destId="{59C5D9AC-5933-4731-A54E-5D7ED8EAD30F}"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4D68F2D-02AE-4541-B410-627CC8553409}" type="doc">
      <dgm:prSet loTypeId="urn:microsoft.com/office/officeart/2005/8/layout/radial5" loCatId="cycle" qsTypeId="urn:microsoft.com/office/officeart/2005/8/quickstyle/3d1" qsCatId="3D" csTypeId="urn:microsoft.com/office/officeart/2005/8/colors/colorful5" csCatId="colorful" phldr="1"/>
      <dgm:spPr/>
      <dgm:t>
        <a:bodyPr/>
        <a:lstStyle/>
        <a:p>
          <a:pPr rtl="1"/>
          <a:endParaRPr lang="fa-IR"/>
        </a:p>
      </dgm:t>
    </dgm:pt>
    <dgm:pt modelId="{408E83A0-A364-4EFE-8513-9F2A11C32B55}">
      <dgm:prSet phldrT="[Text]" custT="1"/>
      <dgm:spPr/>
      <dgm:t>
        <a:bodyPr/>
        <a:lstStyle/>
        <a:p>
          <a:pPr rtl="1"/>
          <a:r>
            <a:rPr lang="fa-IR" sz="1800" b="1" dirty="0" smtClean="0"/>
            <a:t>شگردهاي ديني</a:t>
          </a:r>
          <a:endParaRPr lang="fa-IR" sz="1800" b="1" dirty="0"/>
        </a:p>
      </dgm:t>
    </dgm:pt>
    <dgm:pt modelId="{D0202541-9FB9-4526-85E2-EE097CEEFC99}" type="parTrans" cxnId="{1D798613-2599-4D59-8F00-B615A1F7E5C3}">
      <dgm:prSet/>
      <dgm:spPr/>
      <dgm:t>
        <a:bodyPr/>
        <a:lstStyle/>
        <a:p>
          <a:pPr rtl="1"/>
          <a:endParaRPr lang="fa-IR"/>
        </a:p>
      </dgm:t>
    </dgm:pt>
    <dgm:pt modelId="{520148E3-FBCF-48AC-ACE7-B1798F1B38A1}" type="sibTrans" cxnId="{1D798613-2599-4D59-8F00-B615A1F7E5C3}">
      <dgm:prSet/>
      <dgm:spPr/>
      <dgm:t>
        <a:bodyPr/>
        <a:lstStyle/>
        <a:p>
          <a:pPr rtl="1"/>
          <a:endParaRPr lang="fa-IR"/>
        </a:p>
      </dgm:t>
    </dgm:pt>
    <dgm:pt modelId="{7CC0C2C1-736C-482F-AC37-F6B2FC777CD7}">
      <dgm:prSet phldrT="[Text]"/>
      <dgm:spPr/>
      <dgm:t>
        <a:bodyPr/>
        <a:lstStyle/>
        <a:p>
          <a:pPr rtl="1"/>
          <a:r>
            <a:rPr lang="fa-IR" b="1" dirty="0" smtClean="0">
              <a:hlinkClick xmlns:r="http://schemas.openxmlformats.org/officeDocument/2006/relationships" r:id="rId1" action="ppaction://hlinksldjump"/>
            </a:rPr>
            <a:t>فرقه‌سازي</a:t>
          </a:r>
          <a:endParaRPr lang="fa-IR" b="1" dirty="0"/>
        </a:p>
      </dgm:t>
    </dgm:pt>
    <dgm:pt modelId="{545E8796-4209-4E62-BFC1-FFA4FA44E102}" type="parTrans" cxnId="{9323CD86-83D6-4660-915D-3B76BDE1A991}">
      <dgm:prSet/>
      <dgm:spPr/>
      <dgm:t>
        <a:bodyPr/>
        <a:lstStyle/>
        <a:p>
          <a:pPr rtl="1"/>
          <a:endParaRPr lang="fa-IR"/>
        </a:p>
      </dgm:t>
    </dgm:pt>
    <dgm:pt modelId="{4D17A481-BBBF-4C27-BD3C-C22A329ADA85}" type="sibTrans" cxnId="{9323CD86-83D6-4660-915D-3B76BDE1A991}">
      <dgm:prSet/>
      <dgm:spPr/>
      <dgm:t>
        <a:bodyPr/>
        <a:lstStyle/>
        <a:p>
          <a:pPr rtl="1"/>
          <a:endParaRPr lang="fa-IR"/>
        </a:p>
      </dgm:t>
    </dgm:pt>
    <dgm:pt modelId="{66D20389-033D-4BF1-94B9-75D2C8FC2AF6}">
      <dgm:prSet phldrT="[Text]"/>
      <dgm:spPr/>
      <dgm:t>
        <a:bodyPr/>
        <a:lstStyle/>
        <a:p>
          <a:pPr rtl="1"/>
          <a:r>
            <a:rPr lang="fa-IR" b="1" dirty="0" smtClean="0">
              <a:hlinkClick xmlns:r="http://schemas.openxmlformats.org/officeDocument/2006/relationships" r:id="rId2" action="ppaction://hlinksldjump"/>
            </a:rPr>
            <a:t>دين‌سازي</a:t>
          </a:r>
          <a:r>
            <a:rPr lang="fa-IR" b="1" dirty="0" smtClean="0"/>
            <a:t> </a:t>
          </a:r>
          <a:endParaRPr lang="fa-IR" b="1" dirty="0"/>
        </a:p>
      </dgm:t>
    </dgm:pt>
    <dgm:pt modelId="{BD165AE2-1C89-4A34-9C4E-68225CF6E986}" type="parTrans" cxnId="{DF6F67FD-A4D0-4297-9758-8FD0D8B96243}">
      <dgm:prSet/>
      <dgm:spPr/>
      <dgm:t>
        <a:bodyPr/>
        <a:lstStyle/>
        <a:p>
          <a:pPr rtl="1"/>
          <a:endParaRPr lang="fa-IR"/>
        </a:p>
      </dgm:t>
    </dgm:pt>
    <dgm:pt modelId="{BEEACD40-430B-45E8-B1A5-DEA0BBC9CBE3}" type="sibTrans" cxnId="{DF6F67FD-A4D0-4297-9758-8FD0D8B96243}">
      <dgm:prSet/>
      <dgm:spPr/>
      <dgm:t>
        <a:bodyPr/>
        <a:lstStyle/>
        <a:p>
          <a:pPr rtl="1"/>
          <a:endParaRPr lang="fa-IR"/>
        </a:p>
      </dgm:t>
    </dgm:pt>
    <dgm:pt modelId="{0C7FB35D-2468-4321-9DCE-D985D11F339E}">
      <dgm:prSet phldrT="[Text]"/>
      <dgm:spPr/>
      <dgm:t>
        <a:bodyPr/>
        <a:lstStyle/>
        <a:p>
          <a:pPr rtl="1"/>
          <a:r>
            <a:rPr lang="fa-IR" b="1" dirty="0" smtClean="0">
              <a:hlinkClick xmlns:r="http://schemas.openxmlformats.org/officeDocument/2006/relationships" r:id="rId3" action="ppaction://hlinksldjump"/>
            </a:rPr>
            <a:t>ترويج اسلام آمريکايي</a:t>
          </a:r>
          <a:endParaRPr lang="fa-IR" b="1" dirty="0"/>
        </a:p>
      </dgm:t>
    </dgm:pt>
    <dgm:pt modelId="{55B4484A-CF8A-43CF-880E-CA0034D6F93A}" type="parTrans" cxnId="{78711B98-1C79-43E5-8AA0-B51D5D99E55F}">
      <dgm:prSet/>
      <dgm:spPr/>
      <dgm:t>
        <a:bodyPr/>
        <a:lstStyle/>
        <a:p>
          <a:pPr rtl="1"/>
          <a:endParaRPr lang="fa-IR"/>
        </a:p>
      </dgm:t>
    </dgm:pt>
    <dgm:pt modelId="{224F8E46-61A0-435F-BCA2-96F8749C6802}" type="sibTrans" cxnId="{78711B98-1C79-43E5-8AA0-B51D5D99E55F}">
      <dgm:prSet/>
      <dgm:spPr/>
      <dgm:t>
        <a:bodyPr/>
        <a:lstStyle/>
        <a:p>
          <a:pPr rtl="1"/>
          <a:endParaRPr lang="fa-IR"/>
        </a:p>
      </dgm:t>
    </dgm:pt>
    <dgm:pt modelId="{18E952A3-F984-472D-A497-2B51A7BF99BA}">
      <dgm:prSet phldrT="[Text]"/>
      <dgm:spPr/>
      <dgm:t>
        <a:bodyPr/>
        <a:lstStyle/>
        <a:p>
          <a:pPr rtl="1"/>
          <a:r>
            <a:rPr lang="fa-IR" b="1" dirty="0" smtClean="0">
              <a:hlinkClick xmlns:r="http://schemas.openxmlformats.org/officeDocument/2006/relationships" r:id="rId4" action="ppaction://hlinksldjump"/>
            </a:rPr>
            <a:t>شبهه‌‌پراکني</a:t>
          </a:r>
          <a:endParaRPr lang="fa-IR" b="1" dirty="0"/>
        </a:p>
      </dgm:t>
    </dgm:pt>
    <dgm:pt modelId="{965C5515-6928-462A-8AE8-AA3F91A3FF27}" type="parTrans" cxnId="{7ADE7FDB-47B7-4F9B-9813-D7220FE54B63}">
      <dgm:prSet/>
      <dgm:spPr/>
      <dgm:t>
        <a:bodyPr/>
        <a:lstStyle/>
        <a:p>
          <a:pPr rtl="1"/>
          <a:endParaRPr lang="fa-IR"/>
        </a:p>
      </dgm:t>
    </dgm:pt>
    <dgm:pt modelId="{E8EC61A3-2B0B-4E9B-AC9E-3F00FE8B93F1}" type="sibTrans" cxnId="{7ADE7FDB-47B7-4F9B-9813-D7220FE54B63}">
      <dgm:prSet/>
      <dgm:spPr/>
      <dgm:t>
        <a:bodyPr/>
        <a:lstStyle/>
        <a:p>
          <a:pPr rtl="1"/>
          <a:endParaRPr lang="fa-IR"/>
        </a:p>
      </dgm:t>
    </dgm:pt>
    <dgm:pt modelId="{608E755F-567A-4A02-B2ED-E5D5036E1FEF}" type="pres">
      <dgm:prSet presAssocID="{24D68F2D-02AE-4541-B410-627CC8553409}" presName="Name0" presStyleCnt="0">
        <dgm:presLayoutVars>
          <dgm:chMax val="1"/>
          <dgm:dir/>
          <dgm:animLvl val="ctr"/>
          <dgm:resizeHandles val="exact"/>
        </dgm:presLayoutVars>
      </dgm:prSet>
      <dgm:spPr/>
      <dgm:t>
        <a:bodyPr/>
        <a:lstStyle/>
        <a:p>
          <a:pPr rtl="1"/>
          <a:endParaRPr lang="fa-IR"/>
        </a:p>
      </dgm:t>
    </dgm:pt>
    <dgm:pt modelId="{E66FB45E-D37B-4822-ADFE-348B518E8FEE}" type="pres">
      <dgm:prSet presAssocID="{408E83A0-A364-4EFE-8513-9F2A11C32B55}" presName="centerShape" presStyleLbl="node0" presStyleIdx="0" presStyleCnt="1"/>
      <dgm:spPr/>
      <dgm:t>
        <a:bodyPr/>
        <a:lstStyle/>
        <a:p>
          <a:pPr rtl="1"/>
          <a:endParaRPr lang="fa-IR"/>
        </a:p>
      </dgm:t>
    </dgm:pt>
    <dgm:pt modelId="{0465A69B-5194-4CBB-BD5B-4F96489AE432}" type="pres">
      <dgm:prSet presAssocID="{545E8796-4209-4E62-BFC1-FFA4FA44E102}" presName="parTrans" presStyleLbl="sibTrans2D1" presStyleIdx="0" presStyleCnt="4"/>
      <dgm:spPr/>
      <dgm:t>
        <a:bodyPr/>
        <a:lstStyle/>
        <a:p>
          <a:pPr rtl="1"/>
          <a:endParaRPr lang="fa-IR"/>
        </a:p>
      </dgm:t>
    </dgm:pt>
    <dgm:pt modelId="{0297307C-6E0E-4649-8CC9-E1768C8FCB06}" type="pres">
      <dgm:prSet presAssocID="{545E8796-4209-4E62-BFC1-FFA4FA44E102}" presName="connectorText" presStyleLbl="sibTrans2D1" presStyleIdx="0" presStyleCnt="4"/>
      <dgm:spPr/>
      <dgm:t>
        <a:bodyPr/>
        <a:lstStyle/>
        <a:p>
          <a:pPr rtl="1"/>
          <a:endParaRPr lang="fa-IR"/>
        </a:p>
      </dgm:t>
    </dgm:pt>
    <dgm:pt modelId="{008970BD-9B71-4B23-8D8F-4AB075D88300}" type="pres">
      <dgm:prSet presAssocID="{7CC0C2C1-736C-482F-AC37-F6B2FC777CD7}" presName="node" presStyleLbl="node1" presStyleIdx="0" presStyleCnt="4">
        <dgm:presLayoutVars>
          <dgm:bulletEnabled val="1"/>
        </dgm:presLayoutVars>
      </dgm:prSet>
      <dgm:spPr/>
      <dgm:t>
        <a:bodyPr/>
        <a:lstStyle/>
        <a:p>
          <a:pPr rtl="1"/>
          <a:endParaRPr lang="fa-IR"/>
        </a:p>
      </dgm:t>
    </dgm:pt>
    <dgm:pt modelId="{3075CCF2-F25F-47D0-B3D8-EB59844FE715}" type="pres">
      <dgm:prSet presAssocID="{BD165AE2-1C89-4A34-9C4E-68225CF6E986}" presName="parTrans" presStyleLbl="sibTrans2D1" presStyleIdx="1" presStyleCnt="4"/>
      <dgm:spPr/>
      <dgm:t>
        <a:bodyPr/>
        <a:lstStyle/>
        <a:p>
          <a:pPr rtl="1"/>
          <a:endParaRPr lang="fa-IR"/>
        </a:p>
      </dgm:t>
    </dgm:pt>
    <dgm:pt modelId="{D63470DD-24DE-454F-8AA6-974CCBEFCB01}" type="pres">
      <dgm:prSet presAssocID="{BD165AE2-1C89-4A34-9C4E-68225CF6E986}" presName="connectorText" presStyleLbl="sibTrans2D1" presStyleIdx="1" presStyleCnt="4"/>
      <dgm:spPr/>
      <dgm:t>
        <a:bodyPr/>
        <a:lstStyle/>
        <a:p>
          <a:pPr rtl="1"/>
          <a:endParaRPr lang="fa-IR"/>
        </a:p>
      </dgm:t>
    </dgm:pt>
    <dgm:pt modelId="{0B846846-89B6-4BDF-8F76-09D10DB9F518}" type="pres">
      <dgm:prSet presAssocID="{66D20389-033D-4BF1-94B9-75D2C8FC2AF6}" presName="node" presStyleLbl="node1" presStyleIdx="1" presStyleCnt="4">
        <dgm:presLayoutVars>
          <dgm:bulletEnabled val="1"/>
        </dgm:presLayoutVars>
      </dgm:prSet>
      <dgm:spPr/>
      <dgm:t>
        <a:bodyPr/>
        <a:lstStyle/>
        <a:p>
          <a:pPr rtl="1"/>
          <a:endParaRPr lang="fa-IR"/>
        </a:p>
      </dgm:t>
    </dgm:pt>
    <dgm:pt modelId="{763BE5A8-2D63-491B-9511-034EFC660BD0}" type="pres">
      <dgm:prSet presAssocID="{55B4484A-CF8A-43CF-880E-CA0034D6F93A}" presName="parTrans" presStyleLbl="sibTrans2D1" presStyleIdx="2" presStyleCnt="4"/>
      <dgm:spPr/>
      <dgm:t>
        <a:bodyPr/>
        <a:lstStyle/>
        <a:p>
          <a:pPr rtl="1"/>
          <a:endParaRPr lang="fa-IR"/>
        </a:p>
      </dgm:t>
    </dgm:pt>
    <dgm:pt modelId="{16B31B17-BA16-4BB3-9A08-418E70110667}" type="pres">
      <dgm:prSet presAssocID="{55B4484A-CF8A-43CF-880E-CA0034D6F93A}" presName="connectorText" presStyleLbl="sibTrans2D1" presStyleIdx="2" presStyleCnt="4"/>
      <dgm:spPr/>
      <dgm:t>
        <a:bodyPr/>
        <a:lstStyle/>
        <a:p>
          <a:pPr rtl="1"/>
          <a:endParaRPr lang="fa-IR"/>
        </a:p>
      </dgm:t>
    </dgm:pt>
    <dgm:pt modelId="{B5BD4018-0597-48FE-83CE-F593FD675470}" type="pres">
      <dgm:prSet presAssocID="{0C7FB35D-2468-4321-9DCE-D985D11F339E}" presName="node" presStyleLbl="node1" presStyleIdx="2" presStyleCnt="4">
        <dgm:presLayoutVars>
          <dgm:bulletEnabled val="1"/>
        </dgm:presLayoutVars>
      </dgm:prSet>
      <dgm:spPr/>
      <dgm:t>
        <a:bodyPr/>
        <a:lstStyle/>
        <a:p>
          <a:pPr rtl="1"/>
          <a:endParaRPr lang="fa-IR"/>
        </a:p>
      </dgm:t>
    </dgm:pt>
    <dgm:pt modelId="{4E0E7159-DD1E-46B5-BFBB-74B2698C2A5D}" type="pres">
      <dgm:prSet presAssocID="{965C5515-6928-462A-8AE8-AA3F91A3FF27}" presName="parTrans" presStyleLbl="sibTrans2D1" presStyleIdx="3" presStyleCnt="4"/>
      <dgm:spPr/>
      <dgm:t>
        <a:bodyPr/>
        <a:lstStyle/>
        <a:p>
          <a:pPr rtl="1"/>
          <a:endParaRPr lang="fa-IR"/>
        </a:p>
      </dgm:t>
    </dgm:pt>
    <dgm:pt modelId="{762160B0-4C6C-4138-87D3-941B84CA2080}" type="pres">
      <dgm:prSet presAssocID="{965C5515-6928-462A-8AE8-AA3F91A3FF27}" presName="connectorText" presStyleLbl="sibTrans2D1" presStyleIdx="3" presStyleCnt="4"/>
      <dgm:spPr/>
      <dgm:t>
        <a:bodyPr/>
        <a:lstStyle/>
        <a:p>
          <a:pPr rtl="1"/>
          <a:endParaRPr lang="fa-IR"/>
        </a:p>
      </dgm:t>
    </dgm:pt>
    <dgm:pt modelId="{5AAAA166-E245-4665-BF97-A88461318DCF}" type="pres">
      <dgm:prSet presAssocID="{18E952A3-F984-472D-A497-2B51A7BF99BA}" presName="node" presStyleLbl="node1" presStyleIdx="3" presStyleCnt="4">
        <dgm:presLayoutVars>
          <dgm:bulletEnabled val="1"/>
        </dgm:presLayoutVars>
      </dgm:prSet>
      <dgm:spPr/>
      <dgm:t>
        <a:bodyPr/>
        <a:lstStyle/>
        <a:p>
          <a:pPr rtl="1"/>
          <a:endParaRPr lang="fa-IR"/>
        </a:p>
      </dgm:t>
    </dgm:pt>
  </dgm:ptLst>
  <dgm:cxnLst>
    <dgm:cxn modelId="{F0794112-AF5A-4B80-9B1C-B7AF6DD0E9D1}" type="presOf" srcId="{545E8796-4209-4E62-BFC1-FFA4FA44E102}" destId="{0297307C-6E0E-4649-8CC9-E1768C8FCB06}" srcOrd="1" destOrd="0" presId="urn:microsoft.com/office/officeart/2005/8/layout/radial5"/>
    <dgm:cxn modelId="{1D798613-2599-4D59-8F00-B615A1F7E5C3}" srcId="{24D68F2D-02AE-4541-B410-627CC8553409}" destId="{408E83A0-A364-4EFE-8513-9F2A11C32B55}" srcOrd="0" destOrd="0" parTransId="{D0202541-9FB9-4526-85E2-EE097CEEFC99}" sibTransId="{520148E3-FBCF-48AC-ACE7-B1798F1B38A1}"/>
    <dgm:cxn modelId="{EECC09A4-CFD9-4698-A89C-DECB0FC9660C}" type="presOf" srcId="{55B4484A-CF8A-43CF-880E-CA0034D6F93A}" destId="{16B31B17-BA16-4BB3-9A08-418E70110667}" srcOrd="1" destOrd="0" presId="urn:microsoft.com/office/officeart/2005/8/layout/radial5"/>
    <dgm:cxn modelId="{7ADE7FDB-47B7-4F9B-9813-D7220FE54B63}" srcId="{408E83A0-A364-4EFE-8513-9F2A11C32B55}" destId="{18E952A3-F984-472D-A497-2B51A7BF99BA}" srcOrd="3" destOrd="0" parTransId="{965C5515-6928-462A-8AE8-AA3F91A3FF27}" sibTransId="{E8EC61A3-2B0B-4E9B-AC9E-3F00FE8B93F1}"/>
    <dgm:cxn modelId="{254517A3-71E1-4719-8A52-2BBB6532F6FE}" type="presOf" srcId="{BD165AE2-1C89-4A34-9C4E-68225CF6E986}" destId="{D63470DD-24DE-454F-8AA6-974CCBEFCB01}" srcOrd="1" destOrd="0" presId="urn:microsoft.com/office/officeart/2005/8/layout/radial5"/>
    <dgm:cxn modelId="{97B394C5-A874-4534-A086-850791B60F13}" type="presOf" srcId="{965C5515-6928-462A-8AE8-AA3F91A3FF27}" destId="{4E0E7159-DD1E-46B5-BFBB-74B2698C2A5D}" srcOrd="0" destOrd="0" presId="urn:microsoft.com/office/officeart/2005/8/layout/radial5"/>
    <dgm:cxn modelId="{4EF09311-9A57-4D1F-AB60-00A91D153EC9}" type="presOf" srcId="{0C7FB35D-2468-4321-9DCE-D985D11F339E}" destId="{B5BD4018-0597-48FE-83CE-F593FD675470}" srcOrd="0" destOrd="0" presId="urn:microsoft.com/office/officeart/2005/8/layout/radial5"/>
    <dgm:cxn modelId="{4F20C565-71AF-4E4A-8A38-A7F72AA5535A}" type="presOf" srcId="{18E952A3-F984-472D-A497-2B51A7BF99BA}" destId="{5AAAA166-E245-4665-BF97-A88461318DCF}" srcOrd="0" destOrd="0" presId="urn:microsoft.com/office/officeart/2005/8/layout/radial5"/>
    <dgm:cxn modelId="{78711B98-1C79-43E5-8AA0-B51D5D99E55F}" srcId="{408E83A0-A364-4EFE-8513-9F2A11C32B55}" destId="{0C7FB35D-2468-4321-9DCE-D985D11F339E}" srcOrd="2" destOrd="0" parTransId="{55B4484A-CF8A-43CF-880E-CA0034D6F93A}" sibTransId="{224F8E46-61A0-435F-BCA2-96F8749C6802}"/>
    <dgm:cxn modelId="{9323CD86-83D6-4660-915D-3B76BDE1A991}" srcId="{408E83A0-A364-4EFE-8513-9F2A11C32B55}" destId="{7CC0C2C1-736C-482F-AC37-F6B2FC777CD7}" srcOrd="0" destOrd="0" parTransId="{545E8796-4209-4E62-BFC1-FFA4FA44E102}" sibTransId="{4D17A481-BBBF-4C27-BD3C-C22A329ADA85}"/>
    <dgm:cxn modelId="{DA019C0A-B1E4-4357-9D64-C72EBDD3A07F}" type="presOf" srcId="{408E83A0-A364-4EFE-8513-9F2A11C32B55}" destId="{E66FB45E-D37B-4822-ADFE-348B518E8FEE}" srcOrd="0" destOrd="0" presId="urn:microsoft.com/office/officeart/2005/8/layout/radial5"/>
    <dgm:cxn modelId="{06D0F299-F51F-4DE2-93CE-06A2D1FF8679}" type="presOf" srcId="{965C5515-6928-462A-8AE8-AA3F91A3FF27}" destId="{762160B0-4C6C-4138-87D3-941B84CA2080}" srcOrd="1" destOrd="0" presId="urn:microsoft.com/office/officeart/2005/8/layout/radial5"/>
    <dgm:cxn modelId="{65B965A4-CEE4-48AB-8444-B578308F3A67}" type="presOf" srcId="{7CC0C2C1-736C-482F-AC37-F6B2FC777CD7}" destId="{008970BD-9B71-4B23-8D8F-4AB075D88300}" srcOrd="0" destOrd="0" presId="urn:microsoft.com/office/officeart/2005/8/layout/radial5"/>
    <dgm:cxn modelId="{28FEC46C-B161-4DA8-8EEE-18F97893A47A}" type="presOf" srcId="{55B4484A-CF8A-43CF-880E-CA0034D6F93A}" destId="{763BE5A8-2D63-491B-9511-034EFC660BD0}" srcOrd="0" destOrd="0" presId="urn:microsoft.com/office/officeart/2005/8/layout/radial5"/>
    <dgm:cxn modelId="{14814620-E28B-4C2E-9DC7-D1B7703F1202}" type="presOf" srcId="{66D20389-033D-4BF1-94B9-75D2C8FC2AF6}" destId="{0B846846-89B6-4BDF-8F76-09D10DB9F518}" srcOrd="0" destOrd="0" presId="urn:microsoft.com/office/officeart/2005/8/layout/radial5"/>
    <dgm:cxn modelId="{80209849-C34D-420D-8190-F56D75452A75}" type="presOf" srcId="{BD165AE2-1C89-4A34-9C4E-68225CF6E986}" destId="{3075CCF2-F25F-47D0-B3D8-EB59844FE715}" srcOrd="0" destOrd="0" presId="urn:microsoft.com/office/officeart/2005/8/layout/radial5"/>
    <dgm:cxn modelId="{911DD3D6-8574-47AF-94E1-955A5C3660DB}" type="presOf" srcId="{545E8796-4209-4E62-BFC1-FFA4FA44E102}" destId="{0465A69B-5194-4CBB-BD5B-4F96489AE432}" srcOrd="0" destOrd="0" presId="urn:microsoft.com/office/officeart/2005/8/layout/radial5"/>
    <dgm:cxn modelId="{DF6F67FD-A4D0-4297-9758-8FD0D8B96243}" srcId="{408E83A0-A364-4EFE-8513-9F2A11C32B55}" destId="{66D20389-033D-4BF1-94B9-75D2C8FC2AF6}" srcOrd="1" destOrd="0" parTransId="{BD165AE2-1C89-4A34-9C4E-68225CF6E986}" sibTransId="{BEEACD40-430B-45E8-B1A5-DEA0BBC9CBE3}"/>
    <dgm:cxn modelId="{587857DF-00E4-45A7-80B6-658844821DC7}" type="presOf" srcId="{24D68F2D-02AE-4541-B410-627CC8553409}" destId="{608E755F-567A-4A02-B2ED-E5D5036E1FEF}" srcOrd="0" destOrd="0" presId="urn:microsoft.com/office/officeart/2005/8/layout/radial5"/>
    <dgm:cxn modelId="{069F6E43-ACBD-44D7-B616-E7EE713AD9C3}" type="presParOf" srcId="{608E755F-567A-4A02-B2ED-E5D5036E1FEF}" destId="{E66FB45E-D37B-4822-ADFE-348B518E8FEE}" srcOrd="0" destOrd="0" presId="urn:microsoft.com/office/officeart/2005/8/layout/radial5"/>
    <dgm:cxn modelId="{9A5EAE98-EE97-4FB5-8A40-C89FA338D66C}" type="presParOf" srcId="{608E755F-567A-4A02-B2ED-E5D5036E1FEF}" destId="{0465A69B-5194-4CBB-BD5B-4F96489AE432}" srcOrd="1" destOrd="0" presId="urn:microsoft.com/office/officeart/2005/8/layout/radial5"/>
    <dgm:cxn modelId="{D4CC2A56-88D3-4A38-849F-D154D98871C4}" type="presParOf" srcId="{0465A69B-5194-4CBB-BD5B-4F96489AE432}" destId="{0297307C-6E0E-4649-8CC9-E1768C8FCB06}" srcOrd="0" destOrd="0" presId="urn:microsoft.com/office/officeart/2005/8/layout/radial5"/>
    <dgm:cxn modelId="{CDF00CD8-EEBB-43AD-AADC-3D0654CA71CA}" type="presParOf" srcId="{608E755F-567A-4A02-B2ED-E5D5036E1FEF}" destId="{008970BD-9B71-4B23-8D8F-4AB075D88300}" srcOrd="2" destOrd="0" presId="urn:microsoft.com/office/officeart/2005/8/layout/radial5"/>
    <dgm:cxn modelId="{8C25A10C-D9DA-4DDC-9630-A3D98CC12522}" type="presParOf" srcId="{608E755F-567A-4A02-B2ED-E5D5036E1FEF}" destId="{3075CCF2-F25F-47D0-B3D8-EB59844FE715}" srcOrd="3" destOrd="0" presId="urn:microsoft.com/office/officeart/2005/8/layout/radial5"/>
    <dgm:cxn modelId="{FFB9D624-AD4A-41D0-A048-C791D80DED64}" type="presParOf" srcId="{3075CCF2-F25F-47D0-B3D8-EB59844FE715}" destId="{D63470DD-24DE-454F-8AA6-974CCBEFCB01}" srcOrd="0" destOrd="0" presId="urn:microsoft.com/office/officeart/2005/8/layout/radial5"/>
    <dgm:cxn modelId="{E3F7F4DC-01A6-45BB-BDD4-210929845B92}" type="presParOf" srcId="{608E755F-567A-4A02-B2ED-E5D5036E1FEF}" destId="{0B846846-89B6-4BDF-8F76-09D10DB9F518}" srcOrd="4" destOrd="0" presId="urn:microsoft.com/office/officeart/2005/8/layout/radial5"/>
    <dgm:cxn modelId="{32CAFCAD-EABA-4CD8-8B2A-64431237EDBC}" type="presParOf" srcId="{608E755F-567A-4A02-B2ED-E5D5036E1FEF}" destId="{763BE5A8-2D63-491B-9511-034EFC660BD0}" srcOrd="5" destOrd="0" presId="urn:microsoft.com/office/officeart/2005/8/layout/radial5"/>
    <dgm:cxn modelId="{51CA2535-B6AF-4438-B2C9-099ABFB92D95}" type="presParOf" srcId="{763BE5A8-2D63-491B-9511-034EFC660BD0}" destId="{16B31B17-BA16-4BB3-9A08-418E70110667}" srcOrd="0" destOrd="0" presId="urn:microsoft.com/office/officeart/2005/8/layout/radial5"/>
    <dgm:cxn modelId="{00F3BCFB-4F44-404A-8CF5-646CFCB49D57}" type="presParOf" srcId="{608E755F-567A-4A02-B2ED-E5D5036E1FEF}" destId="{B5BD4018-0597-48FE-83CE-F593FD675470}" srcOrd="6" destOrd="0" presId="urn:microsoft.com/office/officeart/2005/8/layout/radial5"/>
    <dgm:cxn modelId="{79DE1ACB-4D98-4F2F-97F6-86588BB2C00D}" type="presParOf" srcId="{608E755F-567A-4A02-B2ED-E5D5036E1FEF}" destId="{4E0E7159-DD1E-46B5-BFBB-74B2698C2A5D}" srcOrd="7" destOrd="0" presId="urn:microsoft.com/office/officeart/2005/8/layout/radial5"/>
    <dgm:cxn modelId="{1089CA52-F708-4EDD-B8A5-B0ED88D95201}" type="presParOf" srcId="{4E0E7159-DD1E-46B5-BFBB-74B2698C2A5D}" destId="{762160B0-4C6C-4138-87D3-941B84CA2080}" srcOrd="0" destOrd="0" presId="urn:microsoft.com/office/officeart/2005/8/layout/radial5"/>
    <dgm:cxn modelId="{67B1C969-03BA-450C-83E4-786CE2F5813E}" type="presParOf" srcId="{608E755F-567A-4A02-B2ED-E5D5036E1FEF}" destId="{5AAAA166-E245-4665-BF97-A88461318DCF}"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4216C14-F456-4407-A50C-6707246322AB}" type="doc">
      <dgm:prSet loTypeId="urn:microsoft.com/office/officeart/2005/8/layout/radial5" loCatId="cycle" qsTypeId="urn:microsoft.com/office/officeart/2005/8/quickstyle/3d1" qsCatId="3D" csTypeId="urn:microsoft.com/office/officeart/2005/8/colors/accent0_3" csCatId="mainScheme" phldr="1"/>
      <dgm:spPr/>
      <dgm:t>
        <a:bodyPr/>
        <a:lstStyle/>
        <a:p>
          <a:pPr rtl="1"/>
          <a:endParaRPr lang="fa-IR"/>
        </a:p>
      </dgm:t>
    </dgm:pt>
    <dgm:pt modelId="{42BCBA85-4CC3-4661-B60F-2B85FBFCFA84}">
      <dgm:prSet phldrT="[Text]"/>
      <dgm:spPr/>
      <dgm:t>
        <a:bodyPr/>
        <a:lstStyle/>
        <a:p>
          <a:pPr rtl="1"/>
          <a:r>
            <a:rPr lang="fa-IR" b="1" dirty="0" smtClean="0"/>
            <a:t>سياسي</a:t>
          </a:r>
          <a:endParaRPr lang="fa-IR" b="1" dirty="0"/>
        </a:p>
      </dgm:t>
    </dgm:pt>
    <dgm:pt modelId="{E57FC27A-6CD6-483E-9626-90A1B92AEEBF}" type="parTrans" cxnId="{D03DFD7C-E984-4F16-83FA-8A7A685A4F7A}">
      <dgm:prSet/>
      <dgm:spPr/>
      <dgm:t>
        <a:bodyPr/>
        <a:lstStyle/>
        <a:p>
          <a:pPr rtl="1"/>
          <a:endParaRPr lang="fa-IR"/>
        </a:p>
      </dgm:t>
    </dgm:pt>
    <dgm:pt modelId="{689889E8-ACA8-44C5-AB52-E3C65C07AC5F}" type="sibTrans" cxnId="{D03DFD7C-E984-4F16-83FA-8A7A685A4F7A}">
      <dgm:prSet/>
      <dgm:spPr/>
      <dgm:t>
        <a:bodyPr/>
        <a:lstStyle/>
        <a:p>
          <a:pPr rtl="1"/>
          <a:endParaRPr lang="fa-IR"/>
        </a:p>
      </dgm:t>
    </dgm:pt>
    <dgm:pt modelId="{4F87AA63-6E1D-42FE-9D0A-2357080D5C24}">
      <dgm:prSet phldrT="[Text]"/>
      <dgm:spPr/>
      <dgm:t>
        <a:bodyPr/>
        <a:lstStyle/>
        <a:p>
          <a:pPr rtl="1"/>
          <a:r>
            <a:rPr lang="fa-IR" b="1" dirty="0" smtClean="0">
              <a:hlinkClick xmlns:r="http://schemas.openxmlformats.org/officeDocument/2006/relationships" r:id="rId1" action="ppaction://hlinksldjump"/>
            </a:rPr>
            <a:t>ايجاد نافرماني مدني</a:t>
          </a:r>
          <a:endParaRPr lang="fa-IR" b="1" dirty="0"/>
        </a:p>
      </dgm:t>
    </dgm:pt>
    <dgm:pt modelId="{C54ED613-07FE-452F-A92D-8218C9FAAD8E}" type="parTrans" cxnId="{B08E3F23-D19A-4CC1-B997-FB5EDFF464E0}">
      <dgm:prSet/>
      <dgm:spPr/>
      <dgm:t>
        <a:bodyPr/>
        <a:lstStyle/>
        <a:p>
          <a:pPr rtl="1"/>
          <a:endParaRPr lang="fa-IR"/>
        </a:p>
      </dgm:t>
    </dgm:pt>
    <dgm:pt modelId="{5345DC4E-D959-4549-A71C-BC20A1A20BE6}" type="sibTrans" cxnId="{B08E3F23-D19A-4CC1-B997-FB5EDFF464E0}">
      <dgm:prSet/>
      <dgm:spPr/>
      <dgm:t>
        <a:bodyPr/>
        <a:lstStyle/>
        <a:p>
          <a:pPr rtl="1"/>
          <a:endParaRPr lang="fa-IR"/>
        </a:p>
      </dgm:t>
    </dgm:pt>
    <dgm:pt modelId="{419C8081-194D-47A4-8274-4B7E4C1DAD69}">
      <dgm:prSet phldrT="[Text]"/>
      <dgm:spPr/>
      <dgm:t>
        <a:bodyPr/>
        <a:lstStyle/>
        <a:p>
          <a:pPr rtl="1"/>
          <a:r>
            <a:rPr lang="fa-IR" b="1" dirty="0" smtClean="0">
              <a:hlinkClick xmlns:r="http://schemas.openxmlformats.org/officeDocument/2006/relationships" r:id="rId2" action="ppaction://hlinksldjump"/>
            </a:rPr>
            <a:t>حمايت‌ از معترضين</a:t>
          </a:r>
          <a:endParaRPr lang="fa-IR" b="1" dirty="0"/>
        </a:p>
      </dgm:t>
    </dgm:pt>
    <dgm:pt modelId="{96B6F72F-8FDB-4B89-981E-CA4600EE441C}" type="parTrans" cxnId="{03B5A222-E452-425A-80D1-7DCA4758B7E6}">
      <dgm:prSet/>
      <dgm:spPr/>
      <dgm:t>
        <a:bodyPr/>
        <a:lstStyle/>
        <a:p>
          <a:pPr rtl="1"/>
          <a:endParaRPr lang="fa-IR"/>
        </a:p>
      </dgm:t>
    </dgm:pt>
    <dgm:pt modelId="{49F4B015-CAE6-4460-8053-F8A200F3917F}" type="sibTrans" cxnId="{03B5A222-E452-425A-80D1-7DCA4758B7E6}">
      <dgm:prSet/>
      <dgm:spPr/>
      <dgm:t>
        <a:bodyPr/>
        <a:lstStyle/>
        <a:p>
          <a:pPr rtl="1"/>
          <a:endParaRPr lang="fa-IR"/>
        </a:p>
      </dgm:t>
    </dgm:pt>
    <dgm:pt modelId="{2301A347-F174-4305-94CD-1141E6F54A34}">
      <dgm:prSet phldrT="[Text]"/>
      <dgm:spPr/>
      <dgm:t>
        <a:bodyPr/>
        <a:lstStyle/>
        <a:p>
          <a:pPr rtl="1"/>
          <a:r>
            <a:rPr lang="fa-IR" b="1" dirty="0" smtClean="0">
              <a:hlinkClick xmlns:r="http://schemas.openxmlformats.org/officeDocument/2006/relationships" r:id="rId3" action="ppaction://hlinksldjump"/>
            </a:rPr>
            <a:t>تأسيس و تقويت </a:t>
          </a:r>
          <a:r>
            <a:rPr lang="en-US" b="1" dirty="0" smtClean="0">
              <a:hlinkClick xmlns:r="http://schemas.openxmlformats.org/officeDocument/2006/relationships" r:id="rId3" action="ppaction://hlinksldjump"/>
            </a:rPr>
            <a:t>NGO</a:t>
          </a:r>
          <a:endParaRPr lang="fa-IR" b="1" dirty="0"/>
        </a:p>
      </dgm:t>
    </dgm:pt>
    <dgm:pt modelId="{7140785E-3AD0-4D99-8AEE-08D59EEF5AAB}" type="parTrans" cxnId="{4A17C006-1B49-4CA3-8B54-44CD4047F005}">
      <dgm:prSet/>
      <dgm:spPr/>
      <dgm:t>
        <a:bodyPr/>
        <a:lstStyle/>
        <a:p>
          <a:pPr rtl="1"/>
          <a:endParaRPr lang="fa-IR"/>
        </a:p>
      </dgm:t>
    </dgm:pt>
    <dgm:pt modelId="{AD927EB7-5D98-4172-A7ED-6DBEB8B0C71F}" type="sibTrans" cxnId="{4A17C006-1B49-4CA3-8B54-44CD4047F005}">
      <dgm:prSet/>
      <dgm:spPr/>
      <dgm:t>
        <a:bodyPr/>
        <a:lstStyle/>
        <a:p>
          <a:pPr rtl="1"/>
          <a:endParaRPr lang="fa-IR"/>
        </a:p>
      </dgm:t>
    </dgm:pt>
    <dgm:pt modelId="{317D804D-DCE6-4E09-BA27-2F1428C21A1E}">
      <dgm:prSet phldrT="[Text]"/>
      <dgm:spPr/>
      <dgm:t>
        <a:bodyPr/>
        <a:lstStyle/>
        <a:p>
          <a:pPr rtl="1"/>
          <a:r>
            <a:rPr lang="fa-IR" b="1" dirty="0" smtClean="0">
              <a:hlinkClick xmlns:r="http://schemas.openxmlformats.org/officeDocument/2006/relationships" r:id="rId4" action="ppaction://hlinksldjump"/>
            </a:rPr>
            <a:t>خدشه در مشروعيت حکومت اسلامي</a:t>
          </a:r>
          <a:endParaRPr lang="fa-IR" b="1" dirty="0"/>
        </a:p>
      </dgm:t>
    </dgm:pt>
    <dgm:pt modelId="{059AB64A-BD4B-4DC3-B3C5-154CECA6848F}" type="parTrans" cxnId="{F19DD7D0-B15D-4363-AD37-4D8F3AD37C93}">
      <dgm:prSet/>
      <dgm:spPr/>
      <dgm:t>
        <a:bodyPr/>
        <a:lstStyle/>
        <a:p>
          <a:pPr rtl="1"/>
          <a:endParaRPr lang="fa-IR"/>
        </a:p>
      </dgm:t>
    </dgm:pt>
    <dgm:pt modelId="{19970F6A-9267-4A3D-8FD6-4A333AA43A66}" type="sibTrans" cxnId="{F19DD7D0-B15D-4363-AD37-4D8F3AD37C93}">
      <dgm:prSet/>
      <dgm:spPr/>
      <dgm:t>
        <a:bodyPr/>
        <a:lstStyle/>
        <a:p>
          <a:pPr rtl="1"/>
          <a:endParaRPr lang="fa-IR"/>
        </a:p>
      </dgm:t>
    </dgm:pt>
    <dgm:pt modelId="{39C1FCF0-4469-46C5-9CEC-865A7BB564DC}" type="pres">
      <dgm:prSet presAssocID="{B4216C14-F456-4407-A50C-6707246322AB}" presName="Name0" presStyleCnt="0">
        <dgm:presLayoutVars>
          <dgm:chMax val="1"/>
          <dgm:dir/>
          <dgm:animLvl val="ctr"/>
          <dgm:resizeHandles val="exact"/>
        </dgm:presLayoutVars>
      </dgm:prSet>
      <dgm:spPr/>
      <dgm:t>
        <a:bodyPr/>
        <a:lstStyle/>
        <a:p>
          <a:pPr rtl="1"/>
          <a:endParaRPr lang="fa-IR"/>
        </a:p>
      </dgm:t>
    </dgm:pt>
    <dgm:pt modelId="{A64FE79E-8689-4568-A3F0-5C7D61822702}" type="pres">
      <dgm:prSet presAssocID="{42BCBA85-4CC3-4661-B60F-2B85FBFCFA84}" presName="centerShape" presStyleLbl="node0" presStyleIdx="0" presStyleCnt="1"/>
      <dgm:spPr/>
      <dgm:t>
        <a:bodyPr/>
        <a:lstStyle/>
        <a:p>
          <a:pPr rtl="1"/>
          <a:endParaRPr lang="fa-IR"/>
        </a:p>
      </dgm:t>
    </dgm:pt>
    <dgm:pt modelId="{A359D9C4-7843-4472-8D56-CEE0CAB92582}" type="pres">
      <dgm:prSet presAssocID="{C54ED613-07FE-452F-A92D-8218C9FAAD8E}" presName="parTrans" presStyleLbl="sibTrans2D1" presStyleIdx="0" presStyleCnt="4"/>
      <dgm:spPr/>
      <dgm:t>
        <a:bodyPr/>
        <a:lstStyle/>
        <a:p>
          <a:pPr rtl="1"/>
          <a:endParaRPr lang="fa-IR"/>
        </a:p>
      </dgm:t>
    </dgm:pt>
    <dgm:pt modelId="{90053A0D-3F4B-439A-BEB4-951D38335DA7}" type="pres">
      <dgm:prSet presAssocID="{C54ED613-07FE-452F-A92D-8218C9FAAD8E}" presName="connectorText" presStyleLbl="sibTrans2D1" presStyleIdx="0" presStyleCnt="4"/>
      <dgm:spPr/>
      <dgm:t>
        <a:bodyPr/>
        <a:lstStyle/>
        <a:p>
          <a:pPr rtl="1"/>
          <a:endParaRPr lang="fa-IR"/>
        </a:p>
      </dgm:t>
    </dgm:pt>
    <dgm:pt modelId="{3D60A794-D8EA-445B-82AF-56D65703513C}" type="pres">
      <dgm:prSet presAssocID="{4F87AA63-6E1D-42FE-9D0A-2357080D5C24}" presName="node" presStyleLbl="node1" presStyleIdx="0" presStyleCnt="4">
        <dgm:presLayoutVars>
          <dgm:bulletEnabled val="1"/>
        </dgm:presLayoutVars>
      </dgm:prSet>
      <dgm:spPr/>
      <dgm:t>
        <a:bodyPr/>
        <a:lstStyle/>
        <a:p>
          <a:pPr rtl="1"/>
          <a:endParaRPr lang="fa-IR"/>
        </a:p>
      </dgm:t>
    </dgm:pt>
    <dgm:pt modelId="{6296A1F6-E285-4800-AC5D-40DE019A0C5B}" type="pres">
      <dgm:prSet presAssocID="{96B6F72F-8FDB-4B89-981E-CA4600EE441C}" presName="parTrans" presStyleLbl="sibTrans2D1" presStyleIdx="1" presStyleCnt="4"/>
      <dgm:spPr/>
      <dgm:t>
        <a:bodyPr/>
        <a:lstStyle/>
        <a:p>
          <a:pPr rtl="1"/>
          <a:endParaRPr lang="fa-IR"/>
        </a:p>
      </dgm:t>
    </dgm:pt>
    <dgm:pt modelId="{92BAA0EF-4F91-4544-96BC-1ED6DCF8ADDA}" type="pres">
      <dgm:prSet presAssocID="{96B6F72F-8FDB-4B89-981E-CA4600EE441C}" presName="connectorText" presStyleLbl="sibTrans2D1" presStyleIdx="1" presStyleCnt="4"/>
      <dgm:spPr/>
      <dgm:t>
        <a:bodyPr/>
        <a:lstStyle/>
        <a:p>
          <a:pPr rtl="1"/>
          <a:endParaRPr lang="fa-IR"/>
        </a:p>
      </dgm:t>
    </dgm:pt>
    <dgm:pt modelId="{18B0B18F-6499-49B2-AC3C-2B9AE8ED2183}" type="pres">
      <dgm:prSet presAssocID="{419C8081-194D-47A4-8274-4B7E4C1DAD69}" presName="node" presStyleLbl="node1" presStyleIdx="1" presStyleCnt="4">
        <dgm:presLayoutVars>
          <dgm:bulletEnabled val="1"/>
        </dgm:presLayoutVars>
      </dgm:prSet>
      <dgm:spPr/>
      <dgm:t>
        <a:bodyPr/>
        <a:lstStyle/>
        <a:p>
          <a:pPr rtl="1"/>
          <a:endParaRPr lang="fa-IR"/>
        </a:p>
      </dgm:t>
    </dgm:pt>
    <dgm:pt modelId="{D1A9823B-BFF9-497B-97FB-84012CC5378A}" type="pres">
      <dgm:prSet presAssocID="{7140785E-3AD0-4D99-8AEE-08D59EEF5AAB}" presName="parTrans" presStyleLbl="sibTrans2D1" presStyleIdx="2" presStyleCnt="4"/>
      <dgm:spPr/>
      <dgm:t>
        <a:bodyPr/>
        <a:lstStyle/>
        <a:p>
          <a:pPr rtl="1"/>
          <a:endParaRPr lang="fa-IR"/>
        </a:p>
      </dgm:t>
    </dgm:pt>
    <dgm:pt modelId="{700B7B17-62EC-4862-9A3F-9944A55B6282}" type="pres">
      <dgm:prSet presAssocID="{7140785E-3AD0-4D99-8AEE-08D59EEF5AAB}" presName="connectorText" presStyleLbl="sibTrans2D1" presStyleIdx="2" presStyleCnt="4"/>
      <dgm:spPr/>
      <dgm:t>
        <a:bodyPr/>
        <a:lstStyle/>
        <a:p>
          <a:pPr rtl="1"/>
          <a:endParaRPr lang="fa-IR"/>
        </a:p>
      </dgm:t>
    </dgm:pt>
    <dgm:pt modelId="{7DEB2844-EC45-4DD7-AB06-082C9FF24411}" type="pres">
      <dgm:prSet presAssocID="{2301A347-F174-4305-94CD-1141E6F54A34}" presName="node" presStyleLbl="node1" presStyleIdx="2" presStyleCnt="4">
        <dgm:presLayoutVars>
          <dgm:bulletEnabled val="1"/>
        </dgm:presLayoutVars>
      </dgm:prSet>
      <dgm:spPr/>
      <dgm:t>
        <a:bodyPr/>
        <a:lstStyle/>
        <a:p>
          <a:pPr rtl="1"/>
          <a:endParaRPr lang="fa-IR"/>
        </a:p>
      </dgm:t>
    </dgm:pt>
    <dgm:pt modelId="{EEAD871A-3A54-42B1-BAFE-6B3C2FABA59F}" type="pres">
      <dgm:prSet presAssocID="{059AB64A-BD4B-4DC3-B3C5-154CECA6848F}" presName="parTrans" presStyleLbl="sibTrans2D1" presStyleIdx="3" presStyleCnt="4"/>
      <dgm:spPr/>
      <dgm:t>
        <a:bodyPr/>
        <a:lstStyle/>
        <a:p>
          <a:pPr rtl="1"/>
          <a:endParaRPr lang="fa-IR"/>
        </a:p>
      </dgm:t>
    </dgm:pt>
    <dgm:pt modelId="{7F4E9AB0-61F6-4BA6-B11B-3BC2A5116910}" type="pres">
      <dgm:prSet presAssocID="{059AB64A-BD4B-4DC3-B3C5-154CECA6848F}" presName="connectorText" presStyleLbl="sibTrans2D1" presStyleIdx="3" presStyleCnt="4"/>
      <dgm:spPr/>
      <dgm:t>
        <a:bodyPr/>
        <a:lstStyle/>
        <a:p>
          <a:pPr rtl="1"/>
          <a:endParaRPr lang="fa-IR"/>
        </a:p>
      </dgm:t>
    </dgm:pt>
    <dgm:pt modelId="{09607BD0-8757-4105-8973-4C7A7559FB49}" type="pres">
      <dgm:prSet presAssocID="{317D804D-DCE6-4E09-BA27-2F1428C21A1E}" presName="node" presStyleLbl="node1" presStyleIdx="3" presStyleCnt="4">
        <dgm:presLayoutVars>
          <dgm:bulletEnabled val="1"/>
        </dgm:presLayoutVars>
      </dgm:prSet>
      <dgm:spPr/>
      <dgm:t>
        <a:bodyPr/>
        <a:lstStyle/>
        <a:p>
          <a:pPr rtl="1"/>
          <a:endParaRPr lang="fa-IR"/>
        </a:p>
      </dgm:t>
    </dgm:pt>
  </dgm:ptLst>
  <dgm:cxnLst>
    <dgm:cxn modelId="{3643BA9C-292C-4EBE-8066-AAF3BB1641C7}" type="presOf" srcId="{4F87AA63-6E1D-42FE-9D0A-2357080D5C24}" destId="{3D60A794-D8EA-445B-82AF-56D65703513C}" srcOrd="0" destOrd="0" presId="urn:microsoft.com/office/officeart/2005/8/layout/radial5"/>
    <dgm:cxn modelId="{8F705150-3F8D-4E2B-8183-F30C034530CA}" type="presOf" srcId="{42BCBA85-4CC3-4661-B60F-2B85FBFCFA84}" destId="{A64FE79E-8689-4568-A3F0-5C7D61822702}" srcOrd="0" destOrd="0" presId="urn:microsoft.com/office/officeart/2005/8/layout/radial5"/>
    <dgm:cxn modelId="{D8FDA36D-360A-4CE7-9501-2FCDBFDD0148}" type="presOf" srcId="{317D804D-DCE6-4E09-BA27-2F1428C21A1E}" destId="{09607BD0-8757-4105-8973-4C7A7559FB49}" srcOrd="0" destOrd="0" presId="urn:microsoft.com/office/officeart/2005/8/layout/radial5"/>
    <dgm:cxn modelId="{BA3A87F9-FAA2-49E9-B6EB-2DBD12B7D195}" type="presOf" srcId="{C54ED613-07FE-452F-A92D-8218C9FAAD8E}" destId="{90053A0D-3F4B-439A-BEB4-951D38335DA7}" srcOrd="1" destOrd="0" presId="urn:microsoft.com/office/officeart/2005/8/layout/radial5"/>
    <dgm:cxn modelId="{B08E3F23-D19A-4CC1-B997-FB5EDFF464E0}" srcId="{42BCBA85-4CC3-4661-B60F-2B85FBFCFA84}" destId="{4F87AA63-6E1D-42FE-9D0A-2357080D5C24}" srcOrd="0" destOrd="0" parTransId="{C54ED613-07FE-452F-A92D-8218C9FAAD8E}" sibTransId="{5345DC4E-D959-4549-A71C-BC20A1A20BE6}"/>
    <dgm:cxn modelId="{028E447D-7FD8-453D-8FA8-62E60FEE96C0}" type="presOf" srcId="{059AB64A-BD4B-4DC3-B3C5-154CECA6848F}" destId="{EEAD871A-3A54-42B1-BAFE-6B3C2FABA59F}" srcOrd="0" destOrd="0" presId="urn:microsoft.com/office/officeart/2005/8/layout/radial5"/>
    <dgm:cxn modelId="{BE103904-43BD-4885-A5EC-8B6A8EC0C98C}" type="presOf" srcId="{7140785E-3AD0-4D99-8AEE-08D59EEF5AAB}" destId="{D1A9823B-BFF9-497B-97FB-84012CC5378A}" srcOrd="0" destOrd="0" presId="urn:microsoft.com/office/officeart/2005/8/layout/radial5"/>
    <dgm:cxn modelId="{F19DD7D0-B15D-4363-AD37-4D8F3AD37C93}" srcId="{42BCBA85-4CC3-4661-B60F-2B85FBFCFA84}" destId="{317D804D-DCE6-4E09-BA27-2F1428C21A1E}" srcOrd="3" destOrd="0" parTransId="{059AB64A-BD4B-4DC3-B3C5-154CECA6848F}" sibTransId="{19970F6A-9267-4A3D-8FD6-4A333AA43A66}"/>
    <dgm:cxn modelId="{594A270A-2286-4ED8-B53D-4BB936CC9516}" type="presOf" srcId="{B4216C14-F456-4407-A50C-6707246322AB}" destId="{39C1FCF0-4469-46C5-9CEC-865A7BB564DC}" srcOrd="0" destOrd="0" presId="urn:microsoft.com/office/officeart/2005/8/layout/radial5"/>
    <dgm:cxn modelId="{03B5A222-E452-425A-80D1-7DCA4758B7E6}" srcId="{42BCBA85-4CC3-4661-B60F-2B85FBFCFA84}" destId="{419C8081-194D-47A4-8274-4B7E4C1DAD69}" srcOrd="1" destOrd="0" parTransId="{96B6F72F-8FDB-4B89-981E-CA4600EE441C}" sibTransId="{49F4B015-CAE6-4460-8053-F8A200F3917F}"/>
    <dgm:cxn modelId="{DFFD9FA9-7466-40C2-A952-F00B21C88EC4}" type="presOf" srcId="{96B6F72F-8FDB-4B89-981E-CA4600EE441C}" destId="{6296A1F6-E285-4800-AC5D-40DE019A0C5B}" srcOrd="0" destOrd="0" presId="urn:microsoft.com/office/officeart/2005/8/layout/radial5"/>
    <dgm:cxn modelId="{D5303C09-AEA7-4DFA-96ED-50C4C4174956}" type="presOf" srcId="{059AB64A-BD4B-4DC3-B3C5-154CECA6848F}" destId="{7F4E9AB0-61F6-4BA6-B11B-3BC2A5116910}" srcOrd="1" destOrd="0" presId="urn:microsoft.com/office/officeart/2005/8/layout/radial5"/>
    <dgm:cxn modelId="{D03DFD7C-E984-4F16-83FA-8A7A685A4F7A}" srcId="{B4216C14-F456-4407-A50C-6707246322AB}" destId="{42BCBA85-4CC3-4661-B60F-2B85FBFCFA84}" srcOrd="0" destOrd="0" parTransId="{E57FC27A-6CD6-483E-9626-90A1B92AEEBF}" sibTransId="{689889E8-ACA8-44C5-AB52-E3C65C07AC5F}"/>
    <dgm:cxn modelId="{73F9370B-4161-47FD-A710-90B5ACA0FA94}" type="presOf" srcId="{96B6F72F-8FDB-4B89-981E-CA4600EE441C}" destId="{92BAA0EF-4F91-4544-96BC-1ED6DCF8ADDA}" srcOrd="1" destOrd="0" presId="urn:microsoft.com/office/officeart/2005/8/layout/radial5"/>
    <dgm:cxn modelId="{67948B63-D67E-49D3-BFB9-FB3E19F8EAF5}" type="presOf" srcId="{2301A347-F174-4305-94CD-1141E6F54A34}" destId="{7DEB2844-EC45-4DD7-AB06-082C9FF24411}" srcOrd="0" destOrd="0" presId="urn:microsoft.com/office/officeart/2005/8/layout/radial5"/>
    <dgm:cxn modelId="{347C1675-757C-40D9-85F0-0694545ACFA7}" type="presOf" srcId="{7140785E-3AD0-4D99-8AEE-08D59EEF5AAB}" destId="{700B7B17-62EC-4862-9A3F-9944A55B6282}" srcOrd="1" destOrd="0" presId="urn:microsoft.com/office/officeart/2005/8/layout/radial5"/>
    <dgm:cxn modelId="{4A17C006-1B49-4CA3-8B54-44CD4047F005}" srcId="{42BCBA85-4CC3-4661-B60F-2B85FBFCFA84}" destId="{2301A347-F174-4305-94CD-1141E6F54A34}" srcOrd="2" destOrd="0" parTransId="{7140785E-3AD0-4D99-8AEE-08D59EEF5AAB}" sibTransId="{AD927EB7-5D98-4172-A7ED-6DBEB8B0C71F}"/>
    <dgm:cxn modelId="{FE6B76D9-0D39-49AF-B293-6E011AFF13DE}" type="presOf" srcId="{419C8081-194D-47A4-8274-4B7E4C1DAD69}" destId="{18B0B18F-6499-49B2-AC3C-2B9AE8ED2183}" srcOrd="0" destOrd="0" presId="urn:microsoft.com/office/officeart/2005/8/layout/radial5"/>
    <dgm:cxn modelId="{AF974DAE-53CC-4506-A37F-A2C6F6F0C165}" type="presOf" srcId="{C54ED613-07FE-452F-A92D-8218C9FAAD8E}" destId="{A359D9C4-7843-4472-8D56-CEE0CAB92582}" srcOrd="0" destOrd="0" presId="urn:microsoft.com/office/officeart/2005/8/layout/radial5"/>
    <dgm:cxn modelId="{A602C0EB-5E4D-400E-A213-B66DBD91D8E5}" type="presParOf" srcId="{39C1FCF0-4469-46C5-9CEC-865A7BB564DC}" destId="{A64FE79E-8689-4568-A3F0-5C7D61822702}" srcOrd="0" destOrd="0" presId="urn:microsoft.com/office/officeart/2005/8/layout/radial5"/>
    <dgm:cxn modelId="{460191FA-0D82-4D09-AB1E-90E2E091D90D}" type="presParOf" srcId="{39C1FCF0-4469-46C5-9CEC-865A7BB564DC}" destId="{A359D9C4-7843-4472-8D56-CEE0CAB92582}" srcOrd="1" destOrd="0" presId="urn:microsoft.com/office/officeart/2005/8/layout/radial5"/>
    <dgm:cxn modelId="{4E27E80C-C179-4060-B431-6B3E770BBD54}" type="presParOf" srcId="{A359D9C4-7843-4472-8D56-CEE0CAB92582}" destId="{90053A0D-3F4B-439A-BEB4-951D38335DA7}" srcOrd="0" destOrd="0" presId="urn:microsoft.com/office/officeart/2005/8/layout/radial5"/>
    <dgm:cxn modelId="{93D51643-65F5-48B4-93B6-F9A08020A4BD}" type="presParOf" srcId="{39C1FCF0-4469-46C5-9CEC-865A7BB564DC}" destId="{3D60A794-D8EA-445B-82AF-56D65703513C}" srcOrd="2" destOrd="0" presId="urn:microsoft.com/office/officeart/2005/8/layout/radial5"/>
    <dgm:cxn modelId="{8C53BFC6-8798-4AD9-903A-7E345BAD3579}" type="presParOf" srcId="{39C1FCF0-4469-46C5-9CEC-865A7BB564DC}" destId="{6296A1F6-E285-4800-AC5D-40DE019A0C5B}" srcOrd="3" destOrd="0" presId="urn:microsoft.com/office/officeart/2005/8/layout/radial5"/>
    <dgm:cxn modelId="{E568D5BB-5B1A-4F4F-8129-06983F35DFC1}" type="presParOf" srcId="{6296A1F6-E285-4800-AC5D-40DE019A0C5B}" destId="{92BAA0EF-4F91-4544-96BC-1ED6DCF8ADDA}" srcOrd="0" destOrd="0" presId="urn:microsoft.com/office/officeart/2005/8/layout/radial5"/>
    <dgm:cxn modelId="{521F711F-E05A-4CAC-A87A-CB476741730A}" type="presParOf" srcId="{39C1FCF0-4469-46C5-9CEC-865A7BB564DC}" destId="{18B0B18F-6499-49B2-AC3C-2B9AE8ED2183}" srcOrd="4" destOrd="0" presId="urn:microsoft.com/office/officeart/2005/8/layout/radial5"/>
    <dgm:cxn modelId="{AC2F0237-7380-4065-AB6D-0A53432F88AD}" type="presParOf" srcId="{39C1FCF0-4469-46C5-9CEC-865A7BB564DC}" destId="{D1A9823B-BFF9-497B-97FB-84012CC5378A}" srcOrd="5" destOrd="0" presId="urn:microsoft.com/office/officeart/2005/8/layout/radial5"/>
    <dgm:cxn modelId="{19E524FD-3F8F-4E5F-BEDC-709B68DEC232}" type="presParOf" srcId="{D1A9823B-BFF9-497B-97FB-84012CC5378A}" destId="{700B7B17-62EC-4862-9A3F-9944A55B6282}" srcOrd="0" destOrd="0" presId="urn:microsoft.com/office/officeart/2005/8/layout/radial5"/>
    <dgm:cxn modelId="{A0AB52F3-3AA5-4A0A-BA00-BDAAD2785774}" type="presParOf" srcId="{39C1FCF0-4469-46C5-9CEC-865A7BB564DC}" destId="{7DEB2844-EC45-4DD7-AB06-082C9FF24411}" srcOrd="6" destOrd="0" presId="urn:microsoft.com/office/officeart/2005/8/layout/radial5"/>
    <dgm:cxn modelId="{A12BA0C7-6E62-4D41-9F67-FCF490AA3718}" type="presParOf" srcId="{39C1FCF0-4469-46C5-9CEC-865A7BB564DC}" destId="{EEAD871A-3A54-42B1-BAFE-6B3C2FABA59F}" srcOrd="7" destOrd="0" presId="urn:microsoft.com/office/officeart/2005/8/layout/radial5"/>
    <dgm:cxn modelId="{98A24977-E459-463E-8F5C-B329C287BEE4}" type="presParOf" srcId="{EEAD871A-3A54-42B1-BAFE-6B3C2FABA59F}" destId="{7F4E9AB0-61F6-4BA6-B11B-3BC2A5116910}" srcOrd="0" destOrd="0" presId="urn:microsoft.com/office/officeart/2005/8/layout/radial5"/>
    <dgm:cxn modelId="{0BA071A2-57C5-4721-8CB7-0F6A05120777}" type="presParOf" srcId="{39C1FCF0-4469-46C5-9CEC-865A7BB564DC}" destId="{09607BD0-8757-4105-8973-4C7A7559FB49}"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907821F-C4F8-4F44-9F80-861F000E350B}" type="doc">
      <dgm:prSet loTypeId="urn:microsoft.com/office/officeart/2005/8/layout/radial5" loCatId="cycle" qsTypeId="urn:microsoft.com/office/officeart/2005/8/quickstyle/3d7" qsCatId="3D" csTypeId="urn:microsoft.com/office/officeart/2005/8/colors/accent6_2" csCatId="accent6" phldr="1"/>
      <dgm:spPr/>
      <dgm:t>
        <a:bodyPr/>
        <a:lstStyle/>
        <a:p>
          <a:pPr rtl="1"/>
          <a:endParaRPr lang="fa-IR"/>
        </a:p>
      </dgm:t>
    </dgm:pt>
    <dgm:pt modelId="{4A211E8C-885B-4DD9-8FBC-37F5695DA2AC}">
      <dgm:prSet phldrT="[Text]"/>
      <dgm:spPr/>
      <dgm:t>
        <a:bodyPr/>
        <a:lstStyle/>
        <a:p>
          <a:pPr rtl="1"/>
          <a:r>
            <a:rPr lang="fa-IR" dirty="0" smtClean="0"/>
            <a:t>شگردهاي اقتصادي</a:t>
          </a:r>
          <a:endParaRPr lang="fa-IR" dirty="0"/>
        </a:p>
      </dgm:t>
    </dgm:pt>
    <dgm:pt modelId="{B695884A-01CE-4526-95FA-A934AAF89105}" type="parTrans" cxnId="{CBFF3246-5234-45C8-B446-E60CE6AE7E38}">
      <dgm:prSet/>
      <dgm:spPr/>
      <dgm:t>
        <a:bodyPr/>
        <a:lstStyle/>
        <a:p>
          <a:pPr rtl="1"/>
          <a:endParaRPr lang="fa-IR"/>
        </a:p>
      </dgm:t>
    </dgm:pt>
    <dgm:pt modelId="{D6E7BC74-1083-4BF8-A7FA-D5125A765F7E}" type="sibTrans" cxnId="{CBFF3246-5234-45C8-B446-E60CE6AE7E38}">
      <dgm:prSet/>
      <dgm:spPr/>
      <dgm:t>
        <a:bodyPr/>
        <a:lstStyle/>
        <a:p>
          <a:pPr rtl="1"/>
          <a:endParaRPr lang="fa-IR"/>
        </a:p>
      </dgm:t>
    </dgm:pt>
    <dgm:pt modelId="{6218809B-4DEE-474A-BF31-F73A4AF2E305}">
      <dgm:prSet phldrT="[Text]"/>
      <dgm:spPr/>
      <dgm:t>
        <a:bodyPr/>
        <a:lstStyle/>
        <a:p>
          <a:pPr rtl="0"/>
          <a:r>
            <a:rPr lang="fa-IR" b="1" dirty="0" smtClean="0"/>
            <a:t>نااميد کردن مردم</a:t>
          </a:r>
          <a:endParaRPr lang="fa-IR" b="1" dirty="0"/>
        </a:p>
      </dgm:t>
    </dgm:pt>
    <dgm:pt modelId="{456D47E9-B76F-40E9-BF77-E2ACA426D2F6}" type="parTrans" cxnId="{4121C612-8516-4BDB-9A47-CC481D25CC82}">
      <dgm:prSet/>
      <dgm:spPr/>
      <dgm:t>
        <a:bodyPr/>
        <a:lstStyle/>
        <a:p>
          <a:pPr rtl="1"/>
          <a:endParaRPr lang="fa-IR"/>
        </a:p>
      </dgm:t>
    </dgm:pt>
    <dgm:pt modelId="{BBFCD4DC-98D7-496B-B7D5-BC3253E2B86D}" type="sibTrans" cxnId="{4121C612-8516-4BDB-9A47-CC481D25CC82}">
      <dgm:prSet/>
      <dgm:spPr/>
      <dgm:t>
        <a:bodyPr/>
        <a:lstStyle/>
        <a:p>
          <a:pPr rtl="1"/>
          <a:endParaRPr lang="fa-IR"/>
        </a:p>
      </dgm:t>
    </dgm:pt>
    <dgm:pt modelId="{03023359-0564-4BAA-80D2-7E0F868C126C}">
      <dgm:prSet phldrT="[Text]"/>
      <dgm:spPr/>
      <dgm:t>
        <a:bodyPr/>
        <a:lstStyle/>
        <a:p>
          <a:pPr rtl="0"/>
          <a:r>
            <a:rPr lang="fa-IR" b="1" dirty="0" smtClean="0">
              <a:hlinkClick xmlns:r="http://schemas.openxmlformats.org/officeDocument/2006/relationships" r:id="rId1" action="ppaction://hlinksldjump"/>
            </a:rPr>
            <a:t>ايجاد نابساماني‌هاي اقتصادي</a:t>
          </a:r>
          <a:endParaRPr lang="fa-IR" b="1" dirty="0"/>
        </a:p>
      </dgm:t>
    </dgm:pt>
    <dgm:pt modelId="{4D47C654-341C-425E-AF12-73B8A49BBBBD}" type="parTrans" cxnId="{A3C1E8C4-EFCA-41DA-9BB7-4AA698714F0E}">
      <dgm:prSet/>
      <dgm:spPr/>
      <dgm:t>
        <a:bodyPr/>
        <a:lstStyle/>
        <a:p>
          <a:pPr rtl="1"/>
          <a:endParaRPr lang="fa-IR"/>
        </a:p>
      </dgm:t>
    </dgm:pt>
    <dgm:pt modelId="{ADF90DBA-8D2A-400A-BD9A-01CB198EA0F6}" type="sibTrans" cxnId="{A3C1E8C4-EFCA-41DA-9BB7-4AA698714F0E}">
      <dgm:prSet/>
      <dgm:spPr/>
      <dgm:t>
        <a:bodyPr/>
        <a:lstStyle/>
        <a:p>
          <a:pPr rtl="1"/>
          <a:endParaRPr lang="fa-IR"/>
        </a:p>
      </dgm:t>
    </dgm:pt>
    <dgm:pt modelId="{D7A47D8F-7274-42D7-8B5A-EBEFE9803C12}">
      <dgm:prSet phldrT="[Text]"/>
      <dgm:spPr/>
      <dgm:t>
        <a:bodyPr/>
        <a:lstStyle/>
        <a:p>
          <a:pPr rtl="0"/>
          <a:r>
            <a:rPr lang="fa-IR" b="1" dirty="0" smtClean="0">
              <a:hlinkClick xmlns:r="http://schemas.openxmlformats.org/officeDocument/2006/relationships" r:id="rId2" action="ppaction://hlinksldjump"/>
            </a:rPr>
            <a:t>جلوگيري از رشد اقتصادي</a:t>
          </a:r>
          <a:endParaRPr lang="fa-IR" b="1" dirty="0"/>
        </a:p>
      </dgm:t>
    </dgm:pt>
    <dgm:pt modelId="{D1343B7D-2C57-48DE-AC2D-7A29A2C9265E}" type="parTrans" cxnId="{8AC04D82-A2DF-4243-A266-2D6B2F5A393C}">
      <dgm:prSet/>
      <dgm:spPr/>
      <dgm:t>
        <a:bodyPr/>
        <a:lstStyle/>
        <a:p>
          <a:pPr rtl="1"/>
          <a:endParaRPr lang="fa-IR"/>
        </a:p>
      </dgm:t>
    </dgm:pt>
    <dgm:pt modelId="{FEEAF44D-03C7-4D01-867F-2DB25ECD79DC}" type="sibTrans" cxnId="{8AC04D82-A2DF-4243-A266-2D6B2F5A393C}">
      <dgm:prSet/>
      <dgm:spPr/>
      <dgm:t>
        <a:bodyPr/>
        <a:lstStyle/>
        <a:p>
          <a:pPr rtl="1"/>
          <a:endParaRPr lang="fa-IR"/>
        </a:p>
      </dgm:t>
    </dgm:pt>
    <dgm:pt modelId="{AB3B8B5A-8FDD-48D8-87B1-D90035F77156}" type="pres">
      <dgm:prSet presAssocID="{7907821F-C4F8-4F44-9F80-861F000E350B}" presName="Name0" presStyleCnt="0">
        <dgm:presLayoutVars>
          <dgm:chMax val="1"/>
          <dgm:dir/>
          <dgm:animLvl val="ctr"/>
          <dgm:resizeHandles val="exact"/>
        </dgm:presLayoutVars>
      </dgm:prSet>
      <dgm:spPr/>
      <dgm:t>
        <a:bodyPr/>
        <a:lstStyle/>
        <a:p>
          <a:pPr rtl="1"/>
          <a:endParaRPr lang="fa-IR"/>
        </a:p>
      </dgm:t>
    </dgm:pt>
    <dgm:pt modelId="{C1E3CCA6-E76A-4B47-A3D1-17185356812C}" type="pres">
      <dgm:prSet presAssocID="{4A211E8C-885B-4DD9-8FBC-37F5695DA2AC}" presName="centerShape" presStyleLbl="node0" presStyleIdx="0" presStyleCnt="1"/>
      <dgm:spPr/>
      <dgm:t>
        <a:bodyPr/>
        <a:lstStyle/>
        <a:p>
          <a:pPr rtl="1"/>
          <a:endParaRPr lang="fa-IR"/>
        </a:p>
      </dgm:t>
    </dgm:pt>
    <dgm:pt modelId="{823C97F4-50FE-41E3-B3D2-896A83883F07}" type="pres">
      <dgm:prSet presAssocID="{456D47E9-B76F-40E9-BF77-E2ACA426D2F6}" presName="parTrans" presStyleLbl="sibTrans2D1" presStyleIdx="0" presStyleCnt="3"/>
      <dgm:spPr/>
      <dgm:t>
        <a:bodyPr/>
        <a:lstStyle/>
        <a:p>
          <a:pPr rtl="1"/>
          <a:endParaRPr lang="fa-IR"/>
        </a:p>
      </dgm:t>
    </dgm:pt>
    <dgm:pt modelId="{C14D3C87-6C2F-4DB4-8CAC-E10D1EBA27A3}" type="pres">
      <dgm:prSet presAssocID="{456D47E9-B76F-40E9-BF77-E2ACA426D2F6}" presName="connectorText" presStyleLbl="sibTrans2D1" presStyleIdx="0" presStyleCnt="3"/>
      <dgm:spPr/>
      <dgm:t>
        <a:bodyPr/>
        <a:lstStyle/>
        <a:p>
          <a:pPr rtl="1"/>
          <a:endParaRPr lang="fa-IR"/>
        </a:p>
      </dgm:t>
    </dgm:pt>
    <dgm:pt modelId="{5C231659-8DF0-4DF1-8357-A57BBAB5E692}" type="pres">
      <dgm:prSet presAssocID="{6218809B-4DEE-474A-BF31-F73A4AF2E305}" presName="node" presStyleLbl="node1" presStyleIdx="0" presStyleCnt="3">
        <dgm:presLayoutVars>
          <dgm:bulletEnabled val="1"/>
        </dgm:presLayoutVars>
      </dgm:prSet>
      <dgm:spPr/>
      <dgm:t>
        <a:bodyPr/>
        <a:lstStyle/>
        <a:p>
          <a:pPr rtl="1"/>
          <a:endParaRPr lang="fa-IR"/>
        </a:p>
      </dgm:t>
    </dgm:pt>
    <dgm:pt modelId="{A033F20F-0A3B-45D5-A285-D0C2F4A0DB5A}" type="pres">
      <dgm:prSet presAssocID="{4D47C654-341C-425E-AF12-73B8A49BBBBD}" presName="parTrans" presStyleLbl="sibTrans2D1" presStyleIdx="1" presStyleCnt="3"/>
      <dgm:spPr/>
      <dgm:t>
        <a:bodyPr/>
        <a:lstStyle/>
        <a:p>
          <a:pPr rtl="1"/>
          <a:endParaRPr lang="fa-IR"/>
        </a:p>
      </dgm:t>
    </dgm:pt>
    <dgm:pt modelId="{42BB57F7-E464-4C71-B1ED-8CC3BA184BDC}" type="pres">
      <dgm:prSet presAssocID="{4D47C654-341C-425E-AF12-73B8A49BBBBD}" presName="connectorText" presStyleLbl="sibTrans2D1" presStyleIdx="1" presStyleCnt="3"/>
      <dgm:spPr/>
      <dgm:t>
        <a:bodyPr/>
        <a:lstStyle/>
        <a:p>
          <a:pPr rtl="1"/>
          <a:endParaRPr lang="fa-IR"/>
        </a:p>
      </dgm:t>
    </dgm:pt>
    <dgm:pt modelId="{11442669-C2A8-486C-A4A0-FBD3586A3AD4}" type="pres">
      <dgm:prSet presAssocID="{03023359-0564-4BAA-80D2-7E0F868C126C}" presName="node" presStyleLbl="node1" presStyleIdx="1" presStyleCnt="3">
        <dgm:presLayoutVars>
          <dgm:bulletEnabled val="1"/>
        </dgm:presLayoutVars>
      </dgm:prSet>
      <dgm:spPr/>
      <dgm:t>
        <a:bodyPr/>
        <a:lstStyle/>
        <a:p>
          <a:pPr rtl="1"/>
          <a:endParaRPr lang="fa-IR"/>
        </a:p>
      </dgm:t>
    </dgm:pt>
    <dgm:pt modelId="{9FEBA48F-1AFD-491F-8204-A4C5FE67A06A}" type="pres">
      <dgm:prSet presAssocID="{D1343B7D-2C57-48DE-AC2D-7A29A2C9265E}" presName="parTrans" presStyleLbl="sibTrans2D1" presStyleIdx="2" presStyleCnt="3"/>
      <dgm:spPr/>
      <dgm:t>
        <a:bodyPr/>
        <a:lstStyle/>
        <a:p>
          <a:pPr rtl="1"/>
          <a:endParaRPr lang="fa-IR"/>
        </a:p>
      </dgm:t>
    </dgm:pt>
    <dgm:pt modelId="{6F876084-A86B-4B41-AFCA-4FBB7FFF37E7}" type="pres">
      <dgm:prSet presAssocID="{D1343B7D-2C57-48DE-AC2D-7A29A2C9265E}" presName="connectorText" presStyleLbl="sibTrans2D1" presStyleIdx="2" presStyleCnt="3"/>
      <dgm:spPr/>
      <dgm:t>
        <a:bodyPr/>
        <a:lstStyle/>
        <a:p>
          <a:pPr rtl="1"/>
          <a:endParaRPr lang="fa-IR"/>
        </a:p>
      </dgm:t>
    </dgm:pt>
    <dgm:pt modelId="{70FEB603-C6CB-4AF7-9AE0-F38F96A0A209}" type="pres">
      <dgm:prSet presAssocID="{D7A47D8F-7274-42D7-8B5A-EBEFE9803C12}" presName="node" presStyleLbl="node1" presStyleIdx="2" presStyleCnt="3">
        <dgm:presLayoutVars>
          <dgm:bulletEnabled val="1"/>
        </dgm:presLayoutVars>
      </dgm:prSet>
      <dgm:spPr/>
      <dgm:t>
        <a:bodyPr/>
        <a:lstStyle/>
        <a:p>
          <a:pPr rtl="1"/>
          <a:endParaRPr lang="fa-IR"/>
        </a:p>
      </dgm:t>
    </dgm:pt>
  </dgm:ptLst>
  <dgm:cxnLst>
    <dgm:cxn modelId="{896A6EA3-503E-4F98-956F-537B406B839E}" type="presOf" srcId="{D1343B7D-2C57-48DE-AC2D-7A29A2C9265E}" destId="{9FEBA48F-1AFD-491F-8204-A4C5FE67A06A}" srcOrd="0" destOrd="0" presId="urn:microsoft.com/office/officeart/2005/8/layout/radial5"/>
    <dgm:cxn modelId="{345AE9E1-6499-4491-85D8-BCB088106B55}" type="presOf" srcId="{456D47E9-B76F-40E9-BF77-E2ACA426D2F6}" destId="{C14D3C87-6C2F-4DB4-8CAC-E10D1EBA27A3}" srcOrd="1" destOrd="0" presId="urn:microsoft.com/office/officeart/2005/8/layout/radial5"/>
    <dgm:cxn modelId="{16E64F42-078A-4E4A-A479-98C30EB5511C}" type="presOf" srcId="{7907821F-C4F8-4F44-9F80-861F000E350B}" destId="{AB3B8B5A-8FDD-48D8-87B1-D90035F77156}" srcOrd="0" destOrd="0" presId="urn:microsoft.com/office/officeart/2005/8/layout/radial5"/>
    <dgm:cxn modelId="{4121C612-8516-4BDB-9A47-CC481D25CC82}" srcId="{4A211E8C-885B-4DD9-8FBC-37F5695DA2AC}" destId="{6218809B-4DEE-474A-BF31-F73A4AF2E305}" srcOrd="0" destOrd="0" parTransId="{456D47E9-B76F-40E9-BF77-E2ACA426D2F6}" sibTransId="{BBFCD4DC-98D7-496B-B7D5-BC3253E2B86D}"/>
    <dgm:cxn modelId="{C41B2BDE-5CDD-4181-812E-4BC1B7E35D2E}" type="presOf" srcId="{03023359-0564-4BAA-80D2-7E0F868C126C}" destId="{11442669-C2A8-486C-A4A0-FBD3586A3AD4}" srcOrd="0" destOrd="0" presId="urn:microsoft.com/office/officeart/2005/8/layout/radial5"/>
    <dgm:cxn modelId="{CBFF3246-5234-45C8-B446-E60CE6AE7E38}" srcId="{7907821F-C4F8-4F44-9F80-861F000E350B}" destId="{4A211E8C-885B-4DD9-8FBC-37F5695DA2AC}" srcOrd="0" destOrd="0" parTransId="{B695884A-01CE-4526-95FA-A934AAF89105}" sibTransId="{D6E7BC74-1083-4BF8-A7FA-D5125A765F7E}"/>
    <dgm:cxn modelId="{19D506C1-02F9-4767-B545-E0B76954FEFA}" type="presOf" srcId="{456D47E9-B76F-40E9-BF77-E2ACA426D2F6}" destId="{823C97F4-50FE-41E3-B3D2-896A83883F07}" srcOrd="0" destOrd="0" presId="urn:microsoft.com/office/officeart/2005/8/layout/radial5"/>
    <dgm:cxn modelId="{A3C1E8C4-EFCA-41DA-9BB7-4AA698714F0E}" srcId="{4A211E8C-885B-4DD9-8FBC-37F5695DA2AC}" destId="{03023359-0564-4BAA-80D2-7E0F868C126C}" srcOrd="1" destOrd="0" parTransId="{4D47C654-341C-425E-AF12-73B8A49BBBBD}" sibTransId="{ADF90DBA-8D2A-400A-BD9A-01CB198EA0F6}"/>
    <dgm:cxn modelId="{A96DCD38-1E81-4A11-B817-6A806A5E2854}" type="presOf" srcId="{D1343B7D-2C57-48DE-AC2D-7A29A2C9265E}" destId="{6F876084-A86B-4B41-AFCA-4FBB7FFF37E7}" srcOrd="1" destOrd="0" presId="urn:microsoft.com/office/officeart/2005/8/layout/radial5"/>
    <dgm:cxn modelId="{8659D078-9CA5-41E2-8D5C-308EA6E811A0}" type="presOf" srcId="{6218809B-4DEE-474A-BF31-F73A4AF2E305}" destId="{5C231659-8DF0-4DF1-8357-A57BBAB5E692}" srcOrd="0" destOrd="0" presId="urn:microsoft.com/office/officeart/2005/8/layout/radial5"/>
    <dgm:cxn modelId="{062EF3F2-22D4-4944-9FC3-3954EA6853F2}" type="presOf" srcId="{4A211E8C-885B-4DD9-8FBC-37F5695DA2AC}" destId="{C1E3CCA6-E76A-4B47-A3D1-17185356812C}" srcOrd="0" destOrd="0" presId="urn:microsoft.com/office/officeart/2005/8/layout/radial5"/>
    <dgm:cxn modelId="{EFE705D0-4A7C-48AC-A4B9-30DA0396164E}" type="presOf" srcId="{D7A47D8F-7274-42D7-8B5A-EBEFE9803C12}" destId="{70FEB603-C6CB-4AF7-9AE0-F38F96A0A209}" srcOrd="0" destOrd="0" presId="urn:microsoft.com/office/officeart/2005/8/layout/radial5"/>
    <dgm:cxn modelId="{8AC04D82-A2DF-4243-A266-2D6B2F5A393C}" srcId="{4A211E8C-885B-4DD9-8FBC-37F5695DA2AC}" destId="{D7A47D8F-7274-42D7-8B5A-EBEFE9803C12}" srcOrd="2" destOrd="0" parTransId="{D1343B7D-2C57-48DE-AC2D-7A29A2C9265E}" sibTransId="{FEEAF44D-03C7-4D01-867F-2DB25ECD79DC}"/>
    <dgm:cxn modelId="{5C443935-6364-4109-880C-EC6AE7441D06}" type="presOf" srcId="{4D47C654-341C-425E-AF12-73B8A49BBBBD}" destId="{A033F20F-0A3B-45D5-A285-D0C2F4A0DB5A}" srcOrd="0" destOrd="0" presId="urn:microsoft.com/office/officeart/2005/8/layout/radial5"/>
    <dgm:cxn modelId="{4C4598F2-3C27-440E-981A-CB6B4D2CC150}" type="presOf" srcId="{4D47C654-341C-425E-AF12-73B8A49BBBBD}" destId="{42BB57F7-E464-4C71-B1ED-8CC3BA184BDC}" srcOrd="1" destOrd="0" presId="urn:microsoft.com/office/officeart/2005/8/layout/radial5"/>
    <dgm:cxn modelId="{AB0EC9B6-D611-455E-9C6F-B8C19BC1EDBD}" type="presParOf" srcId="{AB3B8B5A-8FDD-48D8-87B1-D90035F77156}" destId="{C1E3CCA6-E76A-4B47-A3D1-17185356812C}" srcOrd="0" destOrd="0" presId="urn:microsoft.com/office/officeart/2005/8/layout/radial5"/>
    <dgm:cxn modelId="{605F022A-F20C-4B2B-9AE3-6554EF999608}" type="presParOf" srcId="{AB3B8B5A-8FDD-48D8-87B1-D90035F77156}" destId="{823C97F4-50FE-41E3-B3D2-896A83883F07}" srcOrd="1" destOrd="0" presId="urn:microsoft.com/office/officeart/2005/8/layout/radial5"/>
    <dgm:cxn modelId="{233AA4AE-1A37-44D0-AA3D-1FC01C9D1A08}" type="presParOf" srcId="{823C97F4-50FE-41E3-B3D2-896A83883F07}" destId="{C14D3C87-6C2F-4DB4-8CAC-E10D1EBA27A3}" srcOrd="0" destOrd="0" presId="urn:microsoft.com/office/officeart/2005/8/layout/radial5"/>
    <dgm:cxn modelId="{D8B484B4-6103-462E-B6A5-0A21737212D3}" type="presParOf" srcId="{AB3B8B5A-8FDD-48D8-87B1-D90035F77156}" destId="{5C231659-8DF0-4DF1-8357-A57BBAB5E692}" srcOrd="2" destOrd="0" presId="urn:microsoft.com/office/officeart/2005/8/layout/radial5"/>
    <dgm:cxn modelId="{FF7C6489-724C-4FB9-910A-AA8FFB33E8FD}" type="presParOf" srcId="{AB3B8B5A-8FDD-48D8-87B1-D90035F77156}" destId="{A033F20F-0A3B-45D5-A285-D0C2F4A0DB5A}" srcOrd="3" destOrd="0" presId="urn:microsoft.com/office/officeart/2005/8/layout/radial5"/>
    <dgm:cxn modelId="{BC6B5669-3143-43B2-8FD4-4BF8CEA2EAFC}" type="presParOf" srcId="{A033F20F-0A3B-45D5-A285-D0C2F4A0DB5A}" destId="{42BB57F7-E464-4C71-B1ED-8CC3BA184BDC}" srcOrd="0" destOrd="0" presId="urn:microsoft.com/office/officeart/2005/8/layout/radial5"/>
    <dgm:cxn modelId="{3E14C268-FDA7-4E90-8418-085A3144147E}" type="presParOf" srcId="{AB3B8B5A-8FDD-48D8-87B1-D90035F77156}" destId="{11442669-C2A8-486C-A4A0-FBD3586A3AD4}" srcOrd="4" destOrd="0" presId="urn:microsoft.com/office/officeart/2005/8/layout/radial5"/>
    <dgm:cxn modelId="{EF725D9F-B165-488C-A4A9-09F568742A25}" type="presParOf" srcId="{AB3B8B5A-8FDD-48D8-87B1-D90035F77156}" destId="{9FEBA48F-1AFD-491F-8204-A4C5FE67A06A}" srcOrd="5" destOrd="0" presId="urn:microsoft.com/office/officeart/2005/8/layout/radial5"/>
    <dgm:cxn modelId="{D419E4AF-C163-4082-A91A-80921870DEB8}" type="presParOf" srcId="{9FEBA48F-1AFD-491F-8204-A4C5FE67A06A}" destId="{6F876084-A86B-4B41-AFCA-4FBB7FFF37E7}" srcOrd="0" destOrd="0" presId="urn:microsoft.com/office/officeart/2005/8/layout/radial5"/>
    <dgm:cxn modelId="{7D777820-CEB6-4809-AADB-E887F640E553}" type="presParOf" srcId="{AB3B8B5A-8FDD-48D8-87B1-D90035F77156}" destId="{70FEB603-C6CB-4AF7-9AE0-F38F96A0A209}" srcOrd="6"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8BD910-2F0F-4127-832B-39B5D4A2350E}">
      <dsp:nvSpPr>
        <dsp:cNvPr id="0" name=""/>
        <dsp:cNvSpPr/>
      </dsp:nvSpPr>
      <dsp:spPr>
        <a:xfrm>
          <a:off x="3506018" y="1585937"/>
          <a:ext cx="1217562" cy="1217562"/>
        </a:xfrm>
        <a:prstGeom prst="ellipse">
          <a:avLst/>
        </a:prstGeom>
        <a:gradFill rotWithShape="0">
          <a:gsLst>
            <a:gs pos="0">
              <a:schemeClr val="lt1">
                <a:hueOff val="0"/>
                <a:satOff val="0"/>
                <a:lumOff val="0"/>
                <a:alphaOff val="0"/>
                <a:tint val="70000"/>
                <a:satMod val="130000"/>
              </a:schemeClr>
            </a:gs>
            <a:gs pos="43000">
              <a:schemeClr val="lt1">
                <a:hueOff val="0"/>
                <a:satOff val="0"/>
                <a:lumOff val="0"/>
                <a:alphaOff val="0"/>
                <a:tint val="44000"/>
                <a:satMod val="165000"/>
              </a:schemeClr>
            </a:gs>
            <a:gs pos="93000">
              <a:schemeClr val="lt1">
                <a:hueOff val="0"/>
                <a:satOff val="0"/>
                <a:lumOff val="0"/>
                <a:alphaOff val="0"/>
                <a:tint val="15000"/>
                <a:satMod val="165000"/>
              </a:schemeClr>
            </a:gs>
            <a:gs pos="100000">
              <a:schemeClr val="l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875" tIns="15875" rIns="15875" bIns="15875" numCol="1" spcCol="1270" anchor="ctr" anchorCtr="0">
          <a:noAutofit/>
        </a:bodyPr>
        <a:lstStyle/>
        <a:p>
          <a:pPr lvl="0" algn="ctr" defTabSz="1111250" rtl="1">
            <a:lnSpc>
              <a:spcPct val="90000"/>
            </a:lnSpc>
            <a:spcBef>
              <a:spcPct val="0"/>
            </a:spcBef>
            <a:spcAft>
              <a:spcPct val="35000"/>
            </a:spcAft>
          </a:pPr>
          <a:r>
            <a:rPr lang="fa-IR" sz="2500" kern="1200" dirty="0" smtClean="0">
              <a:solidFill>
                <a:srgbClr val="FF0000"/>
              </a:solidFill>
            </a:rPr>
            <a:t>اهميت جنگ نرم</a:t>
          </a:r>
          <a:endParaRPr lang="fa-IR" sz="2500" kern="1200" dirty="0">
            <a:solidFill>
              <a:srgbClr val="FF0000"/>
            </a:solidFill>
          </a:endParaRPr>
        </a:p>
      </dsp:txBody>
      <dsp:txXfrm>
        <a:off x="3684326" y="1764245"/>
        <a:ext cx="860946" cy="860946"/>
      </dsp:txXfrm>
    </dsp:sp>
    <dsp:sp modelId="{E7AED081-B961-4F19-9158-9654670D444C}">
      <dsp:nvSpPr>
        <dsp:cNvPr id="0" name=""/>
        <dsp:cNvSpPr/>
      </dsp:nvSpPr>
      <dsp:spPr>
        <a:xfrm rot="16200000">
          <a:off x="3931901" y="1389723"/>
          <a:ext cx="365796" cy="26630"/>
        </a:xfrm>
        <a:custGeom>
          <a:avLst/>
          <a:gdLst/>
          <a:ahLst/>
          <a:cxnLst/>
          <a:rect l="0" t="0" r="0" b="0"/>
          <a:pathLst>
            <a:path>
              <a:moveTo>
                <a:pt x="0" y="13315"/>
              </a:moveTo>
              <a:lnTo>
                <a:pt x="365796" y="1331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105655" y="1393894"/>
        <a:ext cx="18289" cy="18289"/>
      </dsp:txXfrm>
    </dsp:sp>
    <dsp:sp modelId="{C6D1148F-AABC-4C36-B3E2-17E3F9D48C02}">
      <dsp:nvSpPr>
        <dsp:cNvPr id="0" name=""/>
        <dsp:cNvSpPr/>
      </dsp:nvSpPr>
      <dsp:spPr>
        <a:xfrm>
          <a:off x="3506018" y="2577"/>
          <a:ext cx="1217562" cy="1217562"/>
        </a:xfrm>
        <a:prstGeom prst="ellipse">
          <a:avLst/>
        </a:prstGeom>
        <a:gradFill rotWithShape="0">
          <a:gsLst>
            <a:gs pos="0">
              <a:schemeClr val="lt1">
                <a:hueOff val="0"/>
                <a:satOff val="0"/>
                <a:lumOff val="0"/>
                <a:alphaOff val="0"/>
                <a:tint val="70000"/>
                <a:satMod val="130000"/>
              </a:schemeClr>
            </a:gs>
            <a:gs pos="43000">
              <a:schemeClr val="lt1">
                <a:hueOff val="0"/>
                <a:satOff val="0"/>
                <a:lumOff val="0"/>
                <a:alphaOff val="0"/>
                <a:tint val="44000"/>
                <a:satMod val="165000"/>
              </a:schemeClr>
            </a:gs>
            <a:gs pos="93000">
              <a:schemeClr val="lt1">
                <a:hueOff val="0"/>
                <a:satOff val="0"/>
                <a:lumOff val="0"/>
                <a:alphaOff val="0"/>
                <a:tint val="15000"/>
                <a:satMod val="165000"/>
              </a:schemeClr>
            </a:gs>
            <a:gs pos="100000">
              <a:schemeClr val="l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dirty="0" smtClean="0"/>
            <a:t>تأثير طولاني</a:t>
          </a:r>
          <a:endParaRPr lang="fa-IR" sz="1600" b="1" kern="1200" dirty="0"/>
        </a:p>
      </dsp:txBody>
      <dsp:txXfrm>
        <a:off x="3684326" y="180885"/>
        <a:ext cx="860946" cy="860946"/>
      </dsp:txXfrm>
    </dsp:sp>
    <dsp:sp modelId="{05AEA17E-8AF2-4E0B-8DA7-0F45A47407F9}">
      <dsp:nvSpPr>
        <dsp:cNvPr id="0" name=""/>
        <dsp:cNvSpPr/>
      </dsp:nvSpPr>
      <dsp:spPr>
        <a:xfrm rot="19800000">
          <a:off x="4617516" y="1785563"/>
          <a:ext cx="365796" cy="26630"/>
        </a:xfrm>
        <a:custGeom>
          <a:avLst/>
          <a:gdLst/>
          <a:ahLst/>
          <a:cxnLst/>
          <a:rect l="0" t="0" r="0" b="0"/>
          <a:pathLst>
            <a:path>
              <a:moveTo>
                <a:pt x="0" y="13315"/>
              </a:moveTo>
              <a:lnTo>
                <a:pt x="365796" y="1331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791269" y="1789733"/>
        <a:ext cx="18289" cy="18289"/>
      </dsp:txXfrm>
    </dsp:sp>
    <dsp:sp modelId="{88C5EB2E-16BF-441D-B98B-25403716EF00}">
      <dsp:nvSpPr>
        <dsp:cNvPr id="0" name=""/>
        <dsp:cNvSpPr/>
      </dsp:nvSpPr>
      <dsp:spPr>
        <a:xfrm>
          <a:off x="4877247" y="794257"/>
          <a:ext cx="1217562" cy="1217562"/>
        </a:xfrm>
        <a:prstGeom prst="ellipse">
          <a:avLst/>
        </a:prstGeom>
        <a:gradFill rotWithShape="0">
          <a:gsLst>
            <a:gs pos="0">
              <a:schemeClr val="lt1">
                <a:hueOff val="0"/>
                <a:satOff val="0"/>
                <a:lumOff val="0"/>
                <a:alphaOff val="0"/>
                <a:tint val="70000"/>
                <a:satMod val="130000"/>
              </a:schemeClr>
            </a:gs>
            <a:gs pos="43000">
              <a:schemeClr val="lt1">
                <a:hueOff val="0"/>
                <a:satOff val="0"/>
                <a:lumOff val="0"/>
                <a:alphaOff val="0"/>
                <a:tint val="44000"/>
                <a:satMod val="165000"/>
              </a:schemeClr>
            </a:gs>
            <a:gs pos="93000">
              <a:schemeClr val="lt1">
                <a:hueOff val="0"/>
                <a:satOff val="0"/>
                <a:lumOff val="0"/>
                <a:alphaOff val="0"/>
                <a:tint val="15000"/>
                <a:satMod val="165000"/>
              </a:schemeClr>
            </a:gs>
            <a:gs pos="100000">
              <a:schemeClr val="l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lvl="0" algn="ctr" defTabSz="1022350" rtl="1">
            <a:lnSpc>
              <a:spcPct val="90000"/>
            </a:lnSpc>
            <a:spcBef>
              <a:spcPct val="0"/>
            </a:spcBef>
            <a:spcAft>
              <a:spcPct val="35000"/>
            </a:spcAft>
          </a:pPr>
          <a:r>
            <a:rPr lang="fa-IR" sz="2300" b="1" kern="1200" dirty="0" smtClean="0"/>
            <a:t>تأثير عميق</a:t>
          </a:r>
          <a:endParaRPr lang="fa-IR" sz="2300" b="1" kern="1200" dirty="0"/>
        </a:p>
      </dsp:txBody>
      <dsp:txXfrm>
        <a:off x="5055555" y="972565"/>
        <a:ext cx="860946" cy="860946"/>
      </dsp:txXfrm>
    </dsp:sp>
    <dsp:sp modelId="{68428B9A-1899-42F6-A66D-7B50B6680748}">
      <dsp:nvSpPr>
        <dsp:cNvPr id="0" name=""/>
        <dsp:cNvSpPr/>
      </dsp:nvSpPr>
      <dsp:spPr>
        <a:xfrm rot="1800000">
          <a:off x="4617516" y="2577242"/>
          <a:ext cx="365796" cy="26630"/>
        </a:xfrm>
        <a:custGeom>
          <a:avLst/>
          <a:gdLst/>
          <a:ahLst/>
          <a:cxnLst/>
          <a:rect l="0" t="0" r="0" b="0"/>
          <a:pathLst>
            <a:path>
              <a:moveTo>
                <a:pt x="0" y="13315"/>
              </a:moveTo>
              <a:lnTo>
                <a:pt x="365796" y="1331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791269" y="2581413"/>
        <a:ext cx="18289" cy="18289"/>
      </dsp:txXfrm>
    </dsp:sp>
    <dsp:sp modelId="{B89B5EDB-C81C-465A-912D-96EF3158FF16}">
      <dsp:nvSpPr>
        <dsp:cNvPr id="0" name=""/>
        <dsp:cNvSpPr/>
      </dsp:nvSpPr>
      <dsp:spPr>
        <a:xfrm>
          <a:off x="4877247" y="2377616"/>
          <a:ext cx="1217562" cy="1217562"/>
        </a:xfrm>
        <a:prstGeom prst="ellipse">
          <a:avLst/>
        </a:prstGeom>
        <a:gradFill rotWithShape="0">
          <a:gsLst>
            <a:gs pos="0">
              <a:schemeClr val="lt1">
                <a:hueOff val="0"/>
                <a:satOff val="0"/>
                <a:lumOff val="0"/>
                <a:alphaOff val="0"/>
                <a:tint val="70000"/>
                <a:satMod val="130000"/>
              </a:schemeClr>
            </a:gs>
            <a:gs pos="43000">
              <a:schemeClr val="lt1">
                <a:hueOff val="0"/>
                <a:satOff val="0"/>
                <a:lumOff val="0"/>
                <a:alphaOff val="0"/>
                <a:tint val="44000"/>
                <a:satMod val="165000"/>
              </a:schemeClr>
            </a:gs>
            <a:gs pos="93000">
              <a:schemeClr val="lt1">
                <a:hueOff val="0"/>
                <a:satOff val="0"/>
                <a:lumOff val="0"/>
                <a:alphaOff val="0"/>
                <a:tint val="15000"/>
                <a:satMod val="165000"/>
              </a:schemeClr>
            </a:gs>
            <a:gs pos="100000">
              <a:schemeClr val="l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dirty="0" smtClean="0"/>
            <a:t>مخفيانه بودن</a:t>
          </a:r>
          <a:endParaRPr lang="fa-IR" sz="1600" b="1" kern="1200" dirty="0"/>
        </a:p>
      </dsp:txBody>
      <dsp:txXfrm>
        <a:off x="5055555" y="2555924"/>
        <a:ext cx="860946" cy="860946"/>
      </dsp:txXfrm>
    </dsp:sp>
    <dsp:sp modelId="{9BDA12B1-4733-41E8-82AB-FFE05B1B58B3}">
      <dsp:nvSpPr>
        <dsp:cNvPr id="0" name=""/>
        <dsp:cNvSpPr/>
      </dsp:nvSpPr>
      <dsp:spPr>
        <a:xfrm rot="5400000">
          <a:off x="3931901" y="2973082"/>
          <a:ext cx="365796" cy="26630"/>
        </a:xfrm>
        <a:custGeom>
          <a:avLst/>
          <a:gdLst/>
          <a:ahLst/>
          <a:cxnLst/>
          <a:rect l="0" t="0" r="0" b="0"/>
          <a:pathLst>
            <a:path>
              <a:moveTo>
                <a:pt x="0" y="13315"/>
              </a:moveTo>
              <a:lnTo>
                <a:pt x="365796" y="1331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105655" y="2977253"/>
        <a:ext cx="18289" cy="18289"/>
      </dsp:txXfrm>
    </dsp:sp>
    <dsp:sp modelId="{29B04E8B-A2BB-4446-BAE9-DF1034621B19}">
      <dsp:nvSpPr>
        <dsp:cNvPr id="0" name=""/>
        <dsp:cNvSpPr/>
      </dsp:nvSpPr>
      <dsp:spPr>
        <a:xfrm>
          <a:off x="3506018" y="3169296"/>
          <a:ext cx="1217562" cy="1217562"/>
        </a:xfrm>
        <a:prstGeom prst="ellipse">
          <a:avLst/>
        </a:prstGeom>
        <a:gradFill rotWithShape="0">
          <a:gsLst>
            <a:gs pos="0">
              <a:schemeClr val="lt1">
                <a:hueOff val="0"/>
                <a:satOff val="0"/>
                <a:lumOff val="0"/>
                <a:alphaOff val="0"/>
                <a:tint val="70000"/>
                <a:satMod val="130000"/>
              </a:schemeClr>
            </a:gs>
            <a:gs pos="43000">
              <a:schemeClr val="lt1">
                <a:hueOff val="0"/>
                <a:satOff val="0"/>
                <a:lumOff val="0"/>
                <a:alphaOff val="0"/>
                <a:tint val="44000"/>
                <a:satMod val="165000"/>
              </a:schemeClr>
            </a:gs>
            <a:gs pos="93000">
              <a:schemeClr val="lt1">
                <a:hueOff val="0"/>
                <a:satOff val="0"/>
                <a:lumOff val="0"/>
                <a:alphaOff val="0"/>
                <a:tint val="15000"/>
                <a:satMod val="165000"/>
              </a:schemeClr>
            </a:gs>
            <a:gs pos="100000">
              <a:schemeClr val="l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dirty="0" smtClean="0"/>
            <a:t>تأثير</a:t>
          </a:r>
        </a:p>
        <a:p>
          <a:pPr lvl="0" algn="ctr" defTabSz="711200" rtl="1">
            <a:lnSpc>
              <a:spcPct val="90000"/>
            </a:lnSpc>
            <a:spcBef>
              <a:spcPct val="0"/>
            </a:spcBef>
            <a:spcAft>
              <a:spcPct val="35000"/>
            </a:spcAft>
          </a:pPr>
          <a:r>
            <a:rPr lang="fa-IR" sz="1600" b="1" kern="1200" dirty="0" smtClean="0"/>
            <a:t>گسترده</a:t>
          </a:r>
          <a:endParaRPr lang="fa-IR" sz="1600" b="1" kern="1200" dirty="0"/>
        </a:p>
      </dsp:txBody>
      <dsp:txXfrm>
        <a:off x="3684326" y="3347604"/>
        <a:ext cx="860946" cy="860946"/>
      </dsp:txXfrm>
    </dsp:sp>
    <dsp:sp modelId="{FFDD1354-A937-433A-9486-B83BCFAC46A8}">
      <dsp:nvSpPr>
        <dsp:cNvPr id="0" name=""/>
        <dsp:cNvSpPr/>
      </dsp:nvSpPr>
      <dsp:spPr>
        <a:xfrm rot="9000000">
          <a:off x="3246287" y="2577242"/>
          <a:ext cx="365796" cy="26630"/>
        </a:xfrm>
        <a:custGeom>
          <a:avLst/>
          <a:gdLst/>
          <a:ahLst/>
          <a:cxnLst/>
          <a:rect l="0" t="0" r="0" b="0"/>
          <a:pathLst>
            <a:path>
              <a:moveTo>
                <a:pt x="0" y="13315"/>
              </a:moveTo>
              <a:lnTo>
                <a:pt x="365796" y="1331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rot="10800000">
        <a:off x="3420040" y="2581413"/>
        <a:ext cx="18289" cy="18289"/>
      </dsp:txXfrm>
    </dsp:sp>
    <dsp:sp modelId="{271A4EBC-A78E-4821-AD26-1FE93054BCAA}">
      <dsp:nvSpPr>
        <dsp:cNvPr id="0" name=""/>
        <dsp:cNvSpPr/>
      </dsp:nvSpPr>
      <dsp:spPr>
        <a:xfrm>
          <a:off x="2134789" y="2377616"/>
          <a:ext cx="1217562" cy="1217562"/>
        </a:xfrm>
        <a:prstGeom prst="ellipse">
          <a:avLst/>
        </a:prstGeom>
        <a:gradFill rotWithShape="0">
          <a:gsLst>
            <a:gs pos="0">
              <a:schemeClr val="lt1">
                <a:hueOff val="0"/>
                <a:satOff val="0"/>
                <a:lumOff val="0"/>
                <a:alphaOff val="0"/>
                <a:tint val="70000"/>
                <a:satMod val="130000"/>
              </a:schemeClr>
            </a:gs>
            <a:gs pos="43000">
              <a:schemeClr val="lt1">
                <a:hueOff val="0"/>
                <a:satOff val="0"/>
                <a:lumOff val="0"/>
                <a:alphaOff val="0"/>
                <a:tint val="44000"/>
                <a:satMod val="165000"/>
              </a:schemeClr>
            </a:gs>
            <a:gs pos="93000">
              <a:schemeClr val="lt1">
                <a:hueOff val="0"/>
                <a:satOff val="0"/>
                <a:lumOff val="0"/>
                <a:alphaOff val="0"/>
                <a:tint val="15000"/>
                <a:satMod val="165000"/>
              </a:schemeClr>
            </a:gs>
            <a:gs pos="100000">
              <a:schemeClr val="l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dirty="0" smtClean="0"/>
            <a:t>قربانيان گسترده</a:t>
          </a:r>
          <a:endParaRPr lang="fa-IR" sz="1600" b="1" kern="1200" dirty="0"/>
        </a:p>
      </dsp:txBody>
      <dsp:txXfrm>
        <a:off x="2313097" y="2555924"/>
        <a:ext cx="860946" cy="860946"/>
      </dsp:txXfrm>
    </dsp:sp>
    <dsp:sp modelId="{46F32A6F-B4A7-4C72-BB74-BC0486A487EC}">
      <dsp:nvSpPr>
        <dsp:cNvPr id="0" name=""/>
        <dsp:cNvSpPr/>
      </dsp:nvSpPr>
      <dsp:spPr>
        <a:xfrm rot="12600000">
          <a:off x="3246287" y="1785563"/>
          <a:ext cx="365796" cy="26630"/>
        </a:xfrm>
        <a:custGeom>
          <a:avLst/>
          <a:gdLst/>
          <a:ahLst/>
          <a:cxnLst/>
          <a:rect l="0" t="0" r="0" b="0"/>
          <a:pathLst>
            <a:path>
              <a:moveTo>
                <a:pt x="0" y="13315"/>
              </a:moveTo>
              <a:lnTo>
                <a:pt x="365796" y="1331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rot="10800000">
        <a:off x="3420040" y="1789733"/>
        <a:ext cx="18289" cy="18289"/>
      </dsp:txXfrm>
    </dsp:sp>
    <dsp:sp modelId="{3BC4B2E9-4EA1-4A8F-B831-6994F6406AED}">
      <dsp:nvSpPr>
        <dsp:cNvPr id="0" name=""/>
        <dsp:cNvSpPr/>
      </dsp:nvSpPr>
      <dsp:spPr>
        <a:xfrm>
          <a:off x="2134789" y="794257"/>
          <a:ext cx="1217562" cy="1217562"/>
        </a:xfrm>
        <a:prstGeom prst="ellipse">
          <a:avLst/>
        </a:prstGeom>
        <a:gradFill rotWithShape="0">
          <a:gsLst>
            <a:gs pos="0">
              <a:schemeClr val="lt1">
                <a:hueOff val="0"/>
                <a:satOff val="0"/>
                <a:lumOff val="0"/>
                <a:alphaOff val="0"/>
                <a:tint val="70000"/>
                <a:satMod val="130000"/>
              </a:schemeClr>
            </a:gs>
            <a:gs pos="43000">
              <a:schemeClr val="lt1">
                <a:hueOff val="0"/>
                <a:satOff val="0"/>
                <a:lumOff val="0"/>
                <a:alphaOff val="0"/>
                <a:tint val="44000"/>
                <a:satMod val="165000"/>
              </a:schemeClr>
            </a:gs>
            <a:gs pos="93000">
              <a:schemeClr val="lt1">
                <a:hueOff val="0"/>
                <a:satOff val="0"/>
                <a:lumOff val="0"/>
                <a:alphaOff val="0"/>
                <a:tint val="15000"/>
                <a:satMod val="165000"/>
              </a:schemeClr>
            </a:gs>
            <a:gs pos="100000">
              <a:schemeClr val="l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lvl="0" algn="ctr" defTabSz="1022350" rtl="1">
            <a:lnSpc>
              <a:spcPct val="90000"/>
            </a:lnSpc>
            <a:spcBef>
              <a:spcPct val="0"/>
            </a:spcBef>
            <a:spcAft>
              <a:spcPct val="35000"/>
            </a:spcAft>
          </a:pPr>
          <a:r>
            <a:rPr lang="fa-IR" sz="2300" b="1" kern="1200" dirty="0" smtClean="0"/>
            <a:t>هزينة اندک</a:t>
          </a:r>
          <a:endParaRPr lang="fa-IR" sz="2300" b="1" kern="1200" dirty="0"/>
        </a:p>
      </dsp:txBody>
      <dsp:txXfrm>
        <a:off x="2313097" y="972565"/>
        <a:ext cx="860946" cy="8609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2E5487-E4F3-49CF-B76B-1416C76373CE}">
      <dsp:nvSpPr>
        <dsp:cNvPr id="0" name=""/>
        <dsp:cNvSpPr/>
      </dsp:nvSpPr>
      <dsp:spPr>
        <a:xfrm>
          <a:off x="3088435" y="1739060"/>
          <a:ext cx="1322479" cy="1322479"/>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rtl="1">
            <a:lnSpc>
              <a:spcPct val="90000"/>
            </a:lnSpc>
            <a:spcBef>
              <a:spcPct val="0"/>
            </a:spcBef>
            <a:spcAft>
              <a:spcPct val="35000"/>
            </a:spcAft>
          </a:pPr>
          <a:r>
            <a:rPr lang="fa-IR" sz="2100" b="1" kern="1200" dirty="0" smtClean="0">
              <a:solidFill>
                <a:srgbClr val="FF0000"/>
              </a:solidFill>
            </a:rPr>
            <a:t>علت تقابل اسلام و غرب</a:t>
          </a:r>
          <a:endParaRPr lang="fa-IR" sz="2100" b="1" kern="1200" dirty="0">
            <a:solidFill>
              <a:srgbClr val="FF0000"/>
            </a:solidFill>
          </a:endParaRPr>
        </a:p>
      </dsp:txBody>
      <dsp:txXfrm>
        <a:off x="3282108" y="1932733"/>
        <a:ext cx="935133" cy="935133"/>
      </dsp:txXfrm>
    </dsp:sp>
    <dsp:sp modelId="{FD452574-9B8B-4A06-AF11-31AD29161A84}">
      <dsp:nvSpPr>
        <dsp:cNvPr id="0" name=""/>
        <dsp:cNvSpPr/>
      </dsp:nvSpPr>
      <dsp:spPr>
        <a:xfrm rot="16200000">
          <a:off x="3549953" y="1523467"/>
          <a:ext cx="399443" cy="31742"/>
        </a:xfrm>
        <a:custGeom>
          <a:avLst/>
          <a:gdLst/>
          <a:ahLst/>
          <a:cxnLst/>
          <a:rect l="0" t="0" r="0" b="0"/>
          <a:pathLst>
            <a:path>
              <a:moveTo>
                <a:pt x="0" y="15871"/>
              </a:moveTo>
              <a:lnTo>
                <a:pt x="399443" y="15871"/>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3739688" y="1529352"/>
        <a:ext cx="19972" cy="19972"/>
      </dsp:txXfrm>
    </dsp:sp>
    <dsp:sp modelId="{22A6423F-34EB-4463-901C-E979F554F096}">
      <dsp:nvSpPr>
        <dsp:cNvPr id="0" name=""/>
        <dsp:cNvSpPr/>
      </dsp:nvSpPr>
      <dsp:spPr>
        <a:xfrm>
          <a:off x="3088435" y="17137"/>
          <a:ext cx="1322479" cy="1322479"/>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smtClean="0">
              <a:hlinkClick xmlns:r="http://schemas.openxmlformats.org/officeDocument/2006/relationships" r:id="" action="ppaction://hlinksldjump"/>
            </a:rPr>
            <a:t>1. قطع دست غربيان از منافع کشور</a:t>
          </a:r>
          <a:endParaRPr lang="fa-IR" sz="1600" b="1" kern="1200" dirty="0"/>
        </a:p>
      </dsp:txBody>
      <dsp:txXfrm>
        <a:off x="3282108" y="210810"/>
        <a:ext cx="935133" cy="935133"/>
      </dsp:txXfrm>
    </dsp:sp>
    <dsp:sp modelId="{124269C2-0112-4E91-9E2D-9317404442E1}">
      <dsp:nvSpPr>
        <dsp:cNvPr id="0" name=""/>
        <dsp:cNvSpPr/>
      </dsp:nvSpPr>
      <dsp:spPr>
        <a:xfrm>
          <a:off x="4410914" y="2384428"/>
          <a:ext cx="399443" cy="31742"/>
        </a:xfrm>
        <a:custGeom>
          <a:avLst/>
          <a:gdLst/>
          <a:ahLst/>
          <a:cxnLst/>
          <a:rect l="0" t="0" r="0" b="0"/>
          <a:pathLst>
            <a:path>
              <a:moveTo>
                <a:pt x="0" y="15871"/>
              </a:moveTo>
              <a:lnTo>
                <a:pt x="399443" y="15871"/>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600650" y="2390313"/>
        <a:ext cx="19972" cy="19972"/>
      </dsp:txXfrm>
    </dsp:sp>
    <dsp:sp modelId="{7CAF0DD2-49E0-40A3-B870-8E40C0D62BF1}">
      <dsp:nvSpPr>
        <dsp:cNvPr id="0" name=""/>
        <dsp:cNvSpPr/>
      </dsp:nvSpPr>
      <dsp:spPr>
        <a:xfrm>
          <a:off x="4810358" y="1739060"/>
          <a:ext cx="1322479" cy="1322479"/>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smtClean="0">
              <a:hlinkClick xmlns:r="http://schemas.openxmlformats.org/officeDocument/2006/relationships" r:id="" action="ppaction://hlinksldjump"/>
            </a:rPr>
            <a:t>3. تهديد دوستان غرب</a:t>
          </a:r>
          <a:endParaRPr lang="fa-IR" sz="1600" b="1" kern="1200" dirty="0"/>
        </a:p>
      </dsp:txBody>
      <dsp:txXfrm>
        <a:off x="5004031" y="1932733"/>
        <a:ext cx="935133" cy="935133"/>
      </dsp:txXfrm>
    </dsp:sp>
    <dsp:sp modelId="{37EAB7CF-D19E-4F24-A73D-13EEBAC6B4E3}">
      <dsp:nvSpPr>
        <dsp:cNvPr id="0" name=""/>
        <dsp:cNvSpPr/>
      </dsp:nvSpPr>
      <dsp:spPr>
        <a:xfrm rot="5400000">
          <a:off x="3549953" y="3245390"/>
          <a:ext cx="399443" cy="31742"/>
        </a:xfrm>
        <a:custGeom>
          <a:avLst/>
          <a:gdLst/>
          <a:ahLst/>
          <a:cxnLst/>
          <a:rect l="0" t="0" r="0" b="0"/>
          <a:pathLst>
            <a:path>
              <a:moveTo>
                <a:pt x="0" y="15871"/>
              </a:moveTo>
              <a:lnTo>
                <a:pt x="399443" y="15871"/>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3739688" y="3251275"/>
        <a:ext cx="19972" cy="19972"/>
      </dsp:txXfrm>
    </dsp:sp>
    <dsp:sp modelId="{0151103A-C61E-4A01-9894-F8BF88F7B3FD}">
      <dsp:nvSpPr>
        <dsp:cNvPr id="0" name=""/>
        <dsp:cNvSpPr/>
      </dsp:nvSpPr>
      <dsp:spPr>
        <a:xfrm>
          <a:off x="3088435" y="3460983"/>
          <a:ext cx="1322479" cy="1322479"/>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smtClean="0">
              <a:hlinkClick xmlns:r="http://schemas.openxmlformats.org/officeDocument/2006/relationships" r:id="" action="ppaction://hlinksldjump"/>
            </a:rPr>
            <a:t>4. تقابل در باورها و ايدئولوژي</a:t>
          </a:r>
          <a:endParaRPr lang="fa-IR" sz="1600" b="1" kern="1200" dirty="0"/>
        </a:p>
      </dsp:txBody>
      <dsp:txXfrm>
        <a:off x="3282108" y="3654656"/>
        <a:ext cx="935133" cy="935133"/>
      </dsp:txXfrm>
    </dsp:sp>
    <dsp:sp modelId="{497652A0-346A-4039-BF19-BE2D649FE5A0}">
      <dsp:nvSpPr>
        <dsp:cNvPr id="0" name=""/>
        <dsp:cNvSpPr/>
      </dsp:nvSpPr>
      <dsp:spPr>
        <a:xfrm rot="10800000">
          <a:off x="2688991" y="2384428"/>
          <a:ext cx="399443" cy="31742"/>
        </a:xfrm>
        <a:custGeom>
          <a:avLst/>
          <a:gdLst/>
          <a:ahLst/>
          <a:cxnLst/>
          <a:rect l="0" t="0" r="0" b="0"/>
          <a:pathLst>
            <a:path>
              <a:moveTo>
                <a:pt x="0" y="15871"/>
              </a:moveTo>
              <a:lnTo>
                <a:pt x="399443" y="15871"/>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rot="10800000">
        <a:off x="2878727" y="2390313"/>
        <a:ext cx="19972" cy="19972"/>
      </dsp:txXfrm>
    </dsp:sp>
    <dsp:sp modelId="{1B83692E-5161-46AD-B282-1C9290F8A2E1}">
      <dsp:nvSpPr>
        <dsp:cNvPr id="0" name=""/>
        <dsp:cNvSpPr/>
      </dsp:nvSpPr>
      <dsp:spPr>
        <a:xfrm>
          <a:off x="1366512" y="1739060"/>
          <a:ext cx="1322479" cy="1322479"/>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dirty="0" smtClean="0">
              <a:hlinkClick xmlns:r="http://schemas.openxmlformats.org/officeDocument/2006/relationships" r:id="" action="ppaction://hlinksldjump"/>
            </a:rPr>
            <a:t>2. پا گذاشتن به حريم دانشهاي ممنوعه</a:t>
          </a:r>
          <a:endParaRPr lang="fa-IR" sz="1600" b="1" kern="1200" dirty="0"/>
        </a:p>
      </dsp:txBody>
      <dsp:txXfrm>
        <a:off x="1560185" y="1932733"/>
        <a:ext cx="935133" cy="93513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FAE8A9-B9B4-4A1F-96AE-B76B12FC385E}">
      <dsp:nvSpPr>
        <dsp:cNvPr id="0" name=""/>
        <dsp:cNvSpPr/>
      </dsp:nvSpPr>
      <dsp:spPr>
        <a:xfrm>
          <a:off x="3604468" y="1752649"/>
          <a:ext cx="1020663" cy="1020663"/>
        </a:xfrm>
        <a:prstGeom prst="ellipse">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rtl="1">
            <a:lnSpc>
              <a:spcPct val="90000"/>
            </a:lnSpc>
            <a:spcBef>
              <a:spcPct val="0"/>
            </a:spcBef>
            <a:spcAft>
              <a:spcPct val="35000"/>
            </a:spcAft>
          </a:pPr>
          <a:r>
            <a:rPr lang="fa-IR" sz="2300" b="1" kern="1200" dirty="0" smtClean="0">
              <a:solidFill>
                <a:srgbClr val="C00000"/>
              </a:solidFill>
            </a:rPr>
            <a:t>ابزارها</a:t>
          </a:r>
          <a:endParaRPr lang="fa-IR" sz="2300" b="1" kern="1200" dirty="0">
            <a:solidFill>
              <a:srgbClr val="C00000"/>
            </a:solidFill>
          </a:endParaRPr>
        </a:p>
      </dsp:txBody>
      <dsp:txXfrm>
        <a:off x="3753941" y="1902122"/>
        <a:ext cx="721717" cy="721717"/>
      </dsp:txXfrm>
    </dsp:sp>
    <dsp:sp modelId="{D843CE01-85CA-4FCF-AF00-A20489D3F904}">
      <dsp:nvSpPr>
        <dsp:cNvPr id="0" name=""/>
        <dsp:cNvSpPr/>
      </dsp:nvSpPr>
      <dsp:spPr>
        <a:xfrm rot="16200000">
          <a:off x="3757056" y="1383744"/>
          <a:ext cx="715486" cy="22324"/>
        </a:xfrm>
        <a:custGeom>
          <a:avLst/>
          <a:gdLst/>
          <a:ahLst/>
          <a:cxnLst/>
          <a:rect l="0" t="0" r="0" b="0"/>
          <a:pathLst>
            <a:path>
              <a:moveTo>
                <a:pt x="0" y="11162"/>
              </a:moveTo>
              <a:lnTo>
                <a:pt x="715486" y="11162"/>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096912" y="1377019"/>
        <a:ext cx="35774" cy="35774"/>
      </dsp:txXfrm>
    </dsp:sp>
    <dsp:sp modelId="{C9EF49F8-BB9E-4BD5-9725-A1DE43EE13BB}">
      <dsp:nvSpPr>
        <dsp:cNvPr id="0" name=""/>
        <dsp:cNvSpPr/>
      </dsp:nvSpPr>
      <dsp:spPr>
        <a:xfrm>
          <a:off x="3604468" y="16499"/>
          <a:ext cx="1020663" cy="1020663"/>
        </a:xfrm>
        <a:prstGeom prst="ellipse">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fa-IR" sz="1800" b="1" kern="1200" dirty="0" smtClean="0">
              <a:hlinkClick xmlns:r="http://schemas.openxmlformats.org/officeDocument/2006/relationships" r:id="" action="ppaction://hlinksldjump"/>
            </a:rPr>
            <a:t>رسانه‌ها</a:t>
          </a:r>
          <a:endParaRPr lang="fa-IR" sz="1800" b="1" kern="1200" dirty="0"/>
        </a:p>
      </dsp:txBody>
      <dsp:txXfrm>
        <a:off x="3753941" y="165972"/>
        <a:ext cx="721717" cy="721717"/>
      </dsp:txXfrm>
    </dsp:sp>
    <dsp:sp modelId="{A9780CFF-377B-4A75-B9F8-483D83AE28B1}">
      <dsp:nvSpPr>
        <dsp:cNvPr id="0" name=""/>
        <dsp:cNvSpPr/>
      </dsp:nvSpPr>
      <dsp:spPr>
        <a:xfrm rot="18900000">
          <a:off x="4370878" y="1637997"/>
          <a:ext cx="715486" cy="22324"/>
        </a:xfrm>
        <a:custGeom>
          <a:avLst/>
          <a:gdLst/>
          <a:ahLst/>
          <a:cxnLst/>
          <a:rect l="0" t="0" r="0" b="0"/>
          <a:pathLst>
            <a:path>
              <a:moveTo>
                <a:pt x="0" y="11162"/>
              </a:moveTo>
              <a:lnTo>
                <a:pt x="715486" y="11162"/>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710734" y="1631272"/>
        <a:ext cx="35774" cy="35774"/>
      </dsp:txXfrm>
    </dsp:sp>
    <dsp:sp modelId="{01C39B8E-F049-4A10-89F0-D5FFE1980C5F}">
      <dsp:nvSpPr>
        <dsp:cNvPr id="0" name=""/>
        <dsp:cNvSpPr/>
      </dsp:nvSpPr>
      <dsp:spPr>
        <a:xfrm>
          <a:off x="4832111" y="525006"/>
          <a:ext cx="1020663" cy="1020663"/>
        </a:xfrm>
        <a:prstGeom prst="ellipse">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fa-IR" sz="1800" b="1" kern="1200" dirty="0" smtClean="0">
              <a:hlinkClick xmlns:r="http://schemas.openxmlformats.org/officeDocument/2006/relationships" r:id="" action="ppaction://hlinksldjump"/>
            </a:rPr>
            <a:t>فيلم و سينما</a:t>
          </a:r>
          <a:endParaRPr lang="fa-IR" sz="1800" b="1" kern="1200" dirty="0"/>
        </a:p>
      </dsp:txBody>
      <dsp:txXfrm>
        <a:off x="4981584" y="674479"/>
        <a:ext cx="721717" cy="721717"/>
      </dsp:txXfrm>
    </dsp:sp>
    <dsp:sp modelId="{8781DA9E-3255-4692-AD7D-6D1825DF5A25}">
      <dsp:nvSpPr>
        <dsp:cNvPr id="0" name=""/>
        <dsp:cNvSpPr/>
      </dsp:nvSpPr>
      <dsp:spPr>
        <a:xfrm>
          <a:off x="4625131" y="2251819"/>
          <a:ext cx="715486" cy="22324"/>
        </a:xfrm>
        <a:custGeom>
          <a:avLst/>
          <a:gdLst/>
          <a:ahLst/>
          <a:cxnLst/>
          <a:rect l="0" t="0" r="0" b="0"/>
          <a:pathLst>
            <a:path>
              <a:moveTo>
                <a:pt x="0" y="11162"/>
              </a:moveTo>
              <a:lnTo>
                <a:pt x="715486" y="11162"/>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964987" y="2245094"/>
        <a:ext cx="35774" cy="35774"/>
      </dsp:txXfrm>
    </dsp:sp>
    <dsp:sp modelId="{7CEE4962-FF9D-4E2F-B42B-BD78C4ACD53E}">
      <dsp:nvSpPr>
        <dsp:cNvPr id="0" name=""/>
        <dsp:cNvSpPr/>
      </dsp:nvSpPr>
      <dsp:spPr>
        <a:xfrm>
          <a:off x="5340618" y="1752649"/>
          <a:ext cx="1020663" cy="1020663"/>
        </a:xfrm>
        <a:prstGeom prst="ellipse">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fa-IR" sz="1800" b="1" kern="1200" dirty="0" smtClean="0">
              <a:hlinkClick xmlns:r="http://schemas.openxmlformats.org/officeDocument/2006/relationships" r:id="" action="ppaction://hlinksldjump"/>
            </a:rPr>
            <a:t>نشريات</a:t>
          </a:r>
          <a:endParaRPr lang="fa-IR" sz="1800" b="1" kern="1200" dirty="0"/>
        </a:p>
      </dsp:txBody>
      <dsp:txXfrm>
        <a:off x="5490091" y="1902122"/>
        <a:ext cx="721717" cy="721717"/>
      </dsp:txXfrm>
    </dsp:sp>
    <dsp:sp modelId="{60AF416B-E7FD-46F7-B45A-92A5542F1F50}">
      <dsp:nvSpPr>
        <dsp:cNvPr id="0" name=""/>
        <dsp:cNvSpPr/>
      </dsp:nvSpPr>
      <dsp:spPr>
        <a:xfrm rot="2700000">
          <a:off x="4370878" y="2865641"/>
          <a:ext cx="715486" cy="22324"/>
        </a:xfrm>
        <a:custGeom>
          <a:avLst/>
          <a:gdLst/>
          <a:ahLst/>
          <a:cxnLst/>
          <a:rect l="0" t="0" r="0" b="0"/>
          <a:pathLst>
            <a:path>
              <a:moveTo>
                <a:pt x="0" y="11162"/>
              </a:moveTo>
              <a:lnTo>
                <a:pt x="715486" y="11162"/>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710734" y="2858916"/>
        <a:ext cx="35774" cy="35774"/>
      </dsp:txXfrm>
    </dsp:sp>
    <dsp:sp modelId="{2E2F91C6-464B-4390-8A99-6B73BC3AED23}">
      <dsp:nvSpPr>
        <dsp:cNvPr id="0" name=""/>
        <dsp:cNvSpPr/>
      </dsp:nvSpPr>
      <dsp:spPr>
        <a:xfrm>
          <a:off x="4832111" y="2980293"/>
          <a:ext cx="1020663" cy="1020663"/>
        </a:xfrm>
        <a:prstGeom prst="ellipse">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fa-IR" sz="1800" b="1" kern="1200" dirty="0" smtClean="0">
              <a:hlinkClick xmlns:r="http://schemas.openxmlformats.org/officeDocument/2006/relationships" r:id="" action="ppaction://hlinksldjump"/>
            </a:rPr>
            <a:t>ادبيات</a:t>
          </a:r>
          <a:endParaRPr lang="fa-IR" sz="1800" b="1" kern="1200" dirty="0"/>
        </a:p>
      </dsp:txBody>
      <dsp:txXfrm>
        <a:off x="4981584" y="3129766"/>
        <a:ext cx="721717" cy="721717"/>
      </dsp:txXfrm>
    </dsp:sp>
    <dsp:sp modelId="{03A595CB-698F-49F8-B910-B4DBC6A768D3}">
      <dsp:nvSpPr>
        <dsp:cNvPr id="0" name=""/>
        <dsp:cNvSpPr/>
      </dsp:nvSpPr>
      <dsp:spPr>
        <a:xfrm rot="5400000">
          <a:off x="3757056" y="3119894"/>
          <a:ext cx="715486" cy="22324"/>
        </a:xfrm>
        <a:custGeom>
          <a:avLst/>
          <a:gdLst/>
          <a:ahLst/>
          <a:cxnLst/>
          <a:rect l="0" t="0" r="0" b="0"/>
          <a:pathLst>
            <a:path>
              <a:moveTo>
                <a:pt x="0" y="11162"/>
              </a:moveTo>
              <a:lnTo>
                <a:pt x="715486" y="11162"/>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096912" y="3113169"/>
        <a:ext cx="35774" cy="35774"/>
      </dsp:txXfrm>
    </dsp:sp>
    <dsp:sp modelId="{6A8135D1-6FF2-4F15-9BBE-FADA270C36FE}">
      <dsp:nvSpPr>
        <dsp:cNvPr id="0" name=""/>
        <dsp:cNvSpPr/>
      </dsp:nvSpPr>
      <dsp:spPr>
        <a:xfrm>
          <a:off x="3604468" y="3488799"/>
          <a:ext cx="1020663" cy="1020663"/>
        </a:xfrm>
        <a:prstGeom prst="ellipse">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fa-IR" sz="1800" b="1" kern="1200" dirty="0" smtClean="0">
              <a:hlinkClick xmlns:r="http://schemas.openxmlformats.org/officeDocument/2006/relationships" r:id="" action="ppaction://hlinksldjump"/>
            </a:rPr>
            <a:t>عروسک</a:t>
          </a:r>
          <a:endParaRPr lang="fa-IR" sz="1800" b="1" kern="1200" dirty="0"/>
        </a:p>
      </dsp:txBody>
      <dsp:txXfrm>
        <a:off x="3753941" y="3638272"/>
        <a:ext cx="721717" cy="721717"/>
      </dsp:txXfrm>
    </dsp:sp>
    <dsp:sp modelId="{6D762EA2-1241-4C81-B81D-E4A758CCC67C}">
      <dsp:nvSpPr>
        <dsp:cNvPr id="0" name=""/>
        <dsp:cNvSpPr/>
      </dsp:nvSpPr>
      <dsp:spPr>
        <a:xfrm rot="8100000">
          <a:off x="3143234" y="2865641"/>
          <a:ext cx="715486" cy="22324"/>
        </a:xfrm>
        <a:custGeom>
          <a:avLst/>
          <a:gdLst/>
          <a:ahLst/>
          <a:cxnLst/>
          <a:rect l="0" t="0" r="0" b="0"/>
          <a:pathLst>
            <a:path>
              <a:moveTo>
                <a:pt x="0" y="11162"/>
              </a:moveTo>
              <a:lnTo>
                <a:pt x="715486" y="11162"/>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rot="10800000">
        <a:off x="3483091" y="2858916"/>
        <a:ext cx="35774" cy="35774"/>
      </dsp:txXfrm>
    </dsp:sp>
    <dsp:sp modelId="{066A602E-4215-4FCB-8FBC-A71F7391EE76}">
      <dsp:nvSpPr>
        <dsp:cNvPr id="0" name=""/>
        <dsp:cNvSpPr/>
      </dsp:nvSpPr>
      <dsp:spPr>
        <a:xfrm>
          <a:off x="2376824" y="2980293"/>
          <a:ext cx="1020663" cy="1020663"/>
        </a:xfrm>
        <a:prstGeom prst="ellipse">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fa-IR" sz="1800" b="1" kern="1200" dirty="0" smtClean="0">
              <a:hlinkClick xmlns:r="http://schemas.openxmlformats.org/officeDocument/2006/relationships" r:id="" action="ppaction://hlinksldjump"/>
            </a:rPr>
            <a:t>بازي‌هاي</a:t>
          </a:r>
          <a:r>
            <a:rPr lang="fa-IR" sz="1800" b="1" kern="1200" dirty="0" smtClean="0"/>
            <a:t> رايانه اي</a:t>
          </a:r>
          <a:endParaRPr lang="fa-IR" sz="1800" b="1" kern="1200" dirty="0"/>
        </a:p>
      </dsp:txBody>
      <dsp:txXfrm>
        <a:off x="2526297" y="3129766"/>
        <a:ext cx="721717" cy="721717"/>
      </dsp:txXfrm>
    </dsp:sp>
    <dsp:sp modelId="{17FB2DE3-2694-446C-AF52-F294706CD790}">
      <dsp:nvSpPr>
        <dsp:cNvPr id="0" name=""/>
        <dsp:cNvSpPr/>
      </dsp:nvSpPr>
      <dsp:spPr>
        <a:xfrm rot="10800000">
          <a:off x="2888981" y="2251819"/>
          <a:ext cx="715486" cy="22324"/>
        </a:xfrm>
        <a:custGeom>
          <a:avLst/>
          <a:gdLst/>
          <a:ahLst/>
          <a:cxnLst/>
          <a:rect l="0" t="0" r="0" b="0"/>
          <a:pathLst>
            <a:path>
              <a:moveTo>
                <a:pt x="0" y="11162"/>
              </a:moveTo>
              <a:lnTo>
                <a:pt x="715486" y="11162"/>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rot="10800000">
        <a:off x="3228837" y="2245094"/>
        <a:ext cx="35774" cy="35774"/>
      </dsp:txXfrm>
    </dsp:sp>
    <dsp:sp modelId="{196F2910-246D-4D9E-B36C-FB4713EB070E}">
      <dsp:nvSpPr>
        <dsp:cNvPr id="0" name=""/>
        <dsp:cNvSpPr/>
      </dsp:nvSpPr>
      <dsp:spPr>
        <a:xfrm>
          <a:off x="1868318" y="1752649"/>
          <a:ext cx="1020663" cy="1020663"/>
        </a:xfrm>
        <a:prstGeom prst="ellipse">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fa-IR" sz="1800" b="1" kern="1200" dirty="0" smtClean="0">
              <a:hlinkClick xmlns:r="http://schemas.openxmlformats.org/officeDocument/2006/relationships" r:id="" action="ppaction://hlinksldjump"/>
            </a:rPr>
            <a:t>پويانمايي</a:t>
          </a:r>
          <a:endParaRPr lang="fa-IR" sz="1800" b="1" kern="1200" dirty="0" smtClean="0"/>
        </a:p>
      </dsp:txBody>
      <dsp:txXfrm>
        <a:off x="2017791" y="1902122"/>
        <a:ext cx="721717" cy="721717"/>
      </dsp:txXfrm>
    </dsp:sp>
    <dsp:sp modelId="{310F2C9F-EA92-4511-A75D-1874329371A0}">
      <dsp:nvSpPr>
        <dsp:cNvPr id="0" name=""/>
        <dsp:cNvSpPr/>
      </dsp:nvSpPr>
      <dsp:spPr>
        <a:xfrm rot="13500000">
          <a:off x="3143234" y="1637997"/>
          <a:ext cx="715486" cy="22324"/>
        </a:xfrm>
        <a:custGeom>
          <a:avLst/>
          <a:gdLst/>
          <a:ahLst/>
          <a:cxnLst/>
          <a:rect l="0" t="0" r="0" b="0"/>
          <a:pathLst>
            <a:path>
              <a:moveTo>
                <a:pt x="0" y="11162"/>
              </a:moveTo>
              <a:lnTo>
                <a:pt x="715486" y="11162"/>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rot="10800000">
        <a:off x="3483091" y="1631272"/>
        <a:ext cx="35774" cy="35774"/>
      </dsp:txXfrm>
    </dsp:sp>
    <dsp:sp modelId="{8948EA59-3CA1-4C7B-B389-E496DAA2B48F}">
      <dsp:nvSpPr>
        <dsp:cNvPr id="0" name=""/>
        <dsp:cNvSpPr/>
      </dsp:nvSpPr>
      <dsp:spPr>
        <a:xfrm>
          <a:off x="2376824" y="525006"/>
          <a:ext cx="1020663" cy="1020663"/>
        </a:xfrm>
        <a:prstGeom prst="ellipse">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fa-IR" sz="1800" b="1" kern="1200" dirty="0" smtClean="0">
              <a:hlinkClick xmlns:r="http://schemas.openxmlformats.org/officeDocument/2006/relationships" r:id="" action="ppaction://hlinksldjump"/>
            </a:rPr>
            <a:t>دوره‌هاي آموزشي</a:t>
          </a:r>
          <a:endParaRPr lang="fa-IR" sz="1800" b="1" kern="1200" dirty="0"/>
        </a:p>
      </dsp:txBody>
      <dsp:txXfrm>
        <a:off x="2526297" y="674479"/>
        <a:ext cx="721717" cy="72171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685800" y="1143000"/>
            <a:ext cx="7772400" cy="4572000"/>
            <a:chOff x="1371600" y="1143000"/>
            <a:chExt cx="7772400" cy="5715000"/>
          </a:xfrm>
          <a:effectLst>
            <a:reflection blurRad="6350" stA="50000" endA="300" endPos="15500" dist="50800" dir="5400000" sy="-100000" algn="bl" rotWithShape="0"/>
          </a:effectLst>
        </p:grpSpPr>
        <p:sp>
          <p:nvSpPr>
            <p:cNvPr id="8" name="Rectangle 7"/>
            <p:cNvSpPr/>
            <p:nvPr/>
          </p:nvSpPr>
          <p:spPr>
            <a:xfrm>
              <a:off x="1371600" y="1143000"/>
              <a:ext cx="7772400" cy="5715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Rectangle 8"/>
            <p:cNvSpPr/>
            <p:nvPr/>
          </p:nvSpPr>
          <p:spPr>
            <a:xfrm>
              <a:off x="1600200" y="1371600"/>
              <a:ext cx="7315200" cy="54864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0" name="Rectangle 9"/>
            <p:cNvSpPr/>
            <p:nvPr/>
          </p:nvSpPr>
          <p:spPr>
            <a:xfrm>
              <a:off x="1828800" y="1600200"/>
              <a:ext cx="6858000" cy="5257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Title 1"/>
          <p:cNvSpPr>
            <a:spLocks noGrp="1"/>
          </p:cNvSpPr>
          <p:nvPr>
            <p:ph type="ctrTitle"/>
          </p:nvPr>
        </p:nvSpPr>
        <p:spPr>
          <a:xfrm>
            <a:off x="1371600" y="1676401"/>
            <a:ext cx="6400800" cy="1924050"/>
          </a:xfrm>
        </p:spPr>
        <p:txBody>
          <a:bodyPr vert="horz" lIns="91440" tIns="45720" rIns="91440" bIns="45720" rtlCol="0" anchor="b" anchorCtr="0">
            <a:noAutofit/>
          </a:bodyPr>
          <a:lstStyle>
            <a:lvl1pPr algn="ctr" defTabSz="914400" rtl="0" eaLnBrk="1" latinLnBrk="0" hangingPunct="1">
              <a:spcBef>
                <a:spcPct val="0"/>
              </a:spcBef>
              <a:buNone/>
              <a:defRPr sz="3800" kern="1200">
                <a:solidFill>
                  <a:schemeClr val="tx1">
                    <a:lumMod val="75000"/>
                    <a:lumOff val="25000"/>
                  </a:schemeClr>
                </a:solidFill>
                <a:effectLst>
                  <a:innerShdw blurRad="63500">
                    <a:srgbClr val="F1F1F1"/>
                  </a:innerShdw>
                </a:effectLst>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71600" y="4039737"/>
            <a:ext cx="6400800" cy="1522862"/>
          </a:xfrm>
        </p:spPr>
        <p:txBody>
          <a:bodyPr vert="horz" lIns="91440" tIns="45720" rIns="91440" bIns="45720" rtlCol="0">
            <a:normAutofit/>
            <a:scene3d>
              <a:camera prst="orthographicFront"/>
              <a:lightRig rig="balanced" dir="t">
                <a:rot lat="0" lon="0" rev="4200000"/>
              </a:lightRig>
            </a:scene3d>
            <a:sp3d extrusionH="31750" prstMaterial="metal">
              <a:bevelT w="25400" h="12700" prst="softRound"/>
            </a:sp3d>
          </a:bodyPr>
          <a:lstStyle>
            <a:lvl1pPr marL="0" indent="0" algn="ctr" defTabSz="914400" rtl="0" eaLnBrk="1" latinLnBrk="0" hangingPunct="1">
              <a:spcBef>
                <a:spcPts val="1500"/>
              </a:spcBef>
              <a:buClr>
                <a:schemeClr val="bg1">
                  <a:lumMod val="65000"/>
                </a:schemeClr>
              </a:buClr>
              <a:buSzPct val="80000"/>
              <a:buFont typeface="Wingdings 2" pitchFamily="18" charset="2"/>
              <a:buNone/>
              <a:defRPr sz="2000" b="0" kern="1200">
                <a:solidFill>
                  <a:schemeClr val="tx1">
                    <a:lumMod val="50000"/>
                    <a:lumOff val="50000"/>
                  </a:schemeClr>
                </a:solidFill>
                <a:effectLst/>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5867400" y="6574536"/>
            <a:ext cx="2133600" cy="274320"/>
          </a:xfrm>
        </p:spPr>
        <p:txBody>
          <a:bodyPr/>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a:xfrm>
            <a:off x="1143000" y="6574536"/>
            <a:ext cx="2895600" cy="274320"/>
          </a:xfrm>
        </p:spPr>
        <p:txBody>
          <a:bodyPr/>
          <a:lstStyle/>
          <a:p>
            <a:endParaRPr lang="fa-IR"/>
          </a:p>
        </p:txBody>
      </p:sp>
      <p:sp>
        <p:nvSpPr>
          <p:cNvPr id="6" name="Slide Number Placeholder 5"/>
          <p:cNvSpPr>
            <a:spLocks noGrp="1"/>
          </p:cNvSpPr>
          <p:nvPr>
            <p:ph type="sldNum" sz="quarter" idx="12"/>
          </p:nvPr>
        </p:nvSpPr>
        <p:spPr>
          <a:xfrm>
            <a:off x="8778240" y="6574536"/>
            <a:ext cx="365760" cy="274320"/>
          </a:xfrm>
        </p:spPr>
        <p:txBody>
          <a:bodyPr/>
          <a:lstStyle/>
          <a:p>
            <a:fld id="{031B1858-1058-40AE-8BBC-A3176966E6EA}" type="slidenum">
              <a:rPr lang="fa-IR" smtClean="0"/>
              <a:pPr/>
              <a:t>‹#›</a:t>
            </a:fld>
            <a:endParaRPr lang="fa-IR"/>
          </a:p>
        </p:txBody>
      </p:sp>
      <p:cxnSp>
        <p:nvCxnSpPr>
          <p:cNvPr id="11" name="Straight Connector 10"/>
          <p:cNvCxnSpPr/>
          <p:nvPr/>
        </p:nvCxnSpPr>
        <p:spPr>
          <a:xfrm rot="10800000">
            <a:off x="2286000" y="3794763"/>
            <a:ext cx="4572000" cy="1588"/>
          </a:xfrm>
          <a:prstGeom prst="line">
            <a:avLst/>
          </a:prstGeom>
          <a:ln w="28575">
            <a:gradFill>
              <a:gsLst>
                <a:gs pos="0">
                  <a:srgbClr val="BEBFBF"/>
                </a:gs>
                <a:gs pos="100000">
                  <a:srgbClr val="F1F1F1"/>
                </a:gs>
              </a:gsLst>
              <a:lin ang="5400000" scaled="0"/>
            </a:gradFill>
          </a:ln>
          <a:effectLst>
            <a:outerShdw blurRad="635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0" y="1143000"/>
            <a:ext cx="7772400" cy="5715000"/>
            <a:chOff x="1371600" y="1143000"/>
            <a:chExt cx="7772400" cy="5715000"/>
          </a:xfrm>
        </p:grpSpPr>
        <p:sp>
          <p:nvSpPr>
            <p:cNvPr id="8" name="Rectangle 7"/>
            <p:cNvSpPr/>
            <p:nvPr/>
          </p:nvSpPr>
          <p:spPr>
            <a:xfrm>
              <a:off x="1371600" y="1143000"/>
              <a:ext cx="7772400" cy="5715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Rectangle 8"/>
            <p:cNvSpPr/>
            <p:nvPr/>
          </p:nvSpPr>
          <p:spPr>
            <a:xfrm>
              <a:off x="1600200" y="1371600"/>
              <a:ext cx="7315200" cy="54864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0" name="Rectangle 9"/>
            <p:cNvSpPr/>
            <p:nvPr/>
          </p:nvSpPr>
          <p:spPr>
            <a:xfrm>
              <a:off x="1828800" y="1600200"/>
              <a:ext cx="6858000" cy="5257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3" name="Vertical Text Placeholder 2"/>
          <p:cNvSpPr>
            <a:spLocks noGrp="1"/>
          </p:cNvSpPr>
          <p:nvPr>
            <p:ph type="body" orient="vert" idx="1"/>
          </p:nvPr>
        </p:nvSpPr>
        <p:spPr>
          <a:xfrm>
            <a:off x="609600" y="1828801"/>
            <a:ext cx="6553200" cy="454470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a:xfrm>
            <a:off x="5181600" y="6574536"/>
            <a:ext cx="2133600" cy="274320"/>
          </a:xfrm>
        </p:spPr>
        <p:txBody>
          <a:bodyPr/>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a:xfrm>
            <a:off x="457200" y="6574536"/>
            <a:ext cx="2895600" cy="274320"/>
          </a:xfrm>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
        <p:nvSpPr>
          <p:cNvPr id="11" name="Rectangle 10"/>
          <p:cNvSpPr/>
          <p:nvPr/>
        </p:nvSpPr>
        <p:spPr>
          <a:xfrm flipV="1">
            <a:off x="8366760" y="0"/>
            <a:ext cx="777240" cy="6858000"/>
          </a:xfrm>
          <a:prstGeom prst="rect">
            <a:avLst/>
          </a:prstGeom>
          <a:gradFill>
            <a:gsLst>
              <a:gs pos="0">
                <a:schemeClr val="bg1">
                  <a:alpha val="50000"/>
                </a:schemeClr>
              </a:gs>
              <a:gs pos="100000">
                <a:schemeClr val="bg1">
                  <a:alpha val="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2" name="Straight Connector 11"/>
          <p:cNvCxnSpPr/>
          <p:nvPr/>
        </p:nvCxnSpPr>
        <p:spPr>
          <a:xfrm rot="5400000">
            <a:off x="4940146" y="3428206"/>
            <a:ext cx="6858000" cy="1588"/>
          </a:xfrm>
          <a:prstGeom prst="line">
            <a:avLst/>
          </a:prstGeom>
          <a:ln w="57150">
            <a:gradFill>
              <a:gsLst>
                <a:gs pos="0">
                  <a:srgbClr val="BEBFBF"/>
                </a:gs>
                <a:gs pos="100000">
                  <a:srgbClr val="F1F1F1"/>
                </a:gs>
              </a:gsLst>
              <a:lin ang="5400000" scaled="0"/>
            </a:gradFill>
          </a:ln>
          <a:effectLst>
            <a:outerShdw blurRad="635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Vertical Title 1"/>
          <p:cNvSpPr>
            <a:spLocks noGrp="1"/>
          </p:cNvSpPr>
          <p:nvPr>
            <p:ph type="title" orient="vert"/>
          </p:nvPr>
        </p:nvSpPr>
        <p:spPr>
          <a:xfrm>
            <a:off x="8409296" y="152400"/>
            <a:ext cx="734704" cy="5851525"/>
          </a:xfrm>
        </p:spPr>
        <p:txBody>
          <a:bodyPr vert="eaVert" anchor="t" anchorCtr="0"/>
          <a:lstStyle/>
          <a:p>
            <a:r>
              <a:rPr lang="en-US" smtClean="0"/>
              <a:t>Click to edit Master title style</a:t>
            </a:r>
            <a:endParaRPr/>
          </a:p>
        </p:txBody>
      </p:sp>
    </p:spTree>
  </p:cSld>
  <p:clrMapOvr>
    <a:masterClrMapping/>
  </p:clrMapOvr>
  <p:transition spd="slow">
    <p:dissolve/>
  </p:transition>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031B1858-1058-40AE-8BBC-A3176966E6EA}"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031B1858-1058-40AE-8BBC-A3176966E6EA}"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dissolv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2B2705A-08AF-451F-9174-B82AB2625A7F}" type="datetimeFigureOut">
              <a:rPr lang="fa-IR" smtClean="0"/>
              <a:pPr/>
              <a:t>28/06/1437</a:t>
            </a:fld>
            <a:endParaRPr lang="fa-IR"/>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a-IR"/>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31B1858-1058-40AE-8BBC-A3176966E6EA}"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transition spd="slow">
    <p:dissolv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a-IR"/>
          </a:p>
        </p:txBody>
      </p:sp>
      <p:sp>
        <p:nvSpPr>
          <p:cNvPr id="6" name="Slide Number Placeholder 5"/>
          <p:cNvSpPr>
            <a:spLocks noGrp="1"/>
          </p:cNvSpPr>
          <p:nvPr>
            <p:ph type="sldNum" sz="quarter" idx="12"/>
          </p:nvPr>
        </p:nvSpPr>
        <p:spPr>
          <a:xfrm>
            <a:off x="6733952" y="6555112"/>
            <a:ext cx="588336" cy="228600"/>
          </a:xfrm>
        </p:spPr>
        <p:txBody>
          <a:bodyPr/>
          <a:lstStyle>
            <a:extLst/>
          </a:lstStyle>
          <a:p>
            <a:fld id="{031B1858-1058-40AE-8BBC-A3176966E6EA}"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transition spd="slow">
    <p:dissolv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62B2705A-08AF-451F-9174-B82AB2625A7F}" type="datetimeFigureOut">
              <a:rPr lang="fa-IR" smtClean="0"/>
              <a:pPr/>
              <a:t>28/06/1437</a:t>
            </a:fld>
            <a:endParaRPr lang="fa-IR"/>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fa-IR"/>
          </a:p>
        </p:txBody>
      </p:sp>
      <p:sp>
        <p:nvSpPr>
          <p:cNvPr id="4" name="Slide Number Placeholder 3"/>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11"/>
          <p:cNvGrpSpPr/>
          <p:nvPr/>
        </p:nvGrpSpPr>
        <p:grpSpPr>
          <a:xfrm>
            <a:off x="0" y="1143000"/>
            <a:ext cx="7772400" cy="2743200"/>
            <a:chOff x="0" y="1143000"/>
            <a:chExt cx="7772400" cy="2743200"/>
          </a:xfrm>
        </p:grpSpPr>
        <p:sp>
          <p:nvSpPr>
            <p:cNvPr id="9" name="Rectangle 8"/>
            <p:cNvSpPr/>
            <p:nvPr/>
          </p:nvSpPr>
          <p:spPr>
            <a:xfrm>
              <a:off x="0" y="1143000"/>
              <a:ext cx="7772400" cy="27432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0" name="Rectangle 9"/>
            <p:cNvSpPr/>
            <p:nvPr/>
          </p:nvSpPr>
          <p:spPr>
            <a:xfrm>
              <a:off x="0" y="1371600"/>
              <a:ext cx="7543800" cy="2286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Rectangle 10"/>
            <p:cNvSpPr/>
            <p:nvPr/>
          </p:nvSpPr>
          <p:spPr>
            <a:xfrm>
              <a:off x="0" y="1600200"/>
              <a:ext cx="7315200" cy="1828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Title 1"/>
          <p:cNvSpPr>
            <a:spLocks noGrp="1"/>
          </p:cNvSpPr>
          <p:nvPr>
            <p:ph type="title"/>
          </p:nvPr>
        </p:nvSpPr>
        <p:spPr>
          <a:xfrm>
            <a:off x="228600" y="1600200"/>
            <a:ext cx="6858000" cy="1143000"/>
          </a:xfrm>
        </p:spPr>
        <p:txBody>
          <a:bodyPr vert="horz" lIns="91440" tIns="45720" rIns="91440" bIns="45720" rtlCol="0" anchor="b" anchorCtr="0">
            <a:noAutofit/>
          </a:bodyPr>
          <a:lstStyle>
            <a:lvl1pPr algn="l" defTabSz="914400" rtl="0" eaLnBrk="1" latinLnBrk="0" hangingPunct="1">
              <a:spcBef>
                <a:spcPct val="0"/>
              </a:spcBef>
              <a:buNone/>
              <a:defRPr sz="3200" b="0" kern="1200" cap="none" baseline="0">
                <a:solidFill>
                  <a:schemeClr val="tx1">
                    <a:lumMod val="75000"/>
                    <a:lumOff val="25000"/>
                  </a:schemeClr>
                </a:solidFill>
                <a:effectLst>
                  <a:innerShdw blurRad="63500">
                    <a:srgbClr val="F1F1F1"/>
                  </a:innerShdw>
                </a:effectLst>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228600" y="2756848"/>
            <a:ext cx="6858000" cy="640080"/>
          </a:xfrm>
        </p:spPr>
        <p:txBody>
          <a:bodyPr vert="horz" lIns="91440" tIns="45720" rIns="91440" bIns="45720" rtlCol="0" anchor="t" anchorCtr="0">
            <a:normAutofit/>
            <a:scene3d>
              <a:camera prst="orthographicFront"/>
              <a:lightRig rig="balanced" dir="t">
                <a:rot lat="0" lon="0" rev="4200000"/>
              </a:lightRig>
            </a:scene3d>
            <a:sp3d extrusionH="31750" prstMaterial="metal">
              <a:bevelT w="25400" h="12700" prst="softRound"/>
            </a:sp3d>
          </a:bodyPr>
          <a:lstStyle>
            <a:lvl1pPr marL="0" indent="0">
              <a:buNone/>
              <a:defRPr sz="1600" b="0" kern="1200">
                <a:solidFill>
                  <a:schemeClr val="tx1">
                    <a:lumMod val="50000"/>
                    <a:lumOff val="50000"/>
                  </a:schemeClr>
                </a:solidFill>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1500"/>
              </a:spcBef>
              <a:buClr>
                <a:schemeClr val="bg1">
                  <a:lumMod val="65000"/>
                </a:schemeClr>
              </a:buClr>
              <a:buSzPct val="80000"/>
              <a:buFont typeface="Wingdings 2" pitchFamily="18" charset="2"/>
              <a:buNone/>
            </a:pPr>
            <a:r>
              <a:rPr lang="en-US" smtClean="0"/>
              <a:t>Click to edit Master text styles</a:t>
            </a:r>
          </a:p>
        </p:txBody>
      </p:sp>
      <p:sp>
        <p:nvSpPr>
          <p:cNvPr id="4" name="Date Placeholder 3"/>
          <p:cNvSpPr>
            <a:spLocks noGrp="1"/>
          </p:cNvSpPr>
          <p:nvPr>
            <p:ph type="dt" sz="half" idx="10"/>
          </p:nvPr>
        </p:nvSpPr>
        <p:spPr>
          <a:xfrm>
            <a:off x="4953000" y="6574536"/>
            <a:ext cx="2133600" cy="274320"/>
          </a:xfrm>
        </p:spPr>
        <p:txBody>
          <a:bodyPr/>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a:xfrm>
            <a:off x="228600" y="6574536"/>
            <a:ext cx="2895600" cy="274320"/>
          </a:xfrm>
        </p:spPr>
        <p:txBody>
          <a:bodyPr/>
          <a:lstStyle/>
          <a:p>
            <a:endParaRPr lang="fa-IR"/>
          </a:p>
        </p:txBody>
      </p:sp>
      <p:sp>
        <p:nvSpPr>
          <p:cNvPr id="6" name="Slide Number Placeholder 5"/>
          <p:cNvSpPr>
            <a:spLocks noGrp="1"/>
          </p:cNvSpPr>
          <p:nvPr>
            <p:ph type="sldNum" sz="quarter" idx="12"/>
          </p:nvPr>
        </p:nvSpPr>
        <p:spPr>
          <a:xfrm>
            <a:off x="8778240" y="6574536"/>
            <a:ext cx="365760" cy="274320"/>
          </a:xfrm>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31B1858-1058-40AE-8BBC-A3176966E6EA}" type="slidenum">
              <a:rPr lang="fa-IR" smtClean="0"/>
              <a:pPr/>
              <a:t>‹#›</a:t>
            </a:fld>
            <a:endParaRPr lang="fa-I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a:xfrm>
            <a:off x="457200" y="6556248"/>
            <a:ext cx="3657600" cy="228600"/>
          </a:xfrm>
        </p:spPr>
        <p:txBody>
          <a:bodyPr/>
          <a:lstStyle>
            <a:extLst/>
          </a:lstStyle>
          <a:p>
            <a:endParaRPr lang="fa-IR"/>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20" name="Footer Placeholder 19"/>
          <p:cNvSpPr>
            <a:spLocks noGrp="1"/>
          </p:cNvSpPr>
          <p:nvPr>
            <p:ph type="ftr" sz="quarter" idx="11"/>
          </p:nvPr>
        </p:nvSpPr>
        <p:spPr/>
        <p:txBody>
          <a:bodyPr/>
          <a:lstStyle>
            <a:extLst/>
          </a:lstStyle>
          <a:p>
            <a:endParaRPr lang="fa-IR"/>
          </a:p>
        </p:txBody>
      </p:sp>
      <p:sp>
        <p:nvSpPr>
          <p:cNvPr id="10" name="Slide Number Placeholder 9"/>
          <p:cNvSpPr>
            <a:spLocks noGrp="1"/>
          </p:cNvSpPr>
          <p:nvPr>
            <p:ph type="sldNum" sz="quarter" idx="12"/>
          </p:nvPr>
        </p:nvSpPr>
        <p:spPr/>
        <p:txBody>
          <a:bodyPr/>
          <a:lstStyle>
            <a:extLst/>
          </a:lstStyle>
          <a:p>
            <a:fld id="{031B1858-1058-40AE-8BBC-A3176966E6EA}" type="slidenum">
              <a:rPr lang="fa-IR" smtClean="0"/>
              <a:pPr/>
              <a:t>‹#›</a:t>
            </a:fld>
            <a:endParaRPr lang="fa-I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dissolv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31B1858-1058-40AE-8BBC-A3176966E6EA}" type="slidenum">
              <a:rPr lang="fa-IR" smtClean="0"/>
              <a:pPr/>
              <a:t>‹#›</a:t>
            </a:fld>
            <a:endParaRPr lang="fa-I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dissolv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2057400" y="1828800"/>
            <a:ext cx="3108960" cy="4544704"/>
          </a:xfrm>
        </p:spPr>
        <p:txBody>
          <a:bodyPr>
            <a:normAutofit/>
          </a:bodyPr>
          <a:lstStyle>
            <a:lvl1pPr>
              <a:defRPr sz="1800"/>
            </a:lvl1pPr>
            <a:lvl2pPr>
              <a:defRPr sz="1600"/>
            </a:lvl2pPr>
            <a:lvl3pPr>
              <a:defRPr sz="1600"/>
            </a:lvl3pPr>
            <a:lvl4pPr>
              <a:defRPr sz="1600"/>
            </a:lvl4pPr>
            <a:lvl5pPr>
              <a:defRPr sz="1600"/>
            </a:lvl5pPr>
            <a:lvl6pPr>
              <a:defRPr sz="1600"/>
            </a:lvl6pPr>
            <a:lvl7pPr>
              <a:defRPr sz="1600"/>
            </a:lvl7pPr>
            <a:lvl8pPr>
              <a:defRPr sz="1600" baseline="0"/>
            </a:lvl8pPr>
            <a:lvl9pPr>
              <a:defRPr sz="16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5376536" y="1828800"/>
            <a:ext cx="3108960" cy="4544704"/>
          </a:xfrm>
        </p:spPr>
        <p:txBody>
          <a:bodyPr>
            <a:normAutofit/>
          </a:bodyPr>
          <a:lstStyle>
            <a:lvl1pPr>
              <a:defRPr sz="18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031B1858-1058-40AE-8BBC-A3176966E6EA}" type="slidenum">
              <a:rPr lang="fa-IR" smtClean="0"/>
              <a:pPr/>
              <a:t>‹#›</a:t>
            </a:fld>
            <a:endParaRPr lang="fa-I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slow">
    <p:dissolv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31B1858-1058-40AE-8BBC-A3176966E6EA}" type="slidenum">
              <a:rPr lang="fa-IR" smtClean="0"/>
              <a:pPr/>
              <a:t>‹#›</a:t>
            </a:fld>
            <a:endParaRPr lang="fa-I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spd="slow">
    <p:dissolv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2B2705A-08AF-451F-9174-B82AB2625A7F}" type="datetimeFigureOut">
              <a:rPr lang="fa-IR" smtClean="0"/>
              <a:pPr/>
              <a:t>28/06/1437</a:t>
            </a:fld>
            <a:endParaRPr lang="fa-I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fa-I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31B1858-1058-40AE-8BBC-A3176966E6EA}" type="slidenum">
              <a:rPr lang="fa-IR" smtClean="0"/>
              <a:pPr/>
              <a:t>‹#›</a:t>
            </a:fld>
            <a:endParaRPr lang="fa-I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slow">
    <p:dissolv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31B1858-1058-40AE-8BBC-A3176966E6EA}" type="slidenum">
              <a:rPr lang="fa-IR" smtClean="0"/>
              <a:pPr/>
              <a:t>‹#›</a:t>
            </a:fld>
            <a:endParaRPr lang="fa-I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31B1858-1058-40AE-8BBC-A3176966E6EA}" type="slidenum">
              <a:rPr lang="fa-IR" smtClean="0"/>
              <a:pPr/>
              <a:t>‹#›</a:t>
            </a:fld>
            <a:endParaRPr lang="fa-I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transition spd="slow">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2046288" y="1825934"/>
            <a:ext cx="3108960" cy="639762"/>
          </a:xfrm>
        </p:spPr>
        <p:txBody>
          <a:bodyPr anchor="b">
            <a:normAutofit/>
          </a:bodyPr>
          <a:lstStyle>
            <a:lvl1pPr marL="0" indent="0" algn="ctr">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046288" y="2667000"/>
            <a:ext cx="3108960" cy="3720152"/>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5392103" y="1825934"/>
            <a:ext cx="3108960" cy="639762"/>
          </a:xfrm>
        </p:spPr>
        <p:txBody>
          <a:bodyPr anchor="b">
            <a:normAutofit/>
          </a:bodyPr>
          <a:lstStyle>
            <a:lvl1pPr marL="0" indent="0" algn="ctr">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92103" y="2667000"/>
            <a:ext cx="3108960" cy="3720152"/>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31B1858-1058-40AE-8BBC-A3176966E6EA}" type="slidenum">
              <a:rPr lang="fa-IR" smtClean="0"/>
              <a:pPr/>
              <a:t>‹#›</a:t>
            </a:fld>
            <a:endParaRPr lang="fa-IR"/>
          </a:p>
        </p:txBody>
      </p:sp>
      <p:cxnSp>
        <p:nvCxnSpPr>
          <p:cNvPr id="10" name="Straight Connector 9"/>
          <p:cNvCxnSpPr/>
          <p:nvPr/>
        </p:nvCxnSpPr>
        <p:spPr>
          <a:xfrm rot="10800000">
            <a:off x="2071048" y="2548267"/>
            <a:ext cx="6400800" cy="1588"/>
          </a:xfrm>
          <a:prstGeom prst="line">
            <a:avLst/>
          </a:prstGeom>
          <a:ln w="28575">
            <a:gradFill>
              <a:gsLst>
                <a:gs pos="0">
                  <a:srgbClr val="BEBFBF"/>
                </a:gs>
                <a:gs pos="100000">
                  <a:srgbClr val="F1F1F1"/>
                </a:gs>
              </a:gsLst>
              <a:lin ang="5400000" scaled="0"/>
            </a:gradFill>
          </a:ln>
          <a:effectLst>
            <a:outerShdw blurRad="635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dissolv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031B1858-1058-40AE-8BBC-A3176966E6EA}" type="slidenum">
              <a:rPr lang="fa-IR" smtClean="0"/>
              <a:pPr/>
              <a:t>‹#›</a:t>
            </a:fld>
            <a:endParaRPr lang="fa-I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2B2705A-08AF-451F-9174-B82AB2625A7F}" type="datetimeFigureOut">
              <a:rPr lang="fa-IR" smtClean="0"/>
              <a:pPr/>
              <a:t>28/06/1437</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transition spd="slow">
    <p:dissolv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2B2705A-08AF-451F-9174-B82AB2625A7F}" type="datetimeFigureOut">
              <a:rPr lang="fa-IR" smtClean="0"/>
              <a:pPr/>
              <a:t>28/06/1437</a:t>
            </a:fld>
            <a:endParaRPr lang="fa-I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a-I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31B1858-1058-40AE-8BBC-A3176966E6EA}" type="slidenum">
              <a:rPr lang="fa-IR" smtClean="0"/>
              <a:pPr/>
              <a:t>‹#›</a:t>
            </a:fld>
            <a:endParaRPr lang="fa-I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20" name="Footer Placeholder 19"/>
          <p:cNvSpPr>
            <a:spLocks noGrp="1"/>
          </p:cNvSpPr>
          <p:nvPr>
            <p:ph type="ftr" sz="quarter" idx="11"/>
          </p:nvPr>
        </p:nvSpPr>
        <p:spPr/>
        <p:txBody>
          <a:bodyPr/>
          <a:lstStyle>
            <a:extLst/>
          </a:lstStyle>
          <a:p>
            <a:endParaRPr lang="fa-IR"/>
          </a:p>
        </p:txBody>
      </p:sp>
      <p:sp>
        <p:nvSpPr>
          <p:cNvPr id="10" name="Slide Number Placeholder 9"/>
          <p:cNvSpPr>
            <a:spLocks noGrp="1"/>
          </p:cNvSpPr>
          <p:nvPr>
            <p:ph type="sldNum" sz="quarter" idx="12"/>
          </p:nvPr>
        </p:nvSpPr>
        <p:spPr/>
        <p:txBody>
          <a:bodyPr/>
          <a:lstStyle>
            <a:extLst/>
          </a:lstStyle>
          <a:p>
            <a:fld id="{031B1858-1058-40AE-8BBC-A3176966E6EA}" type="slidenum">
              <a:rPr lang="fa-IR" smtClean="0"/>
              <a:pPr/>
              <a:t>‹#›</a:t>
            </a:fld>
            <a:endParaRPr lang="fa-I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dissolv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31B1858-1058-40AE-8BBC-A3176966E6EA}" type="slidenum">
              <a:rPr lang="fa-IR" smtClean="0"/>
              <a:pPr/>
              <a:t>‹#›</a:t>
            </a:fld>
            <a:endParaRPr lang="fa-I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dissolve/>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031B1858-1058-40AE-8BBC-A3176966E6EA}" type="slidenum">
              <a:rPr lang="fa-IR" smtClean="0"/>
              <a:pPr/>
              <a:t>‹#›</a:t>
            </a:fld>
            <a:endParaRPr lang="fa-I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slow">
    <p:dissolve/>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31B1858-1058-40AE-8BBC-A3176966E6EA}" type="slidenum">
              <a:rPr lang="fa-IR" smtClean="0"/>
              <a:pPr/>
              <a:t>‹#›</a:t>
            </a:fld>
            <a:endParaRPr lang="fa-I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spd="slow">
    <p:dissolve/>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11"/>
          <p:cNvGrpSpPr/>
          <p:nvPr/>
        </p:nvGrpSpPr>
        <p:grpSpPr>
          <a:xfrm>
            <a:off x="0" y="0"/>
            <a:ext cx="9144000" cy="6400800"/>
            <a:chOff x="0" y="457200"/>
            <a:chExt cx="9144000" cy="6400800"/>
          </a:xfrm>
          <a:effectLst>
            <a:reflection blurRad="6350" stA="50000" endA="300" endPos="6000" dist="50800" dir="5400000" sy="-100000" algn="bl" rotWithShape="0"/>
          </a:effectLst>
        </p:grpSpPr>
        <p:sp>
          <p:nvSpPr>
            <p:cNvPr id="11" name="Rectangle 10"/>
            <p:cNvSpPr/>
            <p:nvPr/>
          </p:nvSpPr>
          <p:spPr>
            <a:xfrm>
              <a:off x="0" y="457200"/>
              <a:ext cx="9144000" cy="6400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0" name="Rectangle 9"/>
            <p:cNvSpPr/>
            <p:nvPr/>
          </p:nvSpPr>
          <p:spPr>
            <a:xfrm>
              <a:off x="228600" y="685800"/>
              <a:ext cx="8686800" cy="61722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Rectangle 8"/>
            <p:cNvSpPr/>
            <p:nvPr/>
          </p:nvSpPr>
          <p:spPr>
            <a:xfrm>
              <a:off x="457200" y="914400"/>
              <a:ext cx="8229600" cy="59436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6" name="Rectangle 5"/>
            <p:cNvSpPr/>
            <p:nvPr/>
          </p:nvSpPr>
          <p:spPr>
            <a:xfrm>
              <a:off x="685800" y="1143000"/>
              <a:ext cx="7772400" cy="5715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7" name="Rectangle 6"/>
            <p:cNvSpPr/>
            <p:nvPr/>
          </p:nvSpPr>
          <p:spPr>
            <a:xfrm>
              <a:off x="914400" y="1371600"/>
              <a:ext cx="7315200" cy="54864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8" name="Rectangle 7"/>
            <p:cNvSpPr/>
            <p:nvPr/>
          </p:nvSpPr>
          <p:spPr>
            <a:xfrm>
              <a:off x="1143000" y="1600200"/>
              <a:ext cx="6858000" cy="5257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Date Placeholder 1"/>
          <p:cNvSpPr>
            <a:spLocks noGrp="1"/>
          </p:cNvSpPr>
          <p:nvPr>
            <p:ph type="dt" sz="half" idx="10"/>
          </p:nvPr>
        </p:nvSpPr>
        <p:spPr>
          <a:xfrm>
            <a:off x="5867400" y="6574536"/>
            <a:ext cx="2133600" cy="274320"/>
          </a:xfrm>
        </p:spPr>
        <p:txBody>
          <a:bodyPr/>
          <a:lstStyle/>
          <a:p>
            <a:fld id="{62B2705A-08AF-451F-9174-B82AB2625A7F}" type="datetimeFigureOut">
              <a:rPr lang="fa-IR" smtClean="0"/>
              <a:pPr/>
              <a:t>28/06/1437</a:t>
            </a:fld>
            <a:endParaRPr lang="fa-IR"/>
          </a:p>
        </p:txBody>
      </p:sp>
      <p:sp>
        <p:nvSpPr>
          <p:cNvPr id="3" name="Footer Placeholder 2"/>
          <p:cNvSpPr>
            <a:spLocks noGrp="1"/>
          </p:cNvSpPr>
          <p:nvPr>
            <p:ph type="ftr" sz="quarter" idx="11"/>
          </p:nvPr>
        </p:nvSpPr>
        <p:spPr>
          <a:xfrm>
            <a:off x="1143000" y="6574536"/>
            <a:ext cx="2895600" cy="274320"/>
          </a:xfrm>
        </p:spPr>
        <p:txBody>
          <a:bodyPr/>
          <a:lstStyle/>
          <a:p>
            <a:endParaRPr lang="fa-IR"/>
          </a:p>
        </p:txBody>
      </p:sp>
      <p:sp>
        <p:nvSpPr>
          <p:cNvPr id="4" name="Slide Number Placeholder 3"/>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2B2705A-08AF-451F-9174-B82AB2625A7F}" type="datetimeFigureOut">
              <a:rPr lang="fa-IR" smtClean="0"/>
              <a:pPr/>
              <a:t>28/06/1437</a:t>
            </a:fld>
            <a:endParaRPr lang="fa-I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a-I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031B1858-1058-40AE-8BBC-A3176966E6EA}"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031B1858-1058-40AE-8BBC-A3176966E6EA}" type="slidenum">
              <a:rPr lang="fa-IR" smtClean="0"/>
              <a:pPr/>
              <a:t>‹#›</a:t>
            </a:fld>
            <a:endParaRPr lang="fa-I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371600" y="1143000"/>
            <a:ext cx="7772400" cy="5257800"/>
            <a:chOff x="1371600" y="1143000"/>
            <a:chExt cx="7772400" cy="5715000"/>
          </a:xfrm>
          <a:effectLst>
            <a:reflection blurRad="6350" stA="50000" endA="300" endPos="6000" dist="50800" dir="5400000" sy="-100000" algn="bl" rotWithShape="0"/>
          </a:effectLst>
        </p:grpSpPr>
        <p:sp>
          <p:nvSpPr>
            <p:cNvPr id="9" name="Rectangle 8"/>
            <p:cNvSpPr/>
            <p:nvPr/>
          </p:nvSpPr>
          <p:spPr>
            <a:xfrm>
              <a:off x="1371600" y="1143000"/>
              <a:ext cx="7772400" cy="5715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0" name="Rectangle 9"/>
            <p:cNvSpPr/>
            <p:nvPr/>
          </p:nvSpPr>
          <p:spPr>
            <a:xfrm>
              <a:off x="1600200" y="1371600"/>
              <a:ext cx="7315200" cy="54864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Rectangle 10"/>
            <p:cNvSpPr/>
            <p:nvPr/>
          </p:nvSpPr>
          <p:spPr>
            <a:xfrm>
              <a:off x="1828800" y="1600200"/>
              <a:ext cx="6858000" cy="5257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3" name="Content Placeholder 2"/>
          <p:cNvSpPr>
            <a:spLocks noGrp="1"/>
          </p:cNvSpPr>
          <p:nvPr>
            <p:ph idx="1"/>
          </p:nvPr>
        </p:nvSpPr>
        <p:spPr>
          <a:xfrm>
            <a:off x="3575050" y="1828800"/>
            <a:ext cx="4926013" cy="4343400"/>
          </a:xfrm>
        </p:spPr>
        <p:txBody>
          <a:bodyPr>
            <a:normAutofit/>
          </a:bodyPr>
          <a:lstStyle>
            <a:lvl1pPr>
              <a:defRPr sz="18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828800" y="2133600"/>
            <a:ext cx="1371600" cy="3886200"/>
          </a:xfrm>
        </p:spPr>
        <p:txBody>
          <a:bodyPr/>
          <a:lstStyle>
            <a:lvl1pPr marL="0" indent="0">
              <a:buNone/>
              <a:defRPr sz="14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
        <p:nvSpPr>
          <p:cNvPr id="13" name="Rectangle 12"/>
          <p:cNvSpPr/>
          <p:nvPr/>
        </p:nvSpPr>
        <p:spPr>
          <a:xfrm rot="5400000">
            <a:off x="3268981" y="-3268981"/>
            <a:ext cx="777240" cy="7315200"/>
          </a:xfrm>
          <a:prstGeom prst="rect">
            <a:avLst/>
          </a:prstGeom>
          <a:gradFill flip="none" rotWithShape="1">
            <a:gsLst>
              <a:gs pos="0">
                <a:schemeClr val="bg1">
                  <a:alpha val="50000"/>
                </a:schemeClr>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a:xfrm rot="10800000">
            <a:off x="1" y="789296"/>
            <a:ext cx="7315200" cy="1588"/>
          </a:xfrm>
          <a:prstGeom prst="line">
            <a:avLst/>
          </a:prstGeom>
          <a:ln w="57150">
            <a:gradFill>
              <a:gsLst>
                <a:gs pos="0">
                  <a:srgbClr val="BEBFBF"/>
                </a:gs>
                <a:gs pos="100000">
                  <a:srgbClr val="F1F1F1"/>
                </a:gs>
              </a:gsLst>
              <a:lin ang="5400000" scaled="0"/>
            </a:gradFill>
          </a:ln>
          <a:effectLst>
            <a:outerShdw blurRad="635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 y="94678"/>
            <a:ext cx="7315200" cy="778778"/>
          </a:xfrm>
        </p:spPr>
        <p:txBody>
          <a:bodyPr vert="horz" lIns="91440" tIns="45720" rIns="91440" bIns="45720" rtlCol="0" anchor="b" anchorCtr="0">
            <a:noAutofit/>
          </a:bodyPr>
          <a:lstStyle>
            <a:lvl1pPr algn="l" defTabSz="914400" rtl="0" eaLnBrk="1" latinLnBrk="0" hangingPunct="1">
              <a:spcBef>
                <a:spcPct val="0"/>
              </a:spcBef>
              <a:buNone/>
              <a:defRPr sz="3200" kern="1200">
                <a:solidFill>
                  <a:schemeClr val="tx1">
                    <a:lumMod val="75000"/>
                    <a:lumOff val="25000"/>
                  </a:schemeClr>
                </a:solidFill>
                <a:effectLst>
                  <a:innerShdw blurRad="114300">
                    <a:srgbClr val="F1F1F1"/>
                  </a:innerShdw>
                </a:effectLst>
                <a:latin typeface="+mj-lt"/>
                <a:ea typeface="+mj-ea"/>
                <a:cs typeface="+mj-cs"/>
              </a:defRPr>
            </a:lvl1pPr>
          </a:lstStyle>
          <a:p>
            <a:r>
              <a:rPr lang="en-US" smtClean="0"/>
              <a:t>Click to edit Master title style</a:t>
            </a:r>
            <a:endParaRPr/>
          </a:p>
        </p:txBody>
      </p:sp>
    </p:spTree>
  </p:cSld>
  <p:clrMapOvr>
    <a:masterClrMapping/>
  </p:clrMapOvr>
  <p:transition spd="slow">
    <p:dissolve/>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31B1858-1058-40AE-8BBC-A3176966E6EA}" type="slidenum">
              <a:rPr lang="fa-IR" smtClean="0"/>
              <a:pPr/>
              <a:t>‹#›</a:t>
            </a:fld>
            <a:endParaRPr lang="fa-IR"/>
          </a:p>
        </p:txBody>
      </p:sp>
      <p:sp>
        <p:nvSpPr>
          <p:cNvPr id="14" name="Footer Placeholder 13"/>
          <p:cNvSpPr>
            <a:spLocks noGrp="1"/>
          </p:cNvSpPr>
          <p:nvPr>
            <p:ph type="ftr" sz="quarter" idx="12"/>
          </p:nvPr>
        </p:nvSpPr>
        <p:spPr/>
        <p:txBody>
          <a:bodyPr/>
          <a:lstStyle/>
          <a:p>
            <a:endParaRPr lang="fa-IR"/>
          </a:p>
        </p:txBody>
      </p:sp>
    </p:spTree>
  </p:cSld>
  <p:clrMapOvr>
    <a:overrideClrMapping bg1="lt1" tx1="dk1" bg2="lt2" tx2="dk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62B2705A-08AF-451F-9174-B82AB2625A7F}" type="datetimeFigureOut">
              <a:rPr lang="fa-IR" smtClean="0"/>
              <a:pPr/>
              <a:t>28/06/1437</a:t>
            </a:fld>
            <a:endParaRPr lang="fa-IR"/>
          </a:p>
        </p:txBody>
      </p:sp>
      <p:sp>
        <p:nvSpPr>
          <p:cNvPr id="10" name="Slide Number Placeholder 9"/>
          <p:cNvSpPr>
            <a:spLocks noGrp="1"/>
          </p:cNvSpPr>
          <p:nvPr>
            <p:ph type="sldNum" sz="quarter" idx="16"/>
          </p:nvPr>
        </p:nvSpPr>
        <p:spPr/>
        <p:txBody>
          <a:bodyPr rtlCol="0"/>
          <a:lstStyle/>
          <a:p>
            <a:fld id="{031B1858-1058-40AE-8BBC-A3176966E6EA}" type="slidenum">
              <a:rPr lang="fa-IR" smtClean="0"/>
              <a:pPr/>
              <a:t>‹#›</a:t>
            </a:fld>
            <a:endParaRPr lang="fa-IR"/>
          </a:p>
        </p:txBody>
      </p:sp>
      <p:sp>
        <p:nvSpPr>
          <p:cNvPr id="12" name="Footer Placeholder 11"/>
          <p:cNvSpPr>
            <a:spLocks noGrp="1"/>
          </p:cNvSpPr>
          <p:nvPr>
            <p:ph type="ftr" sz="quarter" idx="17"/>
          </p:nvPr>
        </p:nvSpPr>
        <p:spPr/>
        <p:txBody>
          <a:bodyPr rtlCol="0"/>
          <a:lstStyle/>
          <a:p>
            <a:endParaRPr lang="fa-IR"/>
          </a:p>
        </p:txBody>
      </p:sp>
    </p:spTree>
  </p:cSld>
  <p:clrMapOvr>
    <a:masterClrMapping/>
  </p:clrMapOvr>
  <p:transition spd="slow">
    <p:dissolve/>
  </p:transition>
  <p:timing>
    <p:tnLst>
      <p:par>
        <p:cTn id="1" dur="indefinite" restart="never" nodeType="tmRoot"/>
      </p:par>
    </p:tnLst>
  </p:timing>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62B2705A-08AF-451F-9174-B82AB2625A7F}" type="datetimeFigureOut">
              <a:rPr lang="fa-IR" smtClean="0"/>
              <a:pPr/>
              <a:t>28/06/1437</a:t>
            </a:fld>
            <a:endParaRPr lang="fa-IR"/>
          </a:p>
        </p:txBody>
      </p:sp>
      <p:sp>
        <p:nvSpPr>
          <p:cNvPr id="12" name="Slide Number Placeholder 11"/>
          <p:cNvSpPr>
            <a:spLocks noGrp="1"/>
          </p:cNvSpPr>
          <p:nvPr>
            <p:ph type="sldNum" sz="quarter" idx="16"/>
          </p:nvPr>
        </p:nvSpPr>
        <p:spPr/>
        <p:txBody>
          <a:bodyPr rtlCol="0"/>
          <a:lstStyle/>
          <a:p>
            <a:fld id="{031B1858-1058-40AE-8BBC-A3176966E6EA}" type="slidenum">
              <a:rPr lang="fa-IR" smtClean="0"/>
              <a:pPr/>
              <a:t>‹#›</a:t>
            </a:fld>
            <a:endParaRPr lang="fa-IR"/>
          </a:p>
        </p:txBody>
      </p:sp>
      <p:sp>
        <p:nvSpPr>
          <p:cNvPr id="14" name="Footer Placeholder 13"/>
          <p:cNvSpPr>
            <a:spLocks noGrp="1"/>
          </p:cNvSpPr>
          <p:nvPr>
            <p:ph type="ftr" sz="quarter" idx="17"/>
          </p:nvPr>
        </p:nvSpPr>
        <p:spPr/>
        <p:txBody>
          <a:bodyPr rtlCol="0"/>
          <a:lstStyle/>
          <a:p>
            <a:endParaRPr lang="fa-I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spd="slow">
    <p:dissolve/>
  </p:transition>
  <p:timing>
    <p:tnLst>
      <p:par>
        <p:cTn id="1" dur="indefinite" restart="never" nodeType="tmRoot"/>
      </p:par>
    </p:tnLst>
  </p:timing>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031B1858-1058-40AE-8BBC-A3176966E6EA}" type="slidenum">
              <a:rPr lang="fa-IR" smtClean="0"/>
              <a:pPr/>
              <a:t>‹#›</a:t>
            </a:fld>
            <a:endParaRPr lang="fa-I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dissolve/>
  </p:transition>
  <p:timing>
    <p:tnLst>
      <p:par>
        <p:cTn id="1" dur="indefinite" restart="never" nodeType="tmRoot"/>
      </p:par>
    </p:tnLst>
  </p:timing>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62B2705A-08AF-451F-9174-B82AB2625A7F}" type="datetimeFigureOut">
              <a:rPr lang="fa-IR" smtClean="0"/>
              <a:pPr/>
              <a:t>28/06/1437</a:t>
            </a:fld>
            <a:endParaRPr lang="fa-I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031B1858-1058-40AE-8BBC-A3176966E6EA}" type="slidenum">
              <a:rPr lang="fa-IR" smtClean="0"/>
              <a:pPr/>
              <a:t>‹#›</a:t>
            </a:fld>
            <a:endParaRPr lang="fa-IR"/>
          </a:p>
        </p:txBody>
      </p:sp>
      <p:sp>
        <p:nvSpPr>
          <p:cNvPr id="14" name="Footer Placeholder 13"/>
          <p:cNvSpPr>
            <a:spLocks noGrp="1"/>
          </p:cNvSpPr>
          <p:nvPr>
            <p:ph type="ftr" sz="quarter" idx="12"/>
          </p:nvPr>
        </p:nvSpPr>
        <p:spPr>
          <a:xfrm>
            <a:off x="1600200" y="6248206"/>
            <a:ext cx="4572000" cy="365125"/>
          </a:xfrm>
        </p:spPr>
        <p:txBody>
          <a:bodyPr rtlCol="0"/>
          <a:lstStyle/>
          <a:p>
            <a:endParaRPr lang="fa-I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a:xfrm>
            <a:off x="457201" y="6248207"/>
            <a:ext cx="5573483" cy="365125"/>
          </a:xfrm>
        </p:spPr>
        <p:txBody>
          <a:bodyPr/>
          <a:lstStyle/>
          <a:p>
            <a:endParaRPr lang="fa-I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031B1858-1058-40AE-8BBC-A3176966E6EA}"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62B2705A-08AF-451F-9174-B82AB2625A7F}" type="datetimeFigureOut">
              <a:rPr lang="fa-IR" smtClean="0"/>
              <a:pPr/>
              <a:t>28/06/1437</a:t>
            </a:fld>
            <a:endParaRPr lang="fa-I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fa-I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031B1858-1058-40AE-8BBC-A3176966E6EA}"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8" name="Rectangle 17"/>
          <p:cNvSpPr/>
          <p:nvPr/>
        </p:nvSpPr>
        <p:spPr>
          <a:xfrm rot="5400000">
            <a:off x="3268980" y="-3268981"/>
            <a:ext cx="777240" cy="7315200"/>
          </a:xfrm>
          <a:prstGeom prst="rect">
            <a:avLst/>
          </a:prstGeom>
          <a:gradFill flip="none" rotWithShape="1">
            <a:gsLst>
              <a:gs pos="0">
                <a:schemeClr val="bg1">
                  <a:alpha val="50000"/>
                </a:schemeClr>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cxnSp>
        <p:nvCxnSpPr>
          <p:cNvPr id="19" name="Straight Connector 18"/>
          <p:cNvCxnSpPr/>
          <p:nvPr/>
        </p:nvCxnSpPr>
        <p:spPr>
          <a:xfrm rot="10800000">
            <a:off x="0" y="789296"/>
            <a:ext cx="7315200" cy="1588"/>
          </a:xfrm>
          <a:prstGeom prst="line">
            <a:avLst/>
          </a:prstGeom>
          <a:ln w="57150">
            <a:gradFill>
              <a:gsLst>
                <a:gs pos="0">
                  <a:srgbClr val="BEBFBF"/>
                </a:gs>
                <a:gs pos="100000">
                  <a:srgbClr val="F1F1F1"/>
                </a:gs>
              </a:gsLst>
              <a:lin ang="5400000" scaled="0"/>
            </a:gradFill>
          </a:ln>
          <a:effectLst>
            <a:outerShdw blurRad="635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8" name="Group 13"/>
          <p:cNvGrpSpPr/>
          <p:nvPr/>
        </p:nvGrpSpPr>
        <p:grpSpPr>
          <a:xfrm>
            <a:off x="1371600" y="1143000"/>
            <a:ext cx="7772400" cy="5257800"/>
            <a:chOff x="1371600" y="1143000"/>
            <a:chExt cx="7772400" cy="5715000"/>
          </a:xfrm>
          <a:effectLst>
            <a:reflection blurRad="6350" stA="50000" endA="300" endPos="6000" dist="50800" dir="5400000" sy="-100000" algn="bl" rotWithShape="0"/>
          </a:effectLst>
        </p:grpSpPr>
        <p:sp>
          <p:nvSpPr>
            <p:cNvPr id="15" name="Rectangle 14"/>
            <p:cNvSpPr/>
            <p:nvPr/>
          </p:nvSpPr>
          <p:spPr>
            <a:xfrm>
              <a:off x="1371600" y="1143000"/>
              <a:ext cx="7772400" cy="5715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6" name="Rectangle 15"/>
            <p:cNvSpPr/>
            <p:nvPr/>
          </p:nvSpPr>
          <p:spPr>
            <a:xfrm>
              <a:off x="1600200" y="1371600"/>
              <a:ext cx="7315200" cy="54864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7" name="Rectangle 16"/>
            <p:cNvSpPr/>
            <p:nvPr/>
          </p:nvSpPr>
          <p:spPr>
            <a:xfrm>
              <a:off x="1828800" y="1600200"/>
              <a:ext cx="6858000" cy="5257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Title 1"/>
          <p:cNvSpPr>
            <a:spLocks noGrp="1"/>
          </p:cNvSpPr>
          <p:nvPr>
            <p:ph type="title"/>
          </p:nvPr>
        </p:nvSpPr>
        <p:spPr>
          <a:xfrm>
            <a:off x="0" y="91440"/>
            <a:ext cx="7315200" cy="777240"/>
          </a:xfrm>
        </p:spPr>
        <p:txBody>
          <a:bodyPr vert="horz" lIns="91440" tIns="45720" rIns="91440" bIns="45720" rtlCol="0" anchor="b" anchorCtr="0">
            <a:noAutofit/>
          </a:bodyPr>
          <a:lstStyle>
            <a:lvl1pPr algn="l" defTabSz="914400" rtl="0" eaLnBrk="1" latinLnBrk="0" hangingPunct="1">
              <a:spcBef>
                <a:spcPct val="0"/>
              </a:spcBef>
              <a:buNone/>
              <a:defRPr sz="3200" kern="1200">
                <a:solidFill>
                  <a:schemeClr val="tx1">
                    <a:lumMod val="75000"/>
                    <a:lumOff val="25000"/>
                  </a:schemeClr>
                </a:solidFill>
                <a:effectLst>
                  <a:innerShdw blurRad="114300">
                    <a:srgbClr val="F1F1F1"/>
                  </a:inn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3575304" y="1828800"/>
            <a:ext cx="4928616" cy="4562856"/>
          </a:xfrm>
          <a:effectLst>
            <a:reflection blurRad="6350" stA="50000" endA="300" endPos="6000" dist="50800" dir="5400000" sy="-100000" algn="bl" rotWithShape="0"/>
            <a:softEdge rad="31750"/>
          </a:effectLst>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1828800" y="2130552"/>
            <a:ext cx="1371600" cy="3886200"/>
          </a:xfrm>
        </p:spPr>
        <p:txBody>
          <a:bodyPr vert="horz" lIns="91440" tIns="45720" rIns="91440" bIns="45720" rtlCol="0">
            <a:normAutofit/>
            <a:scene3d>
              <a:camera prst="orthographicFront"/>
              <a:lightRig rig="balanced" dir="t">
                <a:rot lat="0" lon="0" rev="4200000"/>
              </a:lightRig>
            </a:scene3d>
            <a:sp3d extrusionH="57150" prstMaterial="metal">
              <a:bevelT w="25400" h="12700" prst="softRound"/>
            </a:sp3d>
          </a:bodyPr>
          <a:lstStyle>
            <a:lvl1pPr marL="0" indent="0">
              <a:buNone/>
              <a:defRPr sz="1400" b="0" kern="1200">
                <a:solidFill>
                  <a:schemeClr val="tx1">
                    <a:lumMod val="65000"/>
                    <a:lumOff val="35000"/>
                  </a:schemeClr>
                </a:solidFill>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1500"/>
              </a:spcBef>
              <a:buClr>
                <a:schemeClr val="bg1">
                  <a:lumMod val="65000"/>
                </a:schemeClr>
              </a:buClr>
              <a:buSzPct val="80000"/>
              <a:buFont typeface="Wingdings 2" pitchFamily="18" charset="2"/>
              <a:buNone/>
            </a:pPr>
            <a:r>
              <a:rPr lang="en-US" smtClean="0"/>
              <a:t>Click to edit Master text styles</a:t>
            </a:r>
          </a:p>
        </p:txBody>
      </p:sp>
      <p:sp>
        <p:nvSpPr>
          <p:cNvPr id="5" name="Date Placeholder 4"/>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2B2705A-08AF-451F-9174-B82AB2625A7F}" type="datetimeFigureOut">
              <a:rPr lang="fa-IR" smtClean="0"/>
              <a:pPr/>
              <a:t>28/06/1437</a:t>
            </a:fld>
            <a:endParaRPr lang="fa-IR"/>
          </a:p>
        </p:txBody>
      </p:sp>
      <p:sp>
        <p:nvSpPr>
          <p:cNvPr id="9" name="Slide Number Placeholder 8"/>
          <p:cNvSpPr>
            <a:spLocks noGrp="1"/>
          </p:cNvSpPr>
          <p:nvPr>
            <p:ph type="sldNum" sz="quarter" idx="15"/>
          </p:nvPr>
        </p:nvSpPr>
        <p:spPr/>
        <p:txBody>
          <a:bodyPr rtlCol="0"/>
          <a:lstStyle/>
          <a:p>
            <a:fld id="{031B1858-1058-40AE-8BBC-A3176966E6EA}" type="slidenum">
              <a:rPr lang="fa-IR" smtClean="0"/>
              <a:pPr/>
              <a:t>‹#›</a:t>
            </a:fld>
            <a:endParaRPr lang="fa-IR"/>
          </a:p>
        </p:txBody>
      </p:sp>
      <p:sp>
        <p:nvSpPr>
          <p:cNvPr id="10" name="Footer Placeholder 9"/>
          <p:cNvSpPr>
            <a:spLocks noGrp="1"/>
          </p:cNvSpPr>
          <p:nvPr>
            <p:ph type="ftr" sz="quarter" idx="16"/>
          </p:nvPr>
        </p:nvSpPr>
        <p:spPr/>
        <p:txBody>
          <a:bodyPr rtlCol="0"/>
          <a:lstStyle/>
          <a:p>
            <a:endParaRPr lang="fa-IR"/>
          </a:p>
        </p:txBody>
      </p:sp>
    </p:spTree>
  </p:cSld>
  <p:clrMapOvr>
    <a:masterClrMapping/>
  </p:clrMapOvr>
  <p:transition spd="slow">
    <p:dissolve/>
  </p:transition>
  <p:timing>
    <p:tnLst>
      <p:par>
        <p:cTn id="1" dur="indefinite" restart="never" nodeType="tmRoot"/>
      </p:par>
    </p:tnLst>
  </p:timing>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fa-I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031B1858-1058-40AE-8BBC-A3176966E6EA}"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dissolve/>
  </p:transition>
  <p:timing>
    <p:tnLst>
      <p:par>
        <p:cTn id="1" dur="indefinite" restart="never" nodeType="tmRoot"/>
      </p:par>
    </p:tnLst>
  </p:timing>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31B1858-1058-40AE-8BBC-A3176966E6EA}" type="slidenum">
              <a:rPr lang="fa-IR" smtClean="0"/>
              <a:pPr/>
              <a:t>‹#›</a:t>
            </a:fld>
            <a:endParaRPr lang="fa-I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spd="slow">
    <p:dissolve/>
  </p:transition>
  <p:timing>
    <p:tnLst>
      <p:par>
        <p:cTn id="1" dur="indefinite" restart="never" nodeType="tmRoot"/>
      </p:par>
    </p:tnLst>
  </p:timing>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2B2705A-08AF-451F-9174-B82AB2625A7F}" type="datetimeFigureOut">
              <a:rPr lang="fa-IR" smtClean="0"/>
              <a:pPr/>
              <a:t>28/06/1437</a:t>
            </a:fld>
            <a:endParaRPr lang="fa-IR"/>
          </a:p>
        </p:txBody>
      </p:sp>
      <p:sp>
        <p:nvSpPr>
          <p:cNvPr id="7" name="Slide Number Placeholder 6"/>
          <p:cNvSpPr>
            <a:spLocks noGrp="1"/>
          </p:cNvSpPr>
          <p:nvPr>
            <p:ph type="sldNum" sz="quarter" idx="11"/>
          </p:nvPr>
        </p:nvSpPr>
        <p:spPr/>
        <p:txBody>
          <a:bodyPr rtlCol="0"/>
          <a:lstStyle/>
          <a:p>
            <a:fld id="{031B1858-1058-40AE-8BBC-A3176966E6EA}" type="slidenum">
              <a:rPr lang="fa-IR" smtClean="0"/>
              <a:pPr/>
              <a:t>‹#›</a:t>
            </a:fld>
            <a:endParaRPr lang="fa-IR"/>
          </a:p>
        </p:txBody>
      </p:sp>
      <p:sp>
        <p:nvSpPr>
          <p:cNvPr id="8" name="Footer Placeholder 7"/>
          <p:cNvSpPr>
            <a:spLocks noGrp="1"/>
          </p:cNvSpPr>
          <p:nvPr>
            <p:ph type="ftr" sz="quarter" idx="12"/>
          </p:nvPr>
        </p:nvSpPr>
        <p:spPr/>
        <p:txBody>
          <a:bodyPr rtlCol="0"/>
          <a:lstStyle/>
          <a:p>
            <a:endParaRPr lang="fa-IR"/>
          </a:p>
        </p:txBody>
      </p:sp>
    </p:spTree>
  </p:cSld>
  <p:clrMapOvr>
    <a:masterClrMapping/>
  </p:clrMapOvr>
  <p:transition spd="slow">
    <p:dissolve/>
  </p:transition>
  <p:timing>
    <p:tnLst>
      <p:par>
        <p:cTn id="1" dur="indefinite" restart="never" nodeType="tmRoot"/>
      </p:par>
    </p:tnLst>
  </p:timing>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62B2705A-08AF-451F-9174-B82AB2625A7F}" type="datetimeFigureOut">
              <a:rPr lang="fa-IR" smtClean="0"/>
              <a:pPr/>
              <a:t>28/06/1437</a:t>
            </a:fld>
            <a:endParaRPr lang="fa-IR"/>
          </a:p>
        </p:txBody>
      </p:sp>
      <p:sp>
        <p:nvSpPr>
          <p:cNvPr id="22" name="Slide Number Placeholder 21"/>
          <p:cNvSpPr>
            <a:spLocks noGrp="1"/>
          </p:cNvSpPr>
          <p:nvPr>
            <p:ph type="sldNum" sz="quarter" idx="15"/>
          </p:nvPr>
        </p:nvSpPr>
        <p:spPr/>
        <p:txBody>
          <a:bodyPr rtlCol="0"/>
          <a:lstStyle/>
          <a:p>
            <a:fld id="{031B1858-1058-40AE-8BBC-A3176966E6EA}" type="slidenum">
              <a:rPr lang="fa-IR" smtClean="0"/>
              <a:pPr/>
              <a:t>‹#›</a:t>
            </a:fld>
            <a:endParaRPr lang="fa-IR"/>
          </a:p>
        </p:txBody>
      </p:sp>
      <p:sp>
        <p:nvSpPr>
          <p:cNvPr id="23" name="Footer Placeholder 22"/>
          <p:cNvSpPr>
            <a:spLocks noGrp="1"/>
          </p:cNvSpPr>
          <p:nvPr>
            <p:ph type="ftr" sz="quarter" idx="16"/>
          </p:nvPr>
        </p:nvSpPr>
        <p:spPr/>
        <p:txBody>
          <a:bodyPr rtlCol="0"/>
          <a:lstStyle/>
          <a:p>
            <a:endParaRPr lang="fa-IR"/>
          </a:p>
        </p:txBody>
      </p:sp>
    </p:spTree>
  </p:cSld>
  <p:clrMapOvr>
    <a:overrideClrMapping bg1="lt1" tx1="dk1" bg2="lt2" tx2="dk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2B2705A-08AF-451F-9174-B82AB2625A7F}" type="datetimeFigureOut">
              <a:rPr lang="fa-IR" smtClean="0"/>
              <a:pPr/>
              <a:t>28/06/1437</a:t>
            </a:fld>
            <a:endParaRPr lang="fa-IR"/>
          </a:p>
        </p:txBody>
      </p:sp>
      <p:sp>
        <p:nvSpPr>
          <p:cNvPr id="18" name="Slide Number Placeholder 17"/>
          <p:cNvSpPr>
            <a:spLocks noGrp="1"/>
          </p:cNvSpPr>
          <p:nvPr>
            <p:ph type="sldNum" sz="quarter" idx="11"/>
          </p:nvPr>
        </p:nvSpPr>
        <p:spPr/>
        <p:txBody>
          <a:bodyPr rtlCol="0"/>
          <a:lstStyle/>
          <a:p>
            <a:fld id="{031B1858-1058-40AE-8BBC-A3176966E6EA}" type="slidenum">
              <a:rPr lang="fa-IR" smtClean="0"/>
              <a:pPr/>
              <a:t>‹#›</a:t>
            </a:fld>
            <a:endParaRPr lang="fa-IR"/>
          </a:p>
        </p:txBody>
      </p:sp>
      <p:sp>
        <p:nvSpPr>
          <p:cNvPr id="21" name="Footer Placeholder 20"/>
          <p:cNvSpPr>
            <a:spLocks noGrp="1"/>
          </p:cNvSpPr>
          <p:nvPr>
            <p:ph type="ftr" sz="quarter" idx="12"/>
          </p:nvPr>
        </p:nvSpPr>
        <p:spPr/>
        <p:txBody>
          <a:bodyPr rtlCol="0"/>
          <a:lstStyle/>
          <a:p>
            <a:endParaRPr lang="fa-IR"/>
          </a:p>
        </p:txBody>
      </p:sp>
    </p:spTree>
  </p:cSld>
  <p:clrMapOvr>
    <a:masterClrMapping/>
  </p:clrMapOvr>
  <p:transition spd="slow">
    <p:dissolve/>
  </p:transition>
  <p:timing>
    <p:tnLst>
      <p:par>
        <p:cTn id="1" dur="indefinite" restart="never" nodeType="tmRoot"/>
      </p:par>
    </p:tnLst>
  </p:timing>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B2705A-08AF-451F-9174-B82AB2625A7F}" type="datetimeFigureOut">
              <a:rPr lang="fa-IR" smtClean="0"/>
              <a:pPr/>
              <a:t>28/06/1437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4.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4" name="Group 14"/>
          <p:cNvGrpSpPr/>
          <p:nvPr/>
        </p:nvGrpSpPr>
        <p:grpSpPr>
          <a:xfrm>
            <a:off x="1371600" y="1143000"/>
            <a:ext cx="7772400" cy="5715000"/>
            <a:chOff x="1371600" y="1143000"/>
            <a:chExt cx="7772400" cy="5715000"/>
          </a:xfrm>
        </p:grpSpPr>
        <p:sp>
          <p:nvSpPr>
            <p:cNvPr id="11" name="Rectangle 10"/>
            <p:cNvSpPr/>
            <p:nvPr/>
          </p:nvSpPr>
          <p:spPr>
            <a:xfrm>
              <a:off x="1371600" y="1143000"/>
              <a:ext cx="7772400" cy="5715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4" name="Rectangle 13"/>
            <p:cNvSpPr/>
            <p:nvPr/>
          </p:nvSpPr>
          <p:spPr>
            <a:xfrm>
              <a:off x="1600200" y="1371600"/>
              <a:ext cx="7315200" cy="54864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Rectangle 11"/>
            <p:cNvSpPr/>
            <p:nvPr/>
          </p:nvSpPr>
          <p:spPr>
            <a:xfrm>
              <a:off x="1828800" y="1600200"/>
              <a:ext cx="6858000" cy="5257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10" name="Rectangle 9"/>
          <p:cNvSpPr/>
          <p:nvPr/>
        </p:nvSpPr>
        <p:spPr>
          <a:xfrm>
            <a:off x="0" y="0"/>
            <a:ext cx="777240" cy="6858000"/>
          </a:xfrm>
          <a:prstGeom prst="rect">
            <a:avLst/>
          </a:prstGeom>
          <a:gradFill>
            <a:gsLst>
              <a:gs pos="0">
                <a:schemeClr val="bg1">
                  <a:alpha val="50000"/>
                </a:schemeClr>
              </a:gs>
              <a:gs pos="100000">
                <a:schemeClr val="bg1">
                  <a:alpha val="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Text Placeholder 2"/>
          <p:cNvSpPr>
            <a:spLocks noGrp="1"/>
          </p:cNvSpPr>
          <p:nvPr>
            <p:ph type="body" idx="1"/>
          </p:nvPr>
        </p:nvSpPr>
        <p:spPr>
          <a:xfrm>
            <a:off x="2057400" y="1828800"/>
            <a:ext cx="6400800" cy="4544704"/>
          </a:xfrm>
          <a:prstGeom prst="rect">
            <a:avLst/>
          </a:prstGeom>
        </p:spPr>
        <p:txBody>
          <a:bodyPr vert="horz" lIns="91440" tIns="45720" rIns="91440" bIns="45720" rtlCol="0">
            <a:normAutofit/>
            <a:scene3d>
              <a:camera prst="orthographicFront"/>
              <a:lightRig rig="balanced" dir="t">
                <a:rot lat="0" lon="0" rev="4200000"/>
              </a:lightRig>
            </a:scene3d>
            <a:sp3d extrusionH="31750" prstMaterial="metal">
              <a:bevelT w="25400" h="12700" prst="softRound"/>
            </a:sp3d>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Slide Number Placeholder 5"/>
          <p:cNvSpPr>
            <a:spLocks noGrp="1"/>
          </p:cNvSpPr>
          <p:nvPr>
            <p:ph type="sldNum" sz="quarter" idx="4"/>
          </p:nvPr>
        </p:nvSpPr>
        <p:spPr>
          <a:xfrm>
            <a:off x="8778240" y="6574536"/>
            <a:ext cx="365760" cy="274320"/>
          </a:xfrm>
          <a:prstGeom prst="rect">
            <a:avLst/>
          </a:prstGeom>
        </p:spPr>
        <p:txBody>
          <a:bodyPr vert="horz" lIns="45720" tIns="45720" rIns="45720" bIns="45720" rtlCol="0" anchor="ctr"/>
          <a:lstStyle>
            <a:lvl1pPr algn="r">
              <a:defRPr sz="1200">
                <a:solidFill>
                  <a:schemeClr val="tx1">
                    <a:lumMod val="50000"/>
                    <a:lumOff val="50000"/>
                  </a:schemeClr>
                </a:solidFill>
              </a:defRPr>
            </a:lvl1pPr>
          </a:lstStyle>
          <a:p>
            <a:fld id="{031B1858-1058-40AE-8BBC-A3176966E6EA}" type="slidenum">
              <a:rPr lang="fa-IR" smtClean="0"/>
              <a:pPr/>
              <a:t>‹#›</a:t>
            </a:fld>
            <a:endParaRPr lang="fa-IR"/>
          </a:p>
        </p:txBody>
      </p:sp>
      <p:cxnSp>
        <p:nvCxnSpPr>
          <p:cNvPr id="9" name="Straight Connector 8"/>
          <p:cNvCxnSpPr/>
          <p:nvPr/>
        </p:nvCxnSpPr>
        <p:spPr>
          <a:xfrm rot="5400000">
            <a:off x="-2667000" y="3429000"/>
            <a:ext cx="6858000" cy="1588"/>
          </a:xfrm>
          <a:prstGeom prst="line">
            <a:avLst/>
          </a:prstGeom>
          <a:ln w="57150">
            <a:gradFill>
              <a:gsLst>
                <a:gs pos="0">
                  <a:srgbClr val="BEBFBF"/>
                </a:gs>
                <a:gs pos="100000">
                  <a:srgbClr val="F1F1F1"/>
                </a:gs>
              </a:gsLst>
              <a:lin ang="5400000" scaled="0"/>
            </a:gradFill>
          </a:ln>
          <a:effectLst>
            <a:outerShdw blurRad="635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6" name="Date Placeholder 15"/>
          <p:cNvSpPr>
            <a:spLocks noGrp="1"/>
          </p:cNvSpPr>
          <p:nvPr>
            <p:ph type="dt" sz="half" idx="2"/>
          </p:nvPr>
        </p:nvSpPr>
        <p:spPr>
          <a:xfrm>
            <a:off x="6553200" y="6574536"/>
            <a:ext cx="2133600" cy="274320"/>
          </a:xfrm>
          <a:prstGeom prst="rect">
            <a:avLst/>
          </a:prstGeom>
        </p:spPr>
        <p:txBody>
          <a:bodyPr vert="horz" lIns="91440" tIns="45720" rIns="0" bIns="45720" rtlCol="0" anchor="ctr"/>
          <a:lstStyle>
            <a:lvl1pPr algn="r">
              <a:defRPr sz="1200">
                <a:solidFill>
                  <a:schemeClr val="tx1">
                    <a:lumMod val="50000"/>
                    <a:lumOff val="50000"/>
                  </a:schemeClr>
                </a:solidFill>
              </a:defRPr>
            </a:lvl1pPr>
          </a:lstStyle>
          <a:p>
            <a:fld id="{62B2705A-08AF-451F-9174-B82AB2625A7F}" type="datetimeFigureOut">
              <a:rPr lang="fa-IR" smtClean="0"/>
              <a:pPr/>
              <a:t>28/06/1437</a:t>
            </a:fld>
            <a:endParaRPr lang="fa-IR"/>
          </a:p>
        </p:txBody>
      </p:sp>
      <p:sp>
        <p:nvSpPr>
          <p:cNvPr id="17" name="Footer Placeholder 16"/>
          <p:cNvSpPr>
            <a:spLocks noGrp="1"/>
          </p:cNvSpPr>
          <p:nvPr>
            <p:ph type="ftr" sz="quarter" idx="3"/>
          </p:nvPr>
        </p:nvSpPr>
        <p:spPr>
          <a:xfrm>
            <a:off x="1828800" y="6574536"/>
            <a:ext cx="2895600" cy="274320"/>
          </a:xfrm>
          <a:prstGeom prst="rect">
            <a:avLst/>
          </a:prstGeom>
        </p:spPr>
        <p:txBody>
          <a:bodyPr vert="horz" lIns="0" tIns="45720" rIns="91440" bIns="45720" rtlCol="0" anchor="ctr"/>
          <a:lstStyle>
            <a:lvl1pPr algn="l">
              <a:defRPr sz="1200">
                <a:solidFill>
                  <a:schemeClr val="tx1">
                    <a:lumMod val="50000"/>
                    <a:lumOff val="50000"/>
                  </a:schemeClr>
                </a:solidFill>
              </a:defRPr>
            </a:lvl1pPr>
          </a:lstStyle>
          <a:p>
            <a:endParaRPr lang="fa-IR"/>
          </a:p>
        </p:txBody>
      </p:sp>
      <p:sp>
        <p:nvSpPr>
          <p:cNvPr id="2" name="Title Placeholder 1"/>
          <p:cNvSpPr>
            <a:spLocks noGrp="1"/>
          </p:cNvSpPr>
          <p:nvPr>
            <p:ph type="title"/>
          </p:nvPr>
        </p:nvSpPr>
        <p:spPr>
          <a:xfrm rot="16200000">
            <a:off x="-2660177" y="3005919"/>
            <a:ext cx="6248400" cy="846161"/>
          </a:xfrm>
          <a:prstGeom prst="rect">
            <a:avLst/>
          </a:prstGeom>
        </p:spPr>
        <p:txBody>
          <a:bodyPr vert="horz" lIns="91440" tIns="45720" rIns="91440" bIns="45720" rtlCol="0" anchor="b" anchorCtr="0">
            <a:noAutofit/>
          </a:bodyPr>
          <a:lstStyle/>
          <a:p>
            <a:r>
              <a:rPr lang="en-US" smtClean="0"/>
              <a:t>Click to edit Master title style</a:t>
            </a:r>
            <a:endParaRPr/>
          </a:p>
        </p:txBody>
      </p:sp>
    </p:spTree>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 id="2147483856" r:id="rId6"/>
    <p:sldLayoutId id="2147483857" r:id="rId7"/>
    <p:sldLayoutId id="2147483858" r:id="rId8"/>
    <p:sldLayoutId id="2147483859" r:id="rId9"/>
    <p:sldLayoutId id="2147483860" r:id="rId10"/>
    <p:sldLayoutId id="2147483861" r:id="rId11"/>
  </p:sldLayoutIdLst>
  <p:transition spd="slow">
    <p:dissolve/>
  </p:transition>
  <p:txStyles>
    <p:titleStyle>
      <a:lvl1pPr algn="l" defTabSz="914400" rtl="1" eaLnBrk="1" latinLnBrk="0" hangingPunct="1">
        <a:spcBef>
          <a:spcPct val="0"/>
        </a:spcBef>
        <a:buNone/>
        <a:defRPr sz="4000" kern="1200">
          <a:solidFill>
            <a:schemeClr val="tx1">
              <a:lumMod val="75000"/>
              <a:lumOff val="25000"/>
            </a:schemeClr>
          </a:solidFill>
          <a:effectLst>
            <a:innerShdw blurRad="63500">
              <a:srgbClr val="F1F1F1"/>
            </a:innerShdw>
          </a:effectLst>
          <a:latin typeface="+mj-lt"/>
          <a:ea typeface="+mj-ea"/>
          <a:cs typeface="+mj-cs"/>
        </a:defRPr>
      </a:lvl1pPr>
    </p:titleStyle>
    <p:bodyStyle>
      <a:lvl1pPr marL="342900" indent="-342900" algn="r" defTabSz="914400" rtl="1" eaLnBrk="1" latinLnBrk="0" hangingPunct="1">
        <a:spcBef>
          <a:spcPts val="1500"/>
        </a:spcBef>
        <a:buClr>
          <a:schemeClr val="tx1">
            <a:lumMod val="50000"/>
            <a:lumOff val="50000"/>
          </a:schemeClr>
        </a:buClr>
        <a:buSzPct val="80000"/>
        <a:buFont typeface="Wingdings" pitchFamily="2" charset="2"/>
        <a:buChar char=""/>
        <a:defRPr sz="2000" b="0" kern="1200">
          <a:solidFill>
            <a:schemeClr val="tx1">
              <a:lumMod val="65000"/>
              <a:lumOff val="35000"/>
            </a:schemeClr>
          </a:solidFill>
          <a:effectLst/>
          <a:latin typeface="+mn-lt"/>
          <a:ea typeface="+mn-ea"/>
          <a:cs typeface="+mn-cs"/>
        </a:defRPr>
      </a:lvl1pPr>
      <a:lvl2pPr marL="682625" indent="-341313" algn="r" defTabSz="914400" rtl="1" eaLnBrk="1" latinLnBrk="0" hangingPunct="1">
        <a:spcBef>
          <a:spcPts val="1500"/>
        </a:spcBef>
        <a:buClr>
          <a:schemeClr val="tx1">
            <a:lumMod val="50000"/>
            <a:lumOff val="50000"/>
          </a:schemeClr>
        </a:buClr>
        <a:buSzPct val="100000"/>
        <a:buFont typeface="Wingdings" pitchFamily="2" charset="2"/>
        <a:buChar char=""/>
        <a:defRPr sz="1800" b="0" kern="1200">
          <a:solidFill>
            <a:schemeClr val="tx1">
              <a:lumMod val="65000"/>
              <a:lumOff val="35000"/>
            </a:schemeClr>
          </a:solidFill>
          <a:effectLst/>
          <a:latin typeface="+mn-lt"/>
          <a:ea typeface="+mn-ea"/>
          <a:cs typeface="+mn-cs"/>
        </a:defRPr>
      </a:lvl2pPr>
      <a:lvl3pPr marL="1023938" indent="-341313" algn="r" defTabSz="914400" rtl="1" eaLnBrk="1" latinLnBrk="0" hangingPunct="1">
        <a:spcBef>
          <a:spcPts val="1500"/>
        </a:spcBef>
        <a:buClr>
          <a:schemeClr val="tx1">
            <a:lumMod val="50000"/>
            <a:lumOff val="50000"/>
          </a:schemeClr>
        </a:buClr>
        <a:buSzPct val="80000"/>
        <a:buFont typeface="Wingdings" pitchFamily="2" charset="2"/>
        <a:buChar char=""/>
        <a:defRPr sz="1800" b="0" kern="1200">
          <a:solidFill>
            <a:schemeClr val="tx1">
              <a:lumMod val="65000"/>
              <a:lumOff val="35000"/>
            </a:schemeClr>
          </a:solidFill>
          <a:effectLst/>
          <a:latin typeface="+mn-lt"/>
          <a:ea typeface="+mn-ea"/>
          <a:cs typeface="+mn-cs"/>
        </a:defRPr>
      </a:lvl3pPr>
      <a:lvl4pPr marL="1377950" indent="-354013" algn="r" defTabSz="914400" rtl="1" eaLnBrk="1" latinLnBrk="0" hangingPunct="1">
        <a:spcBef>
          <a:spcPts val="1500"/>
        </a:spcBef>
        <a:buClr>
          <a:schemeClr val="tx1">
            <a:lumMod val="50000"/>
            <a:lumOff val="50000"/>
          </a:schemeClr>
        </a:buClr>
        <a:buSzPct val="100000"/>
        <a:buFont typeface="Wingdings" pitchFamily="2" charset="2"/>
        <a:buChar char=""/>
        <a:defRPr sz="1800" b="0" kern="1200">
          <a:solidFill>
            <a:schemeClr val="tx1">
              <a:lumMod val="65000"/>
              <a:lumOff val="35000"/>
            </a:schemeClr>
          </a:solidFill>
          <a:effectLst/>
          <a:latin typeface="+mn-lt"/>
          <a:ea typeface="+mn-ea"/>
          <a:cs typeface="+mn-cs"/>
        </a:defRPr>
      </a:lvl4pPr>
      <a:lvl5pPr marL="1719263" indent="-341313" algn="r" defTabSz="914400" rtl="1" eaLnBrk="1" latinLnBrk="0" hangingPunct="1">
        <a:spcBef>
          <a:spcPts val="1500"/>
        </a:spcBef>
        <a:buClr>
          <a:schemeClr val="tx1">
            <a:lumMod val="50000"/>
            <a:lumOff val="50000"/>
          </a:schemeClr>
        </a:buClr>
        <a:buSzPct val="80000"/>
        <a:buFont typeface="Wingdings" pitchFamily="2" charset="2"/>
        <a:buChar char=""/>
        <a:defRPr sz="1800" b="0" kern="1200">
          <a:solidFill>
            <a:schemeClr val="tx1">
              <a:lumMod val="65000"/>
              <a:lumOff val="35000"/>
            </a:schemeClr>
          </a:solidFill>
          <a:effectLst/>
          <a:latin typeface="+mn-lt"/>
          <a:ea typeface="+mn-ea"/>
          <a:cs typeface="+mn-cs"/>
        </a:defRPr>
      </a:lvl5pPr>
      <a:lvl6pPr marL="2057400" indent="-349250" algn="r" defTabSz="914400" rtl="1" eaLnBrk="1" latinLnBrk="0" hangingPunct="1">
        <a:spcBef>
          <a:spcPts val="1500"/>
        </a:spcBef>
        <a:buClr>
          <a:schemeClr val="tx1">
            <a:lumMod val="50000"/>
            <a:lumOff val="50000"/>
          </a:schemeClr>
        </a:buClr>
        <a:buSzPct val="100000"/>
        <a:buFont typeface="Wingdings" pitchFamily="2" charset="2"/>
        <a:buChar char=""/>
        <a:defRPr sz="1800" b="0" kern="1200">
          <a:solidFill>
            <a:schemeClr val="tx1">
              <a:lumMod val="65000"/>
              <a:lumOff val="35000"/>
            </a:schemeClr>
          </a:solidFill>
          <a:effectLst/>
          <a:latin typeface="+mn-lt"/>
          <a:ea typeface="+mn-ea"/>
          <a:cs typeface="+mn-cs"/>
        </a:defRPr>
      </a:lvl6pPr>
      <a:lvl7pPr marL="2406650" indent="-349250" algn="r" defTabSz="914400" rtl="1" eaLnBrk="1" latinLnBrk="0" hangingPunct="1">
        <a:spcBef>
          <a:spcPts val="1500"/>
        </a:spcBef>
        <a:buClr>
          <a:schemeClr val="tx1">
            <a:lumMod val="50000"/>
            <a:lumOff val="50000"/>
          </a:schemeClr>
        </a:buClr>
        <a:buSzPct val="80000"/>
        <a:buFont typeface="Wingdings" pitchFamily="2" charset="2"/>
        <a:buChar char=""/>
        <a:defRPr sz="1800" b="0" kern="1200">
          <a:solidFill>
            <a:schemeClr val="tx1">
              <a:lumMod val="65000"/>
              <a:lumOff val="35000"/>
            </a:schemeClr>
          </a:solidFill>
          <a:effectLst/>
          <a:latin typeface="+mn-lt"/>
          <a:ea typeface="+mn-ea"/>
          <a:cs typeface="+mn-cs"/>
        </a:defRPr>
      </a:lvl7pPr>
      <a:lvl8pPr marL="2743200" indent="-349250" algn="r" defTabSz="914400" rtl="1" eaLnBrk="1" latinLnBrk="0" hangingPunct="1">
        <a:spcBef>
          <a:spcPts val="1500"/>
        </a:spcBef>
        <a:buClr>
          <a:schemeClr val="tx1">
            <a:lumMod val="50000"/>
            <a:lumOff val="50000"/>
          </a:schemeClr>
        </a:buClr>
        <a:buFont typeface="Wingdings" pitchFamily="2" charset="2"/>
        <a:buChar char=""/>
        <a:defRPr sz="1800" b="0" kern="1200" baseline="0">
          <a:solidFill>
            <a:schemeClr val="tx1">
              <a:lumMod val="65000"/>
              <a:lumOff val="35000"/>
            </a:schemeClr>
          </a:solidFill>
          <a:effectLst/>
          <a:latin typeface="+mn-lt"/>
          <a:ea typeface="+mn-ea"/>
          <a:cs typeface="+mn-cs"/>
        </a:defRPr>
      </a:lvl8pPr>
      <a:lvl9pPr marL="3092450" indent="-349250" algn="r" defTabSz="914400" rtl="1" eaLnBrk="1" latinLnBrk="0" hangingPunct="1">
        <a:spcBef>
          <a:spcPts val="1500"/>
        </a:spcBef>
        <a:buClr>
          <a:schemeClr val="tx1">
            <a:lumMod val="50000"/>
            <a:lumOff val="50000"/>
          </a:schemeClr>
        </a:buClr>
        <a:buSzPct val="80000"/>
        <a:buFont typeface="Wingdings" pitchFamily="2" charset="2"/>
        <a:buChar char=""/>
        <a:defRPr sz="1800" b="0" kern="1200" baseline="0">
          <a:solidFill>
            <a:schemeClr val="tx1">
              <a:lumMod val="65000"/>
              <a:lumOff val="35000"/>
            </a:schemeClr>
          </a:solidFill>
          <a:effectLst/>
          <a:latin typeface="+mn-lt"/>
          <a:ea typeface="+mn-ea"/>
          <a:cs typeface="+mn-cs"/>
        </a:defRPr>
      </a:lvl9pPr>
    </p:bodyStyle>
    <p:otherStyle>
      <a:defPPr>
        <a:defRP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2B2705A-08AF-451F-9174-B82AB2625A7F}" type="datetimeFigureOut">
              <a:rPr lang="fa-IR" smtClean="0"/>
              <a:pPr/>
              <a:t>28/06/1437</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31B1858-1058-40AE-8BBC-A3176966E6EA}"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4019" r:id="rId1"/>
    <p:sldLayoutId id="2147484020" r:id="rId2"/>
    <p:sldLayoutId id="2147484021" r:id="rId3"/>
    <p:sldLayoutId id="2147484022" r:id="rId4"/>
    <p:sldLayoutId id="2147484023" r:id="rId5"/>
    <p:sldLayoutId id="2147484024" r:id="rId6"/>
    <p:sldLayoutId id="2147484025" r:id="rId7"/>
    <p:sldLayoutId id="2147484026" r:id="rId8"/>
    <p:sldLayoutId id="2147484027" r:id="rId9"/>
    <p:sldLayoutId id="2147484028" r:id="rId10"/>
    <p:sldLayoutId id="2147484029" r:id="rId11"/>
  </p:sldLayoutIdLst>
  <p:transition spd="slow">
    <p:dissolve/>
  </p:transition>
  <p:timing>
    <p:tnLst>
      <p:par>
        <p:cTn id="1" dur="indefinite" restart="never" nodeType="tmRoot"/>
      </p:par>
    </p:tnLst>
  </p:timing>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2B2705A-08AF-451F-9174-B82AB2625A7F}" type="datetimeFigureOut">
              <a:rPr lang="fa-IR" smtClean="0"/>
              <a:pPr/>
              <a:t>28/06/1437</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31B1858-1058-40AE-8BBC-A3176966E6EA}"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99" r:id="rId1"/>
    <p:sldLayoutId id="2147483900" r:id="rId2"/>
    <p:sldLayoutId id="2147483901" r:id="rId3"/>
    <p:sldLayoutId id="2147483902" r:id="rId4"/>
    <p:sldLayoutId id="2147483903" r:id="rId5"/>
    <p:sldLayoutId id="2147483904" r:id="rId6"/>
    <p:sldLayoutId id="2147483905" r:id="rId7"/>
    <p:sldLayoutId id="2147483906" r:id="rId8"/>
    <p:sldLayoutId id="2147483907" r:id="rId9"/>
    <p:sldLayoutId id="2147483908" r:id="rId10"/>
    <p:sldLayoutId id="2147483909" r:id="rId11"/>
  </p:sldLayoutIdLst>
  <p:transition spd="slow">
    <p:dissolve/>
  </p:transition>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2B2705A-08AF-451F-9174-B82AB2625A7F}" type="datetimeFigureOut">
              <a:rPr lang="fa-IR" smtClean="0"/>
              <a:pPr/>
              <a:t>28/06/1437</a:t>
            </a:fld>
            <a:endParaRPr lang="fa-IR"/>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a-IR"/>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31B1858-1058-40AE-8BBC-A3176966E6EA}"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911" r:id="rId1"/>
    <p:sldLayoutId id="2147483912" r:id="rId2"/>
    <p:sldLayoutId id="2147483913" r:id="rId3"/>
    <p:sldLayoutId id="2147483914" r:id="rId4"/>
    <p:sldLayoutId id="2147483915" r:id="rId5"/>
    <p:sldLayoutId id="2147483916" r:id="rId6"/>
    <p:sldLayoutId id="2147483917" r:id="rId7"/>
    <p:sldLayoutId id="2147483918" r:id="rId8"/>
    <p:sldLayoutId id="2147483919" r:id="rId9"/>
    <p:sldLayoutId id="2147483920" r:id="rId10"/>
    <p:sldLayoutId id="2147483921" r:id="rId11"/>
  </p:sldLayoutIdLst>
  <p:transition spd="slow">
    <p:dissolve/>
  </p:transition>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2B2705A-08AF-451F-9174-B82AB2625A7F}" type="datetimeFigureOut">
              <a:rPr lang="fa-IR" smtClean="0"/>
              <a:pPr/>
              <a:t>28/06/1437</a:t>
            </a:fld>
            <a:endParaRPr lang="fa-I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a-I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31B1858-1058-40AE-8BBC-A3176966E6EA}" type="slidenum">
              <a:rPr lang="fa-IR" smtClean="0"/>
              <a:pPr/>
              <a:t>‹#›</a:t>
            </a:fld>
            <a:endParaRPr lang="fa-I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 id="2147483928" r:id="rId6"/>
    <p:sldLayoutId id="2147483929" r:id="rId7"/>
    <p:sldLayoutId id="2147483930" r:id="rId8"/>
    <p:sldLayoutId id="2147483931" r:id="rId9"/>
    <p:sldLayoutId id="2147483932" r:id="rId10"/>
    <p:sldLayoutId id="2147483933" r:id="rId11"/>
  </p:sldLayoutIdLst>
  <p:transition spd="slow">
    <p:dissolve/>
  </p:transition>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2B2705A-08AF-451F-9174-B82AB2625A7F}" type="datetimeFigureOut">
              <a:rPr lang="fa-IR" smtClean="0"/>
              <a:pPr/>
              <a:t>28/06/1437</a:t>
            </a:fld>
            <a:endParaRPr lang="fa-I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a-I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31B1858-1058-40AE-8BBC-A3176966E6EA}"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947" r:id="rId1"/>
    <p:sldLayoutId id="2147483948" r:id="rId2"/>
    <p:sldLayoutId id="2147483949" r:id="rId3"/>
    <p:sldLayoutId id="2147483950" r:id="rId4"/>
    <p:sldLayoutId id="2147483951" r:id="rId5"/>
    <p:sldLayoutId id="2147483952" r:id="rId6"/>
    <p:sldLayoutId id="2147483953" r:id="rId7"/>
    <p:sldLayoutId id="2147483954" r:id="rId8"/>
    <p:sldLayoutId id="2147483955" r:id="rId9"/>
    <p:sldLayoutId id="2147483956" r:id="rId10"/>
    <p:sldLayoutId id="2147483957" r:id="rId11"/>
  </p:sldLayoutIdLst>
  <p:transition spd="slow">
    <p:dissolve/>
  </p:transition>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2B2705A-08AF-451F-9174-B82AB2625A7F}" type="datetimeFigureOut">
              <a:rPr lang="fa-IR" smtClean="0"/>
              <a:pPr/>
              <a:t>28/06/1437</a:t>
            </a:fld>
            <a:endParaRPr lang="fa-I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a-I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31B1858-1058-40AE-8BBC-A3176966E6EA}" type="slidenum">
              <a:rPr lang="fa-IR" smtClean="0"/>
              <a:pPr/>
              <a:t>‹#›</a:t>
            </a:fld>
            <a:endParaRPr lang="fa-I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 id="2147483975" r:id="rId5"/>
    <p:sldLayoutId id="2147483976" r:id="rId6"/>
    <p:sldLayoutId id="2147483977" r:id="rId7"/>
    <p:sldLayoutId id="2147483978" r:id="rId8"/>
    <p:sldLayoutId id="2147483979" r:id="rId9"/>
    <p:sldLayoutId id="2147483980" r:id="rId10"/>
    <p:sldLayoutId id="2147483981" r:id="rId11"/>
  </p:sldLayoutIdLst>
  <p:transition spd="slow">
    <p:dissolve/>
  </p:transition>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2B2705A-08AF-451F-9174-B82AB2625A7F}" type="datetimeFigureOut">
              <a:rPr lang="fa-IR" smtClean="0"/>
              <a:pPr/>
              <a:t>28/06/1437</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31B1858-1058-40AE-8BBC-A3176966E6EA}"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Lst>
  <p:transition spd="slow">
    <p:dissolve/>
  </p:transition>
  <p:timing>
    <p:tnLst>
      <p:par>
        <p:cTn id="1" dur="indefinite" restart="never" nodeType="tmRoot"/>
      </p:par>
    </p:tnLst>
  </p:timing>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62B2705A-08AF-451F-9174-B82AB2625A7F}" type="datetimeFigureOut">
              <a:rPr lang="fa-IR" smtClean="0"/>
              <a:pPr/>
              <a:t>28/06/1437</a:t>
            </a:fld>
            <a:endParaRPr lang="fa-I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a-I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31B1858-1058-40AE-8BBC-A3176966E6EA}"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Lst>
  <p:transition spd="slow">
    <p:dissolve/>
  </p:transition>
  <p:timing>
    <p:tnLst>
      <p:par>
        <p:cTn id="1" dur="indefinite" restart="never" nodeType="tmRoot"/>
      </p:par>
    </p:tnLst>
  </p:timing>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2B2705A-08AF-451F-9174-B82AB2625A7F}" type="datetimeFigureOut">
              <a:rPr lang="fa-IR" smtClean="0"/>
              <a:pPr/>
              <a:t>28/06/1437</a:t>
            </a:fld>
            <a:endParaRPr lang="fa-I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a-I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31B1858-1058-40AE-8BBC-A3176966E6EA}"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4007" r:id="rId1"/>
    <p:sldLayoutId id="2147484008" r:id="rId2"/>
    <p:sldLayoutId id="2147484009" r:id="rId3"/>
    <p:sldLayoutId id="2147484010" r:id="rId4"/>
    <p:sldLayoutId id="2147484011" r:id="rId5"/>
    <p:sldLayoutId id="2147484012" r:id="rId6"/>
    <p:sldLayoutId id="2147484013" r:id="rId7"/>
    <p:sldLayoutId id="2147484014" r:id="rId8"/>
    <p:sldLayoutId id="2147484015" r:id="rId9"/>
    <p:sldLayoutId id="2147484016" r:id="rId10"/>
    <p:sldLayoutId id="2147484017" r:id="rId11"/>
  </p:sldLayoutIdLst>
  <p:transition spd="slow">
    <p:dissolve/>
  </p:transition>
  <p:timing>
    <p:tnLst>
      <p:par>
        <p:cTn id="1" dur="indefinite" restart="never" nodeType="tmRoot"/>
      </p:par>
    </p:tnLst>
  </p:timing>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57.xml"/></Relationships>
</file>

<file path=ppt/slides/_rels/slide24.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4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9.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slide" Target="slide35.xml"/><Relationship Id="rId2" Type="http://schemas.openxmlformats.org/officeDocument/2006/relationships/diagramData" Target="../diagrams/data5.xml"/><Relationship Id="rId1" Type="http://schemas.openxmlformats.org/officeDocument/2006/relationships/slideLayout" Target="../slideLayouts/slideLayout90.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7.xml.rels><?xml version="1.0" encoding="UTF-8" standalone="yes"?>
<Relationships xmlns="http://schemas.openxmlformats.org/package/2006/relationships"><Relationship Id="rId2" Type="http://schemas.openxmlformats.org/officeDocument/2006/relationships/slide" Target="slide36.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slide" Target="slide36.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slide" Target="slide36.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slide" Target="slide36.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slide" Target="slide36.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slide" Target="slide35.xml"/><Relationship Id="rId2" Type="http://schemas.openxmlformats.org/officeDocument/2006/relationships/diagramData" Target="../diagrams/data6.xml"/><Relationship Id="rId1" Type="http://schemas.openxmlformats.org/officeDocument/2006/relationships/slideLayout" Target="../slideLayouts/slideLayout68.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slide" Target="slide42.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slide" Target="slide42.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slide" Target="slide42.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slide" Target="slide42.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slide" Target="slide35.xml"/><Relationship Id="rId2" Type="http://schemas.openxmlformats.org/officeDocument/2006/relationships/diagramData" Target="../diagrams/data7.xml"/><Relationship Id="rId1" Type="http://schemas.openxmlformats.org/officeDocument/2006/relationships/slideLayout" Target="../slideLayouts/slideLayout68.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slide" Target="slide49.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slide" Target="slide49.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slide" Target="slide49.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2" Type="http://schemas.openxmlformats.org/officeDocument/2006/relationships/slide" Target="slide49.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slide" Target="slide35.xml"/><Relationship Id="rId2" Type="http://schemas.openxmlformats.org/officeDocument/2006/relationships/diagramData" Target="../diagrams/data8.xml"/><Relationship Id="rId1" Type="http://schemas.openxmlformats.org/officeDocument/2006/relationships/slideLayout" Target="../slideLayouts/slideLayout24.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56.xml.rels><?xml version="1.0" encoding="UTF-8" standalone="yes"?>
<Relationships xmlns="http://schemas.openxmlformats.org/package/2006/relationships"><Relationship Id="rId2" Type="http://schemas.openxmlformats.org/officeDocument/2006/relationships/slide" Target="slide55.xml"/><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2" Type="http://schemas.openxmlformats.org/officeDocument/2006/relationships/slide" Target="slide55.xml"/><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2" Type="http://schemas.openxmlformats.org/officeDocument/2006/relationships/slide" Target="slide55.xml"/><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2" Type="http://schemas.openxmlformats.org/officeDocument/2006/relationships/slide" Target="slide55.xml"/><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slide" Target="slide35.xml"/><Relationship Id="rId2" Type="http://schemas.openxmlformats.org/officeDocument/2006/relationships/diagramData" Target="../diagrams/data9.xml"/><Relationship Id="rId1" Type="http://schemas.openxmlformats.org/officeDocument/2006/relationships/slideLayout" Target="../slideLayouts/slideLayout13.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64.xml.rels><?xml version="1.0" encoding="UTF-8" standalone="yes"?>
<Relationships xmlns="http://schemas.openxmlformats.org/package/2006/relationships"><Relationship Id="rId2" Type="http://schemas.openxmlformats.org/officeDocument/2006/relationships/slide" Target="slide63.xml"/><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2" Type="http://schemas.openxmlformats.org/officeDocument/2006/relationships/slide" Target="slide63.xml"/><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0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648" y="980728"/>
            <a:ext cx="6400800" cy="1323971"/>
          </a:xfrm>
        </p:spPr>
        <p:txBody>
          <a:bodyPr>
            <a:normAutofit/>
          </a:bodyPr>
          <a:lstStyle/>
          <a:p>
            <a:r>
              <a:rPr lang="fa-IR" b="1" dirty="0" smtClean="0">
                <a:solidFill>
                  <a:srgbClr val="00B050"/>
                </a:solidFill>
                <a:cs typeface="B Mitra" pitchFamily="2" charset="-78"/>
              </a:rPr>
              <a:t>بسم الله الرحمن الرحيم</a:t>
            </a:r>
            <a:endParaRPr lang="fa-IR" b="1" dirty="0">
              <a:solidFill>
                <a:srgbClr val="00B050"/>
              </a:solidFill>
              <a:cs typeface="B Mitra" pitchFamily="2" charset="-78"/>
            </a:endParaRPr>
          </a:p>
        </p:txBody>
      </p:sp>
      <p:sp>
        <p:nvSpPr>
          <p:cNvPr id="3" name="Subtitle 2"/>
          <p:cNvSpPr>
            <a:spLocks noGrp="1"/>
          </p:cNvSpPr>
          <p:nvPr>
            <p:ph type="subTitle" idx="1"/>
          </p:nvPr>
        </p:nvSpPr>
        <p:spPr>
          <a:xfrm>
            <a:off x="827584" y="3214686"/>
            <a:ext cx="7429552" cy="1776409"/>
          </a:xfrm>
        </p:spPr>
        <p:txBody>
          <a:bodyPr>
            <a:normAutofit/>
          </a:bodyPr>
          <a:lstStyle/>
          <a:p>
            <a:pPr rtl="1"/>
            <a:r>
              <a:rPr lang="fa-IR" sz="3200" b="1" dirty="0" smtClean="0">
                <a:solidFill>
                  <a:srgbClr val="FF0000"/>
                </a:solidFill>
                <a:cs typeface="B Mitra" pitchFamily="2" charset="-78"/>
              </a:rPr>
              <a:t>جنگ نرم: مباني، ابزارها، شگردها و راه‌هاي مقابله</a:t>
            </a:r>
          </a:p>
          <a:p>
            <a:pPr rtl="1"/>
            <a:r>
              <a:rPr lang="fa-IR" sz="3600" b="1" dirty="0" smtClean="0">
                <a:solidFill>
                  <a:srgbClr val="FF0000"/>
                </a:solidFill>
                <a:cs typeface="B Mitra" pitchFamily="2" charset="-78"/>
              </a:rPr>
              <a:t>	</a:t>
            </a:r>
            <a:endParaRPr lang="en-US" sz="2600" b="1" dirty="0" smtClean="0">
              <a:solidFill>
                <a:schemeClr val="accent6">
                  <a:lumMod val="50000"/>
                </a:schemeClr>
              </a:solidFill>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قطع دست غربيان از منابع کشور</a:t>
            </a:r>
            <a:endParaRPr lang="fa-IR" dirty="0"/>
          </a:p>
        </p:txBody>
      </p:sp>
      <p:sp>
        <p:nvSpPr>
          <p:cNvPr id="3" name="Content Placeholder 2"/>
          <p:cNvSpPr>
            <a:spLocks noGrp="1"/>
          </p:cNvSpPr>
          <p:nvPr>
            <p:ph idx="1"/>
          </p:nvPr>
        </p:nvSpPr>
        <p:spPr/>
        <p:txBody>
          <a:bodyPr>
            <a:normAutofit lnSpcReduction="10000"/>
          </a:bodyPr>
          <a:lstStyle/>
          <a:p>
            <a:pPr algn="just"/>
            <a:r>
              <a:rPr lang="fa-IR" dirty="0" smtClean="0">
                <a:cs typeface="B Mitra" pitchFamily="2" charset="-78"/>
              </a:rPr>
              <a:t>پاسخ اول: </a:t>
            </a:r>
            <a:r>
              <a:rPr lang="ar-SA" dirty="0" smtClean="0">
                <a:cs typeface="B Mitra" pitchFamily="2" charset="-78"/>
              </a:rPr>
              <a:t>انقلاب </a:t>
            </a:r>
            <a:r>
              <a:rPr lang="ar-SA" dirty="0">
                <a:cs typeface="B Mitra" pitchFamily="2" charset="-78"/>
              </a:rPr>
              <a:t>اسلامي موجب شده است دست غربي‌ها از منابع و ذخاير مادي و زيرزميني کشور قطع </a:t>
            </a:r>
            <a:r>
              <a:rPr lang="ar-SA" dirty="0" smtClean="0">
                <a:cs typeface="B Mitra" pitchFamily="2" charset="-78"/>
              </a:rPr>
              <a:t>شود</a:t>
            </a:r>
            <a:r>
              <a:rPr lang="fa-IR" dirty="0" smtClean="0">
                <a:cs typeface="B Mitra" pitchFamily="2" charset="-78"/>
              </a:rPr>
              <a:t>.</a:t>
            </a:r>
            <a:r>
              <a:rPr lang="ar-SA" dirty="0" smtClean="0">
                <a:cs typeface="B Mitra" pitchFamily="2" charset="-78"/>
              </a:rPr>
              <a:t> </a:t>
            </a:r>
            <a:endParaRPr lang="fa-IR" dirty="0" smtClean="0">
              <a:cs typeface="B Mitra" pitchFamily="2" charset="-78"/>
            </a:endParaRPr>
          </a:p>
          <a:p>
            <a:pPr algn="just"/>
            <a:r>
              <a:rPr lang="ar-SA" dirty="0" smtClean="0">
                <a:cs typeface="B Mitra" pitchFamily="2" charset="-78"/>
              </a:rPr>
              <a:t>اين </a:t>
            </a:r>
            <a:r>
              <a:rPr lang="ar-SA" dirty="0">
                <a:cs typeface="B Mitra" pitchFamily="2" charset="-78"/>
              </a:rPr>
              <a:t>پاسخ در جاي خود بخشي از حقيقت است. فرهنگ حاکم بر مردم غرب فرهنگي منفعت‌طلبانه و سودگرايانه است؛ معيار آنها در تعاملات و تقابلاتشان، منافع خودشان است. آنان ساليان سال کنترل کامل منابع و ذخاير نفتي و ملي کشور ما را در اختيار داشته‌اند</a:t>
            </a:r>
            <a:r>
              <a:rPr lang="ar-SA" dirty="0" smtClean="0">
                <a:cs typeface="B Mitra" pitchFamily="2" charset="-78"/>
              </a:rPr>
              <a:t>.</a:t>
            </a:r>
            <a:r>
              <a:rPr lang="ar-SA" dirty="0">
                <a:cs typeface="B Mitra" pitchFamily="2" charset="-78"/>
              </a:rPr>
              <a:t> </a:t>
            </a:r>
            <a:endParaRPr lang="fa-IR" dirty="0" smtClean="0">
              <a:cs typeface="B Mitra" pitchFamily="2" charset="-78"/>
            </a:endParaRPr>
          </a:p>
          <a:p>
            <a:pPr algn="just"/>
            <a:r>
              <a:rPr lang="ar-SA" dirty="0" smtClean="0">
                <a:cs typeface="B Mitra" pitchFamily="2" charset="-78"/>
              </a:rPr>
              <a:t>اما </a:t>
            </a:r>
            <a:r>
              <a:rPr lang="ar-SA" dirty="0">
                <a:cs typeface="B Mitra" pitchFamily="2" charset="-78"/>
              </a:rPr>
              <a:t>حقيقت آن است که اين </a:t>
            </a:r>
            <a:r>
              <a:rPr lang="ar-SA" dirty="0" smtClean="0">
                <a:cs typeface="B Mitra" pitchFamily="2" charset="-78"/>
              </a:rPr>
              <a:t>پاسخ</a:t>
            </a:r>
            <a:r>
              <a:rPr lang="fa-IR" dirty="0" smtClean="0">
                <a:cs typeface="B Mitra" pitchFamily="2" charset="-78"/>
              </a:rPr>
              <a:t>،</a:t>
            </a:r>
            <a:r>
              <a:rPr lang="ar-SA" dirty="0" smtClean="0">
                <a:cs typeface="B Mitra" pitchFamily="2" charset="-78"/>
              </a:rPr>
              <a:t> پاسخي </a:t>
            </a:r>
            <a:r>
              <a:rPr lang="ar-SA" dirty="0">
                <a:cs typeface="B Mitra" pitchFamily="2" charset="-78"/>
              </a:rPr>
              <a:t>سطحي است. مشکل ما و غرب مشکل چهارتا چاه‌ نفت و ده ‌تا معدن ذغال‌سنگ و مس و فولاد نيست.</a:t>
            </a:r>
            <a:endParaRPr lang="fa-IR" dirty="0">
              <a:cs typeface="B Mitra" pitchFamily="2" charset="-78"/>
            </a:endParaRPr>
          </a:p>
        </p:txBody>
      </p:sp>
      <p:sp>
        <p:nvSpPr>
          <p:cNvPr id="4" name="Left Arrow 3">
            <a:hlinkClick r:id="rId2" action="ppaction://hlinksldjump"/>
          </p:cNvPr>
          <p:cNvSpPr/>
          <p:nvPr/>
        </p:nvSpPr>
        <p:spPr>
          <a:xfrm>
            <a:off x="2428860" y="614364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پاگذاشتن به حريم دانشهاي ممنوعه</a:t>
            </a:r>
            <a:endParaRPr lang="fa-IR" dirty="0"/>
          </a:p>
        </p:txBody>
      </p:sp>
      <p:sp>
        <p:nvSpPr>
          <p:cNvPr id="3" name="Content Placeholder 2"/>
          <p:cNvSpPr>
            <a:spLocks noGrp="1"/>
          </p:cNvSpPr>
          <p:nvPr>
            <p:ph idx="1"/>
          </p:nvPr>
        </p:nvSpPr>
        <p:spPr/>
        <p:txBody>
          <a:bodyPr>
            <a:normAutofit/>
          </a:bodyPr>
          <a:lstStyle/>
          <a:p>
            <a:pPr algn="just"/>
            <a:r>
              <a:rPr lang="fa-IR" dirty="0" smtClean="0">
                <a:cs typeface="B Mitra" pitchFamily="2" charset="-78"/>
              </a:rPr>
              <a:t>پاسخ دوم: </a:t>
            </a:r>
            <a:r>
              <a:rPr lang="ar-SA" dirty="0" smtClean="0">
                <a:cs typeface="B Mitra" pitchFamily="2" charset="-78"/>
              </a:rPr>
              <a:t>جمهوری </a:t>
            </a:r>
            <a:r>
              <a:rPr lang="ar-SA" dirty="0">
                <a:cs typeface="B Mitra" pitchFamily="2" charset="-78"/>
              </a:rPr>
              <a:t>اسلامی با پيشرفت‌های علمی و فناوری خود آينده اقتصادی و سياسی و نظامی غرب را تهديد می‌کند. زيرا به وادی‌هايی گام نهاده است که در آن وادی‌ها غرب يکه تازی می‌کرده است. برخي از نمايندگان مجلس ششم </a:t>
            </a:r>
            <a:r>
              <a:rPr lang="fa-IR" dirty="0" smtClean="0">
                <a:cs typeface="B Mitra" pitchFamily="2" charset="-78"/>
              </a:rPr>
              <a:t>(127نماينده) در 31 ارديبهشت 1381 </a:t>
            </a:r>
            <a:r>
              <a:rPr lang="ar-SA" dirty="0" smtClean="0">
                <a:cs typeface="B Mitra" pitchFamily="2" charset="-78"/>
              </a:rPr>
              <a:t>و </a:t>
            </a:r>
            <a:r>
              <a:rPr lang="ar-SA" dirty="0">
                <a:cs typeface="B Mitra" pitchFamily="2" charset="-78"/>
              </a:rPr>
              <a:t>اعضاي تيم مذاکره کنندة هسته‌اي جمهوري اسلامي با کشورهاي اروپايي در دوران اصلاحات واقعاً و به طور جد چنين اعتقادي </a:t>
            </a:r>
            <a:r>
              <a:rPr lang="ar-SA" dirty="0" smtClean="0">
                <a:cs typeface="B Mitra" pitchFamily="2" charset="-78"/>
              </a:rPr>
              <a:t>داشتند!‌</a:t>
            </a:r>
            <a:endParaRPr lang="fa-IR" dirty="0">
              <a:cs typeface="B Mitra" pitchFamily="2" charset="-78"/>
            </a:endParaRPr>
          </a:p>
        </p:txBody>
      </p:sp>
      <p:sp>
        <p:nvSpPr>
          <p:cNvPr id="4" name="Left Arrow 3">
            <a:hlinkClick r:id="rId2" action="ppaction://hlinksldjump"/>
          </p:cNvPr>
          <p:cNvSpPr/>
          <p:nvPr/>
        </p:nvSpPr>
        <p:spPr>
          <a:xfrm>
            <a:off x="2214546" y="614364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تهديد منافع و دوستان غرب</a:t>
            </a:r>
            <a:endParaRPr lang="fa-IR" dirty="0"/>
          </a:p>
        </p:txBody>
      </p:sp>
      <p:sp>
        <p:nvSpPr>
          <p:cNvPr id="3" name="Content Placeholder 2"/>
          <p:cNvSpPr>
            <a:spLocks noGrp="1"/>
          </p:cNvSpPr>
          <p:nvPr>
            <p:ph idx="1"/>
          </p:nvPr>
        </p:nvSpPr>
        <p:spPr/>
        <p:txBody>
          <a:bodyPr>
            <a:normAutofit/>
          </a:bodyPr>
          <a:lstStyle/>
          <a:p>
            <a:pPr algn="just"/>
            <a:r>
              <a:rPr lang="fa-IR" dirty="0" smtClean="0">
                <a:cs typeface="B Mitra" pitchFamily="2" charset="-78"/>
              </a:rPr>
              <a:t>پاسخ سوم: </a:t>
            </a:r>
            <a:r>
              <a:rPr lang="ar-SA" dirty="0" smtClean="0">
                <a:cs typeface="B Mitra" pitchFamily="2" charset="-78"/>
              </a:rPr>
              <a:t>علت </a:t>
            </a:r>
            <a:r>
              <a:rPr lang="ar-SA" dirty="0">
                <a:cs typeface="B Mitra" pitchFamily="2" charset="-78"/>
              </a:rPr>
              <a:t>اصلی مخالفت‌های غرب با جمهوري اسلامي، تهديد دوستان امريکا از سوي جمهوري اسلامي است: چون جمهوري اسلامي از حزب الله و حماس دفاع مي‌کند و اين گروه‌ها با اسرائيل مخالف‌اند پس غرب با ايران مخالفت مي‌کند</a:t>
            </a:r>
            <a:r>
              <a:rPr lang="ar-SA" dirty="0" smtClean="0">
                <a:cs typeface="B Mitra" pitchFamily="2" charset="-78"/>
              </a:rPr>
              <a:t>.</a:t>
            </a:r>
            <a:r>
              <a:rPr lang="fa-IR" dirty="0" smtClean="0">
                <a:cs typeface="B Mitra" pitchFamily="2" charset="-78"/>
              </a:rPr>
              <a:t> اين راه‌حل برخي از کانديداهاي رياست جمهوري دورة دهم براي تنش زدايي با غرب بود!</a:t>
            </a:r>
          </a:p>
        </p:txBody>
      </p:sp>
      <p:sp>
        <p:nvSpPr>
          <p:cNvPr id="4" name="Left Arrow 3">
            <a:hlinkClick r:id="rId2" action="ppaction://hlinksldjump"/>
          </p:cNvPr>
          <p:cNvSpPr/>
          <p:nvPr/>
        </p:nvSpPr>
        <p:spPr>
          <a:xfrm>
            <a:off x="2214546" y="6072206"/>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Jadid" panose="00000700000000000000" pitchFamily="2" charset="-78"/>
              </a:rPr>
              <a:t>تقابل دو نوع ايدئولوژي</a:t>
            </a:r>
            <a:endParaRPr lang="fa-IR" dirty="0">
              <a:cs typeface="B Jadid" panose="00000700000000000000" pitchFamily="2" charset="-78"/>
            </a:endParaRPr>
          </a:p>
        </p:txBody>
      </p:sp>
      <p:sp>
        <p:nvSpPr>
          <p:cNvPr id="3" name="Content Placeholder 2"/>
          <p:cNvSpPr>
            <a:spLocks noGrp="1"/>
          </p:cNvSpPr>
          <p:nvPr>
            <p:ph idx="1"/>
          </p:nvPr>
        </p:nvSpPr>
        <p:spPr/>
        <p:txBody>
          <a:bodyPr>
            <a:normAutofit lnSpcReduction="10000"/>
          </a:bodyPr>
          <a:lstStyle/>
          <a:p>
            <a:pPr algn="just"/>
            <a:r>
              <a:rPr lang="fa-IR" dirty="0" smtClean="0">
                <a:cs typeface="B Mitra" pitchFamily="2" charset="-78"/>
              </a:rPr>
              <a:t>پاسخ درست: </a:t>
            </a:r>
            <a:r>
              <a:rPr lang="ar-SA" dirty="0" smtClean="0">
                <a:cs typeface="B Mitra" pitchFamily="2" charset="-78"/>
              </a:rPr>
              <a:t>مشکل </a:t>
            </a:r>
            <a:r>
              <a:rPr lang="ar-SA" dirty="0">
                <a:cs typeface="B Mitra" pitchFamily="2" charset="-78"/>
              </a:rPr>
              <a:t>ما و </a:t>
            </a:r>
            <a:r>
              <a:rPr lang="ar-SA" dirty="0" smtClean="0">
                <a:cs typeface="B Mitra" pitchFamily="2" charset="-78"/>
              </a:rPr>
              <a:t>غرب</a:t>
            </a:r>
            <a:r>
              <a:rPr lang="fa-IR" dirty="0" smtClean="0">
                <a:cs typeface="B Mitra" pitchFamily="2" charset="-78"/>
              </a:rPr>
              <a:t>،</a:t>
            </a:r>
            <a:r>
              <a:rPr lang="ar-SA" dirty="0" smtClean="0">
                <a:cs typeface="B Mitra" pitchFamily="2" charset="-78"/>
              </a:rPr>
              <a:t> مشکل </a:t>
            </a:r>
            <a:r>
              <a:rPr lang="ar-SA" dirty="0">
                <a:cs typeface="B Mitra" pitchFamily="2" charset="-78"/>
              </a:rPr>
              <a:t>تقابل دو نوع ايدئولوژي و دو نوع جهان‌بيني است. نوع نگاه جمهوري اسلامي به جهان و انسان و سياست و امنيت و معنويت و سعادت و اخلاق و اقتصاد و رفاه و عدالت کاملاً با نوع نگاه غربيان متفاوت است. </a:t>
            </a:r>
            <a:endParaRPr lang="fa-IR" dirty="0" smtClean="0">
              <a:cs typeface="B Mitra" pitchFamily="2" charset="-78"/>
            </a:endParaRPr>
          </a:p>
          <a:p>
            <a:pPr algn="just"/>
            <a:r>
              <a:rPr lang="ar-SA" dirty="0" smtClean="0">
                <a:cs typeface="B Mitra" pitchFamily="2" charset="-78"/>
              </a:rPr>
              <a:t>رابطة </a:t>
            </a:r>
            <a:r>
              <a:rPr lang="ar-SA" dirty="0">
                <a:cs typeface="B Mitra" pitchFamily="2" charset="-78"/>
              </a:rPr>
              <a:t>ايران اسلامي و آمريکا و اروپاي ليبرال، رابطة گرگ و ميش است. يعني رابطة دو نظام با دو ماهيت کاملاً متمايز و متفاوت است. هرگز آشتي نمي‌پذيرند</a:t>
            </a:r>
            <a:r>
              <a:rPr lang="ar-SA" dirty="0" smtClean="0">
                <a:cs typeface="B Mitra" pitchFamily="2" charset="-78"/>
              </a:rPr>
              <a:t>.</a:t>
            </a:r>
            <a:endParaRPr lang="fa-IR" dirty="0" smtClean="0">
              <a:cs typeface="B Mitra" pitchFamily="2" charset="-78"/>
            </a:endParaRPr>
          </a:p>
          <a:p>
            <a:pPr algn="just"/>
            <a:r>
              <a:rPr lang="fa-IR" dirty="0" smtClean="0">
                <a:cs typeface="B Mitra" pitchFamily="2" charset="-78"/>
              </a:rPr>
              <a:t>در اينجا به طور اجمال به مباني فرهنگ جديد غرب و مقايسه آنها با مباني اسلامي و مردم‌سالاري ديني اشاره مي‌کنيم.</a:t>
            </a:r>
            <a:endParaRPr lang="fa-IR" dirty="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ar-SA" dirty="0" smtClean="0">
                <a:cs typeface="B Mitra" pitchFamily="2" charset="-78"/>
              </a:rPr>
              <a:t>شناخت </a:t>
            </a:r>
            <a:r>
              <a:rPr lang="ar-SA" dirty="0">
                <a:cs typeface="B Mitra" pitchFamily="2" charset="-78"/>
              </a:rPr>
              <a:t>ابزارها و ادوات دشمن در جنگ نرم شرط لازم و ضروري ورود به صحنة اين مبارزه است. بدون شناخت دقيق امکانات و ابزارها و شگرد‌هاي دشمن هرگز نمي‌توان اميدي به مقابلة درست و نتيجه‌بخش با دشمن داشت. </a:t>
            </a:r>
            <a:endParaRPr lang="fa-IR" dirty="0" smtClean="0">
              <a:cs typeface="B Mitra" pitchFamily="2" charset="-78"/>
            </a:endParaRPr>
          </a:p>
          <a:p>
            <a:pPr algn="just"/>
            <a:r>
              <a:rPr lang="ar-SA" dirty="0" smtClean="0">
                <a:cs typeface="B Mitra" pitchFamily="2" charset="-78"/>
              </a:rPr>
              <a:t>آنچه </a:t>
            </a:r>
            <a:r>
              <a:rPr lang="ar-SA" dirty="0">
                <a:cs typeface="B Mitra" pitchFamily="2" charset="-78"/>
              </a:rPr>
              <a:t>که مشهود است اين است که در جنگ همه جانبة غرب عليه اسلام و جمهوري </a:t>
            </a:r>
            <a:r>
              <a:rPr lang="ar-SA" dirty="0" smtClean="0">
                <a:cs typeface="B Mitra" pitchFamily="2" charset="-78"/>
              </a:rPr>
              <a:t>اسلامي</a:t>
            </a:r>
            <a:r>
              <a:rPr lang="fa-IR" dirty="0" smtClean="0">
                <a:cs typeface="B Mitra" pitchFamily="2" charset="-78"/>
              </a:rPr>
              <a:t>:</a:t>
            </a:r>
            <a:r>
              <a:rPr lang="ar-SA" dirty="0" smtClean="0">
                <a:cs typeface="B Mitra" pitchFamily="2" charset="-78"/>
              </a:rPr>
              <a:t> </a:t>
            </a:r>
            <a:endParaRPr lang="fa-IR" dirty="0" smtClean="0">
              <a:cs typeface="B Mitra" pitchFamily="2" charset="-78"/>
            </a:endParaRPr>
          </a:p>
          <a:p>
            <a:pPr lvl="1" algn="just"/>
            <a:r>
              <a:rPr lang="ar-SA" dirty="0" smtClean="0">
                <a:cs typeface="B Mitra" pitchFamily="2" charset="-78"/>
              </a:rPr>
              <a:t>اولاً </a:t>
            </a:r>
            <a:r>
              <a:rPr lang="ar-SA" dirty="0">
                <a:cs typeface="B Mitra" pitchFamily="2" charset="-78"/>
              </a:rPr>
              <a:t>براي همة مخاطبان در همة سطوح سني و لايه‌هاي اجتماعي برنامه دارند؛ </a:t>
            </a:r>
            <a:endParaRPr lang="fa-IR" dirty="0" smtClean="0">
              <a:cs typeface="B Mitra" pitchFamily="2" charset="-78"/>
            </a:endParaRPr>
          </a:p>
          <a:p>
            <a:pPr lvl="1" algn="just"/>
            <a:r>
              <a:rPr lang="ar-SA" dirty="0" smtClean="0">
                <a:cs typeface="B Mitra" pitchFamily="2" charset="-78"/>
              </a:rPr>
              <a:t>ثانياً </a:t>
            </a:r>
            <a:r>
              <a:rPr lang="ar-SA" dirty="0">
                <a:cs typeface="B Mitra" pitchFamily="2" charset="-78"/>
              </a:rPr>
              <a:t>از همة شگردها و هنرهاي تبليغي مدرن براي اين منظور استفاده مي‌کنند </a:t>
            </a:r>
            <a:endParaRPr lang="fa-IR" dirty="0" smtClean="0">
              <a:cs typeface="B Mitra" pitchFamily="2" charset="-78"/>
            </a:endParaRPr>
          </a:p>
          <a:p>
            <a:pPr lvl="1" algn="just"/>
            <a:r>
              <a:rPr lang="ar-SA" dirty="0" smtClean="0">
                <a:cs typeface="B Mitra" pitchFamily="2" charset="-78"/>
              </a:rPr>
              <a:t>و </a:t>
            </a:r>
            <a:r>
              <a:rPr lang="ar-SA" dirty="0">
                <a:cs typeface="B Mitra" pitchFamily="2" charset="-78"/>
              </a:rPr>
              <a:t>ثالثاً همة امکانات و توانمندي‌هاي خود را در اين راستا به کار گرفته‌اند</a:t>
            </a:r>
            <a:r>
              <a:rPr lang="ar-SA" dirty="0" smtClean="0">
                <a:cs typeface="B Mitra" pitchFamily="2" charset="-78"/>
              </a:rPr>
              <a:t>.</a:t>
            </a:r>
            <a:endParaRPr lang="fa-IR" dirty="0">
              <a:cs typeface="B Mitra" pitchFamily="2" charset="-78"/>
            </a:endParaRPr>
          </a:p>
        </p:txBody>
      </p:sp>
      <p:sp>
        <p:nvSpPr>
          <p:cNvPr id="2" name="Title 1"/>
          <p:cNvSpPr>
            <a:spLocks noGrp="1"/>
          </p:cNvSpPr>
          <p:nvPr>
            <p:ph type="title"/>
          </p:nvPr>
        </p:nvSpPr>
        <p:spPr/>
        <p:txBody>
          <a:bodyPr/>
          <a:lstStyle/>
          <a:p>
            <a:r>
              <a:rPr lang="fa-IR" dirty="0" smtClean="0"/>
              <a:t>ابزارهاي جنگ نرم</a:t>
            </a:r>
            <a:endParaRPr lang="fa-IR" dirty="0"/>
          </a:p>
        </p:txBody>
      </p:sp>
    </p:spTree>
  </p:cSld>
  <p:clrMapOvr>
    <a:masterClrMapping/>
  </p:clrMapOvr>
  <p:transition spd="slow">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fa-IR" dirty="0"/>
          </a:p>
        </p:txBody>
      </p:sp>
      <p:graphicFrame>
        <p:nvGraphicFramePr>
          <p:cNvPr id="4" name="Content Placeholder 3"/>
          <p:cNvGraphicFramePr>
            <a:graphicFrameLocks noGrp="1"/>
          </p:cNvGraphicFramePr>
          <p:nvPr>
            <p:ph idx="1"/>
          </p:nvPr>
        </p:nvGraphicFramePr>
        <p:xfrm>
          <a:off x="457200" y="161768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رسانه‌ها</a:t>
            </a:r>
            <a:endParaRPr lang="fa-IR" dirty="0"/>
          </a:p>
        </p:txBody>
      </p:sp>
      <p:sp>
        <p:nvSpPr>
          <p:cNvPr id="3" name="Content Placeholder 2"/>
          <p:cNvSpPr>
            <a:spLocks noGrp="1"/>
          </p:cNvSpPr>
          <p:nvPr>
            <p:ph idx="1"/>
          </p:nvPr>
        </p:nvSpPr>
        <p:spPr/>
        <p:txBody>
          <a:bodyPr>
            <a:normAutofit/>
          </a:bodyPr>
          <a:lstStyle/>
          <a:p>
            <a:pPr algn="just"/>
            <a:r>
              <a:rPr lang="ar-SA" dirty="0">
                <a:cs typeface="B Mitra" pitchFamily="2" charset="-78"/>
              </a:rPr>
              <a:t>نقش رسانه‌ها در جنگ نرم تا آنجا است که بعضي جنگ نرم را به جنگ رسانه‌اي (</a:t>
            </a:r>
            <a:r>
              <a:rPr lang="en-US" dirty="0">
                <a:cs typeface="B Mitra" pitchFamily="2" charset="-78"/>
              </a:rPr>
              <a:t>media war</a:t>
            </a:r>
            <a:r>
              <a:rPr lang="ar-SA" dirty="0">
                <a:cs typeface="B Mitra" pitchFamily="2" charset="-78"/>
              </a:rPr>
              <a:t>) تعريف کرده‌اند.</a:t>
            </a:r>
            <a:r>
              <a:rPr lang="fa-IR" dirty="0">
                <a:cs typeface="B Mitra" pitchFamily="2" charset="-78"/>
              </a:rPr>
              <a:t> </a:t>
            </a:r>
            <a:endParaRPr lang="fa-IR" dirty="0" smtClean="0">
              <a:cs typeface="B Mitra" pitchFamily="2" charset="-78"/>
            </a:endParaRPr>
          </a:p>
          <a:p>
            <a:pPr algn="just"/>
            <a:r>
              <a:rPr lang="ar-SA" dirty="0" smtClean="0">
                <a:cs typeface="B Mitra" pitchFamily="2" charset="-78"/>
              </a:rPr>
              <a:t>ظهور </a:t>
            </a:r>
            <a:r>
              <a:rPr lang="ar-SA" dirty="0">
                <a:cs typeface="B Mitra" pitchFamily="2" charset="-78"/>
              </a:rPr>
              <a:t>اينترنت، ماهواره‌ها، بنگاه‌هاي بزرگ خبري، روزنامه‌ها، شبکه‌هاي راديويي و تلويزيوني، ايميل، موبايل زمينة ارتباط مستقيم، تأثيرگذار، سريع و تقريباً غير قابل کنترل با عموم مخاطبان را فراهم کرده است. اين ابزار و ادوات اقتداري به غربيان،‌ به عنوان مبتکران و طراحان آنها، داده‌ است که بتوانند افکار عمومي مردم در سراسر دنيا را تحت تأثير خود قرار دهند. از طريق توليد نرم‌افزارها و سخت‌افزارهاي خاصي که فن‌آوري‌هاي بالاي آنها را در اختيار دارند به راحتي مي‌توانند در نهانخانة افکار و ارتباطات اجتماعي و نگاه‌هاي سياسي تک تک افراد نفوذ کنند</a:t>
            </a:r>
            <a:r>
              <a:rPr lang="ar-SA" dirty="0" smtClean="0">
                <a:cs typeface="B Mitra" pitchFamily="2" charset="-78"/>
              </a:rPr>
              <a:t>.</a:t>
            </a:r>
            <a:endParaRPr lang="fa-IR" dirty="0" smtClean="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dirty="0" smtClean="0">
                <a:cs typeface="B Mitra" pitchFamily="2" charset="-78"/>
              </a:rPr>
              <a:t>بنگاه‌هاي خبري </a:t>
            </a:r>
            <a:r>
              <a:rPr lang="ar-SA" dirty="0" smtClean="0">
                <a:cs typeface="B Mitra" pitchFamily="2" charset="-78"/>
              </a:rPr>
              <a:t>رويترز</a:t>
            </a:r>
            <a:r>
              <a:rPr lang="ar-SA" dirty="0">
                <a:cs typeface="B Mitra" pitchFamily="2" charset="-78"/>
              </a:rPr>
              <a:t>، اسوشيتدپرس، يونايتدپرس و فرانس پرس بيش از 55 هزار دفتر در سراسر جهان دارند و روزانه بيش از 55 ميليون کلمه به 192 کشور جهان مخابره مي‌کنند و بيش از 85 درصد اطلاعات و اخباري که در دنيا پخش مي‌شود ساخته و پرداخته همين چهار غول خبري است. و بيش از دوازده‌ هزار روزنامه و مجله در سراسر دنيا از همين چهار غول خبري تغذيه مي‌شوند.</a:t>
            </a:r>
            <a:endParaRPr lang="en-US" dirty="0">
              <a:cs typeface="B Mitra" pitchFamily="2" charset="-78"/>
            </a:endParaRPr>
          </a:p>
          <a:p>
            <a:pPr algn="just"/>
            <a:r>
              <a:rPr lang="ar-SA" dirty="0">
                <a:cs typeface="B Mitra" pitchFamily="2" charset="-78"/>
              </a:rPr>
              <a:t>بخش برون‌مرزي بي. بي. سي در حال حاضر به 38 زبان دنيا روزانه برنامه پخش مي‌کند. </a:t>
            </a:r>
            <a:r>
              <a:rPr lang="ar-SA" dirty="0" smtClean="0">
                <a:cs typeface="B Mitra" pitchFamily="2" charset="-78"/>
              </a:rPr>
              <a:t>بخش </a:t>
            </a:r>
            <a:r>
              <a:rPr lang="ar-SA" dirty="0">
                <a:cs typeface="B Mitra" pitchFamily="2" charset="-78"/>
              </a:rPr>
              <a:t>برون مرزي صداي آمريکا نيز در 175 کشور و به 45 زبان دنيا برنامه پخش مي‌کند</a:t>
            </a:r>
            <a:r>
              <a:rPr lang="ar-SA" dirty="0" smtClean="0">
                <a:cs typeface="B Mitra" pitchFamily="2" charset="-78"/>
              </a:rPr>
              <a:t>.</a:t>
            </a:r>
            <a:endParaRPr lang="en-US" dirty="0" smtClean="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lnSpcReduction="10000"/>
          </a:bodyPr>
          <a:lstStyle/>
          <a:p>
            <a:pPr algn="just"/>
            <a:r>
              <a:rPr lang="fa-IR" dirty="0" smtClean="0">
                <a:cs typeface="B Mitra" pitchFamily="2" charset="-78"/>
              </a:rPr>
              <a:t>در گزارش </a:t>
            </a:r>
            <a:r>
              <a:rPr lang="fa-IR" b="1" dirty="0" smtClean="0">
                <a:solidFill>
                  <a:srgbClr val="FF0000"/>
                </a:solidFill>
                <a:cs typeface="B Mitra" pitchFamily="2" charset="-78"/>
              </a:rPr>
              <a:t>کميته خطر جاري</a:t>
            </a:r>
            <a:r>
              <a:rPr lang="fa-IR" dirty="0" smtClean="0">
                <a:cs typeface="B Mitra" pitchFamily="2" charset="-78"/>
              </a:rPr>
              <a:t>: [برخي از اعضاي آن: جروج شولتز (وزير دولت ريگان)؛ جان ليبرمن (سناتور دموکرات)؛ جان کين (سناتور جمهوري خواه)؛ جورج تنت (از مديران سيا)؛ جوزف بايدن؛ مايکل لدين؛ مادلين آلبرايت؛  مارک پالمر؛ کاندوليزا رايس؛]</a:t>
            </a:r>
          </a:p>
          <a:p>
            <a:pPr algn="just"/>
            <a:r>
              <a:rPr lang="fa-IR" dirty="0" smtClean="0">
                <a:cs typeface="B Mitra" pitchFamily="2" charset="-78"/>
              </a:rPr>
              <a:t>«</a:t>
            </a:r>
            <a:r>
              <a:rPr lang="fa-IR" b="1" dirty="0" smtClean="0">
                <a:solidFill>
                  <a:srgbClr val="0070C0"/>
                </a:solidFill>
                <a:cs typeface="B Mitra" pitchFamily="2" charset="-78"/>
              </a:rPr>
              <a:t>5. بايد شبکه‌هاي متعدد راديويي و تلويزيوني براي ايرانيان تدارک ديد و پيام‌هاي خود را با پيشرفته‌ترين تکنولوژي روز دنيا به دست مردم ايران برسانيم.</a:t>
            </a:r>
            <a:r>
              <a:rPr lang="fa-IR" dirty="0" smtClean="0">
                <a:cs typeface="B Mitra" pitchFamily="2" charset="-78"/>
              </a:rPr>
              <a:t>»</a:t>
            </a:r>
            <a:r>
              <a:rPr lang="en-US" dirty="0" smtClean="0">
                <a:cs typeface="B Mitra" pitchFamily="2" charset="-78"/>
              </a:rPr>
              <a:t> </a:t>
            </a:r>
          </a:p>
          <a:p>
            <a:pPr algn="just"/>
            <a:r>
              <a:rPr lang="ar-SA" b="1" dirty="0" smtClean="0">
                <a:cs typeface="B Mitra" pitchFamily="2" charset="-78"/>
              </a:rPr>
              <a:t>شبکه‌هاي راديويي</a:t>
            </a:r>
            <a:r>
              <a:rPr lang="fa-IR" b="1" dirty="0" smtClean="0">
                <a:cs typeface="B Mitra" pitchFamily="2" charset="-78"/>
              </a:rPr>
              <a:t>: </a:t>
            </a:r>
            <a:r>
              <a:rPr lang="ar-SA" dirty="0" smtClean="0">
                <a:cs typeface="B Mitra" pitchFamily="2" charset="-78"/>
              </a:rPr>
              <a:t>الان حدود 30 راديوي فارسي زبان بيگانه بعضا به صورت 24 ساعته در حال پخش برنامه به زبان فارسي هستند. مثل راديو آزادي، برابري، بي‌بي‌سي، دويچه وله، صداي ايران، صداي زن، صداي زنان، فردا، قاصدک، هم‌صدا و امثال آن. و 8 راديويي اينترنتي به زبان فارسي و اکثرا به صورت 24 ساعته در حال پخش برنامه هستند. به عنوان مثال، راديو افشا به ترويج الحاد و بي‌ديني مي‌پردازد. راديو زمانه به پخش انواع موسيقي و خبر مي‌پردازد.</a:t>
            </a:r>
            <a:endParaRPr lang="en-US" b="1" dirty="0" smtClean="0">
              <a:cs typeface="B Mitra" pitchFamily="2" charset="-78"/>
            </a:endParaRPr>
          </a:p>
          <a:p>
            <a:endParaRPr lang="fa-IR" dirty="0"/>
          </a:p>
        </p:txBody>
      </p:sp>
    </p:spTree>
  </p:cSld>
  <p:clrMapOvr>
    <a:masterClrMapping/>
  </p:clrMapOvr>
  <p:transition spd="slow">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85000" lnSpcReduction="20000"/>
          </a:bodyPr>
          <a:lstStyle/>
          <a:p>
            <a:r>
              <a:rPr lang="fa-IR" b="1" dirty="0" smtClean="0">
                <a:cs typeface="B Mitra" pitchFamily="2" charset="-78"/>
              </a:rPr>
              <a:t>شبکه‌هاي تلويزيوني</a:t>
            </a:r>
            <a:r>
              <a:rPr lang="fa-IR" dirty="0" smtClean="0">
                <a:cs typeface="B Mitra" pitchFamily="2" charset="-78"/>
              </a:rPr>
              <a:t>: </a:t>
            </a:r>
            <a:r>
              <a:rPr lang="ar-SA" dirty="0" smtClean="0">
                <a:cs typeface="B Mitra" pitchFamily="2" charset="-78"/>
              </a:rPr>
              <a:t>در </a:t>
            </a:r>
            <a:r>
              <a:rPr lang="ar-SA" dirty="0">
                <a:cs typeface="B Mitra" pitchFamily="2" charset="-78"/>
              </a:rPr>
              <a:t>حال حاضر شبکه‌هاي تلويزيوني فارسي زبان فراواني از خارج از کشور (حدود 11 شبکه) در حال پخش برنامه عليه جمهوري اسلامي هستند. شبکه‌هاي سياسي مثل </a:t>
            </a:r>
            <a:endParaRPr lang="en-US" dirty="0">
              <a:cs typeface="B Mitra" pitchFamily="2" charset="-78"/>
            </a:endParaRPr>
          </a:p>
          <a:p>
            <a:r>
              <a:rPr lang="en-US" dirty="0">
                <a:cs typeface="B Mitra" pitchFamily="2" charset="-78"/>
              </a:rPr>
              <a:t>NITV- Your TV- </a:t>
            </a:r>
            <a:r>
              <a:rPr lang="en-US" dirty="0" err="1">
                <a:cs typeface="B Mitra" pitchFamily="2" charset="-78"/>
              </a:rPr>
              <a:t>Simaye</a:t>
            </a:r>
            <a:r>
              <a:rPr lang="en-US" dirty="0">
                <a:cs typeface="B Mitra" pitchFamily="2" charset="-78"/>
              </a:rPr>
              <a:t> </a:t>
            </a:r>
            <a:r>
              <a:rPr lang="en-US" dirty="0" err="1">
                <a:cs typeface="B Mitra" pitchFamily="2" charset="-78"/>
              </a:rPr>
              <a:t>Azadi</a:t>
            </a:r>
            <a:r>
              <a:rPr lang="en-US" dirty="0">
                <a:cs typeface="B Mitra" pitchFamily="2" charset="-78"/>
              </a:rPr>
              <a:t>- Persian VOA- Pars TV- AZADI </a:t>
            </a:r>
            <a:r>
              <a:rPr lang="en-US" dirty="0" err="1">
                <a:cs typeface="B Mitra" pitchFamily="2" charset="-78"/>
              </a:rPr>
              <a:t>tv</a:t>
            </a:r>
            <a:r>
              <a:rPr lang="en-US" dirty="0">
                <a:cs typeface="B Mitra" pitchFamily="2" charset="-78"/>
              </a:rPr>
              <a:t>- BBC Persian TV-  …</a:t>
            </a:r>
          </a:p>
          <a:p>
            <a:pPr algn="just"/>
            <a:r>
              <a:rPr lang="fa-IR" dirty="0">
                <a:cs typeface="B Mitra" pitchFamily="2" charset="-78"/>
              </a:rPr>
              <a:t>شبکة تلويزيوني اينترنتي بي‌بي سي فارسي از سال 2007 کار خود را آغاز کرد. اين شبکه در انتخابات اخير به حدي نقش آفريني داشت که بعضي از صاحب‌نظران معتقدند اساسا فلسفة وجودي و تأسيس آن همين مسأله بوده است. اين شبکه از هفته‌ها قبل از برگزاري انتخابات به صورت ملايمي مسأله تقلب در انتخابات را مطرح کرد و در اصل يک شبکة تمام عيار در اختيار غربگرايان شده بود. و بعد از انتخابات به صراحت به دفاع از آشوبگران پرداخت و اخبار اين حوادث را به نحو گسترده‌اي پوشش مي‌داد.</a:t>
            </a:r>
            <a:endParaRPr lang="en-US" dirty="0">
              <a:cs typeface="B Mitra" pitchFamily="2" charset="-78"/>
            </a:endParaRPr>
          </a:p>
          <a:p>
            <a:pPr algn="just"/>
            <a:r>
              <a:rPr lang="fa-IR" dirty="0">
                <a:cs typeface="B Mitra" pitchFamily="2" charset="-78"/>
              </a:rPr>
              <a:t>شبکه‌هاي متعددي (بيش از 17 شبکه) که در قالب برنامه‌هاي سرگرمي و تجاري و تبليغات بازرگاني فعاليت مي‌کنند. عموما به تبليغ وسايل بدن‌سازي، انجام بهتر عمل جنسي، کالاهاي آرايشي، و ابزارهاي زيبايي مي‌پردازند. و شبکه‌هايي که به تبليغات ديني مي‌پردازند مثل:</a:t>
            </a:r>
            <a:endParaRPr lang="en-US" dirty="0">
              <a:cs typeface="B Mitra" pitchFamily="2" charset="-78"/>
            </a:endParaRPr>
          </a:p>
          <a:p>
            <a:r>
              <a:rPr lang="en-US" dirty="0" err="1">
                <a:cs typeface="B Mitra" pitchFamily="2" charset="-78"/>
              </a:rPr>
              <a:t>Mohabat</a:t>
            </a:r>
            <a:r>
              <a:rPr lang="en-US" dirty="0">
                <a:cs typeface="B Mitra" pitchFamily="2" charset="-78"/>
              </a:rPr>
              <a:t> TV- </a:t>
            </a:r>
            <a:r>
              <a:rPr lang="en-US" dirty="0" err="1">
                <a:cs typeface="B Mitra" pitchFamily="2" charset="-78"/>
              </a:rPr>
              <a:t>Nejat</a:t>
            </a:r>
            <a:r>
              <a:rPr lang="en-US" dirty="0">
                <a:cs typeface="B Mitra" pitchFamily="2" charset="-78"/>
              </a:rPr>
              <a:t> TV- </a:t>
            </a:r>
            <a:r>
              <a:rPr lang="fa-IR" dirty="0">
                <a:cs typeface="B Mitra" pitchFamily="2" charset="-78"/>
              </a:rPr>
              <a:t> که هر دو به تبليغ مسيحيت مي‌پردازند.</a:t>
            </a:r>
          </a:p>
        </p:txBody>
      </p:sp>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انواع جنگ</a:t>
            </a:r>
            <a:endParaRPr lang="fa-IR" dirty="0"/>
          </a:p>
        </p:txBody>
      </p:sp>
      <p:sp>
        <p:nvSpPr>
          <p:cNvPr id="3" name="Content Placeholder 2"/>
          <p:cNvSpPr>
            <a:spLocks noGrp="1"/>
          </p:cNvSpPr>
          <p:nvPr>
            <p:ph idx="1"/>
          </p:nvPr>
        </p:nvSpPr>
        <p:spPr/>
        <p:txBody>
          <a:bodyPr>
            <a:normAutofit/>
          </a:bodyPr>
          <a:lstStyle/>
          <a:p>
            <a:pPr algn="just"/>
            <a:r>
              <a:rPr lang="ar-SA" dirty="0">
                <a:cs typeface="B Mitra" pitchFamily="2" charset="-78"/>
              </a:rPr>
              <a:t>جنگ‌ها با توجه به معيارهاي مختلف به انواع متفاوتي تقسيم مي‌شوند. مثلاً بر اساس توازن قوا، به جنگ </a:t>
            </a:r>
            <a:r>
              <a:rPr lang="ar-SA" b="1" dirty="0">
                <a:solidFill>
                  <a:schemeClr val="accent2">
                    <a:lumMod val="50000"/>
                  </a:schemeClr>
                </a:solidFill>
                <a:cs typeface="B Mitra" pitchFamily="2" charset="-78"/>
              </a:rPr>
              <a:t>عادلانه و غير عادلانه</a:t>
            </a:r>
            <a:r>
              <a:rPr lang="ar-SA" dirty="0">
                <a:cs typeface="B Mitra" pitchFamily="2" charset="-78"/>
              </a:rPr>
              <a:t>، بر اساس مقياس‌هاي جغرافيايي به جنگ‌هاي </a:t>
            </a:r>
            <a:r>
              <a:rPr lang="ar-SA" b="1" dirty="0">
                <a:solidFill>
                  <a:srgbClr val="C00000"/>
                </a:solidFill>
                <a:cs typeface="B Mitra" pitchFamily="2" charset="-78"/>
              </a:rPr>
              <a:t>محلي، منطقه‌اي، فرامنطقه‌اي و جهاني</a:t>
            </a:r>
            <a:r>
              <a:rPr lang="ar-SA" dirty="0">
                <a:cs typeface="B Mitra" pitchFamily="2" charset="-78"/>
              </a:rPr>
              <a:t>، با توجه به نوع تاکتيک، به </a:t>
            </a:r>
            <a:r>
              <a:rPr lang="ar-SA" b="1" dirty="0">
                <a:solidFill>
                  <a:srgbClr val="7030A0"/>
                </a:solidFill>
                <a:cs typeface="B Mitra" pitchFamily="2" charset="-78"/>
              </a:rPr>
              <a:t>منظم (کلاسيک) و نامنظم (چريکي)</a:t>
            </a:r>
            <a:r>
              <a:rPr lang="ar-SA" dirty="0">
                <a:cs typeface="B Mitra" pitchFamily="2" charset="-78"/>
              </a:rPr>
              <a:t>؛ بر اساس نوع سلاح به </a:t>
            </a:r>
            <a:r>
              <a:rPr lang="ar-SA" b="1" dirty="0" smtClean="0">
                <a:solidFill>
                  <a:srgbClr val="C00000"/>
                </a:solidFill>
                <a:cs typeface="B Mitra" pitchFamily="2" charset="-78"/>
              </a:rPr>
              <a:t>هسته‌اي‌ </a:t>
            </a:r>
            <a:r>
              <a:rPr lang="ar-SA" b="1" dirty="0">
                <a:solidFill>
                  <a:srgbClr val="C00000"/>
                </a:solidFill>
                <a:cs typeface="B Mitra" pitchFamily="2" charset="-78"/>
              </a:rPr>
              <a:t>و </a:t>
            </a:r>
            <a:r>
              <a:rPr lang="ar-SA" b="1" dirty="0" smtClean="0">
                <a:solidFill>
                  <a:srgbClr val="C00000"/>
                </a:solidFill>
                <a:cs typeface="B Mitra" pitchFamily="2" charset="-78"/>
              </a:rPr>
              <a:t>غيرهسته‌اي</a:t>
            </a:r>
            <a:r>
              <a:rPr lang="ar-SA" dirty="0" smtClean="0">
                <a:cs typeface="B Mitra" pitchFamily="2" charset="-78"/>
              </a:rPr>
              <a:t> </a:t>
            </a:r>
            <a:r>
              <a:rPr lang="ar-SA" dirty="0">
                <a:cs typeface="B Mitra" pitchFamily="2" charset="-78"/>
              </a:rPr>
              <a:t>تقسيم مي‌شوند.</a:t>
            </a:r>
            <a:endParaRPr lang="en-US" dirty="0">
              <a:cs typeface="B Mitra" pitchFamily="2" charset="-78"/>
            </a:endParaRPr>
          </a:p>
          <a:p>
            <a:pPr algn="just"/>
            <a:r>
              <a:rPr lang="ar-SA" dirty="0">
                <a:cs typeface="B Mitra" pitchFamily="2" charset="-78"/>
              </a:rPr>
              <a:t>در يک تقسيم کلي و با توجه به ابزارهاي به کار گرفته در جنگ و همچنين هدف اصلي از آن، مي‌توان جنگ‌ها را به سه نوع تقسيم کرد: </a:t>
            </a:r>
            <a:r>
              <a:rPr lang="ar-SA" b="1" dirty="0">
                <a:solidFill>
                  <a:srgbClr val="FF0000"/>
                </a:solidFill>
                <a:cs typeface="B Mitra" pitchFamily="2" charset="-78"/>
              </a:rPr>
              <a:t>جنگ‌هاي سخت </a:t>
            </a:r>
            <a:r>
              <a:rPr lang="ar-SA" dirty="0">
                <a:cs typeface="B Mitra" pitchFamily="2" charset="-78"/>
              </a:rPr>
              <a:t>(</a:t>
            </a:r>
            <a:r>
              <a:rPr lang="en-US" dirty="0">
                <a:cs typeface="B Mitra" pitchFamily="2" charset="-78"/>
              </a:rPr>
              <a:t>Hard War</a:t>
            </a:r>
            <a:r>
              <a:rPr lang="ar-SA" dirty="0">
                <a:cs typeface="B Mitra" pitchFamily="2" charset="-78"/>
              </a:rPr>
              <a:t>)، </a:t>
            </a:r>
            <a:r>
              <a:rPr lang="ar-SA" b="1" dirty="0">
                <a:solidFill>
                  <a:srgbClr val="FFC000"/>
                </a:solidFill>
                <a:cs typeface="B Mitra" pitchFamily="2" charset="-78"/>
              </a:rPr>
              <a:t>جنگ‌هاي نيمه‌سخت</a:t>
            </a:r>
            <a:r>
              <a:rPr lang="ar-SA" dirty="0">
                <a:cs typeface="B Mitra" pitchFamily="2" charset="-78"/>
              </a:rPr>
              <a:t> (</a:t>
            </a:r>
            <a:r>
              <a:rPr lang="en-US" dirty="0">
                <a:cs typeface="B Mitra" pitchFamily="2" charset="-78"/>
              </a:rPr>
              <a:t>Simi hard war</a:t>
            </a:r>
            <a:r>
              <a:rPr lang="ar-SA" dirty="0">
                <a:cs typeface="B Mitra" pitchFamily="2" charset="-78"/>
              </a:rPr>
              <a:t>) و </a:t>
            </a:r>
            <a:r>
              <a:rPr lang="ar-SA" b="1" dirty="0">
                <a:solidFill>
                  <a:schemeClr val="accent1">
                    <a:lumMod val="50000"/>
                  </a:schemeClr>
                </a:solidFill>
                <a:cs typeface="B Mitra" pitchFamily="2" charset="-78"/>
              </a:rPr>
              <a:t>جنگ‌هاي نرم</a:t>
            </a:r>
            <a:r>
              <a:rPr lang="ar-SA" dirty="0">
                <a:cs typeface="B Mitra" pitchFamily="2" charset="-78"/>
              </a:rPr>
              <a:t> (</a:t>
            </a:r>
            <a:r>
              <a:rPr lang="en-US" dirty="0">
                <a:cs typeface="B Mitra" pitchFamily="2" charset="-78"/>
              </a:rPr>
              <a:t>Soft War</a:t>
            </a:r>
            <a:r>
              <a:rPr lang="ar-SA" dirty="0">
                <a:cs typeface="B Mitra" pitchFamily="2" charset="-78"/>
              </a:rPr>
              <a:t>)</a:t>
            </a:r>
            <a:r>
              <a:rPr lang="fa-IR" dirty="0">
                <a:cs typeface="B Mitra" pitchFamily="2" charset="-78"/>
              </a:rPr>
              <a:t>.</a:t>
            </a:r>
          </a:p>
        </p:txBody>
      </p:sp>
    </p:spTree>
  </p:cSld>
  <p:clrMapOvr>
    <a:masterClrMapping/>
  </p:clrMapOvr>
  <p:transition spd="slow">
    <p:wheel spokes="8"/>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ar-SA" b="1" dirty="0">
                <a:cs typeface="B Mitra" pitchFamily="2" charset="-78"/>
              </a:rPr>
              <a:t>اينترنت</a:t>
            </a:r>
            <a:endParaRPr lang="en-US" b="1" dirty="0">
              <a:cs typeface="B Mitra" pitchFamily="2" charset="-78"/>
            </a:endParaRPr>
          </a:p>
          <a:p>
            <a:pPr algn="just"/>
            <a:r>
              <a:rPr lang="ar-SA" dirty="0">
                <a:cs typeface="B Mitra" pitchFamily="2" charset="-78"/>
              </a:rPr>
              <a:t>در حال حاضر ايران با بيش از 41 ميليون کاربر اينترنتي در صدر کشورهاي خاورميانه از نظر تعداد و درصد استفاده از اينترنت قرار دارد. </a:t>
            </a:r>
            <a:endParaRPr lang="en-US" dirty="0">
              <a:cs typeface="B Mitra" pitchFamily="2" charset="-78"/>
            </a:endParaRPr>
          </a:p>
          <a:p>
            <a:pPr algn="just"/>
            <a:r>
              <a:rPr lang="ar-SA" b="1" dirty="0">
                <a:cs typeface="B Mitra" pitchFamily="2" charset="-78"/>
              </a:rPr>
              <a:t>ايميل</a:t>
            </a:r>
            <a:endParaRPr lang="en-US" b="1" dirty="0">
              <a:cs typeface="B Mitra" pitchFamily="2" charset="-78"/>
            </a:endParaRPr>
          </a:p>
          <a:p>
            <a:pPr algn="just"/>
            <a:r>
              <a:rPr lang="ar-SA" dirty="0">
                <a:cs typeface="B Mitra" pitchFamily="2" charset="-78"/>
              </a:rPr>
              <a:t>در اغتشاشات بعد از انتخابات نقش بي‌بديل ايميل در ساماندهي اغتشاشگران نمايان شد. تنها راه جلوگيري از ايميل قطع کامل اينترنت است. و الا در سرعتي چندثانيه‌اي و حداکثر چند دقيقه‌اي مي‌توان يک مطلب و پيام </a:t>
            </a:r>
            <a:r>
              <a:rPr lang="fa-IR" dirty="0" smtClean="0">
                <a:cs typeface="B Mitra" pitchFamily="2" charset="-78"/>
              </a:rPr>
              <a:t>را </a:t>
            </a:r>
            <a:r>
              <a:rPr lang="ar-SA" dirty="0" smtClean="0">
                <a:cs typeface="B Mitra" pitchFamily="2" charset="-78"/>
              </a:rPr>
              <a:t>هر </a:t>
            </a:r>
            <a:r>
              <a:rPr lang="ar-SA" dirty="0">
                <a:cs typeface="B Mitra" pitchFamily="2" charset="-78"/>
              </a:rPr>
              <a:t>چند با حجم بالايي از مطالب باشد، </a:t>
            </a:r>
            <a:r>
              <a:rPr lang="fa-IR" dirty="0" smtClean="0">
                <a:cs typeface="B Mitra" pitchFamily="2" charset="-78"/>
              </a:rPr>
              <a:t>براي افراد زيادي </a:t>
            </a:r>
            <a:r>
              <a:rPr lang="ar-SA" dirty="0" smtClean="0">
                <a:cs typeface="B Mitra" pitchFamily="2" charset="-78"/>
              </a:rPr>
              <a:t>ارسال </a:t>
            </a:r>
            <a:r>
              <a:rPr lang="ar-SA" dirty="0">
                <a:cs typeface="B Mitra" pitchFamily="2" charset="-78"/>
              </a:rPr>
              <a:t>کرد. هيچ يک از سرويس‌هاي امنيتي و اطلاعاتي نيز نمي‌توانند </a:t>
            </a:r>
            <a:r>
              <a:rPr lang="fa-IR" dirty="0" smtClean="0">
                <a:cs typeface="B Mitra" pitchFamily="2" charset="-78"/>
              </a:rPr>
              <a:t>محتواي </a:t>
            </a:r>
            <a:r>
              <a:rPr lang="ar-SA" dirty="0" smtClean="0">
                <a:cs typeface="B Mitra" pitchFamily="2" charset="-78"/>
              </a:rPr>
              <a:t>ايميل</a:t>
            </a:r>
            <a:r>
              <a:rPr lang="fa-IR" dirty="0" smtClean="0">
                <a:cs typeface="B Mitra" pitchFamily="2" charset="-78"/>
              </a:rPr>
              <a:t>‌ها را کنترل</a:t>
            </a:r>
            <a:r>
              <a:rPr lang="ar-SA" dirty="0" smtClean="0">
                <a:cs typeface="B Mitra" pitchFamily="2" charset="-78"/>
              </a:rPr>
              <a:t> نمايند</a:t>
            </a:r>
            <a:r>
              <a:rPr lang="ar-SA" dirty="0">
                <a:cs typeface="B Mitra" pitchFamily="2" charset="-78"/>
              </a:rPr>
              <a:t>. در اغتشاشات بعد از انتخابات گفته شد که فردي مثل محسن سازگارا روزانه ايميل‌هايي براي حدود 5 ميليون کاربر ارسال مي‌کند.</a:t>
            </a:r>
            <a:endParaRPr lang="fa-IR" dirty="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77500" lnSpcReduction="20000"/>
          </a:bodyPr>
          <a:lstStyle/>
          <a:p>
            <a:pPr algn="just"/>
            <a:r>
              <a:rPr lang="fa-IR" b="1" dirty="0" smtClean="0">
                <a:cs typeface="B Mitra" pitchFamily="2" charset="-78"/>
              </a:rPr>
              <a:t>ماهواره:</a:t>
            </a:r>
          </a:p>
          <a:p>
            <a:pPr algn="just"/>
            <a:r>
              <a:rPr lang="ar-SA" dirty="0" smtClean="0">
                <a:cs typeface="B Mitra" pitchFamily="2" charset="-78"/>
              </a:rPr>
              <a:t>استعمارگران فن‌آوري </a:t>
            </a:r>
            <a:r>
              <a:rPr lang="ar-SA" dirty="0">
                <a:cs typeface="B Mitra" pitchFamily="2" charset="-78"/>
              </a:rPr>
              <a:t>ساخت ماهواره را در اختيار خود </a:t>
            </a:r>
            <a:r>
              <a:rPr lang="ar-SA" dirty="0" smtClean="0">
                <a:cs typeface="B Mitra" pitchFamily="2" charset="-78"/>
              </a:rPr>
              <a:t>د</a:t>
            </a:r>
            <a:r>
              <a:rPr lang="fa-IR" dirty="0" smtClean="0">
                <a:cs typeface="B Mitra" pitchFamily="2" charset="-78"/>
              </a:rPr>
              <a:t>ار</a:t>
            </a:r>
            <a:r>
              <a:rPr lang="ar-SA" dirty="0" smtClean="0">
                <a:cs typeface="B Mitra" pitchFamily="2" charset="-78"/>
              </a:rPr>
              <a:t>ند </a:t>
            </a:r>
            <a:r>
              <a:rPr lang="ar-SA" dirty="0">
                <a:cs typeface="B Mitra" pitchFamily="2" charset="-78"/>
              </a:rPr>
              <a:t>و با ترفندهاي مختلفي از دست‌يابي ساير کشورها به اين فن‌آوري جلوگيري مي‌کنند. در نتيجه عملاً هم سودآوري بسيار بالايي از اين راه دارند و هم سياست‌هاي فرهنگي و استعماري خود را بر کشورها تحميل مي‌کنند و به هيچ وجه اجازة استفاده از اين وسايل عليه غرب و فرهنگ غرب و منافع غرب را نمي‌دهند. </a:t>
            </a:r>
            <a:endParaRPr lang="fa-IR" dirty="0" smtClean="0">
              <a:cs typeface="B Mitra" pitchFamily="2" charset="-78"/>
            </a:endParaRPr>
          </a:p>
          <a:p>
            <a:pPr algn="just"/>
            <a:r>
              <a:rPr lang="ar-SA" dirty="0" smtClean="0">
                <a:cs typeface="B Mitra" pitchFamily="2" charset="-78"/>
              </a:rPr>
              <a:t>کنترل </a:t>
            </a:r>
            <a:r>
              <a:rPr lang="ar-SA" dirty="0">
                <a:cs typeface="B Mitra" pitchFamily="2" charset="-78"/>
              </a:rPr>
              <a:t>اطلاعاتي و ارتباطاتي جهان را در اختيار دارند. همانطور که مي‌دانيم امروزه بسياري از فعاليت‌هاي ارتباطاتي، تلفن همراه، تلويزيون، راديو، اينترنت و امثال آن، وابسته به ماهواره است. و عمدة ماهواره‌ها نيز ماهواره‌هاي اجاره‌اي با هزينه‌هاي بالا است</a:t>
            </a:r>
            <a:r>
              <a:rPr lang="ar-SA" dirty="0" smtClean="0">
                <a:cs typeface="B Mitra" pitchFamily="2" charset="-78"/>
              </a:rPr>
              <a:t>.</a:t>
            </a:r>
            <a:endParaRPr lang="fa-IR" dirty="0" smtClean="0">
              <a:cs typeface="B Mitra" pitchFamily="2" charset="-78"/>
            </a:endParaRPr>
          </a:p>
          <a:p>
            <a:pPr algn="just"/>
            <a:r>
              <a:rPr lang="ar-SA" dirty="0">
                <a:cs typeface="B Mitra" pitchFamily="2" charset="-78"/>
              </a:rPr>
              <a:t>در حال حاضر در کشور ما امکان دريافت حدود </a:t>
            </a:r>
            <a:r>
              <a:rPr lang="fa-IR" dirty="0" smtClean="0">
                <a:cs typeface="B Mitra" pitchFamily="2" charset="-78"/>
              </a:rPr>
              <a:t>3</a:t>
            </a:r>
            <a:r>
              <a:rPr lang="ar-SA" dirty="0" smtClean="0">
                <a:cs typeface="B Mitra" pitchFamily="2" charset="-78"/>
              </a:rPr>
              <a:t>000 </a:t>
            </a:r>
            <a:r>
              <a:rPr lang="ar-SA" dirty="0">
                <a:cs typeface="B Mitra" pitchFamily="2" charset="-78"/>
              </a:rPr>
              <a:t>شبکة تلويزيوني ماهواره‌اي و چندين هزار شبکة راديويي ماهواره‌اي وجود دارد. از آنجا که بخش عمده‌اي از استفاده‌کنندگان ماهواره در ايران به زبان‌هاي خارجي تسلط ندارند، بيش از 70 درصد استفاده کنندگان به دنبال ديدن فيلم‌هاي مستهجن و شوها و شبکه‌هاي ايرانيان ضد انقلاب هستند.</a:t>
            </a:r>
            <a:endParaRPr lang="en-US" dirty="0">
              <a:cs typeface="B Mitra" pitchFamily="2" charset="-78"/>
            </a:endParaRPr>
          </a:p>
          <a:p>
            <a:pPr algn="just"/>
            <a:r>
              <a:rPr lang="ar-SA" dirty="0">
                <a:cs typeface="B Mitra" pitchFamily="2" charset="-78"/>
              </a:rPr>
              <a:t>در شهرهاي بزرگ و شهرهاي مرزي ميانگين بين 30 تا 40 درصد مردم </a:t>
            </a:r>
            <a:r>
              <a:rPr lang="fa-IR" dirty="0" smtClean="0">
                <a:cs typeface="B Mitra" pitchFamily="2" charset="-78"/>
              </a:rPr>
              <a:t>از ماهواره استفاده مي‌کنند</a:t>
            </a:r>
            <a:endParaRPr lang="en-US" dirty="0">
              <a:cs typeface="B Mitra" pitchFamily="2" charset="-78"/>
            </a:endParaRPr>
          </a:p>
          <a:p>
            <a:pPr algn="just"/>
            <a:r>
              <a:rPr lang="ar-SA" dirty="0" smtClean="0">
                <a:cs typeface="B Mitra" pitchFamily="2" charset="-78"/>
              </a:rPr>
              <a:t>نزديک </a:t>
            </a:r>
            <a:r>
              <a:rPr lang="ar-SA" dirty="0">
                <a:cs typeface="B Mitra" pitchFamily="2" charset="-78"/>
              </a:rPr>
              <a:t>به 20 درصد استفاده کنندگان نوجوانان (12 تا 18 ساله) هستند و 55 درصد جوانانان (18 تا 45 ساله) و از نظر جنسيتي 60 درصد زنان و 40 درصد مردان.</a:t>
            </a:r>
            <a:endParaRPr lang="fa-IR" dirty="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lnSpcReduction="10000"/>
          </a:bodyPr>
          <a:lstStyle/>
          <a:p>
            <a:pPr algn="just"/>
            <a:r>
              <a:rPr lang="fa-IR" b="1" dirty="0" smtClean="0">
                <a:cs typeface="B Mitra" pitchFamily="2" charset="-78"/>
              </a:rPr>
              <a:t>بهره‌برداري از رسانه‌هاي داخلي</a:t>
            </a:r>
            <a:r>
              <a:rPr lang="fa-IR" dirty="0" smtClean="0">
                <a:cs typeface="B Mitra" pitchFamily="2" charset="-78"/>
              </a:rPr>
              <a:t>: </a:t>
            </a:r>
          </a:p>
          <a:p>
            <a:pPr algn="just"/>
            <a:r>
              <a:rPr lang="fa-IR" dirty="0" smtClean="0">
                <a:cs typeface="B Mitra" pitchFamily="2" charset="-78"/>
              </a:rPr>
              <a:t>نويسندگان </a:t>
            </a:r>
            <a:r>
              <a:rPr lang="fa-IR" dirty="0">
                <a:cs typeface="B Mitra" pitchFamily="2" charset="-78"/>
              </a:rPr>
              <a:t>کتاب «ساخت شبکه‌هاي مسلمان ميانه‌رو» در مقدمة کتاب خود از تأسيس و حمايت از رسانه‌هاي داخلي و بومي به جاي استفاده بيشتر از رسانه‌هاي آمريکايي، دفاع کرده و مي‌‌نويسند: «</a:t>
            </a:r>
            <a:r>
              <a:rPr lang="ar-SA" dirty="0">
                <a:cs typeface="B Mitra" pitchFamily="2" charset="-78"/>
              </a:rPr>
              <a:t>راديو ساوا (</a:t>
            </a:r>
            <a:r>
              <a:rPr lang="en-US" dirty="0" err="1">
                <a:cs typeface="B Mitra" pitchFamily="2" charset="-78"/>
              </a:rPr>
              <a:t>sawa</a:t>
            </a:r>
            <a:r>
              <a:rPr lang="ar-SA" dirty="0" smtClean="0">
                <a:cs typeface="B Mitra" pitchFamily="2" charset="-78"/>
              </a:rPr>
              <a:t>)</a:t>
            </a:r>
            <a:r>
              <a:rPr lang="fa-IR" dirty="0" smtClean="0">
                <a:cs typeface="B Mitra" pitchFamily="2" charset="-78"/>
              </a:rPr>
              <a:t> (از سال 2002 راه‌اندازي شد) </a:t>
            </a:r>
            <a:r>
              <a:rPr lang="ar-SA" dirty="0" smtClean="0">
                <a:cs typeface="B Mitra" pitchFamily="2" charset="-78"/>
              </a:rPr>
              <a:t> </a:t>
            </a:r>
            <a:r>
              <a:rPr lang="ar-SA" dirty="0">
                <a:cs typeface="B Mitra" pitchFamily="2" charset="-78"/>
              </a:rPr>
              <a:t>و شبکة تلويزيوني الحُره (</a:t>
            </a:r>
            <a:r>
              <a:rPr lang="en-US" dirty="0">
                <a:cs typeface="B Mitra" pitchFamily="2" charset="-78"/>
              </a:rPr>
              <a:t>Al </a:t>
            </a:r>
            <a:r>
              <a:rPr lang="en-US" dirty="0" err="1">
                <a:cs typeface="B Mitra" pitchFamily="2" charset="-78"/>
              </a:rPr>
              <a:t>Hurra</a:t>
            </a:r>
            <a:r>
              <a:rPr lang="ar-SA" dirty="0">
                <a:cs typeface="B Mitra" pitchFamily="2" charset="-78"/>
              </a:rPr>
              <a:t>) </a:t>
            </a:r>
            <a:r>
              <a:rPr lang="fa-IR" dirty="0" smtClean="0">
                <a:cs typeface="B Mitra" pitchFamily="2" charset="-78"/>
              </a:rPr>
              <a:t>(از سال 2003 راه اندازي شد) </a:t>
            </a:r>
            <a:r>
              <a:rPr lang="ar-SA" dirty="0" smtClean="0">
                <a:cs typeface="B Mitra" pitchFamily="2" charset="-78"/>
              </a:rPr>
              <a:t>به </a:t>
            </a:r>
            <a:r>
              <a:rPr lang="ar-SA" dirty="0">
                <a:cs typeface="B Mitra" pitchFamily="2" charset="-78"/>
              </a:rPr>
              <a:t>عنوان نمايندگان دولت آمريكا تلقي مي‌گردند، و با وجود هزينه‌هاي زيادشان، در مثبت جلوه دادن برخوردها نسبت به آمريكا ناكام مانده‌اند. ما معتقديم كه هزينه‌هايي كه روي راديو سَوا و شبكه تلويزيوني الحُره مصرف مي‌شود، بهتر است كه در حمايت </a:t>
            </a:r>
            <a:r>
              <a:rPr lang="ar-SA" dirty="0" smtClean="0">
                <a:cs typeface="B Mitra" pitchFamily="2" charset="-78"/>
              </a:rPr>
              <a:t>از </a:t>
            </a:r>
            <a:r>
              <a:rPr lang="ar-SA" dirty="0">
                <a:cs typeface="B Mitra" pitchFamily="2" charset="-78"/>
              </a:rPr>
              <a:t>خروجي‌هاي رسانه محلي و روزنامه‌نگاراني كه به </a:t>
            </a:r>
            <a:r>
              <a:rPr lang="ar-SA" dirty="0" smtClean="0">
                <a:cs typeface="B Mitra" pitchFamily="2" charset="-78"/>
              </a:rPr>
              <a:t>برنامه</a:t>
            </a:r>
            <a:r>
              <a:rPr lang="fa-IR" dirty="0" smtClean="0">
                <a:cs typeface="B Mitra" pitchFamily="2" charset="-78"/>
              </a:rPr>
              <a:t>‌</a:t>
            </a:r>
            <a:r>
              <a:rPr lang="ar-SA" dirty="0" smtClean="0">
                <a:cs typeface="B Mitra" pitchFamily="2" charset="-78"/>
              </a:rPr>
              <a:t>هاي </a:t>
            </a:r>
            <a:r>
              <a:rPr lang="ar-SA" dirty="0">
                <a:cs typeface="B Mitra" pitchFamily="2" charset="-78"/>
              </a:rPr>
              <a:t>كثرت‌گرايانه و دموكراتيك وفادار هستند خرج شود</a:t>
            </a:r>
            <a:r>
              <a:rPr lang="fa-IR" dirty="0">
                <a:cs typeface="B Mitra" pitchFamily="2" charset="-78"/>
              </a:rPr>
              <a:t>.»</a:t>
            </a:r>
            <a:endParaRPr lang="en-US" dirty="0">
              <a:cs typeface="B Mitra" pitchFamily="2" charset="-78"/>
            </a:endParaRPr>
          </a:p>
          <a:p>
            <a:pPr algn="just"/>
            <a:r>
              <a:rPr lang="ar-SA" dirty="0">
                <a:cs typeface="B Mitra" pitchFamily="2" charset="-78"/>
              </a:rPr>
              <a:t>در سند تأملات راهبردي حزب مشارکت تأکيد ويژه‌اي بر بهره‌گيري از رسانه‌هاي مجازي و سنتي و دفاع از روزنامه‌نگاران و به کارگيري روزنامه‌ها و مجلات محلي و استاني در جهت تقويت تحزب و ترويج اهداف حزب صورت گرفته است</a:t>
            </a:r>
            <a:r>
              <a:rPr lang="en-US" dirty="0" smtClean="0">
                <a:cs typeface="B Mitra" pitchFamily="2" charset="-78"/>
              </a:rPr>
              <a:t> </a:t>
            </a:r>
            <a:r>
              <a:rPr lang="fa-IR" dirty="0">
                <a:cs typeface="B Mitra" pitchFamily="2" charset="-78"/>
              </a:rPr>
              <a:t>. </a:t>
            </a:r>
            <a:endParaRPr lang="fa-IR" dirty="0" smtClean="0">
              <a:cs typeface="B Mitra" pitchFamily="2" charset="-78"/>
            </a:endParaRPr>
          </a:p>
          <a:p>
            <a:pPr lvl="6" algn="just"/>
            <a:endParaRPr lang="fa-IR" dirty="0">
              <a:cs typeface="B Mitra" pitchFamily="2" charset="-78"/>
            </a:endParaRPr>
          </a:p>
        </p:txBody>
      </p:sp>
      <p:sp>
        <p:nvSpPr>
          <p:cNvPr id="5" name="Left Arrow 4">
            <a:hlinkClick r:id="rId2" action="ppaction://hlinksldjump"/>
          </p:cNvPr>
          <p:cNvSpPr/>
          <p:nvPr/>
        </p:nvSpPr>
        <p:spPr>
          <a:xfrm>
            <a:off x="1000100" y="621508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ادبيات مکتوب: داستان کوتاه و رمان</a:t>
            </a:r>
            <a:endParaRPr lang="fa-IR" dirty="0"/>
          </a:p>
        </p:txBody>
      </p:sp>
      <p:sp>
        <p:nvSpPr>
          <p:cNvPr id="3" name="Content Placeholder 2"/>
          <p:cNvSpPr>
            <a:spLocks noGrp="1"/>
          </p:cNvSpPr>
          <p:nvPr>
            <p:ph idx="1"/>
          </p:nvPr>
        </p:nvSpPr>
        <p:spPr/>
        <p:txBody>
          <a:bodyPr>
            <a:normAutofit fontScale="62500" lnSpcReduction="20000"/>
          </a:bodyPr>
          <a:lstStyle/>
          <a:p>
            <a:pPr algn="just"/>
            <a:r>
              <a:rPr lang="ar-SA" dirty="0" smtClean="0">
                <a:cs typeface="B Mitra" pitchFamily="2" charset="-78"/>
              </a:rPr>
              <a:t>يکي </a:t>
            </a:r>
            <a:r>
              <a:rPr lang="ar-SA" dirty="0">
                <a:cs typeface="B Mitra" pitchFamily="2" charset="-78"/>
              </a:rPr>
              <a:t>از اثرگذارترين قالب‌هاي ادبي داستان‌هاي کوتاه و رمان است. </a:t>
            </a:r>
            <a:r>
              <a:rPr lang="ar-SA" dirty="0" smtClean="0">
                <a:cs typeface="B Mitra" pitchFamily="2" charset="-78"/>
              </a:rPr>
              <a:t>قرآن </a:t>
            </a:r>
            <a:r>
              <a:rPr lang="ar-SA" dirty="0">
                <a:cs typeface="B Mitra" pitchFamily="2" charset="-78"/>
              </a:rPr>
              <a:t>کريم نيز در بسياري از موارد براي انتقال معارف خود از قالب داستان استفاده کرده است. </a:t>
            </a:r>
            <a:r>
              <a:rPr lang="ar-SA" dirty="0" smtClean="0">
                <a:cs typeface="B Mitra" pitchFamily="2" charset="-78"/>
              </a:rPr>
              <a:t>در </a:t>
            </a:r>
            <a:r>
              <a:rPr lang="ar-SA" dirty="0">
                <a:cs typeface="B Mitra" pitchFamily="2" charset="-78"/>
              </a:rPr>
              <a:t>ميان قالب‌هاي مختلف ادبي در ادبيات منثور مي‌توان گفت قالب «داستان کوتاه»، «داستان بلند» و «رمان» از جملة بهترين قالب‌ها براي انتقال مفاهيم ارزشي و اعتقادي و ديني است. گذشتگان ما به اين حوزه توجه ويژه داشتند. داستان‌هاي کوتاه مثنوي معنوي؛ داستان‌هاي گلستان سعدي؛ داستان‌هايي که در کتاب‌هاي حديثي و اخلاقي مورد توجه بزرگان بوده است؛ داستان راستان شهيد مطهري، </a:t>
            </a:r>
            <a:r>
              <a:rPr lang="ar-SA" dirty="0" smtClean="0">
                <a:cs typeface="B Mitra" pitchFamily="2" charset="-78"/>
              </a:rPr>
              <a:t>همگي </a:t>
            </a:r>
            <a:r>
              <a:rPr lang="ar-SA" dirty="0">
                <a:cs typeface="B Mitra" pitchFamily="2" charset="-78"/>
              </a:rPr>
              <a:t>از داستان‌هاي کوتاه خيلي تأثيرگذار بودند</a:t>
            </a:r>
            <a:r>
              <a:rPr lang="ar-SA" dirty="0" smtClean="0">
                <a:cs typeface="B Mitra" pitchFamily="2" charset="-78"/>
              </a:rPr>
              <a:t>.</a:t>
            </a:r>
            <a:endParaRPr lang="en-US" dirty="0">
              <a:cs typeface="B Mitra" pitchFamily="2" charset="-78"/>
            </a:endParaRPr>
          </a:p>
          <a:p>
            <a:pPr algn="just"/>
            <a:r>
              <a:rPr lang="ar-SA" dirty="0" smtClean="0">
                <a:cs typeface="B Mitra" pitchFamily="2" charset="-78"/>
              </a:rPr>
              <a:t>ارباب فرهنگ و هنر غرب در روزگار حاضر از اين ابزار نيز استفادة فراوان مي‌برند؛ توليد رمان‌ و داستان‌هاي کودکان و نوجوانان متناسب با فرهنگ مدرن غرب و در تقابل با فرهنگ اسلامي. رمان هري‌پاتر، </a:t>
            </a:r>
            <a:endParaRPr lang="fa-IR" dirty="0" smtClean="0">
              <a:cs typeface="B Mitra" pitchFamily="2" charset="-78"/>
            </a:endParaRPr>
          </a:p>
          <a:p>
            <a:pPr algn="just"/>
            <a:r>
              <a:rPr lang="ar-SA" dirty="0" smtClean="0">
                <a:cs typeface="B Mitra" pitchFamily="2" charset="-78"/>
              </a:rPr>
              <a:t>هر </a:t>
            </a:r>
            <a:r>
              <a:rPr lang="ar-SA" dirty="0">
                <a:cs typeface="B Mitra" pitchFamily="2" charset="-78"/>
              </a:rPr>
              <a:t>چند امروزه تعداد مخاطبان رمان‌ و به طور کلي کتاب نسبت به مخاطبان رسانه‌هاي صوتي و تصويري ناچيز است اما نقش اجتماعي و فرهنگي رمان‌ها را نبايد ناديده گرفت. بسياري از همان برنامه‌هاي صوتي و تصويري بر اساس کتاب‌ها و رمان‌ها تدوين و توليد مي‌شوند. </a:t>
            </a:r>
            <a:endParaRPr lang="fa-IR" dirty="0" smtClean="0">
              <a:cs typeface="B Mitra" pitchFamily="2" charset="-78"/>
            </a:endParaRPr>
          </a:p>
          <a:p>
            <a:pPr algn="just"/>
            <a:r>
              <a:rPr lang="ar-SA" dirty="0" smtClean="0">
                <a:cs typeface="B Mitra" pitchFamily="2" charset="-78"/>
              </a:rPr>
              <a:t>بررسي </a:t>
            </a:r>
            <a:r>
              <a:rPr lang="ar-SA" dirty="0">
                <a:cs typeface="B Mitra" pitchFamily="2" charset="-78"/>
              </a:rPr>
              <a:t>که در کتابخانه‌هاي کشور انجام گرفته است نشان مي‌دهد که پس از کتاب‌هاي درسي و کمک‌ درسي، مطالعة داستان‌هاي کوتاه و رمان بيشترين آمار را در ميان مراجعه کنندگان به کتابخانه را به خود اختصاص داده است.</a:t>
            </a:r>
            <a:endParaRPr lang="fa-IR" dirty="0">
              <a:cs typeface="B Mitra" pitchFamily="2" charset="-78"/>
            </a:endParaRPr>
          </a:p>
        </p:txBody>
      </p:sp>
      <p:sp>
        <p:nvSpPr>
          <p:cNvPr id="4" name="Left Arrow 3">
            <a:hlinkClick r:id="rId2" action="ppaction://hlinksldjump"/>
          </p:cNvPr>
          <p:cNvSpPr/>
          <p:nvPr/>
        </p:nvSpPr>
        <p:spPr>
          <a:xfrm>
            <a:off x="1857356" y="592933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ar-SA" dirty="0" smtClean="0">
                <a:cs typeface="B Mitra" pitchFamily="2" charset="-78"/>
              </a:rPr>
              <a:t>نگاهي </a:t>
            </a:r>
            <a:r>
              <a:rPr lang="ar-SA" dirty="0">
                <a:cs typeface="B Mitra" pitchFamily="2" charset="-78"/>
              </a:rPr>
              <a:t>به نشريات عمومي </a:t>
            </a:r>
            <a:r>
              <a:rPr lang="ar-SA" dirty="0" smtClean="0">
                <a:cs typeface="B Mitra" pitchFamily="2" charset="-78"/>
              </a:rPr>
              <a:t>در </a:t>
            </a:r>
            <a:r>
              <a:rPr lang="ar-SA" dirty="0">
                <a:cs typeface="B Mitra" pitchFamily="2" charset="-78"/>
              </a:rPr>
              <a:t>دکه‌هاي فروش نشريات نشان از استفادة بهينة فرهنگ غربي از اين فضا در کشور دارد. متأسفانه حساسيت مسؤولان فرهنگي کشور بر نشريات، صرفاً و يا در اغلب موارد حساسيت‌هاي سياسي و امنيتي است. </a:t>
            </a:r>
            <a:r>
              <a:rPr lang="ar-SA" dirty="0" smtClean="0">
                <a:cs typeface="B Mitra" pitchFamily="2" charset="-78"/>
              </a:rPr>
              <a:t>حساسيت </a:t>
            </a:r>
            <a:r>
              <a:rPr lang="ar-SA" dirty="0">
                <a:cs typeface="B Mitra" pitchFamily="2" charset="-78"/>
              </a:rPr>
              <a:t>فرهنگي و اجتماعي يا اصلا ندارند و يا بسيار </a:t>
            </a:r>
            <a:r>
              <a:rPr lang="ar-SA" dirty="0" smtClean="0">
                <a:cs typeface="B Mitra" pitchFamily="2" charset="-78"/>
              </a:rPr>
              <a:t>ن</a:t>
            </a:r>
            <a:r>
              <a:rPr lang="fa-IR" dirty="0" smtClean="0">
                <a:cs typeface="B Mitra" pitchFamily="2" charset="-78"/>
              </a:rPr>
              <a:t>ا</a:t>
            </a:r>
            <a:r>
              <a:rPr lang="ar-SA" dirty="0" smtClean="0">
                <a:cs typeface="B Mitra" pitchFamily="2" charset="-78"/>
              </a:rPr>
              <a:t>در</a:t>
            </a:r>
            <a:r>
              <a:rPr lang="fa-IR" dirty="0" smtClean="0">
                <a:cs typeface="B Mitra" pitchFamily="2" charset="-78"/>
              </a:rPr>
              <a:t> است</a:t>
            </a:r>
            <a:r>
              <a:rPr lang="ar-SA" dirty="0" smtClean="0">
                <a:cs typeface="B Mitra" pitchFamily="2" charset="-78"/>
              </a:rPr>
              <a:t>. </a:t>
            </a:r>
            <a:r>
              <a:rPr lang="ar-SA" dirty="0">
                <a:cs typeface="B Mitra" pitchFamily="2" charset="-78"/>
              </a:rPr>
              <a:t>در سال‌هاي اخير طيف وسيعي از نشريات در کشور توليد مي‌شوند که رسالت خود را تبليغ غرب و فرهنگ غرب مي‌دانند. </a:t>
            </a:r>
            <a:r>
              <a:rPr lang="ar-SA" dirty="0" smtClean="0">
                <a:cs typeface="B Mitra" pitchFamily="2" charset="-78"/>
              </a:rPr>
              <a:t>بخش </a:t>
            </a:r>
            <a:r>
              <a:rPr lang="ar-SA" dirty="0">
                <a:cs typeface="B Mitra" pitchFamily="2" charset="-78"/>
              </a:rPr>
              <a:t>زيادي از آنها به آگهي‌هاي تبليغاتي آن هم از نوع تبليغات لوازم مصرفي و آ‌رايشي و جراحي‌هاي زيبايي و امثال آن اختصاص </a:t>
            </a:r>
            <a:r>
              <a:rPr lang="ar-SA" dirty="0" smtClean="0">
                <a:cs typeface="B Mitra" pitchFamily="2" charset="-78"/>
              </a:rPr>
              <a:t>دارد نشرياتي </a:t>
            </a:r>
            <a:r>
              <a:rPr lang="ar-SA" dirty="0">
                <a:cs typeface="B Mitra" pitchFamily="2" charset="-78"/>
              </a:rPr>
              <a:t>که «خوب» را به «لذت و شادي و رفاه» تفسير مي‌کنند و سعادت را در لذت حداکثري از مواهب دنيايي مي‌بينند. ارزش را با لذت و رفاه و شادي يکسان تلقي مي‌کنند. مصرف‌گرايي و تجمل را تبليغ مي‌کنند. و غريزة تنوع طلبي افراد را تحريک مي‌کنند.</a:t>
            </a:r>
            <a:endParaRPr lang="fa-IR" dirty="0">
              <a:cs typeface="B Mitra" pitchFamily="2" charset="-78"/>
            </a:endParaRPr>
          </a:p>
        </p:txBody>
      </p:sp>
      <p:sp>
        <p:nvSpPr>
          <p:cNvPr id="2" name="Title 1"/>
          <p:cNvSpPr>
            <a:spLocks noGrp="1"/>
          </p:cNvSpPr>
          <p:nvPr>
            <p:ph type="title"/>
          </p:nvPr>
        </p:nvSpPr>
        <p:spPr/>
        <p:txBody>
          <a:bodyPr>
            <a:normAutofit fontScale="90000"/>
          </a:bodyPr>
          <a:lstStyle/>
          <a:p>
            <a:pPr algn="ctr"/>
            <a:r>
              <a:rPr lang="ar-SA" b="1" dirty="0" smtClean="0"/>
              <a:t>نشريات</a:t>
            </a:r>
            <a:r>
              <a:rPr lang="en-US" b="1" dirty="0" smtClean="0"/>
              <a:t/>
            </a:r>
            <a:br>
              <a:rPr lang="en-US" b="1" dirty="0" smtClean="0"/>
            </a:br>
            <a:endParaRPr lang="fa-IR" dirty="0"/>
          </a:p>
        </p:txBody>
      </p:sp>
      <p:sp>
        <p:nvSpPr>
          <p:cNvPr id="4" name="Left Arrow 3">
            <a:hlinkClick r:id="rId2" action="ppaction://hlinksldjump"/>
          </p:cNvPr>
          <p:cNvSpPr/>
          <p:nvPr/>
        </p:nvSpPr>
        <p:spPr>
          <a:xfrm>
            <a:off x="857224" y="585789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b="1" dirty="0" smtClean="0"/>
              <a:t>فيلم و سينما</a:t>
            </a:r>
            <a:endParaRPr lang="fa-IR" dirty="0"/>
          </a:p>
        </p:txBody>
      </p:sp>
      <p:sp>
        <p:nvSpPr>
          <p:cNvPr id="3" name="Content Placeholder 2"/>
          <p:cNvSpPr>
            <a:spLocks noGrp="1"/>
          </p:cNvSpPr>
          <p:nvPr>
            <p:ph idx="1"/>
          </p:nvPr>
        </p:nvSpPr>
        <p:spPr/>
        <p:txBody>
          <a:bodyPr>
            <a:normAutofit/>
          </a:bodyPr>
          <a:lstStyle/>
          <a:p>
            <a:pPr algn="just"/>
            <a:r>
              <a:rPr lang="ar-SA" dirty="0" smtClean="0">
                <a:cs typeface="B Mitra" pitchFamily="2" charset="-78"/>
              </a:rPr>
              <a:t>با </a:t>
            </a:r>
            <a:r>
              <a:rPr lang="ar-SA" dirty="0">
                <a:cs typeface="B Mitra" pitchFamily="2" charset="-78"/>
              </a:rPr>
              <a:t>توجه به اينکه </a:t>
            </a:r>
            <a:r>
              <a:rPr lang="fa-IR" dirty="0" smtClean="0">
                <a:cs typeface="B Mitra" pitchFamily="2" charset="-78"/>
              </a:rPr>
              <a:t>حدود </a:t>
            </a:r>
            <a:r>
              <a:rPr lang="ar-SA" dirty="0" smtClean="0">
                <a:cs typeface="B Mitra" pitchFamily="2" charset="-78"/>
              </a:rPr>
              <a:t>هشتاد </a:t>
            </a:r>
            <a:r>
              <a:rPr lang="ar-SA" dirty="0">
                <a:cs typeface="B Mitra" pitchFamily="2" charset="-78"/>
              </a:rPr>
              <a:t>درصد اطلاعات ما از طريق بينايي به دست مي‌آيد نقش رسانه‌هاي تصويري در فرهنگ جامعه به خوبي روشن مي‌شود. از طرفي فقدان فرهنگ مطالعه مخصوصاً در کشور ما نقش و اثرگذاري رسانه‌هاي صوتي و </a:t>
            </a:r>
            <a:r>
              <a:rPr lang="ar-SA" dirty="0" smtClean="0">
                <a:cs typeface="B Mitra" pitchFamily="2" charset="-78"/>
              </a:rPr>
              <a:t>تصويري </a:t>
            </a:r>
            <a:r>
              <a:rPr lang="ar-SA" dirty="0">
                <a:cs typeface="B Mitra" pitchFamily="2" charset="-78"/>
              </a:rPr>
              <a:t>را چند برابر کرده است</a:t>
            </a:r>
            <a:r>
              <a:rPr lang="ar-SA" dirty="0" smtClean="0">
                <a:cs typeface="B Mitra" pitchFamily="2" charset="-78"/>
              </a:rPr>
              <a:t>.</a:t>
            </a:r>
            <a:endParaRPr lang="fa-IR" dirty="0" smtClean="0">
              <a:cs typeface="B Mitra" pitchFamily="2" charset="-78"/>
            </a:endParaRPr>
          </a:p>
          <a:p>
            <a:pPr algn="just"/>
            <a:r>
              <a:rPr lang="fa-IR" dirty="0" smtClean="0">
                <a:cs typeface="B Mitra" pitchFamily="2" charset="-78"/>
              </a:rPr>
              <a:t>هاليوود </a:t>
            </a:r>
            <a:r>
              <a:rPr lang="ar-SA" dirty="0" smtClean="0">
                <a:cs typeface="B Mitra" pitchFamily="2" charset="-78"/>
              </a:rPr>
              <a:t>سالانه </a:t>
            </a:r>
            <a:r>
              <a:rPr lang="ar-SA" dirty="0">
                <a:cs typeface="B Mitra" pitchFamily="2" charset="-78"/>
              </a:rPr>
              <a:t>نزديک به 700 فيلم سينمايي توليد مي‌کند که افزون بر درآمد هنگفت، نزديک به 15 ميليارد دلار سود خالص، 78 درصد </a:t>
            </a:r>
            <a:r>
              <a:rPr lang="ar-SA" dirty="0" smtClean="0">
                <a:cs typeface="B Mitra" pitchFamily="2" charset="-78"/>
              </a:rPr>
              <a:t>سينماها </a:t>
            </a:r>
            <a:r>
              <a:rPr lang="ar-SA" dirty="0">
                <a:cs typeface="B Mitra" pitchFamily="2" charset="-78"/>
              </a:rPr>
              <a:t>و تلويزيون‌هاي دنيا را نيز تغذيه مي‌کند. </a:t>
            </a:r>
            <a:endParaRPr lang="fa-IR" dirty="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ar-SA" dirty="0">
                <a:cs typeface="B Mitra" pitchFamily="2" charset="-78"/>
              </a:rPr>
              <a:t>غرب از ابزار رسانه تا جايي که توانسته است عليه جمهوري اسلامي استفاده کرده است. به عنوان نمونه فيلم‌هايي مثل «بدون دخترم هرگز»، «سربازان آيت الله»، </a:t>
            </a:r>
            <a:r>
              <a:rPr lang="fa-IR" dirty="0" smtClean="0">
                <a:cs typeface="B Mitra" pitchFamily="2" charset="-78"/>
              </a:rPr>
              <a:t>«مستند ترس مقدس»؛ </a:t>
            </a:r>
            <a:r>
              <a:rPr lang="ar-SA" dirty="0" smtClean="0">
                <a:cs typeface="B Mitra" pitchFamily="2" charset="-78"/>
              </a:rPr>
              <a:t>«300»،</a:t>
            </a:r>
            <a:r>
              <a:rPr lang="fa-IR" dirty="0" smtClean="0">
                <a:cs typeface="B Mitra" pitchFamily="2" charset="-78"/>
              </a:rPr>
              <a:t> «اسکندر» (2004)؛ «پرسپوليس»؛ «سنگسار ثريا»‌(2008)</a:t>
            </a:r>
            <a:endParaRPr lang="fa-IR" dirty="0">
              <a:cs typeface="B Mitra" pitchFamily="2" charset="-78"/>
            </a:endParaRPr>
          </a:p>
        </p:txBody>
      </p:sp>
      <p:sp>
        <p:nvSpPr>
          <p:cNvPr id="4" name="Left Arrow 3">
            <a:hlinkClick r:id="rId2" action="ppaction://hlinksldjump"/>
          </p:cNvPr>
          <p:cNvSpPr/>
          <p:nvPr/>
        </p:nvSpPr>
        <p:spPr>
          <a:xfrm>
            <a:off x="1357290" y="514351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t>پويانمايي (انيميشن سازي؛ کارتون‌سازي)</a:t>
            </a:r>
            <a:endParaRPr lang="fa-IR" dirty="0"/>
          </a:p>
        </p:txBody>
      </p:sp>
      <p:sp>
        <p:nvSpPr>
          <p:cNvPr id="3" name="Content Placeholder 2"/>
          <p:cNvSpPr>
            <a:spLocks noGrp="1"/>
          </p:cNvSpPr>
          <p:nvPr>
            <p:ph idx="1"/>
          </p:nvPr>
        </p:nvSpPr>
        <p:spPr/>
        <p:txBody>
          <a:bodyPr>
            <a:normAutofit/>
          </a:bodyPr>
          <a:lstStyle/>
          <a:p>
            <a:pPr algn="just"/>
            <a:r>
              <a:rPr lang="ar-SA" dirty="0" smtClean="0">
                <a:cs typeface="B Mitra" pitchFamily="2" charset="-78"/>
              </a:rPr>
              <a:t>اين </a:t>
            </a:r>
            <a:r>
              <a:rPr lang="ar-SA" dirty="0">
                <a:cs typeface="B Mitra" pitchFamily="2" charset="-78"/>
              </a:rPr>
              <a:t>هنر در ميان کودکان و نوجوانان طرفداران فراواني دارد. از طريق کارتون‌ها مفاهيم بسياري را به بچه‌ها مي‌توان منتقل کرد. اينکه مي‌بينيم بلافاصله بعد از پخش يک کارتون که مورد توجه کودکان قرار مي‌گيرد، تصوير آن در جاهاي مختلف در لباس‌ها، دفترها، کيف‌هاي مدرسه، و امثال آن حک مي‌شود، نشان از جذابيت و الگودهي اين نوع فعاليت‌ها است.</a:t>
            </a:r>
            <a:endParaRPr lang="en-US" dirty="0">
              <a:cs typeface="B Mitra" pitchFamily="2" charset="-78"/>
            </a:endParaRPr>
          </a:p>
          <a:p>
            <a:pPr algn="just"/>
            <a:r>
              <a:rPr lang="ar-SA" dirty="0">
                <a:cs typeface="B Mitra" pitchFamily="2" charset="-78"/>
              </a:rPr>
              <a:t>يکي از مشهورترين شرکت‌هاي سرگرمي و انيميشن در آمريکا شرکت والت </a:t>
            </a:r>
            <a:r>
              <a:rPr lang="ar-SA" dirty="0" smtClean="0">
                <a:cs typeface="B Mitra" pitchFamily="2" charset="-78"/>
              </a:rPr>
              <a:t>دي</a:t>
            </a:r>
            <a:r>
              <a:rPr lang="fa-IR" dirty="0" smtClean="0">
                <a:cs typeface="B Mitra" pitchFamily="2" charset="-78"/>
              </a:rPr>
              <a:t>س</a:t>
            </a:r>
            <a:r>
              <a:rPr lang="ar-SA" dirty="0" smtClean="0">
                <a:cs typeface="B Mitra" pitchFamily="2" charset="-78"/>
              </a:rPr>
              <a:t>ني (</a:t>
            </a:r>
            <a:r>
              <a:rPr lang="en-US" dirty="0" smtClean="0">
                <a:cs typeface="B Mitra" pitchFamily="2" charset="-78"/>
              </a:rPr>
              <a:t>The </a:t>
            </a:r>
            <a:r>
              <a:rPr lang="en-US" dirty="0">
                <a:cs typeface="B Mitra" pitchFamily="2" charset="-78"/>
              </a:rPr>
              <a:t>Walt Disney Company</a:t>
            </a:r>
            <a:r>
              <a:rPr lang="ar-SA" dirty="0">
                <a:cs typeface="B Mitra" pitchFamily="2" charset="-78"/>
              </a:rPr>
              <a:t>)</a:t>
            </a:r>
            <a:r>
              <a:rPr lang="fa-IR" dirty="0">
                <a:cs typeface="B Mitra" pitchFamily="2" charset="-78"/>
              </a:rPr>
              <a:t> است که در سال 1923 توسط دو برادر به نام‌هاي والت و روي او. </a:t>
            </a:r>
            <a:r>
              <a:rPr lang="fa-IR" dirty="0" smtClean="0">
                <a:cs typeface="B Mitra" pitchFamily="2" charset="-78"/>
              </a:rPr>
              <a:t>ديسني </a:t>
            </a:r>
            <a:r>
              <a:rPr lang="fa-IR" dirty="0">
                <a:cs typeface="B Mitra" pitchFamily="2" charset="-78"/>
              </a:rPr>
              <a:t>تأسيس شد و در سال 2006،  137 هزار کارمند و 56 ميليارد و 600 ميليون دلار درآمد داشته است. </a:t>
            </a:r>
            <a:r>
              <a:rPr lang="fa-IR" dirty="0" smtClean="0">
                <a:cs typeface="B Mitra" pitchFamily="2" charset="-78"/>
              </a:rPr>
              <a:t>جالب </a:t>
            </a:r>
            <a:r>
              <a:rPr lang="fa-IR" dirty="0">
                <a:cs typeface="B Mitra" pitchFamily="2" charset="-78"/>
              </a:rPr>
              <a:t>است بدانيم که پنتاگون از دهة پنجاه به بعد ارتباط نزديکي با شرکت ديزني دارد.</a:t>
            </a:r>
          </a:p>
        </p:txBody>
      </p:sp>
      <p:sp>
        <p:nvSpPr>
          <p:cNvPr id="4" name="Left Arrow 3">
            <a:hlinkClick r:id="rId2" action="ppaction://hlinksldjump"/>
          </p:cNvPr>
          <p:cNvSpPr/>
          <p:nvPr/>
        </p:nvSpPr>
        <p:spPr>
          <a:xfrm>
            <a:off x="1142976" y="621508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b="1" dirty="0" smtClean="0"/>
              <a:t>بازي‌هاي رايانه‌اي</a:t>
            </a:r>
            <a:endParaRPr lang="fa-IR" dirty="0"/>
          </a:p>
        </p:txBody>
      </p:sp>
      <p:sp>
        <p:nvSpPr>
          <p:cNvPr id="3" name="Content Placeholder 2"/>
          <p:cNvSpPr>
            <a:spLocks noGrp="1"/>
          </p:cNvSpPr>
          <p:nvPr>
            <p:ph idx="1"/>
          </p:nvPr>
        </p:nvSpPr>
        <p:spPr/>
        <p:txBody>
          <a:bodyPr>
            <a:normAutofit/>
          </a:bodyPr>
          <a:lstStyle/>
          <a:p>
            <a:pPr algn="just"/>
            <a:r>
              <a:rPr lang="ar-SA" dirty="0" smtClean="0">
                <a:cs typeface="B Mitra" pitchFamily="2" charset="-78"/>
              </a:rPr>
              <a:t>غرب </a:t>
            </a:r>
            <a:r>
              <a:rPr lang="ar-SA" dirty="0">
                <a:cs typeface="B Mitra" pitchFamily="2" charset="-78"/>
              </a:rPr>
              <a:t>در جنگ نرم خود عليه کشورهاي ديگر، به ويژه عليه اسلام و تشيع از تکنولوژي بازي‌هاي رايانه‌اي استفاده‌هاي فراواني مي‌کند. از اين طريق مي‌کوشند تا ذهن و فکر کودکان و نوجوانان را به سوي اهداف خود سوق دهند. و همراه و سازگار با انديشه‌هاي خود نمايند. ذائقة ارزشي و فرهنگي آنان را همسو با اهداف استعماري خود کنند. و در اين عرصه بسيار هم موفق بوده‌اند. در بسياري از بازي‌هاي رايانه‌اي وارداتي سبک زندگي غير اسلامي و غير ايراني تبليغ مي‌شود و از آنجا که اين نوع بازي‌ها مي‌توانند مستقيماً با کودکان و نوجوانان ارتباط برقرار کنند، نقش تربيتي بسيار زيادي دارند. دنياي غرب از اين فضا نهايت استفاده را در جهت ترويج ارزش‌هاي خود مي‌برد. </a:t>
            </a:r>
            <a:endParaRPr lang="fa-IR" dirty="0">
              <a:cs typeface="B Mitra" pitchFamily="2" charset="-78"/>
            </a:endParaRPr>
          </a:p>
        </p:txBody>
      </p:sp>
      <p:sp>
        <p:nvSpPr>
          <p:cNvPr id="4" name="Left Arrow 3">
            <a:hlinkClick r:id="rId2" action="ppaction://hlinksldjump"/>
          </p:cNvPr>
          <p:cNvSpPr/>
          <p:nvPr/>
        </p:nvSpPr>
        <p:spPr>
          <a:xfrm>
            <a:off x="928662" y="592933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b="1" dirty="0" smtClean="0">
                <a:cs typeface="B Mitra" pitchFamily="2" charset="-78"/>
              </a:rPr>
              <a:t>اسباب بازي</a:t>
            </a:r>
            <a:endParaRPr lang="fa-IR" dirty="0"/>
          </a:p>
        </p:txBody>
      </p:sp>
      <p:sp>
        <p:nvSpPr>
          <p:cNvPr id="3" name="Content Placeholder 2"/>
          <p:cNvSpPr>
            <a:spLocks noGrp="1"/>
          </p:cNvSpPr>
          <p:nvPr>
            <p:ph idx="1"/>
          </p:nvPr>
        </p:nvSpPr>
        <p:spPr/>
        <p:txBody>
          <a:bodyPr>
            <a:normAutofit/>
          </a:bodyPr>
          <a:lstStyle/>
          <a:p>
            <a:pPr algn="just"/>
            <a:r>
              <a:rPr lang="ar-SA" dirty="0" smtClean="0">
                <a:cs typeface="B Mitra" pitchFamily="2" charset="-78"/>
              </a:rPr>
              <a:t>اسباب‌بازيهاي </a:t>
            </a:r>
            <a:r>
              <a:rPr lang="ar-SA" dirty="0">
                <a:cs typeface="B Mitra" pitchFamily="2" charset="-78"/>
              </a:rPr>
              <a:t>توليد شده در کشورهاي غربي اغلب مروج و مبلغ فرهنگ غرب‌اند. و سعي مي‌شود که کودکان از همان سنين با ظواهر و آداب فرهنگ غرب انس بگيرند. جالب است بدانيم که </a:t>
            </a:r>
            <a:r>
              <a:rPr lang="ar-SA" dirty="0" smtClean="0">
                <a:cs typeface="B Mitra" pitchFamily="2" charset="-78"/>
              </a:rPr>
              <a:t>باربي </a:t>
            </a:r>
            <a:r>
              <a:rPr lang="ar-SA" dirty="0">
                <a:cs typeface="B Mitra" pitchFamily="2" charset="-78"/>
              </a:rPr>
              <a:t>از ابتدايي پيدايش خود (در سال 1959) تاکنون بيش از 500 بار در نقش‌هاي مختلف ظاهر شده </a:t>
            </a:r>
            <a:r>
              <a:rPr lang="ar-SA" dirty="0" smtClean="0">
                <a:cs typeface="B Mitra" pitchFamily="2" charset="-78"/>
              </a:rPr>
              <a:t>است: </a:t>
            </a:r>
            <a:r>
              <a:rPr lang="ar-SA" dirty="0">
                <a:cs typeface="B Mitra" pitchFamily="2" charset="-78"/>
              </a:rPr>
              <a:t>پرستار، افسر پليس، معلم، پزشک، دامپزشک، خواننده، نوازنده، ژيمناست، خلبان، مهماندار هواپيما، ... در سال 1990 در طول جنگ نخست عراق و آمريکا با پوشش يونيفورم نظامي آمريکايي ظاهر شد. پس از 11 سپتامبر يونيفورم نيروهاي ضد تروريست را پوشيد. تا به حال گفته‌اند بيش از يک ميليارد عرسک </a:t>
            </a:r>
            <a:r>
              <a:rPr lang="ar-SA" dirty="0" smtClean="0">
                <a:cs typeface="B Mitra" pitchFamily="2" charset="-78"/>
              </a:rPr>
              <a:t>باربي </a:t>
            </a:r>
            <a:r>
              <a:rPr lang="ar-SA" dirty="0">
                <a:cs typeface="B Mitra" pitchFamily="2" charset="-78"/>
              </a:rPr>
              <a:t>در کشورهاي مختلف جهان به فروش رفته است. </a:t>
            </a:r>
            <a:endParaRPr lang="fa-IR" dirty="0">
              <a:cs typeface="B Mitra" pitchFamily="2" charset="-78"/>
            </a:endParaRPr>
          </a:p>
        </p:txBody>
      </p:sp>
      <p:sp>
        <p:nvSpPr>
          <p:cNvPr id="4" name="Left Arrow 3">
            <a:hlinkClick r:id="rId2" action="ppaction://hlinksldjump"/>
          </p:cNvPr>
          <p:cNvSpPr/>
          <p:nvPr/>
        </p:nvSpPr>
        <p:spPr>
          <a:xfrm>
            <a:off x="1214414" y="585789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rgbClr val="0070C0"/>
                </a:solidFill>
              </a:rPr>
              <a:t>انواع جنگ</a:t>
            </a:r>
            <a:endParaRPr lang="fa-IR" dirty="0"/>
          </a:p>
        </p:txBody>
      </p:sp>
      <p:graphicFrame>
        <p:nvGraphicFramePr>
          <p:cNvPr id="4" name="Content Placeholder 3"/>
          <p:cNvGraphicFramePr>
            <a:graphicFrameLocks noGrp="1"/>
          </p:cNvGraphicFramePr>
          <p:nvPr>
            <p:ph idx="1"/>
          </p:nvPr>
        </p:nvGraphicFramePr>
        <p:xfrm>
          <a:off x="457200" y="1935163"/>
          <a:ext cx="8229600" cy="4632960"/>
        </p:xfrm>
        <a:graphic>
          <a:graphicData uri="http://schemas.openxmlformats.org/drawingml/2006/table">
            <a:tbl>
              <a:tblPr rtl="1" firstRow="1" bandRow="1">
                <a:tableStyleId>{21E4AEA4-8DFA-4A89-87EB-49C32662AFE0}</a:tableStyleId>
              </a:tblPr>
              <a:tblGrid>
                <a:gridCol w="2057400"/>
                <a:gridCol w="2057400"/>
                <a:gridCol w="2057400"/>
                <a:gridCol w="2057400"/>
              </a:tblGrid>
              <a:tr h="370840">
                <a:tc>
                  <a:txBody>
                    <a:bodyPr/>
                    <a:lstStyle/>
                    <a:p>
                      <a:pPr rtl="1"/>
                      <a:r>
                        <a:rPr lang="fa-IR" sz="2800" dirty="0" smtClean="0"/>
                        <a:t>دوران استعمار</a:t>
                      </a:r>
                      <a:endParaRPr lang="fa-IR" sz="2800" dirty="0"/>
                    </a:p>
                  </a:txBody>
                  <a:tcPr/>
                </a:tc>
                <a:tc>
                  <a:txBody>
                    <a:bodyPr/>
                    <a:lstStyle/>
                    <a:p>
                      <a:pPr rtl="1"/>
                      <a:r>
                        <a:rPr lang="fa-IR" sz="2800" dirty="0" smtClean="0"/>
                        <a:t>نوع جنگ (دکترين غالب)</a:t>
                      </a:r>
                      <a:endParaRPr lang="fa-IR" sz="2800" dirty="0"/>
                    </a:p>
                  </a:txBody>
                  <a:tcPr/>
                </a:tc>
                <a:tc>
                  <a:txBody>
                    <a:bodyPr/>
                    <a:lstStyle/>
                    <a:p>
                      <a:pPr rtl="1"/>
                      <a:r>
                        <a:rPr lang="fa-IR" sz="2800" dirty="0" smtClean="0"/>
                        <a:t>اهداف</a:t>
                      </a:r>
                      <a:endParaRPr lang="fa-IR" sz="2800" dirty="0"/>
                    </a:p>
                  </a:txBody>
                  <a:tcPr/>
                </a:tc>
                <a:tc>
                  <a:txBody>
                    <a:bodyPr/>
                    <a:lstStyle/>
                    <a:p>
                      <a:pPr rtl="1"/>
                      <a:r>
                        <a:rPr lang="fa-IR" sz="2800" dirty="0" smtClean="0"/>
                        <a:t>ابزارها</a:t>
                      </a:r>
                      <a:endParaRPr lang="fa-IR" sz="2800" dirty="0"/>
                    </a:p>
                  </a:txBody>
                  <a:tcPr/>
                </a:tc>
              </a:tr>
              <a:tr h="370840">
                <a:tc>
                  <a:txBody>
                    <a:bodyPr/>
                    <a:lstStyle/>
                    <a:p>
                      <a:pPr rtl="1"/>
                      <a:r>
                        <a:rPr lang="fa-IR" sz="2800" dirty="0" smtClean="0"/>
                        <a:t>استعمار کهن (1500-1945)</a:t>
                      </a:r>
                      <a:endParaRPr lang="fa-IR" sz="2800" dirty="0"/>
                    </a:p>
                  </a:txBody>
                  <a:tcPr/>
                </a:tc>
                <a:tc>
                  <a:txBody>
                    <a:bodyPr/>
                    <a:lstStyle/>
                    <a:p>
                      <a:pPr rtl="1"/>
                      <a:r>
                        <a:rPr lang="fa-IR" sz="2800" dirty="0" smtClean="0"/>
                        <a:t>جنگ سخت</a:t>
                      </a:r>
                      <a:endParaRPr lang="fa-IR" sz="2800" dirty="0"/>
                    </a:p>
                  </a:txBody>
                  <a:tcPr/>
                </a:tc>
                <a:tc>
                  <a:txBody>
                    <a:bodyPr/>
                    <a:lstStyle/>
                    <a:p>
                      <a:pPr rtl="1"/>
                      <a:r>
                        <a:rPr lang="fa-IR" sz="2800" dirty="0" smtClean="0"/>
                        <a:t>تصرف</a:t>
                      </a:r>
                      <a:r>
                        <a:rPr lang="fa-IR" sz="2800" baseline="0" dirty="0" smtClean="0"/>
                        <a:t> سرزمين</a:t>
                      </a:r>
                      <a:endParaRPr lang="fa-IR" sz="2800" dirty="0"/>
                    </a:p>
                  </a:txBody>
                  <a:tcPr/>
                </a:tc>
                <a:tc>
                  <a:txBody>
                    <a:bodyPr/>
                    <a:lstStyle/>
                    <a:p>
                      <a:pPr rtl="1"/>
                      <a:r>
                        <a:rPr lang="fa-IR" sz="2800" dirty="0" smtClean="0"/>
                        <a:t>ادوات نظامي</a:t>
                      </a:r>
                      <a:endParaRPr lang="fa-IR" sz="2800" dirty="0"/>
                    </a:p>
                  </a:txBody>
                  <a:tcPr/>
                </a:tc>
              </a:tr>
              <a:tr h="370840">
                <a:tc>
                  <a:txBody>
                    <a:bodyPr/>
                    <a:lstStyle/>
                    <a:p>
                      <a:pPr rtl="1"/>
                      <a:r>
                        <a:rPr lang="fa-IR" sz="2800" dirty="0" smtClean="0"/>
                        <a:t>استعمار</a:t>
                      </a:r>
                      <a:r>
                        <a:rPr lang="fa-IR" sz="2800" baseline="0" dirty="0" smtClean="0"/>
                        <a:t> نو </a:t>
                      </a:r>
                    </a:p>
                    <a:p>
                      <a:pPr rtl="1"/>
                      <a:r>
                        <a:rPr lang="fa-IR" sz="2800" baseline="0" dirty="0" smtClean="0"/>
                        <a:t>(1945-1990)</a:t>
                      </a:r>
                      <a:endParaRPr lang="fa-IR" sz="2800" dirty="0"/>
                    </a:p>
                  </a:txBody>
                  <a:tcPr/>
                </a:tc>
                <a:tc>
                  <a:txBody>
                    <a:bodyPr/>
                    <a:lstStyle/>
                    <a:p>
                      <a:pPr rtl="1"/>
                      <a:r>
                        <a:rPr lang="fa-IR" sz="2800" dirty="0" smtClean="0"/>
                        <a:t>جنگ نيمه‌سخت</a:t>
                      </a:r>
                      <a:endParaRPr lang="fa-IR" sz="2800" dirty="0"/>
                    </a:p>
                  </a:txBody>
                  <a:tcPr/>
                </a:tc>
                <a:tc>
                  <a:txBody>
                    <a:bodyPr/>
                    <a:lstStyle/>
                    <a:p>
                      <a:pPr rtl="1"/>
                      <a:r>
                        <a:rPr lang="fa-IR" sz="2800" dirty="0" smtClean="0"/>
                        <a:t>تغيير حاکمان </a:t>
                      </a:r>
                      <a:endParaRPr lang="fa-IR" sz="2800" dirty="0"/>
                    </a:p>
                  </a:txBody>
                  <a:tcPr/>
                </a:tc>
                <a:tc>
                  <a:txBody>
                    <a:bodyPr/>
                    <a:lstStyle/>
                    <a:p>
                      <a:pPr rtl="1"/>
                      <a:r>
                        <a:rPr lang="fa-IR" sz="2800" dirty="0" smtClean="0"/>
                        <a:t>تحريک</a:t>
                      </a:r>
                      <a:r>
                        <a:rPr lang="fa-IR" sz="2800" baseline="0" dirty="0" smtClean="0"/>
                        <a:t> مزدوران داخلي</a:t>
                      </a:r>
                      <a:endParaRPr lang="fa-IR" sz="2800" dirty="0"/>
                    </a:p>
                  </a:txBody>
                  <a:tcPr/>
                </a:tc>
              </a:tr>
              <a:tr h="370840">
                <a:tc>
                  <a:txBody>
                    <a:bodyPr/>
                    <a:lstStyle/>
                    <a:p>
                      <a:pPr rtl="1"/>
                      <a:r>
                        <a:rPr lang="fa-IR" sz="2800" dirty="0" smtClean="0"/>
                        <a:t>استعمار فرا</a:t>
                      </a:r>
                      <a:r>
                        <a:rPr lang="fa-IR" sz="2800" baseline="0" dirty="0" smtClean="0"/>
                        <a:t> نو</a:t>
                      </a:r>
                    </a:p>
                    <a:p>
                      <a:pPr rtl="1"/>
                      <a:r>
                        <a:rPr lang="fa-IR" sz="2800" baseline="0" dirty="0" smtClean="0"/>
                        <a:t>(1990-   )</a:t>
                      </a:r>
                      <a:endParaRPr lang="fa-IR" sz="2800" dirty="0"/>
                    </a:p>
                  </a:txBody>
                  <a:tcPr/>
                </a:tc>
                <a:tc>
                  <a:txBody>
                    <a:bodyPr/>
                    <a:lstStyle/>
                    <a:p>
                      <a:pPr rtl="1"/>
                      <a:r>
                        <a:rPr lang="fa-IR" sz="2800" dirty="0" smtClean="0"/>
                        <a:t>جنگ نرم</a:t>
                      </a:r>
                      <a:endParaRPr lang="fa-IR" sz="2800" dirty="0"/>
                    </a:p>
                  </a:txBody>
                  <a:tcPr/>
                </a:tc>
                <a:tc>
                  <a:txBody>
                    <a:bodyPr/>
                    <a:lstStyle/>
                    <a:p>
                      <a:pPr rtl="1"/>
                      <a:r>
                        <a:rPr lang="fa-IR" sz="2800" dirty="0" smtClean="0"/>
                        <a:t>دگرگوني</a:t>
                      </a:r>
                      <a:r>
                        <a:rPr lang="fa-IR" sz="2800" baseline="0" dirty="0" smtClean="0"/>
                        <a:t> باورها و ارزشها و سبک زندگي</a:t>
                      </a:r>
                      <a:endParaRPr lang="fa-IR" sz="2800" dirty="0"/>
                    </a:p>
                  </a:txBody>
                  <a:tcPr/>
                </a:tc>
                <a:tc>
                  <a:txBody>
                    <a:bodyPr/>
                    <a:lstStyle/>
                    <a:p>
                      <a:pPr rtl="1"/>
                      <a:r>
                        <a:rPr lang="fa-IR" sz="2800" dirty="0" smtClean="0"/>
                        <a:t>رسانه‌هاي</a:t>
                      </a:r>
                      <a:r>
                        <a:rPr lang="fa-IR" sz="2800" baseline="0" dirty="0" smtClean="0"/>
                        <a:t> مکتوب، صوتي و تصويري؛ و هر چيزي غير از ادوات </a:t>
                      </a:r>
                      <a:r>
                        <a:rPr lang="fa-IR" sz="2800" baseline="0" dirty="0" smtClean="0"/>
                        <a:t>نظامي</a:t>
                      </a:r>
                      <a:endParaRPr lang="fa-IR" sz="2800" dirty="0"/>
                    </a:p>
                  </a:txBody>
                  <a:tcPr/>
                </a:tc>
              </a:tr>
            </a:tbl>
          </a:graphicData>
        </a:graphic>
      </p:graphicFrame>
    </p:spTree>
  </p:cSld>
  <p:clrMapOvr>
    <a:masterClrMapping/>
  </p:clrMapOvr>
  <p:transition spd="slow">
    <p:split dir="in"/>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b="1" dirty="0" smtClean="0"/>
              <a:t>عرصة </a:t>
            </a:r>
            <a:r>
              <a:rPr lang="ar-SA" b="1" dirty="0" smtClean="0"/>
              <a:t>ورزش‌</a:t>
            </a:r>
            <a:endParaRPr lang="fa-IR" dirty="0"/>
          </a:p>
        </p:txBody>
      </p:sp>
      <p:sp>
        <p:nvSpPr>
          <p:cNvPr id="3" name="Content Placeholder 2"/>
          <p:cNvSpPr>
            <a:spLocks noGrp="1"/>
          </p:cNvSpPr>
          <p:nvPr>
            <p:ph idx="1"/>
          </p:nvPr>
        </p:nvSpPr>
        <p:spPr/>
        <p:txBody>
          <a:bodyPr/>
          <a:lstStyle/>
          <a:p>
            <a:pPr algn="just"/>
            <a:r>
              <a:rPr lang="ar-SA" dirty="0" smtClean="0">
                <a:cs typeface="B Mitra" pitchFamily="2" charset="-78"/>
              </a:rPr>
              <a:t>استفادة </a:t>
            </a:r>
            <a:r>
              <a:rPr lang="ar-SA" dirty="0">
                <a:cs typeface="B Mitra" pitchFamily="2" charset="-78"/>
              </a:rPr>
              <a:t>فراوان از فضاي ورزشگاه‌ها، ورزشکاران و توليد و ترويج ورزش‌هاي همسو با فرهنگ غرب</a:t>
            </a:r>
            <a:r>
              <a:rPr lang="ar-SA" dirty="0" smtClean="0">
                <a:cs typeface="B Mitra" pitchFamily="2" charset="-78"/>
              </a:rPr>
              <a:t>.</a:t>
            </a:r>
            <a:endParaRPr lang="en-US" dirty="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به کارگيري هنرمندانة نمادها و مدها</a:t>
            </a:r>
            <a:endParaRPr lang="fa-IR" dirty="0"/>
          </a:p>
        </p:txBody>
      </p:sp>
      <p:sp>
        <p:nvSpPr>
          <p:cNvPr id="3" name="Content Placeholder 2"/>
          <p:cNvSpPr>
            <a:spLocks noGrp="1"/>
          </p:cNvSpPr>
          <p:nvPr>
            <p:ph idx="1"/>
          </p:nvPr>
        </p:nvSpPr>
        <p:spPr/>
        <p:txBody>
          <a:bodyPr/>
          <a:lstStyle/>
          <a:p>
            <a:pPr algn="just"/>
            <a:r>
              <a:rPr lang="ar-SA" dirty="0" smtClean="0">
                <a:cs typeface="B Mitra" pitchFamily="2" charset="-78"/>
              </a:rPr>
              <a:t>يکي </a:t>
            </a:r>
            <a:r>
              <a:rPr lang="ar-SA" dirty="0">
                <a:cs typeface="B Mitra" pitchFamily="2" charset="-78"/>
              </a:rPr>
              <a:t>از ابزارهاي جنگ نرم، استفادة وسيع و هنرمندانه از نمادها است. </a:t>
            </a:r>
            <a:endParaRPr lang="fa-IR" dirty="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SA" sz="3200" b="1" dirty="0" smtClean="0"/>
              <a:t>استفاده از ظرفيت مراکز علمي (آموزشي و پژوهشي)</a:t>
            </a:r>
            <a:endParaRPr lang="fa-IR" sz="3200" dirty="0"/>
          </a:p>
        </p:txBody>
      </p:sp>
      <p:sp>
        <p:nvSpPr>
          <p:cNvPr id="3" name="Content Placeholder 2"/>
          <p:cNvSpPr>
            <a:spLocks noGrp="1"/>
          </p:cNvSpPr>
          <p:nvPr>
            <p:ph idx="1"/>
          </p:nvPr>
        </p:nvSpPr>
        <p:spPr/>
        <p:txBody>
          <a:bodyPr>
            <a:normAutofit fontScale="85000" lnSpcReduction="10000"/>
          </a:bodyPr>
          <a:lstStyle/>
          <a:p>
            <a:pPr algn="just"/>
            <a:r>
              <a:rPr lang="ar-SA" dirty="0" smtClean="0">
                <a:cs typeface="B Mitra" pitchFamily="2" charset="-78"/>
              </a:rPr>
              <a:t>بسياري </a:t>
            </a:r>
            <a:r>
              <a:rPr lang="ar-SA" dirty="0">
                <a:cs typeface="B Mitra" pitchFamily="2" charset="-78"/>
              </a:rPr>
              <a:t>از دانشگاه‌هاي معتبر جهاني در اختيار استعمارگران است. و به طور حساب‌شده و برنامه ريزي شده اهداف آنان را دنبال مي‌کنند. متون درسي و غير درسي ساير کشورها، همگي يا قريب به اتفاق آنها متوني ترجمه شده و معمولاً با فاصلة زماني قابل توجهي از دانشگاه‌هاي غرب است. بسياري از استادان و محققان کشورهاي جهان سوم، تحصيل‌کرده‌هاي دانشگاه‌هاي غرب هستند. و فرصت‌هاي مطالعاتي و سفرهاي علمي بسياري از آنها نيز در غرب و دانشگاه‌هاي غرب سپري مي‌شود.</a:t>
            </a:r>
            <a:endParaRPr lang="en-US" dirty="0">
              <a:cs typeface="B Mitra" pitchFamily="2" charset="-78"/>
            </a:endParaRPr>
          </a:p>
          <a:p>
            <a:pPr algn="just"/>
            <a:r>
              <a:rPr lang="ar-SA" dirty="0">
                <a:cs typeface="B Mitra" pitchFamily="2" charset="-78"/>
              </a:rPr>
              <a:t> يکي از شگردهاي جنگ نرم و نيرو سازي و کادر سازي براي اين جنگ دعوت از فعالان دانشجويي و دانشجويان فعال در عرصه‌هاي سياسي براي شرکت در سمينارهاي به ظاهر علمي در خارج از کشور و به دامن انداختن </a:t>
            </a:r>
            <a:r>
              <a:rPr lang="ar-SA" dirty="0" smtClean="0">
                <a:cs typeface="B Mitra" pitchFamily="2" charset="-78"/>
              </a:rPr>
              <a:t>آنها</a:t>
            </a:r>
            <a:r>
              <a:rPr lang="fa-IR" dirty="0" smtClean="0">
                <a:cs typeface="B Mitra" pitchFamily="2" charset="-78"/>
              </a:rPr>
              <a:t> است.</a:t>
            </a:r>
            <a:endParaRPr lang="en-US" dirty="0">
              <a:cs typeface="B Mitra" pitchFamily="2" charset="-78"/>
            </a:endParaRPr>
          </a:p>
          <a:p>
            <a:pPr algn="just"/>
            <a:r>
              <a:rPr lang="ar-SA" dirty="0">
                <a:cs typeface="B Mitra" pitchFamily="2" charset="-78"/>
              </a:rPr>
              <a:t>در طرح خاورميانة بزرگ آمريکا بر مسألة تربيت مدير و دوره‌هاي آموزش مديريت در کشورهاي خاورميانه تأکيد ويژه‌اي شده است. در اين طرح آمده است: «با توجه به ضرورت آموزش رشتة مديريت در خاورميانه، کشورهاي صنعتي جهان بايد دوره‌هاي </a:t>
            </a:r>
            <a:r>
              <a:rPr lang="ar-SA" dirty="0" smtClean="0">
                <a:cs typeface="B Mitra" pitchFamily="2" charset="-78"/>
              </a:rPr>
              <a:t>آموزشي </a:t>
            </a:r>
            <a:r>
              <a:rPr lang="ar-SA" dirty="0">
                <a:cs typeface="B Mitra" pitchFamily="2" charset="-78"/>
              </a:rPr>
              <a:t>يکساله براي دانشجويان اين رشته تدارک ببينند.» [ايرنا، 15، اسفند، 1382</a:t>
            </a:r>
            <a:r>
              <a:rPr lang="ar-SA" dirty="0" smtClean="0">
                <a:cs typeface="B Mitra" pitchFamily="2" charset="-78"/>
              </a:rPr>
              <a:t>]</a:t>
            </a:r>
            <a:endParaRPr lang="fa-IR" dirty="0" smtClean="0">
              <a:cs typeface="B Mitra" pitchFamily="2" charset="-78"/>
            </a:endParaRPr>
          </a:p>
          <a:p>
            <a:pPr algn="just"/>
            <a:r>
              <a:rPr lang="fa-IR" dirty="0" smtClean="0">
                <a:cs typeface="B Mitra" pitchFamily="2" charset="-78"/>
              </a:rPr>
              <a:t>آموزش مربيان مهارت‌هاي زندگي براي کودکان از سوي سازمان يونيسف، در ايران.</a:t>
            </a:r>
            <a:endParaRPr lang="fa-IR" dirty="0">
              <a:cs typeface="B Mitra" pitchFamily="2" charset="-78"/>
            </a:endParaRPr>
          </a:p>
        </p:txBody>
      </p:sp>
      <p:sp>
        <p:nvSpPr>
          <p:cNvPr id="4" name="Left Arrow 3">
            <a:hlinkClick r:id="rId2" action="ppaction://hlinksldjump"/>
          </p:cNvPr>
          <p:cNvSpPr/>
          <p:nvPr/>
        </p:nvSpPr>
        <p:spPr>
          <a:xfrm>
            <a:off x="1357290" y="6357958"/>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مقررات بين‌المللي</a:t>
            </a:r>
            <a:endParaRPr lang="fa-IR" dirty="0"/>
          </a:p>
        </p:txBody>
      </p:sp>
      <p:sp>
        <p:nvSpPr>
          <p:cNvPr id="3" name="Content Placeholder 2"/>
          <p:cNvSpPr>
            <a:spLocks noGrp="1"/>
          </p:cNvSpPr>
          <p:nvPr>
            <p:ph idx="1"/>
          </p:nvPr>
        </p:nvSpPr>
        <p:spPr/>
        <p:txBody>
          <a:bodyPr/>
          <a:lstStyle/>
          <a:p>
            <a:pPr algn="just"/>
            <a:r>
              <a:rPr lang="ar-SA" dirty="0" smtClean="0">
                <a:cs typeface="B Mitra" pitchFamily="2" charset="-78"/>
              </a:rPr>
              <a:t>حقوق </a:t>
            </a:r>
            <a:r>
              <a:rPr lang="ar-SA" dirty="0">
                <a:cs typeface="B Mitra" pitchFamily="2" charset="-78"/>
              </a:rPr>
              <a:t>بشر؛ حقوق اقليت‌ها، حقوق زنان و امثال آن</a:t>
            </a:r>
            <a:endParaRPr lang="en-US" dirty="0">
              <a:cs typeface="B Mitra" pitchFamily="2" charset="-78"/>
            </a:endParaRPr>
          </a:p>
          <a:p>
            <a:pPr algn="just"/>
            <a:endParaRPr lang="fa-IR" dirty="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شگردهاي جنگ نرم</a:t>
            </a:r>
            <a:endParaRPr lang="fa-IR" dirty="0"/>
          </a:p>
        </p:txBody>
      </p:sp>
      <p:sp>
        <p:nvSpPr>
          <p:cNvPr id="3" name="Content Placeholder 2"/>
          <p:cNvSpPr>
            <a:spLocks noGrp="1"/>
          </p:cNvSpPr>
          <p:nvPr>
            <p:ph idx="1"/>
          </p:nvPr>
        </p:nvSpPr>
        <p:spPr/>
        <p:txBody>
          <a:bodyPr/>
          <a:lstStyle/>
          <a:p>
            <a:pPr algn="just"/>
            <a:r>
              <a:rPr lang="ar-SA" dirty="0" smtClean="0"/>
              <a:t>مقام </a:t>
            </a:r>
            <a:r>
              <a:rPr lang="ar-SA" dirty="0"/>
              <a:t>معظم رهبري فرمودند: «اين که ما بتوانيم طرح کلي دشمن را در مورد خودمان بدانيم، بخشي از توان دفاعي ماست؛ به اين مسأله توجه داشته باشيد. ندانستن اينکه دشمن چه در سر دارد و چه مي‌خواهد بکند، غفلتي است که ممکن است ما را از امکان برخورد و دفاع محروم کند؛ ما بايد اين را کاملاً بدانيم.» (22/ 2/ 1382)</a:t>
            </a:r>
            <a:endParaRPr lang="en-US" dirty="0"/>
          </a:p>
          <a:p>
            <a:pPr algn="just"/>
            <a:endParaRPr lang="fa-IR" dirty="0"/>
          </a:p>
        </p:txBody>
      </p:sp>
    </p:spTree>
  </p:cSld>
  <p:clrMapOvr>
    <a:masterClrMapping/>
  </p:clrMapOvr>
  <p:transition spd="slow">
    <p:dissolv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شگردها</a:t>
            </a:r>
            <a:endParaRPr lang="fa-IR" dirty="0"/>
          </a:p>
        </p:txBody>
      </p:sp>
      <p:graphicFrame>
        <p:nvGraphicFramePr>
          <p:cNvPr id="4" name="Content Placeholder 3"/>
          <p:cNvGraphicFramePr>
            <a:graphicFrameLocks noGrp="1"/>
          </p:cNvGraphicFramePr>
          <p:nvPr>
            <p:ph sz="quarter" idx="1"/>
          </p:nvPr>
        </p:nvGraphicFramePr>
        <p:xfrm>
          <a:off x="457200" y="1571612"/>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dissolv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شگردهاي اجتماعي</a:t>
            </a:r>
            <a:endParaRPr lang="fa-IR" b="1" dirty="0"/>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Left Arrow 4">
            <a:hlinkClick r:id="rId7" action="ppaction://hlinksldjump"/>
          </p:cNvPr>
          <p:cNvSpPr/>
          <p:nvPr/>
        </p:nvSpPr>
        <p:spPr>
          <a:xfrm>
            <a:off x="1142976" y="614364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الگوسازي‌هاي فرهنگي و اجتماعي</a:t>
            </a:r>
            <a:endParaRPr lang="fa-IR" dirty="0"/>
          </a:p>
        </p:txBody>
      </p:sp>
      <p:sp>
        <p:nvSpPr>
          <p:cNvPr id="3" name="Content Placeholder 2"/>
          <p:cNvSpPr>
            <a:spLocks noGrp="1"/>
          </p:cNvSpPr>
          <p:nvPr>
            <p:ph idx="1"/>
          </p:nvPr>
        </p:nvSpPr>
        <p:spPr/>
        <p:txBody>
          <a:bodyPr>
            <a:normAutofit/>
          </a:bodyPr>
          <a:lstStyle/>
          <a:p>
            <a:r>
              <a:rPr lang="ar-SA" dirty="0" smtClean="0"/>
              <a:t>نقش </a:t>
            </a:r>
            <a:r>
              <a:rPr lang="ar-SA" dirty="0"/>
              <a:t>الگوها در جهت‌دهي به زندگي فرهنگي و اجتماعي جوانان و نوجوانان بر کسي پوشيده نيست. يکي از شگردهاي غربيان براي تسخير ذهن و جان جوانان، معرفي‌ الگوهاي متناسب با فرهنگ غرب است. الگوي ورزشکاران، ورزشکاران غربي معرفي مي‌شود. الگوي هنرمندان، هنرمندان هاليوودي معرفي مي‌شوند. با اين کار در حقيقت ناخودآگاه آليناسيون فرهنگي و ارزشي رخ مي‌دهد. الگوي زندگي يک جوان مسلمان شيعه، يک غربي ليبرال بي دين معرفي مي‌شود و تمام آرزوي اين جوان آن است که مثل فلان هنرپيشة هاليوودي راه برود و حرف بزند و رفتار کند!</a:t>
            </a:r>
            <a:endParaRPr lang="fa-IR" dirty="0"/>
          </a:p>
        </p:txBody>
      </p:sp>
      <p:sp>
        <p:nvSpPr>
          <p:cNvPr id="4" name="Left Arrow 3">
            <a:hlinkClick r:id="rId2" action="ppaction://hlinksldjump"/>
          </p:cNvPr>
          <p:cNvSpPr/>
          <p:nvPr/>
        </p:nvSpPr>
        <p:spPr>
          <a:xfrm>
            <a:off x="1214414" y="6072206"/>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b="1" dirty="0" smtClean="0"/>
              <a:t>تغيير در سبک زندگي</a:t>
            </a:r>
            <a:endParaRPr lang="fa-IR" sz="3600" b="1" dirty="0"/>
          </a:p>
        </p:txBody>
      </p:sp>
      <p:sp>
        <p:nvSpPr>
          <p:cNvPr id="3" name="Content Placeholder 2"/>
          <p:cNvSpPr>
            <a:spLocks noGrp="1"/>
          </p:cNvSpPr>
          <p:nvPr>
            <p:ph idx="1"/>
          </p:nvPr>
        </p:nvSpPr>
        <p:spPr/>
        <p:txBody>
          <a:bodyPr>
            <a:normAutofit/>
          </a:bodyPr>
          <a:lstStyle/>
          <a:p>
            <a:pPr algn="just"/>
            <a:r>
              <a:rPr lang="fa-IR" dirty="0"/>
              <a:t>فرماندهان جنگ نرم براي تغيير باورها و ارزش‌هاي </a:t>
            </a:r>
            <a:r>
              <a:rPr lang="fa-IR" dirty="0" smtClean="0"/>
              <a:t>جامعه هدف، </a:t>
            </a:r>
            <a:r>
              <a:rPr lang="fa-IR" dirty="0"/>
              <a:t>سعي مي‌کنند از راه دگرگون کردن شيوة زندگي افراد وارد شوند. تغيير در نوع پوشش، آرايش، (گرايش عجيب به آرايش‌هاي آشکار از سوي زنان در ايران نشان از تغيير در سبک زندگي است) طرز خوراک و نوع معماري و مد‌ها و مدل‌هاي مختلف، زمينة تغيير در باورها و ارزش‌هاي افراد را هم فراهم مي‌کنند. هر چند پذيرش اين نوع تغييرات خود به يک معني معلول تغيير در باورها و ارزش‌ها و ذهنيت‌ها هم هست. به تعبير دقيق‌تر رابطة تأثير متقابل دارند. ابزارهاي رسانه‌اي و اطلاع‌رساني و تبليغي و ابزارهاي مکتوب و تصويري همگي براي تغيير در سبک زندگي در خدمت گرفته مي‌شوند. و به صورت آرام و غير مستقيم اهداف پشت پرده را عملياتي مي‌کنند. </a:t>
            </a:r>
          </a:p>
        </p:txBody>
      </p:sp>
      <p:sp>
        <p:nvSpPr>
          <p:cNvPr id="4" name="Left Arrow 3">
            <a:hlinkClick r:id="rId2" action="ppaction://hlinksldjump"/>
          </p:cNvPr>
          <p:cNvSpPr/>
          <p:nvPr/>
        </p:nvSpPr>
        <p:spPr>
          <a:xfrm>
            <a:off x="1142976" y="6000768"/>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3600" b="1" dirty="0" smtClean="0"/>
              <a:t>حقوق زنان و اقليت‌هاي ديني</a:t>
            </a:r>
            <a:endParaRPr lang="fa-IR" sz="3600" dirty="0"/>
          </a:p>
        </p:txBody>
      </p:sp>
      <p:sp>
        <p:nvSpPr>
          <p:cNvPr id="3" name="Content Placeholder 2"/>
          <p:cNvSpPr>
            <a:spLocks noGrp="1"/>
          </p:cNvSpPr>
          <p:nvPr>
            <p:ph idx="1"/>
          </p:nvPr>
        </p:nvSpPr>
        <p:spPr/>
        <p:txBody>
          <a:bodyPr>
            <a:normAutofit/>
          </a:bodyPr>
          <a:lstStyle/>
          <a:p>
            <a:pPr algn="just"/>
            <a:r>
              <a:rPr lang="ar-SA" dirty="0" smtClean="0"/>
              <a:t>[</a:t>
            </a:r>
            <a:r>
              <a:rPr lang="ar-SA" dirty="0"/>
              <a:t>فصل پنجم] </a:t>
            </a:r>
            <a:r>
              <a:rPr lang="fa-IR" dirty="0" smtClean="0"/>
              <a:t>«</a:t>
            </a:r>
            <a:r>
              <a:rPr lang="ar-SA" dirty="0" smtClean="0"/>
              <a:t>مسلمانان </a:t>
            </a:r>
            <a:r>
              <a:rPr lang="ar-SA" dirty="0"/>
              <a:t>ميانه‌رو نسبت به زنان مسلمان نظر مساعد دارند و پذيراي کثرت‌گرايي ديني و گفت‌وگوي بين ديني هستند. براي نمونه مسلمانان ميانه‌رو استدلال مي‌کنند که احکام تبعيض‌آميز در قرآن و سنت در مورد جايگاه زنان در جامعه و خانواده (مثل نصف بودن ارث دختران نسبت به پسران) بايد بر اين اساس تفسير مجدد گردد که شرايط امروزه با شرايط حاکم در زمان پيامبر يکسان نيست. مسلمانان ميانه‌رو همچنين از حقوق زنان براي دسترسي به تحصيلات و خدمات بهداشتي و حتي مشارکت کامل در فرايندهاي سياسي از جمله حق برخورداري از پست‌هاي سياسي دفاع مي‌کنند. به همين ترتيب مسلمانان ميانه‌رو از شهروندي برابر و حقوق قانوني غيرمسلمانان طرفداري مي‌کنند</a:t>
            </a:r>
            <a:r>
              <a:rPr lang="ar-SA" dirty="0" smtClean="0"/>
              <a:t>.</a:t>
            </a:r>
            <a:r>
              <a:rPr lang="fa-IR" dirty="0" smtClean="0"/>
              <a:t>»</a:t>
            </a:r>
          </a:p>
          <a:p>
            <a:pPr algn="just"/>
            <a:r>
              <a:rPr lang="fa-IR" dirty="0" smtClean="0"/>
              <a:t>دورة آموزشي «اقدام محلي، تغيير جهاني» در سال‌هاي 79-82</a:t>
            </a:r>
            <a:endParaRPr lang="fa-IR" dirty="0"/>
          </a:p>
        </p:txBody>
      </p:sp>
      <p:sp>
        <p:nvSpPr>
          <p:cNvPr id="4" name="Left Arrow 3">
            <a:hlinkClick r:id="rId2" action="ppaction://hlinksldjump"/>
          </p:cNvPr>
          <p:cNvSpPr/>
          <p:nvPr/>
        </p:nvSpPr>
        <p:spPr>
          <a:xfrm>
            <a:off x="1071538" y="6429396"/>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تعريف جنگ نرم</a:t>
            </a:r>
            <a:endParaRPr lang="fa-IR" dirty="0"/>
          </a:p>
        </p:txBody>
      </p:sp>
      <p:sp>
        <p:nvSpPr>
          <p:cNvPr id="3" name="Content Placeholder 2"/>
          <p:cNvSpPr>
            <a:spLocks noGrp="1"/>
          </p:cNvSpPr>
          <p:nvPr>
            <p:ph idx="1"/>
          </p:nvPr>
        </p:nvSpPr>
        <p:spPr/>
        <p:txBody>
          <a:bodyPr>
            <a:normAutofit/>
          </a:bodyPr>
          <a:lstStyle/>
          <a:p>
            <a:pPr algn="just"/>
            <a:r>
              <a:rPr lang="ar-SA" dirty="0">
                <a:cs typeface="B Mitra" pitchFamily="2" charset="-78"/>
              </a:rPr>
              <a:t>پرفسور حميد مولانا در کتاب «اطلاعات </a:t>
            </a:r>
            <a:r>
              <a:rPr lang="fa-IR" dirty="0" smtClean="0">
                <a:cs typeface="B Mitra" pitchFamily="2" charset="-78"/>
              </a:rPr>
              <a:t>عالمگير </a:t>
            </a:r>
            <a:r>
              <a:rPr lang="ar-SA" dirty="0" smtClean="0">
                <a:cs typeface="B Mitra" pitchFamily="2" charset="-78"/>
              </a:rPr>
              <a:t>و </a:t>
            </a:r>
            <a:r>
              <a:rPr lang="ar-SA" dirty="0">
                <a:cs typeface="B Mitra" pitchFamily="2" charset="-78"/>
              </a:rPr>
              <a:t>ارتباطات </a:t>
            </a:r>
            <a:r>
              <a:rPr lang="ar-SA" dirty="0" smtClean="0">
                <a:cs typeface="B Mitra" pitchFamily="2" charset="-78"/>
              </a:rPr>
              <a:t>جهاني</a:t>
            </a:r>
            <a:r>
              <a:rPr lang="fa-IR" dirty="0" smtClean="0">
                <a:cs typeface="B Mitra" pitchFamily="2" charset="-78"/>
              </a:rPr>
              <a:t>»</a:t>
            </a:r>
            <a:r>
              <a:rPr lang="ar-SA" dirty="0" smtClean="0">
                <a:cs typeface="B Mitra" pitchFamily="2" charset="-78"/>
              </a:rPr>
              <a:t> در </a:t>
            </a:r>
            <a:r>
              <a:rPr lang="ar-SA" dirty="0">
                <a:cs typeface="B Mitra" pitchFamily="2" charset="-78"/>
              </a:rPr>
              <a:t>سال 1986 قدرت نرم را به قدرت بر شکل‌دهي و تغيير ايده‌ها و ترجيحات طرف مقابل تعريف کرد. </a:t>
            </a:r>
            <a:endParaRPr lang="fa-IR" dirty="0" smtClean="0">
              <a:cs typeface="B Mitra" pitchFamily="2" charset="-78"/>
            </a:endParaRPr>
          </a:p>
          <a:p>
            <a:pPr algn="just"/>
            <a:r>
              <a:rPr lang="ar-SA" dirty="0" smtClean="0">
                <a:cs typeface="B Mitra" pitchFamily="2" charset="-78"/>
              </a:rPr>
              <a:t>جوزف ناي</a:t>
            </a:r>
            <a:r>
              <a:rPr lang="fa-IR" dirty="0" smtClean="0">
                <a:cs typeface="B Mitra" pitchFamily="2" charset="-78"/>
              </a:rPr>
              <a:t>:</a:t>
            </a:r>
            <a:r>
              <a:rPr lang="ar-SA" dirty="0" smtClean="0">
                <a:cs typeface="B Mitra" pitchFamily="2" charset="-78"/>
              </a:rPr>
              <a:t> قدرت </a:t>
            </a:r>
            <a:r>
              <a:rPr lang="ar-SA" dirty="0">
                <a:cs typeface="B Mitra" pitchFamily="2" charset="-78"/>
              </a:rPr>
              <a:t>نرم را به «توانايي شکل‌دهي ترجيحات ديگران» تعريف کرد. جوزف ناي قدرت سخت را به «قدرت براي اجبار» و قدرت نرم را به «قدرت براي </a:t>
            </a:r>
            <a:r>
              <a:rPr lang="ar-SA" dirty="0" smtClean="0">
                <a:cs typeface="B Mitra" pitchFamily="2" charset="-78"/>
              </a:rPr>
              <a:t>جذب</a:t>
            </a:r>
            <a:r>
              <a:rPr lang="fa-IR" dirty="0" smtClean="0">
                <a:cs typeface="B Mitra" pitchFamily="2" charset="-78"/>
              </a:rPr>
              <a:t> و اقناع</a:t>
            </a:r>
            <a:r>
              <a:rPr lang="ar-SA" dirty="0" smtClean="0">
                <a:cs typeface="B Mitra" pitchFamily="2" charset="-78"/>
              </a:rPr>
              <a:t>» </a:t>
            </a:r>
            <a:r>
              <a:rPr lang="ar-SA" dirty="0">
                <a:cs typeface="B Mitra" pitchFamily="2" charset="-78"/>
              </a:rPr>
              <a:t>تعريف مي‌کند</a:t>
            </a:r>
            <a:r>
              <a:rPr lang="ar-SA" dirty="0" smtClean="0">
                <a:cs typeface="B Mitra" pitchFamily="2" charset="-78"/>
              </a:rPr>
              <a:t>.</a:t>
            </a:r>
            <a:endParaRPr lang="fa-IR" dirty="0" smtClean="0">
              <a:cs typeface="B Mitra" pitchFamily="2" charset="-78"/>
            </a:endParaRPr>
          </a:p>
          <a:p>
            <a:pPr algn="just"/>
            <a:r>
              <a:rPr lang="ar-SA" dirty="0">
                <a:cs typeface="B Mitra" pitchFamily="2" charset="-78"/>
              </a:rPr>
              <a:t>«جنگ نرم، استفاده دقيق و طراحي شده از تبليغات و ديگر اعمالي است كه منظور اصلي آن تاثيرگذاري بر عقايد، احساسات، تمايلات و رفتار دشمن، گروه بي طرف و يا گروه‌هاي دوست است به نحوي كه براي برآوردن مقاصد و اهداف ملي پشتيبان باشد»</a:t>
            </a:r>
            <a:endParaRPr lang="fa-IR" dirty="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ترويج قوميت‌گرايي</a:t>
            </a:r>
            <a:endParaRPr lang="fa-IR" dirty="0"/>
          </a:p>
        </p:txBody>
      </p:sp>
      <p:sp>
        <p:nvSpPr>
          <p:cNvPr id="3" name="Content Placeholder 2"/>
          <p:cNvSpPr>
            <a:spLocks noGrp="1"/>
          </p:cNvSpPr>
          <p:nvPr>
            <p:ph idx="1"/>
          </p:nvPr>
        </p:nvSpPr>
        <p:spPr/>
        <p:txBody>
          <a:bodyPr>
            <a:normAutofit lnSpcReduction="10000"/>
          </a:bodyPr>
          <a:lstStyle/>
          <a:p>
            <a:pPr algn="just"/>
            <a:r>
              <a:rPr lang="fa-IR" dirty="0" smtClean="0"/>
              <a:t>تخريب </a:t>
            </a:r>
            <a:r>
              <a:rPr lang="fa-IR" dirty="0"/>
              <a:t>وحدت ملي و از بين بردن و يا تضعيف همبستگي اجتماعي از شگردهاي دشمنان در جنگ نرم عليه جمهوري اسلامي است. و متأسفانه </a:t>
            </a:r>
            <a:r>
              <a:rPr lang="fa-IR" dirty="0" smtClean="0"/>
              <a:t>استعمار </a:t>
            </a:r>
            <a:r>
              <a:rPr lang="fa-IR" dirty="0"/>
              <a:t>پير در دوران گذشته زمينه‌ها و اسباب لازم </a:t>
            </a:r>
            <a:r>
              <a:rPr lang="fa-IR" dirty="0" smtClean="0"/>
              <a:t>براي </a:t>
            </a:r>
            <a:r>
              <a:rPr lang="fa-IR" dirty="0"/>
              <a:t>اختلاف </a:t>
            </a:r>
            <a:r>
              <a:rPr lang="fa-IR" dirty="0" smtClean="0"/>
              <a:t>افکني‌ ميان کشورهاي اسلامي را </a:t>
            </a:r>
            <a:r>
              <a:rPr lang="fa-IR" dirty="0"/>
              <a:t>فراهم </a:t>
            </a:r>
            <a:r>
              <a:rPr lang="fa-IR" dirty="0" smtClean="0"/>
              <a:t>کرده ‌است. </a:t>
            </a:r>
            <a:r>
              <a:rPr lang="fa-IR" dirty="0"/>
              <a:t>استعمارگران از قبل </a:t>
            </a:r>
            <a:r>
              <a:rPr lang="fa-IR" dirty="0" smtClean="0"/>
              <a:t>کوشيدند </a:t>
            </a:r>
            <a:r>
              <a:rPr lang="fa-IR" dirty="0"/>
              <a:t>تا جغرافياي سياسي </a:t>
            </a:r>
            <a:r>
              <a:rPr lang="fa-IR" dirty="0" smtClean="0"/>
              <a:t>کشورهاي </a:t>
            </a:r>
            <a:r>
              <a:rPr lang="fa-IR" dirty="0"/>
              <a:t>خاورميانه و اسلامي را به گونه‌اي تقسيم کنند که </a:t>
            </a:r>
            <a:r>
              <a:rPr lang="fa-IR" dirty="0" smtClean="0"/>
              <a:t>زمينه‌هاي </a:t>
            </a:r>
            <a:r>
              <a:rPr lang="fa-IR" dirty="0"/>
              <a:t>بالقوة‌ ناآرامي و ناامني به ويژه ناآرامي‌هاي قومي و نژادي و مذهبي را فراهم کنند. به عنوان مثال، کردها را بين کشورهاي سوريه، ترکيه، عراق و ايران تقسيم کردند. و يا در لبنان قدرت سياسي را به صورتي‌ ناهمگون ميان اقوام و مذاهب مختلف تقسيم کردند که همواره </a:t>
            </a:r>
            <a:r>
              <a:rPr lang="fa-IR" dirty="0" smtClean="0"/>
              <a:t>زمينة </a:t>
            </a:r>
            <a:r>
              <a:rPr lang="fa-IR" dirty="0"/>
              <a:t>تفرقه‌افکني و ايجاد اختلاف را داشته باشند. </a:t>
            </a:r>
            <a:r>
              <a:rPr lang="ar-SA" dirty="0" smtClean="0"/>
              <a:t>يکي </a:t>
            </a:r>
            <a:r>
              <a:rPr lang="ar-SA" dirty="0"/>
              <a:t>از مسؤولين </a:t>
            </a:r>
            <a:r>
              <a:rPr lang="fa-IR" dirty="0" smtClean="0"/>
              <a:t>امنيتي </a:t>
            </a:r>
            <a:r>
              <a:rPr lang="ar-SA" dirty="0" smtClean="0"/>
              <a:t>آمريکا</a:t>
            </a:r>
            <a:r>
              <a:rPr lang="fa-IR" dirty="0" smtClean="0"/>
              <a:t> (لدين)</a:t>
            </a:r>
            <a:r>
              <a:rPr lang="ar-SA" dirty="0" smtClean="0"/>
              <a:t> تأکيد </a:t>
            </a:r>
            <a:r>
              <a:rPr lang="ar-SA" dirty="0"/>
              <a:t>مي‌کند که مهم‌ترين محور و مورد مصرف بودجة جنگ نرم عليه جمهوري اسلامي بايد کمک به گسترش فدراليسم قومي در ايران باشد.</a:t>
            </a:r>
            <a:endParaRPr lang="fa-IR" dirty="0"/>
          </a:p>
        </p:txBody>
      </p:sp>
      <p:sp>
        <p:nvSpPr>
          <p:cNvPr id="4" name="Left Arrow 3">
            <a:hlinkClick r:id="rId2" action="ppaction://hlinksldjump"/>
          </p:cNvPr>
          <p:cNvSpPr/>
          <p:nvPr/>
        </p:nvSpPr>
        <p:spPr>
          <a:xfrm>
            <a:off x="1000100" y="621508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t>بهره‌برداري</a:t>
            </a:r>
            <a:r>
              <a:rPr lang="ar-SA" b="1" dirty="0" smtClean="0"/>
              <a:t> از آسيب‌هاي اجتماعي</a:t>
            </a:r>
            <a:endParaRPr lang="fa-IR" dirty="0"/>
          </a:p>
        </p:txBody>
      </p:sp>
      <p:sp>
        <p:nvSpPr>
          <p:cNvPr id="3" name="Content Placeholder 2"/>
          <p:cNvSpPr>
            <a:spLocks noGrp="1"/>
          </p:cNvSpPr>
          <p:nvPr>
            <p:ph idx="1"/>
          </p:nvPr>
        </p:nvSpPr>
        <p:spPr/>
        <p:txBody>
          <a:bodyPr>
            <a:normAutofit/>
          </a:bodyPr>
          <a:lstStyle/>
          <a:p>
            <a:pPr algn="just"/>
            <a:r>
              <a:rPr lang="ar-SA" dirty="0" smtClean="0"/>
              <a:t>يکي </a:t>
            </a:r>
            <a:r>
              <a:rPr lang="ar-SA" dirty="0"/>
              <a:t>از مهم‌ترين زمينه‌هاي موفقيت جنگ نرم دشمنان عليه جمهوري اسلامي، برجسته‌ کردن آسيب‌ها و نقاط آسيب‌خيز جامعه است: وجود مشکلات اقتصادي، سياسي، اجتماعي، فرهنگي همگي بيشترين کمک را به دشمنان در جنگ نرم عليه جمهوري اسلامي مي‌کند. حتي سوء استفاده يک مقام مسؤول از مقام خود و برخورد نامناسب يک کارمند جزء با ارباب رجوع مي‌توانند به سهم و اندازة خود در خدمت اهداف دشمنان نظام در جنگ نرم عليه کشور تلقي شوند. فسادهاي اداري و مشکلات شهري و ترافيکي و تأخير در خدمت‌رساني به مردم و رشوه‌ گرفتن يک مأمور دولتي همگي زمينه‌هاي روحي و رواني براي فعاليت‌هاي نرم دشمنان عليه کشور را فراهم مي‌کنند</a:t>
            </a:r>
            <a:r>
              <a:rPr lang="ar-SA" dirty="0" smtClean="0"/>
              <a:t>.</a:t>
            </a:r>
            <a:endParaRPr lang="en-US" dirty="0"/>
          </a:p>
        </p:txBody>
      </p:sp>
      <p:sp>
        <p:nvSpPr>
          <p:cNvPr id="4" name="Left Arrow 3">
            <a:hlinkClick r:id="rId2" action="ppaction://hlinksldjump"/>
          </p:cNvPr>
          <p:cNvSpPr/>
          <p:nvPr/>
        </p:nvSpPr>
        <p:spPr>
          <a:xfrm>
            <a:off x="1428728" y="6072206"/>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شگردهاي فرهنگي</a:t>
            </a:r>
            <a:endParaRPr lang="fa-IR"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Left Arrow 4">
            <a:hlinkClick r:id="rId7" action="ppaction://hlinksldjump"/>
          </p:cNvPr>
          <p:cNvSpPr/>
          <p:nvPr/>
        </p:nvSpPr>
        <p:spPr>
          <a:xfrm>
            <a:off x="1000100" y="614364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t>تخريب هدفمند فرهنگ و هويت اسلامي</a:t>
            </a:r>
            <a:endParaRPr lang="fa-IR" dirty="0"/>
          </a:p>
        </p:txBody>
      </p:sp>
      <p:sp>
        <p:nvSpPr>
          <p:cNvPr id="3" name="Content Placeholder 2"/>
          <p:cNvSpPr>
            <a:spLocks noGrp="1"/>
          </p:cNvSpPr>
          <p:nvPr>
            <p:ph idx="1"/>
          </p:nvPr>
        </p:nvSpPr>
        <p:spPr/>
        <p:txBody>
          <a:bodyPr>
            <a:normAutofit/>
          </a:bodyPr>
          <a:lstStyle/>
          <a:p>
            <a:pPr algn="just"/>
            <a:r>
              <a:rPr lang="ar-SA" dirty="0" smtClean="0"/>
              <a:t>استعمارگران از ابتداي </a:t>
            </a:r>
            <a:r>
              <a:rPr lang="ar-SA" dirty="0"/>
              <a:t>مواجهه‌شان با عالم اسلام متوجه </a:t>
            </a:r>
            <a:r>
              <a:rPr lang="ar-SA" dirty="0" smtClean="0"/>
              <a:t>شدند </a:t>
            </a:r>
            <a:r>
              <a:rPr lang="ar-SA" dirty="0"/>
              <a:t>تا زماني که قرآن و معارف قرآني بر قلب‌هاي مسلمانان حکومت کند، جايي براي غرب و فرهنگ غرب در عالم اسلام نيست. </a:t>
            </a:r>
            <a:r>
              <a:rPr lang="ar-SA" dirty="0" smtClean="0"/>
              <a:t>گروهي </a:t>
            </a:r>
            <a:r>
              <a:rPr lang="ar-SA" dirty="0"/>
              <a:t>از </a:t>
            </a:r>
            <a:r>
              <a:rPr lang="ar-SA" dirty="0" smtClean="0"/>
              <a:t>کشيش‌هاي </a:t>
            </a:r>
            <a:r>
              <a:rPr lang="ar-SA" dirty="0"/>
              <a:t>مذهبي آمريکا که در سال 1835 ميلادي (1214ش) به رهبري شخصي به نام جان </a:t>
            </a:r>
            <a:r>
              <a:rPr lang="ar-SA" dirty="0" smtClean="0"/>
              <a:t>کينز </a:t>
            </a:r>
            <a:r>
              <a:rPr lang="ar-SA" dirty="0"/>
              <a:t>به ايران آمدند در جملة پاياني گزارش مکتوبي که به عنوان حاصل مطالعات خود در ايران براي آمريکا فرستادند نوشتند: «بايد اسلام و محمدگرايي در ايران، با درخشش فزايندة فرهنگ و تمدن غرب، به آرامي و بدون خطر، کم‌رنگ و بي‌فروغ گردد»</a:t>
            </a:r>
            <a:r>
              <a:rPr lang="en-US" dirty="0" smtClean="0"/>
              <a:t> </a:t>
            </a:r>
            <a:r>
              <a:rPr lang="ar-SA" dirty="0" smtClean="0"/>
              <a:t>.</a:t>
            </a:r>
            <a:endParaRPr lang="fa-IR" dirty="0"/>
          </a:p>
        </p:txBody>
      </p:sp>
    </p:spTree>
  </p:cSld>
  <p:clrMapOvr>
    <a:masterClrMapping/>
  </p:clrMapOvr>
  <p:transition spd="slow">
    <p:dissolv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ar-SA" dirty="0"/>
              <a:t>يکي از شگردهاي جنگ نرم اين است که هويت اسلامي و فرهنگ اسلامي ما را به صورتي هنرمندانه و در بسياري موارد نامحسوس، از ميان بردارند. يا خرد و ناچيز جلوه دهند. آن را عامل عقب ماندگي و ايزوله شدن معرفي کنند. مترقي‌ترين تعاليم را به عنوان تعاليمي ضد بشريت معرفي کنند! </a:t>
            </a:r>
            <a:endParaRPr lang="fa-IR" dirty="0" smtClean="0"/>
          </a:p>
          <a:p>
            <a:pPr algn="just"/>
            <a:r>
              <a:rPr lang="ar-SA" dirty="0" smtClean="0"/>
              <a:t>اگر </a:t>
            </a:r>
            <a:r>
              <a:rPr lang="ar-SA" dirty="0"/>
              <a:t>جهان‌بيني و نظام ارزشي يک جامعه دسخوش تحول و دگرگوني شود، در آن صورت آداب و رسوم و اخلاقيات و شيوة زندگي آنها نيز دگرگون خواهد شد. خيلي روشن است که با يک جهان‌بيني اومانيستي و ليبراليستي و سکولاريستي نمي‌توان آداب و رسوم و شيوة زندگي اسلامي را حفظ کرد. </a:t>
            </a:r>
            <a:endParaRPr lang="fa-IR" dirty="0"/>
          </a:p>
        </p:txBody>
      </p:sp>
      <p:sp>
        <p:nvSpPr>
          <p:cNvPr id="4" name="Left Arrow 3">
            <a:hlinkClick r:id="rId2" action="ppaction://hlinksldjump"/>
          </p:cNvPr>
          <p:cNvSpPr/>
          <p:nvPr/>
        </p:nvSpPr>
        <p:spPr>
          <a:xfrm>
            <a:off x="1357290" y="621508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t>سخن‌گفتن از اصول متعالي انساني</a:t>
            </a:r>
            <a:endParaRPr lang="fa-IR" dirty="0"/>
          </a:p>
        </p:txBody>
      </p:sp>
      <p:sp>
        <p:nvSpPr>
          <p:cNvPr id="3" name="Content Placeholder 2"/>
          <p:cNvSpPr>
            <a:spLocks noGrp="1"/>
          </p:cNvSpPr>
          <p:nvPr>
            <p:ph idx="1"/>
          </p:nvPr>
        </p:nvSpPr>
        <p:spPr/>
        <p:txBody>
          <a:bodyPr>
            <a:normAutofit/>
          </a:bodyPr>
          <a:lstStyle/>
          <a:p>
            <a:pPr algn="just"/>
            <a:r>
              <a:rPr lang="fa-IR" dirty="0" smtClean="0"/>
              <a:t>يکي </a:t>
            </a:r>
            <a:r>
              <a:rPr lang="fa-IR" dirty="0"/>
              <a:t>از </a:t>
            </a:r>
            <a:r>
              <a:rPr lang="fa-IR" dirty="0" smtClean="0"/>
              <a:t>شگردهاي جنگ </a:t>
            </a:r>
            <a:r>
              <a:rPr lang="fa-IR" dirty="0"/>
              <a:t>نرم اين است که </a:t>
            </a:r>
            <a:r>
              <a:rPr lang="fa-IR" dirty="0" smtClean="0"/>
              <a:t>مهاجمان هرگز </a:t>
            </a:r>
            <a:r>
              <a:rPr lang="fa-IR" dirty="0"/>
              <a:t>خود را مخالف قانون و عدالت و مردم ‌معرفي نمي‌کند. بلکه دائماً حاکمان وقت را متهم به بي‌قانوني و ظلم و مردم‌ستيزي مي‌کنند. آنان همواره از اصول متعالي انساني دم مي‌زنند. از صلح و عدالت و آزادي و امنيت سخن مي‌گويند، شعارهايي که همواره و همه جا خواسته همگان بوده است</a:t>
            </a:r>
            <a:r>
              <a:rPr lang="fa-IR" dirty="0" smtClean="0"/>
              <a:t>. در </a:t>
            </a:r>
            <a:r>
              <a:rPr lang="fa-IR" dirty="0"/>
              <a:t>حالي از قانون‌گرايي و امنيت و صلح و آزادي و عدالت سخن مي‌گويند که مرتکب بدترين قانون‌شکني‌ها </a:t>
            </a:r>
            <a:r>
              <a:rPr lang="fa-IR" dirty="0" smtClean="0"/>
              <a:t>مي‌شوند. و </a:t>
            </a:r>
            <a:r>
              <a:rPr lang="fa-IR" dirty="0"/>
              <a:t>در حالي خود را مدافع اصول اخلاقي معرفي مي‌کنند که خود بدترين بي‌اخلاقي‌ها را مرتکب مي‌شوند</a:t>
            </a:r>
            <a:r>
              <a:rPr lang="fa-IR" dirty="0" smtClean="0"/>
              <a:t>.</a:t>
            </a:r>
            <a:endParaRPr lang="en-US" dirty="0"/>
          </a:p>
          <a:p>
            <a:endParaRPr lang="fa-IR" dirty="0"/>
          </a:p>
        </p:txBody>
      </p:sp>
      <p:sp>
        <p:nvSpPr>
          <p:cNvPr id="4" name="Left Arrow 3">
            <a:hlinkClick r:id="rId2" action="ppaction://hlinksldjump"/>
          </p:cNvPr>
          <p:cNvSpPr/>
          <p:nvPr/>
        </p:nvSpPr>
        <p:spPr>
          <a:xfrm>
            <a:off x="1071538" y="628652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آموزش و پرورش مهره‌هاي اثرگذار</a:t>
            </a:r>
            <a:endParaRPr lang="fa-IR" dirty="0"/>
          </a:p>
        </p:txBody>
      </p:sp>
      <p:sp>
        <p:nvSpPr>
          <p:cNvPr id="3" name="Content Placeholder 2"/>
          <p:cNvSpPr>
            <a:spLocks noGrp="1"/>
          </p:cNvSpPr>
          <p:nvPr>
            <p:ph idx="1"/>
          </p:nvPr>
        </p:nvSpPr>
        <p:spPr/>
        <p:txBody>
          <a:bodyPr>
            <a:normAutofit/>
          </a:bodyPr>
          <a:lstStyle/>
          <a:p>
            <a:pPr algn="just"/>
            <a:r>
              <a:rPr lang="ar-SA" dirty="0" smtClean="0"/>
              <a:t>يکي </a:t>
            </a:r>
            <a:r>
              <a:rPr lang="ar-SA" dirty="0"/>
              <a:t>از شگردهاي جنگ نرم </a:t>
            </a:r>
            <a:r>
              <a:rPr lang="ar-SA" dirty="0" smtClean="0"/>
              <a:t>آموزش </a:t>
            </a:r>
            <a:r>
              <a:rPr lang="ar-SA" dirty="0"/>
              <a:t>و پرورش مزدوراني است که منافع غرب و اهداف آن را در جهان اسلام دنبال کنند. استعمارگران مدرن در زمينة تربيت روزنامه‌نگار و وبلاگ‌نويس و نويسنده و هنرمند و فيلم‌ساز و امثال آن، سرمايه‌گذاري‌هاي هنگفتي در جهان اسلام کرده‌اند. با استفاده از بورس‌هاي تحصيلي </a:t>
            </a:r>
            <a:r>
              <a:rPr lang="ar-SA" dirty="0" smtClean="0"/>
              <a:t>و </a:t>
            </a:r>
            <a:r>
              <a:rPr lang="ar-SA" dirty="0"/>
              <a:t>برگزاري دوره‌هاي کوتاه مدت آموزشي و دعوت به سمينارهاي به ظاهر علمي سعي مي‌کنند مهره‌هاي خود را شناسايي کرده و هدفمند بچينند. </a:t>
            </a:r>
            <a:endParaRPr lang="fa-IR" dirty="0" smtClean="0"/>
          </a:p>
          <a:p>
            <a:pPr algn="just"/>
            <a:r>
              <a:rPr lang="fa-IR" b="1" dirty="0" smtClean="0">
                <a:solidFill>
                  <a:srgbClr val="FF0000"/>
                </a:solidFill>
              </a:rPr>
              <a:t>کميتة خطر جاري</a:t>
            </a:r>
            <a:r>
              <a:rPr lang="fa-IR" dirty="0" smtClean="0"/>
              <a:t>: «9. ...دعوت فعالان جوان ايراني به خارج براي شرکت در سيمنارهاي کوچک، اقدام مهمي است. اين کار در صربستان، فيليپين، اندونزي، و شيلي وکشورهاي ديگر جواب داده است. اين افراد بايد از سوي مقامات آمريکايي انتخاب شوند نه نهادهاي ايراني.»</a:t>
            </a:r>
            <a:endParaRPr lang="fa-IR" dirty="0"/>
          </a:p>
        </p:txBody>
      </p:sp>
      <p:sp>
        <p:nvSpPr>
          <p:cNvPr id="4" name="Left Arrow 3">
            <a:hlinkClick r:id="rId2" action="ppaction://hlinksldjump"/>
          </p:cNvPr>
          <p:cNvSpPr/>
          <p:nvPr/>
        </p:nvSpPr>
        <p:spPr>
          <a:xfrm>
            <a:off x="1500166" y="6072206"/>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000" b="1" dirty="0" smtClean="0"/>
              <a:t>توجه به شرکاي بالقوة ليبراليسم در جهان اسلام</a:t>
            </a:r>
            <a:endParaRPr lang="fa-IR" sz="4000" dirty="0"/>
          </a:p>
        </p:txBody>
      </p:sp>
      <p:sp>
        <p:nvSpPr>
          <p:cNvPr id="3" name="Content Placeholder 2"/>
          <p:cNvSpPr>
            <a:spLocks noGrp="1"/>
          </p:cNvSpPr>
          <p:nvPr>
            <p:ph idx="1"/>
          </p:nvPr>
        </p:nvSpPr>
        <p:spPr/>
        <p:txBody>
          <a:bodyPr>
            <a:normAutofit/>
          </a:bodyPr>
          <a:lstStyle/>
          <a:p>
            <a:pPr algn="just"/>
            <a:r>
              <a:rPr lang="fa-IR" dirty="0" smtClean="0"/>
              <a:t>ايجاد شبکه‌هاي مسلمانان ميانه‌رو: </a:t>
            </a:r>
            <a:r>
              <a:rPr lang="ar-SA" dirty="0" smtClean="0"/>
              <a:t>سه </a:t>
            </a:r>
            <a:r>
              <a:rPr lang="ar-SA" dirty="0"/>
              <a:t>گروه در عالم اسلام هستند که مي‌توان آنها را شرکاي بالقوة آمريکا ناميد: «معتقدان به جدايي دين از سياست»، «مسلمانان ليبرال» و «مسلمانان ميانه‌رو از جمله صوفي‌ها</a:t>
            </a:r>
            <a:r>
              <a:rPr lang="ar-SA" dirty="0" smtClean="0"/>
              <a:t>»:</a:t>
            </a:r>
            <a:endParaRPr lang="fa-IR" dirty="0" smtClean="0"/>
          </a:p>
          <a:p>
            <a:pPr algn="just"/>
            <a:r>
              <a:rPr lang="ar-SA" dirty="0"/>
              <a:t>معتقدان به جدايي دين از سياست در جهان مسلمانان در سه طبقه جا مي‌گيرند: </a:t>
            </a:r>
            <a:r>
              <a:rPr lang="fa-IR" dirty="0" smtClean="0"/>
              <a:t>«</a:t>
            </a:r>
            <a:r>
              <a:rPr lang="ar-SA" dirty="0" smtClean="0"/>
              <a:t>معتقدان </a:t>
            </a:r>
            <a:r>
              <a:rPr lang="ar-SA" dirty="0"/>
              <a:t>به جدايي دين از سياست </a:t>
            </a:r>
            <a:r>
              <a:rPr lang="ar-SA" dirty="0" smtClean="0"/>
              <a:t>ليبرال</a:t>
            </a:r>
            <a:r>
              <a:rPr lang="fa-IR" dirty="0" smtClean="0"/>
              <a:t>»</a:t>
            </a:r>
            <a:r>
              <a:rPr lang="ar-SA" dirty="0" smtClean="0"/>
              <a:t>، </a:t>
            </a:r>
            <a:r>
              <a:rPr lang="ar-SA" dirty="0"/>
              <a:t>«ضد روحانيون»، و </a:t>
            </a:r>
            <a:r>
              <a:rPr lang="fa-IR" dirty="0" smtClean="0"/>
              <a:t>«</a:t>
            </a:r>
            <a:r>
              <a:rPr lang="ar-SA" dirty="0" smtClean="0"/>
              <a:t>معتقدان </a:t>
            </a:r>
            <a:r>
              <a:rPr lang="ar-SA" dirty="0"/>
              <a:t>به جدايي دين از سياست </a:t>
            </a:r>
            <a:r>
              <a:rPr lang="ar-SA" dirty="0" smtClean="0"/>
              <a:t>اقتدارگرا</a:t>
            </a:r>
            <a:r>
              <a:rPr lang="fa-IR" dirty="0" smtClean="0"/>
              <a:t>»</a:t>
            </a:r>
            <a:r>
              <a:rPr lang="ar-SA" dirty="0" smtClean="0"/>
              <a:t>.</a:t>
            </a:r>
            <a:endParaRPr lang="en-US" dirty="0"/>
          </a:p>
          <a:p>
            <a:endParaRPr lang="fa-IR" dirty="0"/>
          </a:p>
        </p:txBody>
      </p:sp>
    </p:spTree>
  </p:cSld>
  <p:clrMapOvr>
    <a:masterClrMapping/>
  </p:clrMapOvr>
  <p:transition spd="slow">
    <p:dissolv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marL="514350" indent="-514350">
              <a:buNone/>
            </a:pPr>
            <a:r>
              <a:rPr lang="fa-IR" b="1" dirty="0" smtClean="0"/>
              <a:t>1. </a:t>
            </a:r>
            <a:r>
              <a:rPr lang="ar-SA" b="1" dirty="0" smtClean="0"/>
              <a:t>دانشگاه‌هاي مسلمان سکولار و ليبرال</a:t>
            </a:r>
            <a:endParaRPr lang="en-US" b="1" dirty="0" smtClean="0"/>
          </a:p>
          <a:p>
            <a:pPr marL="514350" indent="-514350" algn="just"/>
            <a:r>
              <a:rPr lang="ar-SA" dirty="0" smtClean="0"/>
              <a:t>در ميان شبکه‌هاي موجود روشنفکران ليبرال و ميانه‌رو در کل جهان</a:t>
            </a:r>
            <a:r>
              <a:rPr lang="fa-IR" dirty="0" smtClean="0"/>
              <a:t> اسلام</a:t>
            </a:r>
            <a:r>
              <a:rPr lang="ar-SA" dirty="0" smtClean="0"/>
              <a:t> اين بخش اولين بلوک سازنده براي يک شبکه از مسلمانان ميانه‌رو بين‌المللي است.</a:t>
            </a:r>
            <a:endParaRPr lang="fa-IR" dirty="0" smtClean="0"/>
          </a:p>
          <a:p>
            <a:pPr>
              <a:buNone/>
            </a:pPr>
            <a:r>
              <a:rPr lang="fa-IR" b="1" dirty="0" smtClean="0"/>
              <a:t>2</a:t>
            </a:r>
            <a:r>
              <a:rPr lang="ar-SA" b="1" dirty="0" smtClean="0"/>
              <a:t>.روحانيون ميانه‌رو جوان</a:t>
            </a:r>
            <a:endParaRPr lang="fa-IR" b="1" dirty="0" smtClean="0"/>
          </a:p>
          <a:p>
            <a:pPr>
              <a:buNone/>
            </a:pPr>
            <a:r>
              <a:rPr lang="ar-SA" b="1" dirty="0" smtClean="0"/>
              <a:t>3.فعالان اجتماعي</a:t>
            </a:r>
            <a:endParaRPr lang="fa-IR" b="1" dirty="0" smtClean="0"/>
          </a:p>
          <a:p>
            <a:pPr>
              <a:buNone/>
            </a:pPr>
            <a:r>
              <a:rPr lang="ar-SA" b="1" dirty="0" smtClean="0"/>
              <a:t>4.گروه‌هاي زنان</a:t>
            </a:r>
            <a:endParaRPr lang="fa-IR" b="1" dirty="0" smtClean="0"/>
          </a:p>
          <a:p>
            <a:pPr>
              <a:buNone/>
            </a:pPr>
            <a:r>
              <a:rPr lang="ar-SA" b="1" dirty="0" smtClean="0"/>
              <a:t>5.روزنامه‌نگاران، نويسندگان و آدم‌هاي روشن‌بيان</a:t>
            </a:r>
            <a:endParaRPr lang="en-US" b="1" dirty="0" smtClean="0"/>
          </a:p>
        </p:txBody>
      </p:sp>
      <p:sp>
        <p:nvSpPr>
          <p:cNvPr id="4" name="Left Arrow 3">
            <a:hlinkClick r:id="rId2" action="ppaction://hlinksldjump"/>
          </p:cNvPr>
          <p:cNvSpPr/>
          <p:nvPr/>
        </p:nvSpPr>
        <p:spPr>
          <a:xfrm>
            <a:off x="857224" y="6072206"/>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شگردهاي ديني</a:t>
            </a:r>
            <a:endParaRPr lang="fa-IR"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Left Arrow 4">
            <a:hlinkClick r:id="rId7" action="ppaction://hlinksldjump"/>
          </p:cNvPr>
          <p:cNvSpPr/>
          <p:nvPr/>
        </p:nvSpPr>
        <p:spPr>
          <a:xfrm>
            <a:off x="1214414" y="628652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واژه‌هاي هم افق</a:t>
            </a:r>
            <a:endParaRPr lang="fa-IR" dirty="0"/>
          </a:p>
        </p:txBody>
      </p:sp>
      <p:sp>
        <p:nvSpPr>
          <p:cNvPr id="3" name="Content Placeholder 2"/>
          <p:cNvSpPr>
            <a:spLocks noGrp="1"/>
          </p:cNvSpPr>
          <p:nvPr>
            <p:ph idx="1"/>
          </p:nvPr>
        </p:nvSpPr>
        <p:spPr/>
        <p:txBody>
          <a:bodyPr>
            <a:normAutofit/>
          </a:bodyPr>
          <a:lstStyle/>
          <a:p>
            <a:pPr algn="just"/>
            <a:r>
              <a:rPr lang="ar-SA" dirty="0">
                <a:cs typeface="B Mitra" pitchFamily="2" charset="-78"/>
              </a:rPr>
              <a:t>در اصطلاحات نظامي و سياسي، اصطلاحاتي از قبيل «جنگ رواني»، «عمليات رواني»، </a:t>
            </a:r>
            <a:r>
              <a:rPr lang="ar-SA" dirty="0" smtClean="0">
                <a:cs typeface="B Mitra" pitchFamily="2" charset="-78"/>
              </a:rPr>
              <a:t>«</a:t>
            </a:r>
            <a:r>
              <a:rPr lang="ar-SA" dirty="0">
                <a:cs typeface="B Mitra" pitchFamily="2" charset="-78"/>
              </a:rPr>
              <a:t>انقلاب مخملي</a:t>
            </a:r>
            <a:r>
              <a:rPr lang="ar-SA" dirty="0" smtClean="0">
                <a:cs typeface="B Mitra" pitchFamily="2" charset="-78"/>
              </a:rPr>
              <a:t>»</a:t>
            </a:r>
            <a:r>
              <a:rPr lang="fa-IR" dirty="0" smtClean="0">
                <a:cs typeface="B Mitra" pitchFamily="2" charset="-78"/>
              </a:rPr>
              <a:t>،</a:t>
            </a:r>
            <a:r>
              <a:rPr lang="ar-SA" dirty="0" smtClean="0">
                <a:cs typeface="B Mitra" pitchFamily="2" charset="-78"/>
              </a:rPr>
              <a:t> «</a:t>
            </a:r>
            <a:r>
              <a:rPr lang="ar-SA" dirty="0">
                <a:cs typeface="B Mitra" pitchFamily="2" charset="-78"/>
              </a:rPr>
              <a:t>انقلاب رنگي» و «جنگ رسانه‌اي» همگي از اشکال و انواع جنگ نرم و بعضاً به صورت ناشيانه‌اي به عنوان مرادف جنگ نرم به شمار مي‌روند</a:t>
            </a:r>
            <a:r>
              <a:rPr lang="ar-SA" dirty="0" smtClean="0">
                <a:cs typeface="B Mitra" pitchFamily="2" charset="-78"/>
              </a:rPr>
              <a:t>. در همة اين موارد هدف اين است که اراده و خواست مهاجمان بدون استفاده از ابزار و وسايل نظامي بر ديگران تحميل شود.</a:t>
            </a:r>
            <a:r>
              <a:rPr lang="en-US" dirty="0" smtClean="0">
                <a:cs typeface="B Mitra" pitchFamily="2" charset="-78"/>
              </a:rPr>
              <a:t> </a:t>
            </a:r>
            <a:endParaRPr lang="fa-IR" dirty="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شبهه‌پراکني‌هاي مذهبي و اعتقادي</a:t>
            </a:r>
            <a:endParaRPr lang="fa-IR" dirty="0"/>
          </a:p>
        </p:txBody>
      </p:sp>
      <p:sp>
        <p:nvSpPr>
          <p:cNvPr id="3" name="Content Placeholder 2"/>
          <p:cNvSpPr>
            <a:spLocks noGrp="1"/>
          </p:cNvSpPr>
          <p:nvPr>
            <p:ph idx="1"/>
          </p:nvPr>
        </p:nvSpPr>
        <p:spPr/>
        <p:txBody>
          <a:bodyPr>
            <a:normAutofit/>
          </a:bodyPr>
          <a:lstStyle/>
          <a:p>
            <a:r>
              <a:rPr lang="ar-SA" dirty="0" smtClean="0"/>
              <a:t>مبارزة </a:t>
            </a:r>
            <a:r>
              <a:rPr lang="ar-SA" dirty="0"/>
              <a:t>علني با اسلام و تشيع و شبهه‌پراکني‌هاي شيطاني عليه تشيع هميشه بوده است و هيچ زماني هم متوقف نشده است هر چند در روزگار حاضر هم از نظر حجم و هم از نظر سطوح مخاطبان و جامعة هدف شبهه‌پراکنان قابل مقايسه با دوران گذشته نيست. اما حقيقت اين است که همانطور که تاريخ تشيع نشان داده است اينگونه شبهات هيچ خللي جدي به مذهب شيعه و دين اسلام وارد نکرده‌اند.</a:t>
            </a:r>
            <a:endParaRPr lang="fa-IR" dirty="0"/>
          </a:p>
        </p:txBody>
      </p:sp>
      <p:sp>
        <p:nvSpPr>
          <p:cNvPr id="5" name="Left Arrow 4">
            <a:hlinkClick r:id="rId2" action="ppaction://hlinksldjump"/>
          </p:cNvPr>
          <p:cNvSpPr/>
          <p:nvPr/>
        </p:nvSpPr>
        <p:spPr>
          <a:xfrm>
            <a:off x="1285852" y="6072206"/>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فرقه‌سازي هاي اسلامي</a:t>
            </a:r>
            <a:endParaRPr lang="fa-IR" dirty="0"/>
          </a:p>
        </p:txBody>
      </p:sp>
      <p:sp>
        <p:nvSpPr>
          <p:cNvPr id="3" name="Content Placeholder 2"/>
          <p:cNvSpPr>
            <a:spLocks noGrp="1"/>
          </p:cNvSpPr>
          <p:nvPr>
            <p:ph idx="1"/>
          </p:nvPr>
        </p:nvSpPr>
        <p:spPr/>
        <p:txBody>
          <a:bodyPr/>
          <a:lstStyle/>
          <a:p>
            <a:pPr algn="just"/>
            <a:r>
              <a:rPr lang="ar-SA" dirty="0" smtClean="0"/>
              <a:t>وهابيت </a:t>
            </a:r>
            <a:r>
              <a:rPr lang="ar-SA" dirty="0"/>
              <a:t>(در عربستان)، بهائيت (در ايران و مصر) ، طالبانيسم (در پاکستان و افغانستان)، سلفي‌گري (در جهان اهل سنت)، </a:t>
            </a:r>
            <a:endParaRPr lang="en-US" dirty="0"/>
          </a:p>
          <a:p>
            <a:pPr algn="just"/>
            <a:r>
              <a:rPr lang="ar-SA" dirty="0"/>
              <a:t>فرقه‌سازي در ايران به دليل هشياري مراجع و روحانيت آگاه به جايي نرسيد؛ اما در کشورهاي ديگر موفقيت آميز بود.</a:t>
            </a:r>
            <a:endParaRPr lang="fa-IR" dirty="0"/>
          </a:p>
        </p:txBody>
      </p:sp>
      <p:sp>
        <p:nvSpPr>
          <p:cNvPr id="4" name="Left Arrow 3">
            <a:hlinkClick r:id="rId2" action="ppaction://hlinksldjump"/>
          </p:cNvPr>
          <p:cNvSpPr/>
          <p:nvPr/>
        </p:nvSpPr>
        <p:spPr>
          <a:xfrm>
            <a:off x="1571604" y="614364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دين‌سازي</a:t>
            </a:r>
            <a:endParaRPr lang="fa-IR" dirty="0"/>
          </a:p>
        </p:txBody>
      </p:sp>
      <p:sp>
        <p:nvSpPr>
          <p:cNvPr id="3" name="Content Placeholder 2"/>
          <p:cNvSpPr>
            <a:spLocks noGrp="1"/>
          </p:cNvSpPr>
          <p:nvPr>
            <p:ph idx="1"/>
          </p:nvPr>
        </p:nvSpPr>
        <p:spPr/>
        <p:txBody>
          <a:bodyPr>
            <a:normAutofit lnSpcReduction="10000"/>
          </a:bodyPr>
          <a:lstStyle/>
          <a:p>
            <a:pPr algn="just"/>
            <a:r>
              <a:rPr lang="ar-SA" dirty="0" smtClean="0"/>
              <a:t>يکي </a:t>
            </a:r>
            <a:r>
              <a:rPr lang="ar-SA" dirty="0"/>
              <a:t>از شگردهاي مبارزه با اسلام </a:t>
            </a:r>
            <a:r>
              <a:rPr lang="ar-SA" dirty="0" smtClean="0"/>
              <a:t>ايجاد رقباي </a:t>
            </a:r>
            <a:r>
              <a:rPr lang="ar-SA" dirty="0"/>
              <a:t>ديني و معنوي براي </a:t>
            </a:r>
            <a:r>
              <a:rPr lang="fa-IR" dirty="0" smtClean="0"/>
              <a:t>آن </a:t>
            </a:r>
            <a:r>
              <a:rPr lang="ar-SA" dirty="0" smtClean="0"/>
              <a:t>است</a:t>
            </a:r>
            <a:r>
              <a:rPr lang="ar-SA" dirty="0"/>
              <a:t>. </a:t>
            </a:r>
            <a:r>
              <a:rPr lang="ar-SA" dirty="0" smtClean="0"/>
              <a:t>به </a:t>
            </a:r>
            <a:r>
              <a:rPr lang="ar-SA" dirty="0"/>
              <a:t>همين دليل در دوران اخير حجم عظيمي از اديان و مذاهب نوظهور را در مقابل اسلام پديد آورده‌اند و با تمام توان در همة کشورهاي دنيا به تبليغ آنها مي‌پردازند. </a:t>
            </a:r>
            <a:r>
              <a:rPr lang="ar-SA" dirty="0" smtClean="0"/>
              <a:t>و </a:t>
            </a:r>
            <a:r>
              <a:rPr lang="ar-SA" dirty="0"/>
              <a:t>متأسفانه در اين جهت موفقيت‌هاي زيادي هم به دست آورده‌اند و در اين زمينه لازم است </a:t>
            </a:r>
            <a:r>
              <a:rPr lang="ar-SA" dirty="0" smtClean="0"/>
              <a:t>آگاه باش</a:t>
            </a:r>
            <a:r>
              <a:rPr lang="fa-IR" dirty="0" smtClean="0"/>
              <a:t>يم.</a:t>
            </a:r>
            <a:r>
              <a:rPr lang="ar-SA" dirty="0" smtClean="0"/>
              <a:t> </a:t>
            </a:r>
            <a:r>
              <a:rPr lang="fa-IR" dirty="0" smtClean="0"/>
              <a:t>نکتة </a:t>
            </a:r>
            <a:r>
              <a:rPr lang="fa-IR" dirty="0"/>
              <a:t>حايز اهميت در اين معنويت‌هاي نوظهور آن است که اينان به صورت شبکه‌اي فعاليت مي‌کنند و همگي آنان در خدمت اهداف و مباني مدرنيته و ليبرال دموکراسي هستند. همة مباني آنها را به خوبي مي‌توان در معنويت‌هايي چون معنويت دالايي‌لاما، ساي‌بابا، اوشو، اکنکار، پائلو کوئليو و امثال آنها ديد</a:t>
            </a:r>
            <a:r>
              <a:rPr lang="fa-IR" dirty="0" smtClean="0"/>
              <a:t>.</a:t>
            </a:r>
            <a:r>
              <a:rPr lang="ar-SA" dirty="0"/>
              <a:t> زمينه‌هاي انديشه‌اي گرايش به اين نوع اديان و معنويت‌ها در دهة هفتاد و با تضعيف فقه و شريعت از سوي برخي به اصطلاح روشنفکران ديني فراهم شد</a:t>
            </a:r>
            <a:r>
              <a:rPr lang="ar-SA" dirty="0" smtClean="0"/>
              <a:t>.</a:t>
            </a:r>
            <a:r>
              <a:rPr lang="ar-SA" dirty="0"/>
              <a:t> گرايش به تصوف و دراويش و معنويت‌هاي نوظهور بر اين بستر روييدند.</a:t>
            </a:r>
            <a:endParaRPr lang="fa-IR" dirty="0"/>
          </a:p>
        </p:txBody>
      </p:sp>
      <p:sp>
        <p:nvSpPr>
          <p:cNvPr id="4" name="Left Arrow 3">
            <a:hlinkClick r:id="rId2" action="ppaction://hlinksldjump"/>
          </p:cNvPr>
          <p:cNvSpPr/>
          <p:nvPr/>
        </p:nvSpPr>
        <p:spPr>
          <a:xfrm>
            <a:off x="1071538" y="628652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dirty="0"/>
              <a:t>ترويج اسلام ميانه‌رو يا اسلام آمريکايي</a:t>
            </a:r>
            <a:endParaRPr lang="fa-IR" dirty="0"/>
          </a:p>
        </p:txBody>
      </p:sp>
      <p:sp>
        <p:nvSpPr>
          <p:cNvPr id="3" name="Content Placeholder 2"/>
          <p:cNvSpPr>
            <a:spLocks noGrp="1"/>
          </p:cNvSpPr>
          <p:nvPr>
            <p:ph idx="1"/>
          </p:nvPr>
        </p:nvSpPr>
        <p:spPr/>
        <p:txBody>
          <a:bodyPr>
            <a:normAutofit/>
          </a:bodyPr>
          <a:lstStyle/>
          <a:p>
            <a:pPr algn="just"/>
            <a:r>
              <a:rPr lang="fa-IR" dirty="0" smtClean="0"/>
              <a:t>در مقدمة کتاب «ساخت شبکه‌هاي مسلمان ميانه‌رو»: «</a:t>
            </a:r>
            <a:r>
              <a:rPr lang="ar-SA" dirty="0" smtClean="0"/>
              <a:t>براي </a:t>
            </a:r>
            <a:r>
              <a:rPr lang="ar-SA" dirty="0"/>
              <a:t>هدفي که اين کتاب دنبال مي‌کند مسلمانان ميانه‌رو کساني هستند که در ابعاد کليدي فرهنگ دموکراتيک اشتراک نظر دارند. اين ابعاد عبارت است از حمايت از دموکراسي، و حقوق بشر به رسميت شناخته شده در سطح بين‌الملل، (شامل برابري نژادي و آزادي </a:t>
            </a:r>
            <a:r>
              <a:rPr lang="fa-IR" dirty="0" smtClean="0"/>
              <a:t>دين</a:t>
            </a:r>
            <a:r>
              <a:rPr lang="ar-SA" dirty="0" smtClean="0"/>
              <a:t>)، </a:t>
            </a:r>
            <a:r>
              <a:rPr lang="ar-SA" dirty="0"/>
              <a:t>محترم شمردن </a:t>
            </a:r>
            <a:r>
              <a:rPr lang="fa-IR" dirty="0" smtClean="0"/>
              <a:t>تکثر</a:t>
            </a:r>
            <a:r>
              <a:rPr lang="ar-SA" dirty="0" smtClean="0"/>
              <a:t>، </a:t>
            </a:r>
            <a:r>
              <a:rPr lang="ar-SA" dirty="0"/>
              <a:t>پذيرش منابع قانوني غيربخشي، و مخالفت با تروريسم و ديگر اشکال غيرقانوني خشونت</a:t>
            </a:r>
            <a:r>
              <a:rPr lang="ar-SA" dirty="0" smtClean="0"/>
              <a:t>»</a:t>
            </a:r>
            <a:r>
              <a:rPr lang="fa-IR" dirty="0" smtClean="0"/>
              <a:t> </a:t>
            </a:r>
          </a:p>
          <a:p>
            <a:pPr algn="just"/>
            <a:r>
              <a:rPr lang="fa-IR" dirty="0" smtClean="0"/>
              <a:t>در فصل پنجم: «</a:t>
            </a:r>
            <a:r>
              <a:rPr lang="ar-SA" dirty="0"/>
              <a:t>يک فلسفه سياسي چه از منابع غربي گرفته شود و چه از قرآن براي اينکه دموکراتيک تلقي شود بايد بدون قيد و شرط از کثرت‌گرايي و حقوق بشر شناخته شده در سطح بين‌الملل حمايت کند.</a:t>
            </a:r>
            <a:r>
              <a:rPr lang="fa-IR" dirty="0" smtClean="0"/>
              <a:t>»</a:t>
            </a:r>
            <a:endParaRPr lang="fa-IR" dirty="0"/>
          </a:p>
        </p:txBody>
      </p:sp>
    </p:spTree>
  </p:cSld>
  <p:clrMapOvr>
    <a:masterClrMapping/>
  </p:clrMapOvr>
  <p:transition spd="slow">
    <p:dissolv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ar-SA" dirty="0"/>
              <a:t>[در فصل پنجم] </a:t>
            </a:r>
            <a:r>
              <a:rPr lang="fa-IR" dirty="0" smtClean="0"/>
              <a:t>«</a:t>
            </a:r>
            <a:r>
              <a:rPr lang="ar-SA" dirty="0" smtClean="0"/>
              <a:t>خط </a:t>
            </a:r>
            <a:r>
              <a:rPr lang="ar-SA" dirty="0"/>
              <a:t>فارق بين مسلمانان ميانه‌رو و اسلام‌گرايان راديکال در کشورهايي با نظام‌هاي حقوقي متکي بر نظام‌هاي غربي (اکثريت دولت‌هاي جهان مسلمانان) اين است که آيا شريعت را بايد به‌کار بست يا نه. تفاسير محافظه‌کارانه از شريعت با دموکراسي و حقوق بشر به رسميت شناخته شده در سطح بين‌الملل سازگاري ندارد </a:t>
            </a:r>
            <a:r>
              <a:rPr lang="fa-IR" dirty="0" smtClean="0"/>
              <a:t>...</a:t>
            </a:r>
            <a:r>
              <a:rPr lang="ar-SA" dirty="0" smtClean="0"/>
              <a:t> هر </a:t>
            </a:r>
            <a:r>
              <a:rPr lang="ar-SA" dirty="0"/>
              <a:t>نوع اجراي اصول شريعت به مثابه قانون معنايش </a:t>
            </a:r>
            <a:r>
              <a:rPr lang="fa-IR" dirty="0" smtClean="0"/>
              <a:t>... </a:t>
            </a:r>
            <a:r>
              <a:rPr lang="ar-SA" dirty="0" smtClean="0"/>
              <a:t>محروم </a:t>
            </a:r>
            <a:r>
              <a:rPr lang="ar-SA" dirty="0"/>
              <a:t>کردن مؤمنان و ديگران از آزادي انتخاب است</a:t>
            </a:r>
            <a:r>
              <a:rPr lang="ar-SA" dirty="0" smtClean="0"/>
              <a:t>.</a:t>
            </a:r>
            <a:r>
              <a:rPr lang="fa-IR" dirty="0" smtClean="0"/>
              <a:t>»</a:t>
            </a:r>
            <a:endParaRPr lang="fa-IR" dirty="0"/>
          </a:p>
        </p:txBody>
      </p:sp>
      <p:sp>
        <p:nvSpPr>
          <p:cNvPr id="4" name="Left Arrow 3">
            <a:hlinkClick r:id="rId2" action="ppaction://hlinksldjump"/>
          </p:cNvPr>
          <p:cNvSpPr/>
          <p:nvPr/>
        </p:nvSpPr>
        <p:spPr>
          <a:xfrm>
            <a:off x="1000100" y="6072206"/>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شگردهاي سياسي</a:t>
            </a:r>
            <a:endParaRPr lang="fa-IR" dirty="0"/>
          </a:p>
        </p:txBody>
      </p:sp>
      <p:graphicFrame>
        <p:nvGraphicFramePr>
          <p:cNvPr id="4" name="Content Placeholder 3"/>
          <p:cNvGraphicFramePr>
            <a:graphicFrameLocks noGrp="1"/>
          </p:cNvGraphicFramePr>
          <p:nvPr>
            <p:ph idx="1"/>
          </p:nvPr>
        </p:nvGraphicFramePr>
        <p:xfrm>
          <a:off x="457200" y="1968521"/>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Left Arrow 4">
            <a:hlinkClick r:id="rId7" action="ppaction://hlinksldjump"/>
          </p:cNvPr>
          <p:cNvSpPr/>
          <p:nvPr/>
        </p:nvSpPr>
        <p:spPr>
          <a:xfrm>
            <a:off x="1214414" y="614364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ايجاد نافرماني مدني</a:t>
            </a:r>
            <a:endParaRPr lang="fa-IR" dirty="0"/>
          </a:p>
        </p:txBody>
      </p:sp>
      <p:sp>
        <p:nvSpPr>
          <p:cNvPr id="3" name="Content Placeholder 2"/>
          <p:cNvSpPr>
            <a:spLocks noGrp="1"/>
          </p:cNvSpPr>
          <p:nvPr>
            <p:ph idx="1"/>
          </p:nvPr>
        </p:nvSpPr>
        <p:spPr/>
        <p:txBody>
          <a:bodyPr>
            <a:normAutofit/>
          </a:bodyPr>
          <a:lstStyle/>
          <a:p>
            <a:pPr algn="just"/>
            <a:r>
              <a:rPr lang="fa-IR" b="1" dirty="0" smtClean="0">
                <a:solidFill>
                  <a:srgbClr val="FF0000"/>
                </a:solidFill>
              </a:rPr>
              <a:t>کميتة خطر جاري</a:t>
            </a:r>
            <a:r>
              <a:rPr lang="fa-IR" dirty="0" smtClean="0"/>
              <a:t>: «3. دامن زدن به نافرماني مدني در تشکل‌‌هاي دانشجويي و نهادهاي غير دولتي و صنفي از ابزارهاي مهم فشار بر ايران است».</a:t>
            </a:r>
          </a:p>
          <a:p>
            <a:pPr algn="just"/>
            <a:r>
              <a:rPr lang="ar-SA" dirty="0" smtClean="0"/>
              <a:t>جين شارپ </a:t>
            </a:r>
            <a:r>
              <a:rPr lang="ar-SA" dirty="0"/>
              <a:t>در کتاب از ديکتاتوري تا دموکراسي 198 دستورالعمل براي مبارزة خشونت‌پرهيز و ايجاد و تقويت نافرماني مدني در کشورهاي هدف بيان مي‌کند. افزون بر اين در </a:t>
            </a:r>
            <a:r>
              <a:rPr lang="ar-SA" dirty="0" smtClean="0"/>
              <a:t>سال</a:t>
            </a:r>
            <a:r>
              <a:rPr lang="fa-IR" dirty="0" smtClean="0"/>
              <a:t>‌</a:t>
            </a:r>
            <a:r>
              <a:rPr lang="ar-SA" dirty="0" smtClean="0"/>
              <a:t>هاي </a:t>
            </a:r>
            <a:r>
              <a:rPr lang="ar-SA" dirty="0"/>
              <a:t>اخير </a:t>
            </a:r>
            <a:r>
              <a:rPr lang="ar-SA" dirty="0" smtClean="0"/>
              <a:t>کتاب</a:t>
            </a:r>
            <a:r>
              <a:rPr lang="fa-IR" dirty="0" smtClean="0"/>
              <a:t>‌</a:t>
            </a:r>
            <a:r>
              <a:rPr lang="ar-SA" dirty="0" smtClean="0"/>
              <a:t>هايي </a:t>
            </a:r>
            <a:r>
              <a:rPr lang="ar-SA" dirty="0"/>
              <a:t>هم از سوي برخي مراکز ترجمه و منتشر شد که به تبيين و آموزش چگونگي نافرماني مدني مي‌پردازند. مثل کتاب «مهاتما گاندي و مارتين لوتر کينگ: قدرت مبارزة عاري از خشونت» نوشته مري کينگ، ترجمه شهرام نقش تبريزي، تهران، نشر ني، 1385. و کتاب «گاندي و ريشه‌هاي فلسفي عدم خشونت»، نوشته رامين جهانبگلو، ترجمه هادي اسماعيل زاده، چاپ اول 1379 و چاپ چهارم 1388، تهران، نشر ني.</a:t>
            </a:r>
            <a:endParaRPr lang="fa-IR" dirty="0"/>
          </a:p>
        </p:txBody>
      </p:sp>
      <p:sp>
        <p:nvSpPr>
          <p:cNvPr id="4" name="Left Arrow 3">
            <a:hlinkClick r:id="rId2" action="ppaction://hlinksldjump"/>
          </p:cNvPr>
          <p:cNvSpPr/>
          <p:nvPr/>
        </p:nvSpPr>
        <p:spPr>
          <a:xfrm>
            <a:off x="1500166" y="614364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حمايت از گروه‌ها و افراد معترض</a:t>
            </a:r>
            <a:endParaRPr lang="fa-IR" dirty="0"/>
          </a:p>
        </p:txBody>
      </p:sp>
      <p:sp>
        <p:nvSpPr>
          <p:cNvPr id="3" name="Content Placeholder 2"/>
          <p:cNvSpPr>
            <a:spLocks noGrp="1"/>
          </p:cNvSpPr>
          <p:nvPr>
            <p:ph idx="1"/>
          </p:nvPr>
        </p:nvSpPr>
        <p:spPr/>
        <p:txBody>
          <a:bodyPr>
            <a:normAutofit/>
          </a:bodyPr>
          <a:lstStyle/>
          <a:p>
            <a:pPr algn="just"/>
            <a:r>
              <a:rPr lang="ar-SA" dirty="0" smtClean="0"/>
              <a:t>يکي </a:t>
            </a:r>
            <a:r>
              <a:rPr lang="ar-SA" dirty="0"/>
              <a:t>از دکترين‌هاي جنگ نرم غرب عليه ايران، تقويت گرو‌ه‌هاي معارض و معترض در جمهوري اسلامي است و لذا مي‌بينيم که علناً بودجه‌هاي هنگفتي را نيز براي کمک به آنها اختصاص مي‌دهند و از اعلام آن نيز هيچ ابايي ندارند. «استراتژي چندجانبة اِعمال فشارهاي مدني» يکي از استراتژي‌هاي غرب عليه جمهوري اسلامي است. که يکي از ارکان اين استراتژي حمايت‌هاي رسانه‌اي و قانوني و مالي از گروه‌هاي معارض و معترض در ايران است.</a:t>
            </a:r>
            <a:endParaRPr lang="fa-IR" dirty="0"/>
          </a:p>
        </p:txBody>
      </p:sp>
      <p:sp>
        <p:nvSpPr>
          <p:cNvPr id="4" name="Left Arrow 3">
            <a:hlinkClick r:id="rId2" action="ppaction://hlinksldjump"/>
          </p:cNvPr>
          <p:cNvSpPr/>
          <p:nvPr/>
        </p:nvSpPr>
        <p:spPr>
          <a:xfrm>
            <a:off x="1357290" y="628652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مأيوس و نااميد کردن مردم</a:t>
            </a:r>
            <a:endParaRPr lang="fa-IR" dirty="0"/>
          </a:p>
        </p:txBody>
      </p:sp>
      <p:sp>
        <p:nvSpPr>
          <p:cNvPr id="3" name="Content Placeholder 2"/>
          <p:cNvSpPr>
            <a:spLocks noGrp="1"/>
          </p:cNvSpPr>
          <p:nvPr>
            <p:ph idx="1"/>
          </p:nvPr>
        </p:nvSpPr>
        <p:spPr/>
        <p:txBody>
          <a:bodyPr>
            <a:normAutofit/>
          </a:bodyPr>
          <a:lstStyle/>
          <a:p>
            <a:pPr algn="just"/>
            <a:r>
              <a:rPr lang="ar-SA" dirty="0" smtClean="0"/>
              <a:t>يکي </a:t>
            </a:r>
            <a:r>
              <a:rPr lang="ar-SA" dirty="0"/>
              <a:t>از شگردهاي دشمنان در جنگ نرم، پراکندن يأس و نااميدي در سطح جامعه است. نااميدي از حاکمان و نااميدي از اصلاح امور، و استفاده از اين فضا براي تضعيف ارکان و پايه‌هاي حکومت ديني.</a:t>
            </a:r>
            <a:endParaRPr lang="en-US" dirty="0"/>
          </a:p>
          <a:p>
            <a:pPr algn="just"/>
            <a:r>
              <a:rPr lang="ar-SA" dirty="0"/>
              <a:t>تلاش زيادي در ناکارآمد جلوه دادن نظام اسلامي مي‌کنند. بدون ترديد يکي از محوري‌ترين فعاليت‌ها عليه جمهوري اسلامي، ناکارآمد جلوه دادن آن در ميان مردم است. در کنار ناکارآمد جلوه دادن نظام اسلامي و مردم‌سالاري ديني، به طرح و تقويت انديشه‌هاي ليبراليستي و يگانه راه سعادت و رفاه تلقي کردن آنها مي‌پردازند.</a:t>
            </a:r>
            <a:endParaRPr lang="fa-IR" dirty="0"/>
          </a:p>
        </p:txBody>
      </p:sp>
    </p:spTree>
  </p:cSld>
  <p:clrMapOvr>
    <a:masterClrMapping/>
  </p:clrMapOvr>
  <p:transition spd="slow">
    <p:dissolv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t>تأسيس و تقويت سازمان‌هاي مردم‌نهاد</a:t>
            </a:r>
            <a:endParaRPr lang="fa-IR" dirty="0"/>
          </a:p>
        </p:txBody>
      </p:sp>
      <p:sp>
        <p:nvSpPr>
          <p:cNvPr id="3" name="Content Placeholder 2"/>
          <p:cNvSpPr>
            <a:spLocks noGrp="1"/>
          </p:cNvSpPr>
          <p:nvPr>
            <p:ph idx="1"/>
          </p:nvPr>
        </p:nvSpPr>
        <p:spPr/>
        <p:txBody>
          <a:bodyPr>
            <a:normAutofit fontScale="92500"/>
          </a:bodyPr>
          <a:lstStyle/>
          <a:p>
            <a:pPr algn="just"/>
            <a:r>
              <a:rPr lang="ar-SA" dirty="0" smtClean="0"/>
              <a:t>در </a:t>
            </a:r>
            <a:r>
              <a:rPr lang="ar-SA" dirty="0"/>
              <a:t>جهان اسلام و </a:t>
            </a:r>
            <a:r>
              <a:rPr lang="fa-IR" dirty="0" smtClean="0"/>
              <a:t>ايران</a:t>
            </a:r>
            <a:r>
              <a:rPr lang="ar-SA" dirty="0" smtClean="0"/>
              <a:t> مردم </a:t>
            </a:r>
            <a:r>
              <a:rPr lang="ar-SA" dirty="0"/>
              <a:t>احساس تنفر شديد نسبت به امريکا و سياست‌هاي امريکا دارند </a:t>
            </a:r>
            <a:r>
              <a:rPr lang="fa-IR" dirty="0" smtClean="0"/>
              <a:t>در نتيجه </a:t>
            </a:r>
            <a:r>
              <a:rPr lang="ar-SA" dirty="0" smtClean="0"/>
              <a:t>طرفداران </a:t>
            </a:r>
            <a:r>
              <a:rPr lang="ar-SA" dirty="0"/>
              <a:t>امريکا نيز جايگاه چنداني در ميان مردم ندارند. </a:t>
            </a:r>
            <a:r>
              <a:rPr lang="ar-SA" dirty="0" smtClean="0"/>
              <a:t>به </a:t>
            </a:r>
            <a:r>
              <a:rPr lang="ar-SA" dirty="0"/>
              <a:t>همين دليل يکي از معضلات امريکا اين است که مدافعان او در صورت اثبات دريافت کمک از سوي امريکا جايگاه خود را از دست خواهند داد. امريکا براي حل اين معضل به تأسيس و تکثير سازمان‌هاي اجتماعي مردم نهاد، در داخل کشورهاي اسلامي و همچنين در خود غرب روي آورده است. </a:t>
            </a:r>
            <a:r>
              <a:rPr lang="fa-IR" dirty="0" smtClean="0"/>
              <a:t>تأسيس </a:t>
            </a:r>
            <a:r>
              <a:rPr lang="ar-SA" dirty="0" smtClean="0"/>
              <a:t>سازما‌ن‌هايي </a:t>
            </a:r>
            <a:r>
              <a:rPr lang="ar-SA" dirty="0"/>
              <a:t>به اسم سازمان‌هاي مردمي و خيريه و سازمان‌هاي بين </a:t>
            </a:r>
            <a:r>
              <a:rPr lang="ar-SA" dirty="0" smtClean="0"/>
              <a:t>المللي که </a:t>
            </a:r>
            <a:r>
              <a:rPr lang="ar-SA" dirty="0"/>
              <a:t>صرفاً پوششي است براي کمک به حاميان او در کشورهاي اسلامي. </a:t>
            </a:r>
            <a:endParaRPr lang="fa-IR" dirty="0" smtClean="0"/>
          </a:p>
          <a:p>
            <a:pPr algn="just"/>
            <a:r>
              <a:rPr lang="fa-IR" b="1" dirty="0" smtClean="0">
                <a:solidFill>
                  <a:srgbClr val="FF0000"/>
                </a:solidFill>
              </a:rPr>
              <a:t>کميته صلح جاري</a:t>
            </a:r>
            <a:r>
              <a:rPr lang="fa-IR" dirty="0" smtClean="0"/>
              <a:t>: «9. بايد فعاليت‌هاي </a:t>
            </a:r>
            <a:r>
              <a:rPr lang="en-US" dirty="0" smtClean="0"/>
              <a:t>NGO</a:t>
            </a:r>
            <a:r>
              <a:rPr lang="fa-IR" dirty="0" smtClean="0"/>
              <a:t>هاي آمريکايي را در ايران تسهيل کنيم.» </a:t>
            </a:r>
          </a:p>
          <a:p>
            <a:pPr algn="just"/>
            <a:r>
              <a:rPr lang="ar-SA" b="1" dirty="0" smtClean="0">
                <a:solidFill>
                  <a:srgbClr val="FF0000"/>
                </a:solidFill>
              </a:rPr>
              <a:t>مايکل لدين</a:t>
            </a:r>
            <a:r>
              <a:rPr lang="ar-SA" dirty="0" smtClean="0"/>
              <a:t>: «تغيير از درون تنها راه مقابله با نظام ايران است و تنها ابزار آن حمايت از </a:t>
            </a:r>
            <a:r>
              <a:rPr lang="en-US" dirty="0" smtClean="0"/>
              <a:t>NGO</a:t>
            </a:r>
            <a:r>
              <a:rPr lang="fa-IR" dirty="0" smtClean="0"/>
              <a:t>ها مي‌باشد. که به کمک آنها مي‌توان ميليون‌ها نفر را در برابر حاکمان ايران قرار داد.»</a:t>
            </a:r>
            <a:endParaRPr lang="en-US" dirty="0" smtClean="0"/>
          </a:p>
        </p:txBody>
      </p:sp>
    </p:spTree>
  </p:cSld>
  <p:clrMapOvr>
    <a:masterClrMapping/>
  </p:clrMapOvr>
  <p:transition spd="slow">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اهميت جنگ نرم</a:t>
            </a:r>
            <a:endParaRPr lang="fa-IR"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29617707"/>
              </p:ext>
            </p:extLst>
          </p:nvPr>
        </p:nvGraphicFramePr>
        <p:xfrm>
          <a:off x="457200" y="1928802"/>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newsflash/>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dirty="0" smtClean="0"/>
              <a:t>37 هزار </a:t>
            </a:r>
            <a:r>
              <a:rPr lang="en-US" dirty="0" smtClean="0"/>
              <a:t>NGO</a:t>
            </a:r>
            <a:r>
              <a:rPr lang="fa-IR" dirty="0" smtClean="0"/>
              <a:t> در ايران؛‌ </a:t>
            </a:r>
            <a:endParaRPr lang="en-US" dirty="0" smtClean="0"/>
          </a:p>
          <a:p>
            <a:pPr algn="just"/>
            <a:r>
              <a:rPr lang="fa-IR" dirty="0" smtClean="0"/>
              <a:t>اين سازمان‌ها طيف وسيعي را در بر مي‌گيرند از سازمان‌هاي معنوي گرفته، تا سازمان‌هاي اقتصادي و فرهنگي، ورزشي، تجاري، دانش‌آموزي، گروه‌هاي موسيقي، انجمن‌هاي ادبي و امثال آن. اين سازمان‌ها زمينه‌هاي شکل‌گيري مقاومت‌هاي سازماني در برابر نظام حاکم را فراهم مي‌کنند.</a:t>
            </a:r>
          </a:p>
        </p:txBody>
      </p:sp>
    </p:spTree>
  </p:cSld>
  <p:clrMapOvr>
    <a:masterClrMapping/>
  </p:clrMapOvr>
  <p:transition spd="slow">
    <p:dissolv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a:bodyPr>
          <a:lstStyle/>
          <a:p>
            <a:pPr algn="just"/>
            <a:r>
              <a:rPr lang="fa-IR" b="1" dirty="0" smtClean="0">
                <a:solidFill>
                  <a:srgbClr val="FF0000"/>
                </a:solidFill>
              </a:rPr>
              <a:t>دلايل توجه مخالفان و معاندان جمهوري اسلامي به سازمان‌هاي غير دولتي</a:t>
            </a:r>
            <a:r>
              <a:rPr lang="fa-IR" dirty="0" smtClean="0"/>
              <a:t>:</a:t>
            </a:r>
            <a:endParaRPr lang="en-US" dirty="0" smtClean="0"/>
          </a:p>
          <a:p>
            <a:pPr lvl="0" algn="just"/>
            <a:r>
              <a:rPr lang="fa-IR" dirty="0" smtClean="0"/>
              <a:t>از طريق اين سازمان‌ها مي‌توان راحت‌تر در نظام جمهوري اسلامي نفوذ کرد؛</a:t>
            </a:r>
            <a:endParaRPr lang="en-US" dirty="0" smtClean="0"/>
          </a:p>
          <a:p>
            <a:pPr lvl="0" algn="just"/>
            <a:r>
              <a:rPr lang="fa-IR" dirty="0" smtClean="0"/>
              <a:t>اين سازمان‌ها ابزاري مناسب براي اجراي طرح‌هاي سازمان‌هاي جهاني و ايده‌هاي نظام سلطه هستند؛</a:t>
            </a:r>
            <a:endParaRPr lang="en-US" dirty="0" smtClean="0"/>
          </a:p>
          <a:p>
            <a:pPr lvl="0" algn="just"/>
            <a:r>
              <a:rPr lang="fa-IR" dirty="0" smtClean="0"/>
              <a:t>ثبات و پايداري بيشتر: چون با تغيير دولت‌ها، تغيير نمي‌کنند؛</a:t>
            </a:r>
            <a:endParaRPr lang="en-US" dirty="0" smtClean="0"/>
          </a:p>
          <a:p>
            <a:pPr lvl="0" algn="just"/>
            <a:r>
              <a:rPr lang="fa-IR" dirty="0" smtClean="0"/>
              <a:t>هم‌سليقه و همفکر بودن اعضاي اين سازمان‌ها موجب مي‌شود که با تأثيرگذاري بر يکي از آنها مي‌توان اميد فراواني داشت که بقيه را نيز همفکر و همراه خود کرد؛</a:t>
            </a:r>
            <a:endParaRPr lang="en-US" dirty="0" smtClean="0"/>
          </a:p>
          <a:p>
            <a:pPr lvl="0" algn="just"/>
            <a:r>
              <a:rPr lang="fa-IR" dirty="0" smtClean="0"/>
              <a:t>در صورتي که اين سازمان‌ها داراي شبکة ارتباطي نيرومندي باشند به مراتب از احزاب سياسي قوي‌تر و اثرگذارترند؛</a:t>
            </a:r>
            <a:endParaRPr lang="en-US" dirty="0" smtClean="0"/>
          </a:p>
          <a:p>
            <a:pPr lvl="0" algn="just"/>
            <a:r>
              <a:rPr lang="fa-IR" dirty="0" smtClean="0"/>
              <a:t>آسيب‌پذيري اين سازمان‌ها به دليل تکثر و فراواني زياد آنها به مراتب کمتر از احزاب است؛</a:t>
            </a:r>
            <a:endParaRPr lang="en-US" dirty="0" smtClean="0"/>
          </a:p>
        </p:txBody>
      </p:sp>
      <p:sp>
        <p:nvSpPr>
          <p:cNvPr id="4" name="Left Arrow 3">
            <a:hlinkClick r:id="rId2" action="ppaction://hlinksldjump"/>
          </p:cNvPr>
          <p:cNvSpPr/>
          <p:nvPr/>
        </p:nvSpPr>
        <p:spPr>
          <a:xfrm>
            <a:off x="1500166" y="614364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b="1" dirty="0" smtClean="0"/>
              <a:t>ايجاد خدشه در مباني مشروعيت حکومت اسلامي</a:t>
            </a:r>
            <a:endParaRPr lang="fa-IR" sz="3200" dirty="0"/>
          </a:p>
        </p:txBody>
      </p:sp>
      <p:sp>
        <p:nvSpPr>
          <p:cNvPr id="3" name="Content Placeholder 2"/>
          <p:cNvSpPr>
            <a:spLocks noGrp="1"/>
          </p:cNvSpPr>
          <p:nvPr>
            <p:ph idx="1"/>
          </p:nvPr>
        </p:nvSpPr>
        <p:spPr/>
        <p:txBody>
          <a:bodyPr>
            <a:normAutofit/>
          </a:bodyPr>
          <a:lstStyle/>
          <a:p>
            <a:pPr algn="just"/>
            <a:r>
              <a:rPr lang="fa-IR" dirty="0" smtClean="0"/>
              <a:t>تا </a:t>
            </a:r>
            <a:r>
              <a:rPr lang="fa-IR" dirty="0"/>
              <a:t>مقبوليت مردمي حکومت ديني پا بر جا باشد، فرمول جنگ نرم در عرصة سياسي، نه تنها کاربردي نخواهد داشت که نتيجة عکس مي‌دهد. به همين دليل تئوريسين‌هاي </a:t>
            </a:r>
            <a:r>
              <a:rPr lang="fa-IR" dirty="0" smtClean="0"/>
              <a:t>جنگ نرم تلاش </a:t>
            </a:r>
            <a:r>
              <a:rPr lang="fa-IR" dirty="0"/>
              <a:t>مي‌کنند اين ارتباط وثيق اعتقادي را از طريق ايجاد شبهه در مشروعيت ديني نظام اسلامي و عرفي و عادي جلوه دادن حکومت ديني، سست کرده و از ميان بردارند. آنان سعي مي‌کنند زمينة اعتقادي و ديني حکومت را از بين ببرند و در نتيجه ارتباط ايماني و عميق ميان مردم و رهبري را به ارتباطي طبيعي و عادي تبديل کنند.</a:t>
            </a:r>
          </a:p>
        </p:txBody>
      </p:sp>
      <p:sp>
        <p:nvSpPr>
          <p:cNvPr id="4" name="Left Arrow 3">
            <a:hlinkClick r:id="rId2" action="ppaction://hlinksldjump"/>
          </p:cNvPr>
          <p:cNvSpPr/>
          <p:nvPr/>
        </p:nvSpPr>
        <p:spPr>
          <a:xfrm>
            <a:off x="1714480" y="6000768"/>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شگردهاي اقتصادي</a:t>
            </a:r>
            <a:endParaRPr lang="fa-IR"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Left Arrow 4">
            <a:hlinkClick r:id="rId7" action="ppaction://hlinksldjump"/>
          </p:cNvPr>
          <p:cNvSpPr/>
          <p:nvPr/>
        </p:nvSpPr>
        <p:spPr>
          <a:xfrm>
            <a:off x="1428728" y="6000768"/>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ايجاد نابساماني‌هاي اقتصادي</a:t>
            </a:r>
            <a:endParaRPr lang="fa-IR" dirty="0"/>
          </a:p>
        </p:txBody>
      </p:sp>
      <p:sp>
        <p:nvSpPr>
          <p:cNvPr id="3" name="Content Placeholder 2"/>
          <p:cNvSpPr>
            <a:spLocks noGrp="1"/>
          </p:cNvSpPr>
          <p:nvPr>
            <p:ph idx="1"/>
          </p:nvPr>
        </p:nvSpPr>
        <p:spPr/>
        <p:txBody>
          <a:bodyPr>
            <a:normAutofit/>
          </a:bodyPr>
          <a:lstStyle/>
          <a:p>
            <a:pPr algn="just"/>
            <a:r>
              <a:rPr lang="ar-SA" dirty="0" smtClean="0"/>
              <a:t>در </a:t>
            </a:r>
            <a:r>
              <a:rPr lang="ar-SA" dirty="0"/>
              <a:t>حال حاضر  82 درصد سرماية جهان، 95 درصد فناوري و تکنولوژي جهان و 91 درصد صنعت جهاني در اختيار 17 درصد از جمعيت جهان است که عمدتاً در هشت کشور صنعتي هستند. </a:t>
            </a:r>
            <a:endParaRPr lang="fa-IR" dirty="0" smtClean="0"/>
          </a:p>
          <a:p>
            <a:pPr algn="just"/>
            <a:r>
              <a:rPr lang="ar-SA" dirty="0" smtClean="0"/>
              <a:t>83 </a:t>
            </a:r>
            <a:r>
              <a:rPr lang="ar-SA" dirty="0"/>
              <a:t>درصد جمعيت جهان، فقط 18 درصد ثروت موجود در کرة زمين و 9 درصد صنعت و 5 درصد تکنولوژي و علم جهان را در اختيار دارد. [ر.ک: گزارش توسعة انساني سازمان ملل متحد در سال 2007؛‌ همچنين ر.ک: کتاب ديکتاتوري کارتل‌ها، اميرکبير، 1363]</a:t>
            </a:r>
            <a:endParaRPr lang="fa-IR" dirty="0"/>
          </a:p>
        </p:txBody>
      </p:sp>
      <p:sp>
        <p:nvSpPr>
          <p:cNvPr id="4" name="Left Arrow 3">
            <a:hlinkClick r:id="rId2" action="ppaction://hlinksldjump"/>
          </p:cNvPr>
          <p:cNvSpPr/>
          <p:nvPr/>
        </p:nvSpPr>
        <p:spPr>
          <a:xfrm>
            <a:off x="1285852" y="628652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lnSpcReduction="20000"/>
          </a:bodyPr>
          <a:lstStyle/>
          <a:p>
            <a:pPr algn="just"/>
            <a:r>
              <a:rPr lang="fa-IR" dirty="0" smtClean="0"/>
              <a:t>از </a:t>
            </a:r>
            <a:r>
              <a:rPr lang="fa-IR" dirty="0"/>
              <a:t>طريق ساختارهاي بين المللي اقتصاد  و انحصاري کردن تجارت جهاني، سعي مي‌کنند اقتصادهاي محلي و بومي را ناکارآمد کنند و اجازة فعاليت مستقل به هيچ کشوري بر اساس الگوهاي بومي خودش نمي‌دهند</a:t>
            </a:r>
            <a:r>
              <a:rPr lang="fa-IR" dirty="0" smtClean="0"/>
              <a:t>. اينان </a:t>
            </a:r>
            <a:r>
              <a:rPr lang="fa-IR" dirty="0"/>
              <a:t>مي‌کوشند </a:t>
            </a:r>
            <a:r>
              <a:rPr lang="fa-IR" dirty="0" smtClean="0"/>
              <a:t>همة </a:t>
            </a:r>
            <a:r>
              <a:rPr lang="fa-IR" dirty="0"/>
              <a:t>کشورها بر اساس برنامه‌هاي آنان حرکت کنند و </a:t>
            </a:r>
            <a:r>
              <a:rPr lang="fa-IR" dirty="0" smtClean="0"/>
              <a:t>برنامه‌هاي </a:t>
            </a:r>
            <a:r>
              <a:rPr lang="fa-IR" dirty="0"/>
              <a:t>اقتصادي خود را بر اساس برنامه‌هاي تنظيم شده از سوي بانک جهاني و سازمان‌هاي بين المللي طراحي نمايند.</a:t>
            </a:r>
            <a:endParaRPr lang="en-US" dirty="0"/>
          </a:p>
          <a:p>
            <a:pPr algn="just"/>
            <a:r>
              <a:rPr lang="fa-IR" dirty="0"/>
              <a:t>طبيعتاً ‌وقتي نبض اقتصادي جهان در اختيار هشت کشور صنعتي باشد، اينان مي‌تواند بدون نياز به قطع‌نامه‌هاي شوراي امنيت يا سازمان ملل هر کشور مخالفي را به هر انگيزه‌اي تحت فشار شديد اقتصادي قرار دهند و او را تسليم خواسته‌هاي خود نمايند. هم‌اکنون شاهد هستيم که از اين حربه عليه کشور ما استفاده </a:t>
            </a:r>
            <a:r>
              <a:rPr lang="fa-IR" dirty="0" smtClean="0"/>
              <a:t>مي‌کنند. از </a:t>
            </a:r>
            <a:r>
              <a:rPr lang="fa-IR" dirty="0"/>
              <a:t>سال 2007 ميلادي برخي از مؤسسات مالي و بانکي کشور، بانک‌هايي همچون بانک ملي، ملت، صادرات و سپه، مورد تحريم يکجانبة امريکا قرار گرفتند</a:t>
            </a:r>
            <a:endParaRPr lang="en-US" dirty="0"/>
          </a:p>
          <a:p>
            <a:pPr algn="just"/>
            <a:r>
              <a:rPr lang="fa-IR" dirty="0"/>
              <a:t>کار ديگري که استعمارگران انجام مي‌دهند نابسامان وانمود کردن اوضاع اقتصادي واجتماعي کشورهاي مورد هجوم است تا ريسک سرمايه‌گذاريهاي خارجي را در آن کشورها به شدت بالا ببرند. فعاليت‌هاي اقتصادي در آنها را ناامن جلوه دهند.</a:t>
            </a:r>
          </a:p>
        </p:txBody>
      </p:sp>
    </p:spTree>
  </p:cSld>
  <p:clrMapOvr>
    <a:masterClrMapping/>
  </p:clrMapOvr>
  <p:transition spd="slow">
    <p:dissolv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b="1" dirty="0" smtClean="0"/>
              <a:t>جلوگيري از رشد اقتصادي: تک محصولي کردن توليدات</a:t>
            </a:r>
            <a:endParaRPr lang="fa-IR" sz="2800" dirty="0"/>
          </a:p>
        </p:txBody>
      </p:sp>
      <p:sp>
        <p:nvSpPr>
          <p:cNvPr id="3" name="Content Placeholder 2"/>
          <p:cNvSpPr>
            <a:spLocks noGrp="1"/>
          </p:cNvSpPr>
          <p:nvPr>
            <p:ph idx="1"/>
          </p:nvPr>
        </p:nvSpPr>
        <p:spPr/>
        <p:txBody>
          <a:bodyPr>
            <a:normAutofit lnSpcReduction="10000"/>
          </a:bodyPr>
          <a:lstStyle/>
          <a:p>
            <a:pPr algn="just"/>
            <a:r>
              <a:rPr lang="ar-SA" dirty="0" smtClean="0">
                <a:cs typeface="B Mitra" pitchFamily="2" charset="-78"/>
              </a:rPr>
              <a:t>بانک </a:t>
            </a:r>
            <a:r>
              <a:rPr lang="ar-SA" dirty="0">
                <a:cs typeface="B Mitra" pitchFamily="2" charset="-78"/>
              </a:rPr>
              <a:t>جهاني تحت نظارت قدرت‌هاي بزرگ و مستکبران و استعمارگران به گونه‌اي برنامه‌ريزي کرد که اقتصاد کشورهاي ديگر، غير از کشورهاي صنعتي و پيشرفته را به اقتصادي تک محصولي تبديل کند. اصولاً گره زدن اقتصاد کشورهاي جهان سوم به اقتصاد کشورهاي بزرگ و استعمارگر از اهداف اصلي و سياست‌هاي کلان اقتصادي آنان است. به همين دليل تلاش مي‌کنند از روابط اقتصادي منطقه‌اي و خارج از سيستم‌هاي جهاني در ميان کشورهاي هم‌افق جلوگيري نمايند. به عنوان مثال، روابط اقتصادي کشورهاي عربي (22 کشور عضو اتحادية عرب) با يکديگر روز به روز کاسته مي‌شود؛ اما مبادلات تجاري آنان با کشورهاي صنعتي به ويژه‌ کشورهاي غربي روز به روز افزايش مي‌يابد. حتي در مورد ايران نيز وضع به همين منوال است. البته حجم مبادلات تجاري ميان ايران و امارات بالا است اما امارات در حقيقت نقش دلالي در صادرات کالاهاي کشورهاي غربي و صنعتي را ايفا مي‌کند. به تعبير ديگر، مرکز منطقه‌اي توزيع کالاهاي غربي است. </a:t>
            </a:r>
            <a:endParaRPr lang="fa-IR" dirty="0">
              <a:cs typeface="B Mitra" pitchFamily="2" charset="-78"/>
            </a:endParaRPr>
          </a:p>
        </p:txBody>
      </p:sp>
      <p:sp>
        <p:nvSpPr>
          <p:cNvPr id="4" name="Left Arrow 3">
            <a:hlinkClick r:id="rId2" action="ppaction://hlinksldjump"/>
          </p:cNvPr>
          <p:cNvSpPr/>
          <p:nvPr/>
        </p:nvSpPr>
        <p:spPr>
          <a:xfrm>
            <a:off x="1571604" y="6357958"/>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راه‌هاي مقابله با جنگ نرم</a:t>
            </a:r>
            <a:endParaRPr lang="fa-IR" dirty="0"/>
          </a:p>
        </p:txBody>
      </p:sp>
      <p:sp>
        <p:nvSpPr>
          <p:cNvPr id="3" name="Content Placeholder 2"/>
          <p:cNvSpPr>
            <a:spLocks noGrp="1"/>
          </p:cNvSpPr>
          <p:nvPr>
            <p:ph sz="quarter" idx="1"/>
          </p:nvPr>
        </p:nvSpPr>
        <p:spPr/>
        <p:txBody>
          <a:bodyPr/>
          <a:lstStyle/>
          <a:p>
            <a:r>
              <a:rPr lang="fa-IR" dirty="0" smtClean="0"/>
              <a:t>قرآن </a:t>
            </a:r>
            <a:r>
              <a:rPr lang="fa-IR" dirty="0"/>
              <a:t>کريم راه مقابله و ميزان مقابله </a:t>
            </a:r>
            <a:r>
              <a:rPr lang="fa-IR" dirty="0" smtClean="0"/>
              <a:t>با </a:t>
            </a:r>
            <a:r>
              <a:rPr lang="fa-IR" dirty="0"/>
              <a:t>دشمنان را به صراحت بيان کرده است: «فمن اعتدي عليکم فاعتدوا عليه بمثل ما اعتدي عليکم»‌(بقره، 194) </a:t>
            </a:r>
            <a:endParaRPr lang="fa-IR" dirty="0" smtClean="0"/>
          </a:p>
          <a:p>
            <a:r>
              <a:rPr lang="fa-IR" dirty="0"/>
              <a:t>دستور قرآن کريم در مبارزه با فتنه اين است که «وَ قَاتِلُوهُمْ حَتَّى لاَ تَكُونَ فِتْنَةٌ وَ يَكُونَ الدِّينُ لِلّهِ».</a:t>
            </a:r>
          </a:p>
        </p:txBody>
      </p:sp>
    </p:spTree>
  </p:cSld>
  <p:clrMapOvr>
    <a:masterClrMapping/>
  </p:clrMapOvr>
  <p:transition spd="slow">
    <p:dissolv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t>پذيرش وجود جنگ </a:t>
            </a:r>
            <a:endParaRPr lang="fa-IR" dirty="0"/>
          </a:p>
        </p:txBody>
      </p:sp>
      <p:sp>
        <p:nvSpPr>
          <p:cNvPr id="3" name="Content Placeholder 2"/>
          <p:cNvSpPr>
            <a:spLocks noGrp="1"/>
          </p:cNvSpPr>
          <p:nvPr>
            <p:ph idx="1"/>
          </p:nvPr>
        </p:nvSpPr>
        <p:spPr/>
        <p:txBody>
          <a:bodyPr>
            <a:normAutofit/>
          </a:bodyPr>
          <a:lstStyle/>
          <a:p>
            <a:r>
              <a:rPr lang="ar-SA" dirty="0" smtClean="0"/>
              <a:t>گمان </a:t>
            </a:r>
            <a:r>
              <a:rPr lang="ar-SA" dirty="0"/>
              <a:t>نكنيم جنگ، فقط جنگ نظامی و سخت است. </a:t>
            </a:r>
            <a:r>
              <a:rPr lang="ar-SA" dirty="0" smtClean="0"/>
              <a:t>درك </a:t>
            </a:r>
            <a:r>
              <a:rPr lang="ar-SA" dirty="0"/>
              <a:t>اين‌كه در شرايط جنگ نرم قرار داريم، كمك می‌كند تا </a:t>
            </a:r>
            <a:r>
              <a:rPr lang="fa-IR" dirty="0" smtClean="0"/>
              <a:t>موقعيت خود را بهتر بشناسيم و وظيفة خود را دقيقتر تعيين کنيم. </a:t>
            </a:r>
            <a:endParaRPr lang="fa-IR" dirty="0"/>
          </a:p>
        </p:txBody>
      </p:sp>
    </p:spTree>
  </p:cSld>
  <p:clrMapOvr>
    <a:masterClrMapping/>
  </p:clrMapOvr>
  <p:transition spd="slow">
    <p:dissolv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t>تقويت باورها و ترويج ارزش‌ها</a:t>
            </a:r>
            <a:endParaRPr lang="fa-IR" dirty="0"/>
          </a:p>
        </p:txBody>
      </p:sp>
      <p:sp>
        <p:nvSpPr>
          <p:cNvPr id="3" name="Content Placeholder 2"/>
          <p:cNvSpPr>
            <a:spLocks noGrp="1"/>
          </p:cNvSpPr>
          <p:nvPr>
            <p:ph idx="1"/>
          </p:nvPr>
        </p:nvSpPr>
        <p:spPr/>
        <p:txBody>
          <a:bodyPr>
            <a:normAutofit/>
          </a:bodyPr>
          <a:lstStyle/>
          <a:p>
            <a:r>
              <a:rPr lang="fa-IR" dirty="0"/>
              <a:t>اگر هدف اصلي جنگ نرم تغيير باورها و ارزش‌هاي اسلامي است؛ بنابراين بهترين راه مبارزه با آن ترويج و تقويت فرهنگ اسلامي و الهي است. اين جهاد و مبارزة نرم بايد تا جايي ادامه يابد که توان مخالفان دين و نظام اسلامي به حداقل برسد به گونه‌اي که نتوانند هيچ ضربه‌اي به نظام اسلامي وارد سازند. در جنگ‌هاي نرم، هر يک از افراد در خط مقدم جبهه هستند، بنابراين بايد هر کدام از آنان، در حد توان، تجهيزات لازم براي مبارزه و مقابله با دشمن را داشته باشد.</a:t>
            </a:r>
          </a:p>
        </p:txBody>
      </p:sp>
    </p:spTree>
  </p:cSld>
  <p:clrMapOvr>
    <a:masterClrMapping/>
  </p:clrMapOvr>
  <p:transition spd="slow">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عدم کارايي جنگ سخت عليه ايران</a:t>
            </a:r>
            <a:endParaRPr lang="fa-IR" dirty="0"/>
          </a:p>
        </p:txBody>
      </p:sp>
      <p:sp>
        <p:nvSpPr>
          <p:cNvPr id="3" name="Content Placeholder 2"/>
          <p:cNvSpPr>
            <a:spLocks noGrp="1"/>
          </p:cNvSpPr>
          <p:nvPr>
            <p:ph idx="1"/>
          </p:nvPr>
        </p:nvSpPr>
        <p:spPr/>
        <p:txBody>
          <a:bodyPr>
            <a:normAutofit/>
          </a:bodyPr>
          <a:lstStyle/>
          <a:p>
            <a:pPr algn="just"/>
            <a:r>
              <a:rPr lang="ar-SA" dirty="0">
                <a:cs typeface="B Mitra" pitchFamily="2" charset="-78"/>
              </a:rPr>
              <a:t>مارک پالمر </a:t>
            </a:r>
            <a:r>
              <a:rPr lang="fa-IR" dirty="0" smtClean="0">
                <a:cs typeface="B Mitra" pitchFamily="2" charset="-78"/>
              </a:rPr>
              <a:t>در</a:t>
            </a:r>
            <a:r>
              <a:rPr lang="ar-SA" dirty="0" smtClean="0">
                <a:cs typeface="B Mitra" pitchFamily="2" charset="-78"/>
              </a:rPr>
              <a:t> </a:t>
            </a:r>
            <a:r>
              <a:rPr lang="ar-SA" dirty="0">
                <a:cs typeface="B Mitra" pitchFamily="2" charset="-78"/>
              </a:rPr>
              <a:t>گزارشي با عنوان «ايران-آمريکا، رهيافت جديد» </a:t>
            </a:r>
            <a:r>
              <a:rPr lang="fa-IR" dirty="0" smtClean="0">
                <a:cs typeface="B Mitra" pitchFamily="2" charset="-78"/>
              </a:rPr>
              <a:t>به </a:t>
            </a:r>
            <a:r>
              <a:rPr lang="ar-SA" dirty="0" smtClean="0">
                <a:cs typeface="B Mitra" pitchFamily="2" charset="-78"/>
              </a:rPr>
              <a:t>سياستمداران غربي مي‌گويد</a:t>
            </a:r>
            <a:r>
              <a:rPr lang="fa-IR" dirty="0" smtClean="0">
                <a:cs typeface="B Mitra" pitchFamily="2" charset="-78"/>
              </a:rPr>
              <a:t>:</a:t>
            </a:r>
            <a:r>
              <a:rPr lang="ar-SA" dirty="0" smtClean="0">
                <a:cs typeface="B Mitra" pitchFamily="2" charset="-78"/>
              </a:rPr>
              <a:t> </a:t>
            </a:r>
            <a:r>
              <a:rPr lang="fa-IR" dirty="0" smtClean="0">
                <a:cs typeface="B Mitra" pitchFamily="2" charset="-78"/>
              </a:rPr>
              <a:t>«ايران به لحاظ وسعت سرزميني،‌ کميت جمعيت، کيفيت نيروي انساني،‌ امکانات نظامي، منابع طبيعي سرشار، و موقعيت جغرافيايي ممتاز در منطقة خاورميانه و نظام بين‌الملل، به قدرتي کم‌نظير تبديل شده است که ديگر نمي‌توان با يورش نظامي، آن را سرنگون کرد.» </a:t>
            </a:r>
            <a:r>
              <a:rPr lang="ar-SA" dirty="0" smtClean="0">
                <a:cs typeface="B Mitra" pitchFamily="2" charset="-78"/>
              </a:rPr>
              <a:t>وي </a:t>
            </a:r>
            <a:r>
              <a:rPr lang="ar-SA" dirty="0">
                <a:cs typeface="B Mitra" pitchFamily="2" charset="-78"/>
              </a:rPr>
              <a:t>تأکيد مي‌کند تنها راه مبارزه با ايران، مبارزة نرم است. بايد دکترين‌هاي جنگ نرم را عليه ايران به کار گرفت. وي در گزارش خود از سه دکترين «مهار»، «نبرد رسانه‌اي» و «ساماندهي نافرماني‌هاي مدني»، </a:t>
            </a:r>
            <a:r>
              <a:rPr lang="fa-IR" dirty="0" smtClean="0">
                <a:cs typeface="B Mitra" pitchFamily="2" charset="-78"/>
              </a:rPr>
              <a:t>(موسوم به </a:t>
            </a:r>
            <a:r>
              <a:rPr lang="fa-IR" b="1" dirty="0" smtClean="0">
                <a:solidFill>
                  <a:srgbClr val="FF0000"/>
                </a:solidFill>
                <a:cs typeface="B Mitra" pitchFamily="2" charset="-78"/>
              </a:rPr>
              <a:t>طرح دلتا</a:t>
            </a:r>
            <a:r>
              <a:rPr lang="fa-IR" dirty="0" smtClean="0">
                <a:cs typeface="B Mitra" pitchFamily="2" charset="-78"/>
              </a:rPr>
              <a:t>) </a:t>
            </a:r>
            <a:r>
              <a:rPr lang="ar-SA" dirty="0" smtClean="0">
                <a:cs typeface="B Mitra" pitchFamily="2" charset="-78"/>
              </a:rPr>
              <a:t>که </a:t>
            </a:r>
            <a:r>
              <a:rPr lang="ar-SA" dirty="0">
                <a:cs typeface="B Mitra" pitchFamily="2" charset="-78"/>
              </a:rPr>
              <a:t>عليه اتحاد جماهير شوروي به کار گرفته شد، ياد مي‌کند.</a:t>
            </a:r>
            <a:endParaRPr lang="fa-IR" dirty="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r>
              <a:rPr lang="fa-IR" dirty="0" smtClean="0"/>
              <a:t>اگر </a:t>
            </a:r>
            <a:r>
              <a:rPr lang="fa-IR" dirty="0"/>
              <a:t>يکي از اهداف اصلي جنگ نرم، تغيير ارزش‌هاي اسلامي و ترويج ارزش‌هاي غربي به جاي ارزش‌هاي اسلامي است، بنابراين براي مقابله با آن چاره‌اي جز ترويج و تقويت ارزش‌هاي اسلامي در همة ‌سطوح و ساحت‌هاي زندگي مردم نداريم. لازم است نظام جامع اخلاقي و رفتاري انسان مسلمان تدوين گردد و عملياتي شود. اخلاق اجتماعي، اخلاق سياسي، اخلاق علم‌اندوزي، اخلاق نقد، اخلاق جنسي، اخلاق خانواده، اخلاق معاشرت، اخلاق شهروندي و امثال آن همگي بر اساس مباني اسلامي و به شيوه‌اي کاربردي براي سطوح مختلف، تدوين گردد و محور فعاليت‌هاي تربيتي و تعليمي  قرار گيرد. </a:t>
            </a:r>
          </a:p>
        </p:txBody>
      </p:sp>
    </p:spTree>
  </p:cSld>
  <p:clrMapOvr>
    <a:masterClrMapping/>
  </p:clrMapOvr>
  <p:transition spd="slow">
    <p:dissolv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t>استفاده از همان شيوه‌هاي جنگ نرم</a:t>
            </a:r>
            <a:endParaRPr lang="fa-IR" dirty="0"/>
          </a:p>
        </p:txBody>
      </p:sp>
      <p:sp>
        <p:nvSpPr>
          <p:cNvPr id="3" name="Content Placeholder 2"/>
          <p:cNvSpPr>
            <a:spLocks noGrp="1"/>
          </p:cNvSpPr>
          <p:nvPr>
            <p:ph idx="1"/>
          </p:nvPr>
        </p:nvSpPr>
        <p:spPr/>
        <p:txBody>
          <a:bodyPr>
            <a:normAutofit/>
          </a:bodyPr>
          <a:lstStyle/>
          <a:p>
            <a:pPr algn="just"/>
            <a:r>
              <a:rPr lang="fa-IR" dirty="0" smtClean="0"/>
              <a:t>فمن </a:t>
            </a:r>
            <a:r>
              <a:rPr lang="fa-IR" dirty="0"/>
              <a:t>اعتدي عليکم فاعتدوا عليه بمثل ما اعتدي عليکم (بقره، 194) و در اين راه بايد اين آيه را نصب العين قرار دهيم که «فاعدوا لهم ما استطعتم من قوة»</a:t>
            </a:r>
            <a:endParaRPr lang="en-US" dirty="0"/>
          </a:p>
          <a:p>
            <a:r>
              <a:rPr lang="fa-IR" dirty="0"/>
              <a:t>علامة شرف الدين: لاينتشر الحق الا من حيث ينتشر الباطل</a:t>
            </a:r>
            <a:endParaRPr lang="en-US" dirty="0"/>
          </a:p>
          <a:p>
            <a:pPr algn="just"/>
            <a:r>
              <a:rPr lang="fa-IR" dirty="0" smtClean="0"/>
              <a:t>مقام معظم رهبري: </a:t>
            </a:r>
            <a:r>
              <a:rPr lang="fa-IR" dirty="0"/>
              <a:t>«امروز دشمن جبهة وسيعي را با استفاده از ابزارهاي مؤثر خطرناک و کارآمد و نيز با بهره‌گرفتن از علم و تکنولوژي تشکيل داده است تا جمهوري اسلامي را هدف يک يورش همه جانبة فرهنگي قرار دهد. مقابله با اين تهاجمِ بسيار خطرناک و ويرانگر، نيازمند هوشياري و استفاده از ابزار و روش‌هاي مشابه دشمن ويا شيوه‌هاي جايگزين آن است.» (19/ 9/ 1371)</a:t>
            </a:r>
            <a:endParaRPr lang="en-US" dirty="0"/>
          </a:p>
          <a:p>
            <a:endParaRPr lang="fa-IR" dirty="0"/>
          </a:p>
        </p:txBody>
      </p:sp>
    </p:spTree>
  </p:cSld>
  <p:clrMapOvr>
    <a:masterClrMapping/>
  </p:clrMapOvr>
  <p:transition spd="slow">
    <p:dissolv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t>طراحي الگوي اسلامي- بومي پيشرفت</a:t>
            </a:r>
            <a:endParaRPr lang="fa-IR" dirty="0"/>
          </a:p>
        </p:txBody>
      </p:sp>
      <p:sp>
        <p:nvSpPr>
          <p:cNvPr id="3" name="Content Placeholder 2"/>
          <p:cNvSpPr>
            <a:spLocks noGrp="1"/>
          </p:cNvSpPr>
          <p:nvPr>
            <p:ph idx="1"/>
          </p:nvPr>
        </p:nvSpPr>
        <p:spPr/>
        <p:txBody>
          <a:bodyPr>
            <a:normAutofit/>
          </a:bodyPr>
          <a:lstStyle/>
          <a:p>
            <a:pPr algn="just"/>
            <a:r>
              <a:rPr lang="fa-IR" dirty="0" smtClean="0"/>
              <a:t>متأسفانه </a:t>
            </a:r>
            <a:r>
              <a:rPr lang="fa-IR" dirty="0"/>
              <a:t>ما هنوز نتوانسته‌ايم الگويي براي توسعه و پيشرفت همه جانبه کشور بر اساس مدل اسلامي و فرهنگ بومي و ايراني خود طراحي کنيم و اين يکي از بزرگترين ضعف‌هاي علمي و در نتيجه عملي ما است. به همين دليل است که رهبر معظم انقلاب در سال‌هاي اخير به طراحي و ارائة الگوي اسلامي- ايراني توسعه تأکيد کردند. و تا چنين الگويي در برابر الگوهاي غربي و ليبرالي نداشته باشيم، از فعاليت‌هاي پراکنده و بعضاً متعارض و خنثي‌کنندة اثر يکديگر کاري ساخته نيست.</a:t>
            </a:r>
          </a:p>
        </p:txBody>
      </p:sp>
    </p:spTree>
  </p:cSld>
  <p:clrMapOvr>
    <a:masterClrMapping/>
  </p:clrMapOvr>
  <p:transition spd="slow">
    <p:dissolv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b="1" dirty="0" smtClean="0"/>
              <a:t>به کارگيري هنجاري خودي در طراحي‌هايي اقتصادي </a:t>
            </a:r>
            <a:endParaRPr lang="fa-IR" sz="3600" dirty="0"/>
          </a:p>
        </p:txBody>
      </p:sp>
      <p:sp>
        <p:nvSpPr>
          <p:cNvPr id="3" name="Content Placeholder 2"/>
          <p:cNvSpPr>
            <a:spLocks noGrp="1"/>
          </p:cNvSpPr>
          <p:nvPr>
            <p:ph idx="1"/>
          </p:nvPr>
        </p:nvSpPr>
        <p:spPr/>
        <p:txBody>
          <a:bodyPr>
            <a:normAutofit/>
          </a:bodyPr>
          <a:lstStyle/>
          <a:p>
            <a:pPr algn="just"/>
            <a:r>
              <a:rPr lang="fa-IR" dirty="0" smtClean="0"/>
              <a:t>ما </a:t>
            </a:r>
            <a:r>
              <a:rPr lang="fa-IR" dirty="0"/>
              <a:t>تا زماني که در چارچوب برنامه‌هاي جهاني و غربي حرکت کنيم به طور حتم همواره تابع آنان و زيردست آنان خواهيم بود. سرنوشت جنگي که ميدان آن را دشمن طراحي کرده و به تمام زواياي آشکار و نهان آن آگاهي دارد خيلي روشن است؛ ما براي آنکه ابتکار عمل را در دست بگيريم بايد به قوانين و مقررات اسلامي خود باز گرديم و آنان را محور حرکت خود قرار دهيم. در آن صورت با توجه به ظرفيت‌هايي که جمهوري اسلامي دارد و با توجه به نيروهاي انساني کارآمد و منابع سرشار طبيعي قدرت‌هاي بزرگ چاره‌اي جز پذيرش قواعد بازي ما را ندارند. ما هرگز نبايد تسليم قوانين و مقررات جهاني که مخالف با فرهنگ و باورها و ارزش‌هاي ما است بشويم.</a:t>
            </a:r>
          </a:p>
        </p:txBody>
      </p:sp>
    </p:spTree>
  </p:cSld>
  <p:clrMapOvr>
    <a:masterClrMapping/>
  </p:clrMapOvr>
  <p:transition spd="slow">
    <p:dissolv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t>بومي کردن شبکه‌هاي اطلاعاتي</a:t>
            </a:r>
          </a:p>
        </p:txBody>
      </p:sp>
      <p:sp>
        <p:nvSpPr>
          <p:cNvPr id="3" name="Content Placeholder 2"/>
          <p:cNvSpPr>
            <a:spLocks noGrp="1"/>
          </p:cNvSpPr>
          <p:nvPr>
            <p:ph idx="1"/>
          </p:nvPr>
        </p:nvSpPr>
        <p:spPr/>
        <p:txBody>
          <a:bodyPr>
            <a:normAutofit/>
          </a:bodyPr>
          <a:lstStyle/>
          <a:p>
            <a:pPr algn="just"/>
            <a:r>
              <a:rPr lang="fa-IR" dirty="0"/>
              <a:t>در دنياي جديد، همه يا دست کم بيشتر فعاليت‌هاي اقتصادي، تجاري، مالي و پولي داخلي و خارجي به وسيلة شبکه‌هاي الکترونيکي صورت مي‌گيرد. فرودگاه‌ها، رادارها، ماهواره‌ها، شبکه‌هاي راديويي و تلويزيوني، ارتباطات تلفني و حتي آرشيو‌ها و بايگاني‌ها همگي به صورت ديجيتالي و الکترونيکي و با استفاده از نرم‌افزارها و سخت‌افزارهاي الکترونيکي انجام مي‌گيرند؛ بسياري از اطلاعات نظامي و امنيتي و اقتصادي کشورها در رايانه‌ها و آرشيوهاي الکترونيکي نگه‌داري مي‌شوند. بنابراين اگر سيستم‌هاي بومي نداشته باشيم نه تنها همواره وابسته به بيگانگان خواهيم بود بلکه هيچ امنيتي در هيچ عرصه‌اي، اعم از اقتصادي، اجتماعي، فرهنگي و نظامي، براي کشور نمي‌توان تأمين کرد.</a:t>
            </a:r>
          </a:p>
        </p:txBody>
      </p:sp>
    </p:spTree>
  </p:cSld>
  <p:clrMapOvr>
    <a:masterClrMapping/>
  </p:clrMapOvr>
  <p:transition spd="slow">
    <p:dissolv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dirty="0"/>
              <a:t>در جريان حملة سال 1991 آمريکا به عراق يک ويروس سخت‌افزاري تعبيه شده در يک چاپگر صنعتي ساخت فرانسه در مرکز مخابرات بغداد، موجب شد که بخش گسترده‌اي از شبکه‌هاي مخابراتي و اطلاعاتي عراق از کار بيفتد. و يا در جريان حملة دوم آمريکا به عراق در سال 2003 آمريکايي‌ها توانستند همة سيستم‌هاي راداري و هشدار دهندة دفاع هوايي و دريايي عراق را از کار بياندازند به همين دليل حتي يک هواپيماي جنگندة عراقي نتوانست از جاي خود بلند شود! همين تجربه در جنگ آمريکا با صربستان نيز تکرار شد؛ آمريکايي‌ها توانستند شبکه‌هاي نرم‌افزاري و سخت‌افزاري مربوط به آب و برق و سوخت صربستان را از کار بياندازند.</a:t>
            </a:r>
          </a:p>
        </p:txBody>
      </p:sp>
    </p:spTree>
  </p:cSld>
  <p:clrMapOvr>
    <a:masterClrMapping/>
  </p:clrMapOvr>
  <p:transition spd="slow">
    <p:dissolv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85000" lnSpcReduction="20000"/>
          </a:bodyPr>
          <a:lstStyle/>
          <a:p>
            <a:r>
              <a:rPr lang="fa-IR" dirty="0"/>
              <a:t>تأکيدات مکرر مقام معظم رهبري دربارة سيستم پدافند غير عامل در کشور از همين جا ناشي مي‌شود.</a:t>
            </a:r>
            <a:endParaRPr lang="en-US" dirty="0"/>
          </a:p>
          <a:p>
            <a:pPr algn="just"/>
            <a:r>
              <a:rPr lang="fa-IR" dirty="0"/>
              <a:t>تأمين امنيت شبکه‌ها و سايت‌هاي اينترنتي از اهميت ويژه‌اي برخوردار است. چند نمونة هک سايت‌هاي شيعي در سال‌هاي اخير رخ داد که نشان از اهميت اين موضوع دارد. هک 285 سايت شيعي توسط هکرهاي اجير شده وهابيان در تاريخ 28 شهريور 1387 از جملة اين نمونه‌ها است. سايت‌هاي حضرات آيات سيستاني، تبريزي، سبحاني، مکارم، سايت حرم حضرت معصومه، سايت تخصصي قرآن و نهج البلاغه از جملة سايت‌هاي هک شده بودند. برخي از آقايان مثل آيت الله مکارم نيز در جلسة تفسير خود در حرم حضرت معصومه در همان روز عليه اين اقدام موضع گيري کرد. و البته روز بعد يعني 29 شهريور 1387 گروهي به نام مجاهدان مجازي شيعه سايت اصلي مدرسه الرمس را هک کردند و سرور اصلي آن را هک کردند و اين پيام را روي آن گذاشتند که «ديروز هکرهاي شما در سرور شيعه بودند و امروز ما در سرور شما هستيم!» و افزون بر آن سايت رسمي دانشگاه عجمان امارات متحده عربي را هک کردند و تصوير گرافيکي «کل يوم عاشورا»‌را در صفحة نخست آن قرار دادند. </a:t>
            </a:r>
            <a:endParaRPr lang="en-US" dirty="0"/>
          </a:p>
          <a:p>
            <a:pPr algn="just"/>
            <a:r>
              <a:rPr lang="fa-IR" dirty="0"/>
              <a:t>سرتيپ غلامرضا جلالي، رئيس سازمان پدافند غير عامل کشور، در مصاحبه‌اي در تاريخ 4 مهر 1388 از حملة ماهواره‌اي به صدا وسيما در زمان مناظره‌هاي انتخاباتي در طي پنج شب متوالي و خنثي کردن آن توسط نيروهاي پدافند غير عامل و نيروهاي مخابرات خبر داد.</a:t>
            </a:r>
          </a:p>
        </p:txBody>
      </p:sp>
    </p:spTree>
  </p:cSld>
  <p:clrMapOvr>
    <a:masterClrMapping/>
  </p:clrMapOvr>
  <p:transition spd="slow">
    <p:dissolv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t>ترويج و تقويت فرهنگ کتابخواني</a:t>
            </a:r>
            <a:endParaRPr lang="fa-IR" dirty="0"/>
          </a:p>
        </p:txBody>
      </p:sp>
      <p:sp>
        <p:nvSpPr>
          <p:cNvPr id="3" name="Content Placeholder 2"/>
          <p:cNvSpPr>
            <a:spLocks noGrp="1"/>
          </p:cNvSpPr>
          <p:nvPr>
            <p:ph idx="1"/>
          </p:nvPr>
        </p:nvSpPr>
        <p:spPr/>
        <p:txBody>
          <a:bodyPr>
            <a:normAutofit/>
          </a:bodyPr>
          <a:lstStyle/>
          <a:p>
            <a:pPr algn="just"/>
            <a:r>
              <a:rPr lang="fa-IR" dirty="0" smtClean="0"/>
              <a:t>بر </a:t>
            </a:r>
            <a:r>
              <a:rPr lang="fa-IR" dirty="0"/>
              <a:t>اساس آمارهاي رسمي سازمان‌هاي بين المللي در سال 2003 تنها 1/1 درصد کتابهاي توليدي جهان در 22 کشور عربي خاورميانه بوده است اين در حالي است که يونان با جمعيتي 11 ميليوني، پنج برابر کل کشورهاي عربي کتاب توليد کرده است. </a:t>
            </a:r>
            <a:endParaRPr lang="en-US" dirty="0"/>
          </a:p>
          <a:p>
            <a:pPr algn="just"/>
            <a:r>
              <a:rPr lang="fa-IR" dirty="0"/>
              <a:t>فقدان فرهنگ مطالعه و کتابخواني و تکيه بر فرهنگ شفاهي هم سطح علمي و فرهنگي مردم را سطحي و پايين نگه مي‌دارد و هم زمينه براي تأثيرگذاري بيشتر شايعات و امثال آن را فراهم مي‌کند.</a:t>
            </a:r>
          </a:p>
        </p:txBody>
      </p:sp>
    </p:spTree>
  </p:cSld>
  <p:clrMapOvr>
    <a:masterClrMapping/>
  </p:clrMapOvr>
  <p:transition spd="slow">
    <p:dissolv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t>توجه ويژه به جوانان در مديريت مبارزة نرم</a:t>
            </a:r>
            <a:endParaRPr lang="fa-IR" dirty="0"/>
          </a:p>
        </p:txBody>
      </p:sp>
      <p:sp>
        <p:nvSpPr>
          <p:cNvPr id="3" name="Content Placeholder 2"/>
          <p:cNvSpPr>
            <a:spLocks noGrp="1"/>
          </p:cNvSpPr>
          <p:nvPr>
            <p:ph idx="1"/>
          </p:nvPr>
        </p:nvSpPr>
        <p:spPr/>
        <p:txBody>
          <a:bodyPr/>
          <a:lstStyle/>
          <a:p>
            <a:pPr algn="just"/>
            <a:r>
              <a:rPr lang="fa-IR" dirty="0" smtClean="0"/>
              <a:t>با </a:t>
            </a:r>
            <a:r>
              <a:rPr lang="fa-IR" dirty="0"/>
              <a:t>توجه به اينکه مخاطب اصلي در جنگ نرم دشمنان عليه جمهوري اسلامي، جوانان هستند؛ اينان بهتر از هر کس ديگري توانايي درک ابعاد مختلف اين جنگ را دارند؛ بايد در اين زمينه مديريت مبارزه با جنگ نرم در حوزه‌هاي مختلف به ويژه در حوزه‌هاي فرهنگي را به خود آنان واگذار کرد. </a:t>
            </a:r>
          </a:p>
        </p:txBody>
      </p:sp>
    </p:spTree>
  </p:cSld>
  <p:clrMapOvr>
    <a:masterClrMapping/>
  </p:clrMapOvr>
  <p:transition spd="slow">
    <p:dissolv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t>رفع آسيب‌ها</a:t>
            </a:r>
            <a:endParaRPr lang="fa-IR" dirty="0"/>
          </a:p>
        </p:txBody>
      </p:sp>
      <p:sp>
        <p:nvSpPr>
          <p:cNvPr id="3" name="Content Placeholder 2"/>
          <p:cNvSpPr>
            <a:spLocks noGrp="1"/>
          </p:cNvSpPr>
          <p:nvPr>
            <p:ph idx="1"/>
          </p:nvPr>
        </p:nvSpPr>
        <p:spPr/>
        <p:txBody>
          <a:bodyPr>
            <a:normAutofit/>
          </a:bodyPr>
          <a:lstStyle/>
          <a:p>
            <a:pPr algn="just"/>
            <a:r>
              <a:rPr lang="fa-IR" dirty="0" smtClean="0"/>
              <a:t>همانگونه </a:t>
            </a:r>
            <a:r>
              <a:rPr lang="fa-IR" dirty="0"/>
              <a:t>که پيشتر گفته شد، يکي از مهمترين زمينه‌هاي جنگ نرم دشمنان عليه جمهوري اسلامي استفاده از نقاط ضعف و آسيب‌هاي اجتماعي و اقتصادي و سياسي است. دشمنان با برجسته سازي اين آسيب‌ها و ارائة نمونه‌هاي بهتر مي‌کوشند مردم را نسبت به نظام سياسي حاکم مأيوس نمايند، به همين دليل همة مسؤولان و همة قواي کشور بايد به صورت مستمر و خستگي ناپذير در رفع مشکلات بکوشند.</a:t>
            </a:r>
          </a:p>
        </p:txBody>
      </p:sp>
    </p:spTree>
  </p:cSld>
  <p:clrMapOvr>
    <a:masterClrMapping/>
  </p:clrMapOvr>
  <p:transition spd="slow">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400" dirty="0">
                <a:solidFill>
                  <a:schemeClr val="tx1"/>
                </a:solidFill>
                <a:latin typeface="+mn-lt"/>
                <a:ea typeface="+mn-ea"/>
                <a:cs typeface="B Mitra" pitchFamily="2" charset="-78"/>
              </a:rPr>
              <a:t>علت تقابل اسلام </a:t>
            </a:r>
            <a:r>
              <a:rPr lang="fa-IR" sz="4400" dirty="0">
                <a:solidFill>
                  <a:schemeClr val="tx1"/>
                </a:solidFill>
                <a:latin typeface="+mn-lt"/>
                <a:ea typeface="+mn-ea"/>
                <a:cs typeface="B Mitra" pitchFamily="2" charset="-78"/>
              </a:rPr>
              <a:t>و غرب</a:t>
            </a:r>
            <a:endParaRPr lang="fa-IR" sz="4400" dirty="0">
              <a:solidFill>
                <a:schemeClr val="tx1"/>
              </a:solidFill>
              <a:latin typeface="+mn-lt"/>
              <a:ea typeface="+mn-ea"/>
              <a:cs typeface="B Mitra" pitchFamily="2" charset="-78"/>
            </a:endParaRPr>
          </a:p>
        </p:txBody>
      </p:sp>
      <p:sp>
        <p:nvSpPr>
          <p:cNvPr id="3" name="Content Placeholder 2"/>
          <p:cNvSpPr>
            <a:spLocks noGrp="1"/>
          </p:cNvSpPr>
          <p:nvPr>
            <p:ph idx="1"/>
          </p:nvPr>
        </p:nvSpPr>
        <p:spPr/>
        <p:txBody>
          <a:bodyPr>
            <a:normAutofit fontScale="92500" lnSpcReduction="10000"/>
          </a:bodyPr>
          <a:lstStyle/>
          <a:p>
            <a:pPr algn="just"/>
            <a:r>
              <a:rPr lang="ar-SA" b="1" dirty="0" smtClean="0">
                <a:solidFill>
                  <a:srgbClr val="00B050"/>
                </a:solidFill>
                <a:cs typeface="B Mitra" pitchFamily="2" charset="-78"/>
              </a:rPr>
              <a:t>جورج شولتز</a:t>
            </a:r>
            <a:r>
              <a:rPr lang="ar-SA" dirty="0" smtClean="0">
                <a:cs typeface="B Mitra" pitchFamily="2" charset="-78"/>
              </a:rPr>
              <a:t> (1920- )</a:t>
            </a:r>
            <a:r>
              <a:rPr lang="fa-IR" dirty="0" smtClean="0">
                <a:cs typeface="B Mitra" pitchFamily="2" charset="-78"/>
              </a:rPr>
              <a:t>،</a:t>
            </a:r>
            <a:r>
              <a:rPr lang="ar-SA" dirty="0" smtClean="0">
                <a:cs typeface="B Mitra" pitchFamily="2" charset="-78"/>
              </a:rPr>
              <a:t> استراتژيست‌</a:t>
            </a:r>
            <a:r>
              <a:rPr lang="fa-IR" dirty="0" smtClean="0">
                <a:cs typeface="B Mitra" pitchFamily="2" charset="-78"/>
              </a:rPr>
              <a:t> </a:t>
            </a:r>
            <a:r>
              <a:rPr lang="ar-SA" dirty="0" smtClean="0">
                <a:cs typeface="B Mitra" pitchFamily="2" charset="-78"/>
              </a:rPr>
              <a:t>معروف آمريکا</a:t>
            </a:r>
            <a:r>
              <a:rPr lang="fa-IR" dirty="0" smtClean="0">
                <a:cs typeface="B Mitra" pitchFamily="2" charset="-78"/>
              </a:rPr>
              <a:t>يي</a:t>
            </a:r>
            <a:r>
              <a:rPr lang="ar-SA" dirty="0" smtClean="0">
                <a:cs typeface="B Mitra" pitchFamily="2" charset="-78"/>
              </a:rPr>
              <a:t> که در سالهاي 1981 تا 1988 وزير دارايي و خزانه‌داري آمريکا در دولت ريگان بود، مي‌گويد: «</a:t>
            </a:r>
            <a:r>
              <a:rPr lang="ar-SA" b="1" dirty="0" smtClean="0">
                <a:solidFill>
                  <a:srgbClr val="0070C0"/>
                </a:solidFill>
                <a:cs typeface="B Mitra" pitchFamily="2" charset="-78"/>
              </a:rPr>
              <a:t>انقلاب اسلامي خطرناک‌ترين دشمن مشترک تمدن غرب، در سراسر تاريخ آن است</a:t>
            </a:r>
            <a:r>
              <a:rPr lang="ar-SA" dirty="0" smtClean="0">
                <a:cs typeface="B Mitra" pitchFamily="2" charset="-78"/>
              </a:rPr>
              <a:t>» </a:t>
            </a:r>
            <a:endParaRPr lang="fa-IR" dirty="0" smtClean="0">
              <a:cs typeface="B Mitra" pitchFamily="2" charset="-78"/>
            </a:endParaRPr>
          </a:p>
          <a:p>
            <a:pPr algn="just"/>
            <a:r>
              <a:rPr lang="ar-SA" b="1" dirty="0" smtClean="0">
                <a:solidFill>
                  <a:srgbClr val="00B050"/>
                </a:solidFill>
                <a:cs typeface="B Mitra" pitchFamily="2" charset="-78"/>
              </a:rPr>
              <a:t>ريچارد نيکسون</a:t>
            </a:r>
            <a:r>
              <a:rPr lang="fa-IR" b="1" dirty="0" smtClean="0">
                <a:solidFill>
                  <a:srgbClr val="00B050"/>
                </a:solidFill>
                <a:cs typeface="B Mitra" pitchFamily="2" charset="-78"/>
              </a:rPr>
              <a:t> (1913-1994)</a:t>
            </a:r>
            <a:r>
              <a:rPr lang="ar-SA" dirty="0" smtClean="0">
                <a:cs typeface="B Mitra" pitchFamily="2" charset="-78"/>
              </a:rPr>
              <a:t>، که از سال 1968 تا 1974 رئيس جمهور آمريکا بود</a:t>
            </a:r>
            <a:r>
              <a:rPr lang="fa-IR" dirty="0" smtClean="0">
                <a:cs typeface="B Mitra" pitchFamily="2" charset="-78"/>
              </a:rPr>
              <a:t>،</a:t>
            </a:r>
            <a:r>
              <a:rPr lang="ar-SA" dirty="0" smtClean="0">
                <a:cs typeface="B Mitra" pitchFamily="2" charset="-78"/>
              </a:rPr>
              <a:t> در کتاب پيروزي بدون جنگ مي‌گويد: «</a:t>
            </a:r>
            <a:r>
              <a:rPr lang="ar-SA" b="1" dirty="0" smtClean="0">
                <a:solidFill>
                  <a:srgbClr val="FF0000"/>
                </a:solidFill>
                <a:cs typeface="B Mitra" pitchFamily="2" charset="-78"/>
              </a:rPr>
              <a:t>اسلام خميني و بنيادگرايي اسلامي براي ما، خطرناک‌تر از تهديد کمونيسم و شوروي است</a:t>
            </a:r>
            <a:r>
              <a:rPr lang="ar-SA" dirty="0" smtClean="0">
                <a:cs typeface="B Mitra" pitchFamily="2" charset="-78"/>
              </a:rPr>
              <a:t>»</a:t>
            </a:r>
            <a:endParaRPr lang="fa-IR" dirty="0" smtClean="0">
              <a:cs typeface="B Mitra" pitchFamily="2" charset="-78"/>
            </a:endParaRPr>
          </a:p>
          <a:p>
            <a:pPr algn="just"/>
            <a:r>
              <a:rPr lang="fa-IR" dirty="0" smtClean="0">
                <a:cs typeface="B Mitra" pitchFamily="2" charset="-78"/>
              </a:rPr>
              <a:t>سؤال: </a:t>
            </a:r>
            <a:r>
              <a:rPr lang="ar-SA" dirty="0" smtClean="0">
                <a:cs typeface="B Mitra" pitchFamily="2" charset="-78"/>
              </a:rPr>
              <a:t>علت تقابل اسلام و غرب چيست؟ چرا دنياي غرب اين همه عليه اسلام و به ويژه تشيع و جمهوري اسلامي فعاليت مي‌کند؟</a:t>
            </a:r>
            <a:endParaRPr lang="fa-IR" dirty="0" smtClean="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t>تهية  طرح جامع تعليم و تربيت اسلامي</a:t>
            </a:r>
            <a:endParaRPr lang="fa-IR" dirty="0"/>
          </a:p>
        </p:txBody>
      </p:sp>
      <p:sp>
        <p:nvSpPr>
          <p:cNvPr id="3" name="Content Placeholder 2"/>
          <p:cNvSpPr>
            <a:spLocks noGrp="1"/>
          </p:cNvSpPr>
          <p:nvPr>
            <p:ph idx="1"/>
          </p:nvPr>
        </p:nvSpPr>
        <p:spPr/>
        <p:txBody>
          <a:bodyPr>
            <a:normAutofit/>
          </a:bodyPr>
          <a:lstStyle/>
          <a:p>
            <a:pPr algn="just"/>
            <a:r>
              <a:rPr lang="fa-IR" dirty="0" smtClean="0"/>
              <a:t>خيل </a:t>
            </a:r>
            <a:r>
              <a:rPr lang="fa-IR" dirty="0"/>
              <a:t>عظيم نوجوانان و جواناني که بخش زيادي از عمر خود را در مدارس و دانشگاه‌ها مي‌گذرانند، ايجاب مي‌کند به آموزش و پرورش آنان به صورت جدي‌تري پرداخته شود. اگر به منابع درسي و آموزشي آنان توجه نشود و مدارس و دانشگاه‌هاي ما، به ويژه در رشته‌هاي علوم انساني، صرفاً جاي جولان نظريه‌هاي غربي و سکولار باشد، بايد هر زماني انتظار وقوع فتنه‌هاي بزرگي را داشت. حقيقت اين است که باور و اعتقاد مقدمة لازم براي عمل است؛ اگر کسي در باورهاي خود نسبت به يک موضوع دچار ترديد شود، پاي او به ميدان عمل باز نمي‌شود و اگر ما نظام تعليمي و تربيتي خود را مورد بازنگري جدي قرار ندهيم، ديري نمي‌پايد که جامعة ايماني ما از درون تهي خواهد شد.</a:t>
            </a:r>
          </a:p>
        </p:txBody>
      </p:sp>
    </p:spTree>
  </p:cSld>
  <p:clrMapOvr>
    <a:masterClrMapping/>
  </p:clrMapOvr>
  <p:transition spd="slow">
    <p:dissolve/>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t>تهيه طرح جامع فرهنگي</a:t>
            </a:r>
            <a:endParaRPr lang="fa-IR" dirty="0"/>
          </a:p>
        </p:txBody>
      </p:sp>
      <p:sp>
        <p:nvSpPr>
          <p:cNvPr id="3" name="Content Placeholder 2"/>
          <p:cNvSpPr>
            <a:spLocks noGrp="1"/>
          </p:cNvSpPr>
          <p:nvPr>
            <p:ph idx="1"/>
          </p:nvPr>
        </p:nvSpPr>
        <p:spPr/>
        <p:txBody>
          <a:bodyPr>
            <a:normAutofit fontScale="92500" lnSpcReduction="20000"/>
          </a:bodyPr>
          <a:lstStyle/>
          <a:p>
            <a:pPr algn="just"/>
            <a:r>
              <a:rPr lang="fa-IR" dirty="0" smtClean="0"/>
              <a:t>براي </a:t>
            </a:r>
            <a:r>
              <a:rPr lang="fa-IR" dirty="0"/>
              <a:t>تقابل با جنگ نرم لازم است سياست‌ها و برنامه‌هاي فرهنگي نظام جمهوري اسلامي در همة عرصه به صورت شفاف و صريح تبيين شود و مراحل قانوني خود را نيز طي کند تا هم ميزاني براي بررسي عملکرد فرهنگي مسؤولان باشد و هم راهنمايي براي حرکت ارباب فرهنگ و هم از برخوردها و سياست‌هاي سليقه‌اي و جناحي جلوگيري شود. </a:t>
            </a:r>
            <a:endParaRPr lang="fa-IR" dirty="0" smtClean="0"/>
          </a:p>
          <a:p>
            <a:pPr algn="just"/>
            <a:r>
              <a:rPr lang="fa-IR" dirty="0" smtClean="0"/>
              <a:t>ما </a:t>
            </a:r>
            <a:r>
              <a:rPr lang="fa-IR" dirty="0"/>
              <a:t>هنوز نمي‌دانيم دقيقا در عرصة سينما، موسيقي، هنر، ماهواره، پوشش زنان، برخورد با بي‌حجابي، آزادي مطبوعات و امثال آن چه سياستي را بايد داشته باشيم. نمونة بارز اين ناهماهنگي‌ها و در نتيجه ناکارآمدي‌ها را مي‌توان در طرح </a:t>
            </a:r>
            <a:r>
              <a:rPr lang="fa-IR" dirty="0" smtClean="0"/>
              <a:t>مبارزه با مفاسد </a:t>
            </a:r>
            <a:r>
              <a:rPr lang="fa-IR" dirty="0"/>
              <a:t>اجتماعي که در سال‌هاي 86 و 87 از سوي نيروي انتظامي به اجرا درآمد مشاهده کرد. نيروي انتظامي که شأني جز اجراي قانون ندارد، و قاعدتاً بايد قانوني که از ناحية دولت به او ابلاغ مي‌شود اجرا کند. اما دولت و به ويژه رئيس دولت (دکتر احمدي نژاد) با اين طرح مخالفت کرد و در تبليغات انتخاباتي نيز يکي از محورهاي مناظرات و تبليغات کانديداها شود. همگي تصميم به برخورد با اين طرح داشتند. اين نمونه‌اي کوچک از ندانم‌کاري‌ها و بي‌برنامه‌گي‌ها در عرصه فرهنگي و اجتماعي است.</a:t>
            </a:r>
          </a:p>
        </p:txBody>
      </p:sp>
    </p:spTree>
  </p:cSld>
  <p:clrMapOvr>
    <a:masterClrMapping/>
  </p:clrMapOvr>
  <p:transition spd="slow">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علت تقابل غرب با اسلام</a:t>
            </a:r>
            <a:endParaRPr lang="fa-IR" dirty="0"/>
          </a:p>
        </p:txBody>
      </p:sp>
      <p:graphicFrame>
        <p:nvGraphicFramePr>
          <p:cNvPr id="4" name="Content Placeholder 3"/>
          <p:cNvGraphicFramePr>
            <a:graphicFrameLocks noGrp="1"/>
          </p:cNvGraphicFramePr>
          <p:nvPr>
            <p:ph idx="1"/>
          </p:nvPr>
        </p:nvGraphicFramePr>
        <p:xfrm>
          <a:off x="1435100" y="1428736"/>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dissolve/>
  </p:transition>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_rels/theme4.xml.rels><?xml version="1.0" encoding="UTF-8" standalone="yes"?>
<Relationships xmlns="http://schemas.openxmlformats.org/package/2006/relationships"><Relationship Id="rId1" Type="http://schemas.openxmlformats.org/officeDocument/2006/relationships/image" Target="../media/image3.jpeg"/></Relationships>
</file>

<file path=ppt/theme/_rels/theme5.xml.rels><?xml version="1.0" encoding="UTF-8" standalone="yes"?>
<Relationships xmlns="http://schemas.openxmlformats.org/package/2006/relationships"><Relationship Id="rId1" Type="http://schemas.openxmlformats.org/officeDocument/2006/relationships/image" Target="../media/image4.jpeg"/></Relationships>
</file>

<file path=ppt/theme/_rels/theme6.xml.rels><?xml version="1.0" encoding="UTF-8" standalone="yes"?>
<Relationships xmlns="http://schemas.openxmlformats.org/package/2006/relationships"><Relationship Id="rId1" Type="http://schemas.openxmlformats.org/officeDocument/2006/relationships/image" Target="../media/image3.jpeg"/></Relationships>
</file>

<file path=ppt/theme/_rels/them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image" Target="../media/image5.jpeg"/></Relationships>
</file>

<file path=ppt/theme/_rels/theme9.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Infinity">
  <a:themeElements>
    <a:clrScheme name="Infinity">
      <a:dk1>
        <a:sysClr val="windowText" lastClr="000000"/>
      </a:dk1>
      <a:lt1>
        <a:sysClr val="window" lastClr="FFFFFF"/>
      </a:lt1>
      <a:dk2>
        <a:srgbClr val="EABB00"/>
      </a:dk2>
      <a:lt2>
        <a:srgbClr val="DEF2FA"/>
      </a:lt2>
      <a:accent1>
        <a:srgbClr val="983DB1"/>
      </a:accent1>
      <a:accent2>
        <a:srgbClr val="47D147"/>
      </a:accent2>
      <a:accent3>
        <a:srgbClr val="CC0053"/>
      </a:accent3>
      <a:accent4>
        <a:srgbClr val="EA950D"/>
      </a:accent4>
      <a:accent5>
        <a:srgbClr val="C800C8"/>
      </a:accent5>
      <a:accent6>
        <a:srgbClr val="6161FF"/>
      </a:accent6>
      <a:hlink>
        <a:srgbClr val="755D00"/>
      </a:hlink>
      <a:folHlink>
        <a:srgbClr val="31AEE0"/>
      </a:folHlink>
    </a:clrScheme>
    <a:fontScheme name="Infinity">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Infinity">
      <a:fillStyleLst>
        <a:solidFill>
          <a:schemeClr val="phClr">
            <a:shade val="95000"/>
            <a:satMod val="115000"/>
          </a:schemeClr>
        </a:solidFill>
        <a:gradFill rotWithShape="1">
          <a:gsLst>
            <a:gs pos="0">
              <a:schemeClr val="phClr">
                <a:tint val="90000"/>
                <a:alpha val="50000"/>
                <a:satMod val="150000"/>
              </a:schemeClr>
            </a:gs>
            <a:gs pos="35000">
              <a:schemeClr val="phClr">
                <a:tint val="100000"/>
                <a:alpha val="80000"/>
                <a:satMod val="130000"/>
              </a:schemeClr>
            </a:gs>
            <a:gs pos="100000">
              <a:schemeClr val="phClr">
                <a:tint val="100000"/>
                <a:shade val="90000"/>
                <a:alpha val="95000"/>
                <a:satMod val="115000"/>
              </a:schemeClr>
            </a:gs>
          </a:gsLst>
          <a:lin ang="5400000" scaled="1"/>
        </a:gradFill>
        <a:gradFill rotWithShape="1">
          <a:gsLst>
            <a:gs pos="0">
              <a:schemeClr val="phClr">
                <a:shade val="51000"/>
                <a:alpha val="90000"/>
                <a:satMod val="130000"/>
              </a:schemeClr>
            </a:gs>
            <a:gs pos="50000">
              <a:schemeClr val="phClr">
                <a:shade val="93000"/>
                <a:alpha val="70000"/>
                <a:satMod val="130000"/>
              </a:schemeClr>
            </a:gs>
            <a:gs pos="75000">
              <a:schemeClr val="phClr">
                <a:shade val="94000"/>
                <a:alpha val="50000"/>
                <a:satMod val="135000"/>
              </a:schemeClr>
            </a:gs>
            <a:gs pos="100000">
              <a:schemeClr val="phClr">
                <a:shade val="94000"/>
                <a:alpha val="50000"/>
                <a:satMod val="135000"/>
              </a:schemeClr>
            </a:gs>
          </a:gsLst>
          <a:lin ang="0" scaled="0"/>
        </a:gradFill>
      </a:fillStyleLst>
      <a:lnStyleLst>
        <a:ln w="19050" cap="flat" cmpd="sng" algn="ctr">
          <a:solidFill>
            <a:schemeClr val="phClr">
              <a:shade val="95000"/>
            </a:schemeClr>
          </a:solidFill>
          <a:prstDash val="solid"/>
        </a:ln>
        <a:ln w="31750" cap="flat" cmpd="sng" algn="ctr">
          <a:solidFill>
            <a:schemeClr val="phClr">
              <a:shade val="95000"/>
              <a:satMod val="110000"/>
            </a:schemeClr>
          </a:solidFill>
          <a:prstDash val="solid"/>
        </a:ln>
        <a:ln w="57150" cap="flat" cmpd="dbl" algn="ctr">
          <a:solidFill>
            <a:schemeClr val="phClr">
              <a:shade val="95000"/>
              <a:satMod val="130000"/>
            </a:schemeClr>
          </a:solidFill>
          <a:prstDash val="solid"/>
        </a:ln>
      </a:lnStyleLst>
      <a:effectStyleLst>
        <a:effectStyle>
          <a:effectLst>
            <a:outerShdw blurRad="63500" dist="25400" dir="5400000" sx="101000" sy="101000" algn="ctr" rotWithShape="0">
              <a:srgbClr val="000000">
                <a:alpha val="50000"/>
              </a:srgbClr>
            </a:outerShdw>
          </a:effectLst>
        </a:effectStyle>
        <a:effectStyle>
          <a:effectLst>
            <a:outerShdw blurRad="63500" dist="12700" dir="5400000" sx="101000" sy="101000" algn="ctr" rotWithShape="0">
              <a:srgbClr val="000000">
                <a:alpha val="50000"/>
              </a:srgbClr>
            </a:outerShdw>
            <a:reflection blurRad="12700" stA="26000" endPos="15000" dist="19050" dir="5400000" sy="-100000" rotWithShape="0"/>
          </a:effectLst>
        </a:effectStyle>
        <a:effectStyle>
          <a:effectLst>
            <a:innerShdw blurRad="101600" dist="12700">
              <a:srgbClr val="000000">
                <a:alpha val="35000"/>
              </a:srgbClr>
            </a:innerShdw>
            <a:reflection blurRad="12700" stA="26000" endPos="25000" dist="19050" dir="5400000" sy="-100000" rotWithShape="0"/>
          </a:effectLst>
          <a:scene3d>
            <a:camera prst="orthographicFront">
              <a:rot lat="0" lon="0" rev="0"/>
            </a:camera>
            <a:lightRig rig="twoPt" dir="t">
              <a:rot lat="0" lon="0" rev="5400000"/>
            </a:lightRig>
          </a:scene3d>
          <a:sp3d>
            <a:bevelT w="38100" prst="coolSlant"/>
          </a:sp3d>
        </a:effectStyle>
      </a:effectStyleLst>
      <a:bgFillStyleLst>
        <a:solidFill>
          <a:schemeClr val="phClr"/>
        </a:solidFill>
        <a:gradFill rotWithShape="1">
          <a:gsLst>
            <a:gs pos="0">
              <a:schemeClr val="phClr">
                <a:tint val="80000"/>
                <a:satMod val="250000"/>
              </a:schemeClr>
            </a:gs>
            <a:gs pos="40000">
              <a:schemeClr val="phClr">
                <a:tint val="90000"/>
                <a:shade val="80000"/>
                <a:satMod val="200000"/>
              </a:schemeClr>
            </a:gs>
            <a:gs pos="100000">
              <a:schemeClr val="phClr">
                <a:shade val="20000"/>
                <a:satMod val="175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low">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ustom 2">
      <a:majorFont>
        <a:latin typeface="Corbel"/>
        <a:ea typeface=""/>
        <a:cs typeface="B Mitra"/>
      </a:majorFont>
      <a:minorFont>
        <a:latin typeface="Corbel"/>
        <a:ea typeface=""/>
        <a:cs typeface="B Mitra"/>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4.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5.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6.xml><?xml version="1.0" encoding="utf-8"?>
<a:theme xmlns:a="http://schemas.openxmlformats.org/drawingml/2006/main" name="1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9.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Infinity</Template>
  <TotalTime>3709</TotalTime>
  <Words>8402</Words>
  <Application>Microsoft Office PowerPoint</Application>
  <PresentationFormat>On-screen Show (4:3)</PresentationFormat>
  <Paragraphs>280</Paragraphs>
  <Slides>81</Slides>
  <Notes>0</Notes>
  <HiddenSlides>0</HiddenSlides>
  <MMClips>0</MMClips>
  <ScaleCrop>false</ScaleCrop>
  <HeadingPairs>
    <vt:vector size="6" baseType="variant">
      <vt:variant>
        <vt:lpstr>Fonts Used</vt:lpstr>
      </vt:variant>
      <vt:variant>
        <vt:i4>18</vt:i4>
      </vt:variant>
      <vt:variant>
        <vt:lpstr>Theme</vt:lpstr>
      </vt:variant>
      <vt:variant>
        <vt:i4>10</vt:i4>
      </vt:variant>
      <vt:variant>
        <vt:lpstr>Slide Titles</vt:lpstr>
      </vt:variant>
      <vt:variant>
        <vt:i4>81</vt:i4>
      </vt:variant>
    </vt:vector>
  </HeadingPairs>
  <TitlesOfParts>
    <vt:vector size="109" baseType="lpstr">
      <vt:lpstr>Arial</vt:lpstr>
      <vt:lpstr>B Jadid</vt:lpstr>
      <vt:lpstr>B Mitra</vt:lpstr>
      <vt:lpstr>Bookman Old Style</vt:lpstr>
      <vt:lpstr>Calibri</vt:lpstr>
      <vt:lpstr>Century Schoolbook</vt:lpstr>
      <vt:lpstr>Corbel</vt:lpstr>
      <vt:lpstr>Gill Sans MT</vt:lpstr>
      <vt:lpstr>Lucida Sans Unicode</vt:lpstr>
      <vt:lpstr>Majalla UI</vt:lpstr>
      <vt:lpstr>Tahoma</vt:lpstr>
      <vt:lpstr>Times New Roman</vt:lpstr>
      <vt:lpstr>Trebuchet MS</vt:lpstr>
      <vt:lpstr>Tw Cen MT</vt:lpstr>
      <vt:lpstr>Verdana</vt:lpstr>
      <vt:lpstr>Wingdings</vt:lpstr>
      <vt:lpstr>Wingdings 2</vt:lpstr>
      <vt:lpstr>Wingdings 3</vt:lpstr>
      <vt:lpstr>Infinity</vt:lpstr>
      <vt:lpstr>Flow</vt:lpstr>
      <vt:lpstr>Opulent</vt:lpstr>
      <vt:lpstr>Solstice</vt:lpstr>
      <vt:lpstr>Concourse</vt:lpstr>
      <vt:lpstr>1_Solstice</vt:lpstr>
      <vt:lpstr>Office Theme</vt:lpstr>
      <vt:lpstr>Median</vt:lpstr>
      <vt:lpstr>Oriel</vt:lpstr>
      <vt:lpstr>1_Office Theme</vt:lpstr>
      <vt:lpstr>بسم الله الرحمن الرحيم</vt:lpstr>
      <vt:lpstr>انواع جنگ</vt:lpstr>
      <vt:lpstr>انواع جنگ</vt:lpstr>
      <vt:lpstr>تعريف جنگ نرم</vt:lpstr>
      <vt:lpstr>واژه‌هاي هم افق</vt:lpstr>
      <vt:lpstr>اهميت جنگ نرم</vt:lpstr>
      <vt:lpstr>عدم کارايي جنگ سخت عليه ايران</vt:lpstr>
      <vt:lpstr>علت تقابل اسلام و غرب</vt:lpstr>
      <vt:lpstr>علت تقابل غرب با اسلام</vt:lpstr>
      <vt:lpstr>قطع دست غربيان از منابع کشور</vt:lpstr>
      <vt:lpstr>پاگذاشتن به حريم دانشهاي ممنوعه</vt:lpstr>
      <vt:lpstr>تهديد منافع و دوستان غرب</vt:lpstr>
      <vt:lpstr>تقابل دو نوع ايدئولوژي</vt:lpstr>
      <vt:lpstr>ابزارهاي جنگ نرم</vt:lpstr>
      <vt:lpstr>PowerPoint Presentation</vt:lpstr>
      <vt:lpstr>رسانه‌ها</vt:lpstr>
      <vt:lpstr>PowerPoint Presentation</vt:lpstr>
      <vt:lpstr>PowerPoint Presentation</vt:lpstr>
      <vt:lpstr>PowerPoint Presentation</vt:lpstr>
      <vt:lpstr>PowerPoint Presentation</vt:lpstr>
      <vt:lpstr>PowerPoint Presentation</vt:lpstr>
      <vt:lpstr>PowerPoint Presentation</vt:lpstr>
      <vt:lpstr>ادبيات مکتوب: داستان کوتاه و رمان</vt:lpstr>
      <vt:lpstr>نشريات </vt:lpstr>
      <vt:lpstr>فيلم و سينما</vt:lpstr>
      <vt:lpstr>PowerPoint Presentation</vt:lpstr>
      <vt:lpstr>پويانمايي (انيميشن سازي؛ کارتون‌سازي)</vt:lpstr>
      <vt:lpstr>بازي‌هاي رايانه‌اي</vt:lpstr>
      <vt:lpstr>اسباب بازي</vt:lpstr>
      <vt:lpstr>عرصة ورزش‌</vt:lpstr>
      <vt:lpstr>به کارگيري هنرمندانة نمادها و مدها</vt:lpstr>
      <vt:lpstr>استفاده از ظرفيت مراکز علمي (آموزشي و پژوهشي)</vt:lpstr>
      <vt:lpstr>مقررات بين‌المللي</vt:lpstr>
      <vt:lpstr>شگردهاي جنگ نرم</vt:lpstr>
      <vt:lpstr>شگردها</vt:lpstr>
      <vt:lpstr>شگردهاي اجتماعي</vt:lpstr>
      <vt:lpstr>الگوسازي‌هاي فرهنگي و اجتماعي</vt:lpstr>
      <vt:lpstr>تغيير در سبک زندگي</vt:lpstr>
      <vt:lpstr>حقوق زنان و اقليت‌هاي ديني</vt:lpstr>
      <vt:lpstr>ترويج قوميت‌گرايي</vt:lpstr>
      <vt:lpstr>بهره‌برداري از آسيب‌هاي اجتماعي</vt:lpstr>
      <vt:lpstr>شگردهاي فرهنگي</vt:lpstr>
      <vt:lpstr>تخريب هدفمند فرهنگ و هويت اسلامي</vt:lpstr>
      <vt:lpstr>PowerPoint Presentation</vt:lpstr>
      <vt:lpstr>سخن‌گفتن از اصول متعالي انساني</vt:lpstr>
      <vt:lpstr>آموزش و پرورش مهره‌هاي اثرگذار</vt:lpstr>
      <vt:lpstr>توجه به شرکاي بالقوة ليبراليسم در جهان اسلام</vt:lpstr>
      <vt:lpstr>PowerPoint Presentation</vt:lpstr>
      <vt:lpstr>شگردهاي ديني</vt:lpstr>
      <vt:lpstr>شبهه‌پراکني‌هاي مذهبي و اعتقادي</vt:lpstr>
      <vt:lpstr>فرقه‌سازي هاي اسلامي</vt:lpstr>
      <vt:lpstr>دين‌سازي</vt:lpstr>
      <vt:lpstr>ترويج اسلام ميانه‌رو يا اسلام آمريکايي</vt:lpstr>
      <vt:lpstr>PowerPoint Presentation</vt:lpstr>
      <vt:lpstr>شگردهاي سياسي</vt:lpstr>
      <vt:lpstr>ايجاد نافرماني مدني</vt:lpstr>
      <vt:lpstr>حمايت از گروه‌ها و افراد معترض</vt:lpstr>
      <vt:lpstr>مأيوس و نااميد کردن مردم</vt:lpstr>
      <vt:lpstr>تأسيس و تقويت سازمان‌هاي مردم‌نهاد</vt:lpstr>
      <vt:lpstr>PowerPoint Presentation</vt:lpstr>
      <vt:lpstr>PowerPoint Presentation</vt:lpstr>
      <vt:lpstr>ايجاد خدشه در مباني مشروعيت حکومت اسلامي</vt:lpstr>
      <vt:lpstr>شگردهاي اقتصادي</vt:lpstr>
      <vt:lpstr>ايجاد نابساماني‌هاي اقتصادي</vt:lpstr>
      <vt:lpstr>PowerPoint Presentation</vt:lpstr>
      <vt:lpstr>جلوگيري از رشد اقتصادي: تک محصولي کردن توليدات</vt:lpstr>
      <vt:lpstr>راه‌هاي مقابله با جنگ نرم</vt:lpstr>
      <vt:lpstr>پذيرش وجود جنگ </vt:lpstr>
      <vt:lpstr>تقويت باورها و ترويج ارزش‌ها</vt:lpstr>
      <vt:lpstr>PowerPoint Presentation</vt:lpstr>
      <vt:lpstr>استفاده از همان شيوه‌هاي جنگ نرم</vt:lpstr>
      <vt:lpstr>طراحي الگوي اسلامي- بومي پيشرفت</vt:lpstr>
      <vt:lpstr>به کارگيري هنجاري خودي در طراحي‌هايي اقتصادي </vt:lpstr>
      <vt:lpstr>بومي کردن شبکه‌هاي اطلاعاتي</vt:lpstr>
      <vt:lpstr>PowerPoint Presentation</vt:lpstr>
      <vt:lpstr>PowerPoint Presentation</vt:lpstr>
      <vt:lpstr>ترويج و تقويت فرهنگ کتابخواني</vt:lpstr>
      <vt:lpstr>توجه ويژه به جوانان در مديريت مبارزة نرم</vt:lpstr>
      <vt:lpstr>رفع آسيب‌ها</vt:lpstr>
      <vt:lpstr>تهية  طرح جامع تعليم و تربيت اسلامي</vt:lpstr>
      <vt:lpstr>تهيه طرح جامع فرهنگي</vt:lpstr>
    </vt:vector>
  </TitlesOfParts>
  <Company>#%www.IRWIT.com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جنگ نرم: مباني، ابزارها، شگردها و راه‌هاي مقابله</dc:title>
  <dc:creator>Gsoft Group</dc:creator>
  <cp:lastModifiedBy>Data</cp:lastModifiedBy>
  <cp:revision>117</cp:revision>
  <dcterms:created xsi:type="dcterms:W3CDTF">2010-01-29T07:58:13Z</dcterms:created>
  <dcterms:modified xsi:type="dcterms:W3CDTF">2016-04-06T14:20:16Z</dcterms:modified>
</cp:coreProperties>
</file>