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rtl="1" saveSubsetFonts="1">
  <p:sldMasterIdLst>
    <p:sldMasterId id="2147483660" r:id="rId1"/>
  </p:sldMasterIdLst>
  <p:sldIdLst>
    <p:sldId id="258" r:id="rId2"/>
    <p:sldId id="259" r:id="rId3"/>
  </p:sldIdLst>
  <p:sldSz cx="9906000" cy="6858000" type="A4"/>
  <p:notesSz cx="9144000" cy="6858000"/>
  <p:defaultTextStyle>
    <a:defPPr>
      <a:defRPr lang="fa-IR"/>
    </a:defPPr>
    <a:lvl1pPr marL="0" algn="r" defTabSz="870774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5387" algn="r" defTabSz="870774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0774" algn="r" defTabSz="870774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06161" algn="r" defTabSz="870774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41548" algn="r" defTabSz="870774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76935" algn="r" defTabSz="870774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12322" algn="r" defTabSz="870774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47709" algn="r" defTabSz="870774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83096" algn="r" defTabSz="870774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 Ali a" initials="YA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1" autoAdjust="0"/>
    <p:restoredTop sz="94671" autoAdjust="0"/>
  </p:normalViewPr>
  <p:slideViewPr>
    <p:cSldViewPr>
      <p:cViewPr varScale="1">
        <p:scale>
          <a:sx n="70" d="100"/>
          <a:sy n="70" d="100"/>
        </p:scale>
        <p:origin x="-34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14271" y="0"/>
            <a:ext cx="10760027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941347" y="-21510"/>
            <a:ext cx="3985709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7" tIns="43539" rIns="87077" bIns="43539"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036523" y="-21510"/>
            <a:ext cx="3797301" cy="23128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7" tIns="43539" rIns="87077" bIns="43539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814" y="2708476"/>
            <a:ext cx="3589469" cy="1702160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7815" y="4421082"/>
            <a:ext cx="3585620" cy="1260629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rgbClr val="424242"/>
                </a:solidFill>
              </a:defRPr>
            </a:lvl1pPr>
            <a:lvl2pPr marL="435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0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6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1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6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2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47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83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33640" y="1516829"/>
            <a:ext cx="2311400" cy="750981"/>
          </a:xfrm>
        </p:spPr>
        <p:txBody>
          <a:bodyPr anchor="b"/>
          <a:lstStyle>
            <a:lvl1pPr algn="l">
              <a:defRPr sz="2300"/>
            </a:lvl1pPr>
          </a:lstStyle>
          <a:p>
            <a:fld id="{058F029F-FA6B-4A89-9A06-2D9FD6FA1D5F}" type="datetimeFigureOut">
              <a:rPr lang="fa-IR" smtClean="0"/>
              <a:t>04/17/1437</a:t>
            </a:fld>
            <a:endParaRPr lang="fa-IR"/>
          </a:p>
        </p:txBody>
      </p:sp>
      <p:sp>
        <p:nvSpPr>
          <p:cNvPr id="50" name="Rectangle 49"/>
          <p:cNvSpPr/>
          <p:nvPr/>
        </p:nvSpPr>
        <p:spPr>
          <a:xfrm>
            <a:off x="5038464" y="6088284"/>
            <a:ext cx="3797301" cy="817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7" tIns="43539" rIns="87077" bIns="43539"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5482" y="5719970"/>
            <a:ext cx="3067556" cy="365126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36524" y="5719970"/>
            <a:ext cx="697303" cy="36512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9B5D764-A25A-420D-8403-2607030EED5C}" type="slidenum">
              <a:rPr lang="fa-IR" smtClean="0"/>
              <a:t>‹#›</a:t>
            </a:fld>
            <a:endParaRPr lang="fa-IR"/>
          </a:p>
        </p:txBody>
      </p:sp>
      <p:sp>
        <p:nvSpPr>
          <p:cNvPr id="89" name="Rectangle 88"/>
          <p:cNvSpPr/>
          <p:nvPr/>
        </p:nvSpPr>
        <p:spPr>
          <a:xfrm>
            <a:off x="5038464" y="6088284"/>
            <a:ext cx="3797301" cy="817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7" tIns="43539" rIns="87077" bIns="43539"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029F-FA6B-4A89-9A06-2D9FD6FA1D5F}" type="datetimeFigureOut">
              <a:rPr lang="fa-IR" smtClean="0"/>
              <a:t>04/17/1437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764-A25A-420D-8403-2607030EED5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4" y="1030149"/>
            <a:ext cx="1608157" cy="478034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074" y="1030149"/>
            <a:ext cx="5875678" cy="47803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029F-FA6B-4A89-9A06-2D9FD6FA1D5F}" type="datetimeFigureOut">
              <a:rPr lang="fa-IR" smtClean="0"/>
              <a:t>04/17/1437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764-A25A-420D-8403-2607030EED5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029F-FA6B-4A89-9A06-2D9FD6FA1D5F}" type="datetimeFigureOut">
              <a:rPr lang="fa-IR" smtClean="0"/>
              <a:t>04/17/1437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764-A25A-420D-8403-2607030EED5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33" y="2900835"/>
            <a:ext cx="7190591" cy="1362074"/>
          </a:xfrm>
        </p:spPr>
        <p:txBody>
          <a:bodyPr anchor="b"/>
          <a:lstStyle>
            <a:lvl1pPr algn="l">
              <a:defRPr sz="3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535" y="4267205"/>
            <a:ext cx="7190591" cy="1520413"/>
          </a:xfrm>
        </p:spPr>
        <p:txBody>
          <a:bodyPr anchor="t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538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707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616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4154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769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1232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477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8309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029F-FA6B-4A89-9A06-2D9FD6FA1D5F}" type="datetimeFigureOut">
              <a:rPr lang="fa-IR" smtClean="0"/>
              <a:t>04/17/1437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764-A25A-420D-8403-2607030EED5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029F-FA6B-4A89-9A06-2D9FD6FA1D5F}" type="datetimeFigureOut">
              <a:rPr lang="fa-IR" smtClean="0"/>
              <a:t>04/17/1437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764-A25A-420D-8403-2607030EED5C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29285" y="2313435"/>
            <a:ext cx="3704843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9" y="2313433"/>
            <a:ext cx="3704843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9789" y="2316012"/>
            <a:ext cx="3311911" cy="639762"/>
          </a:xfrm>
        </p:spPr>
        <p:txBody>
          <a:bodyPr anchor="b"/>
          <a:lstStyle>
            <a:lvl1pPr marL="0" indent="0">
              <a:buNone/>
              <a:defRPr sz="2300" b="1">
                <a:solidFill>
                  <a:schemeClr val="accent1"/>
                </a:solidFill>
              </a:defRPr>
            </a:lvl1pPr>
            <a:lvl2pPr marL="435387" indent="0">
              <a:buNone/>
              <a:defRPr sz="1900" b="1"/>
            </a:lvl2pPr>
            <a:lvl3pPr marL="870774" indent="0">
              <a:buNone/>
              <a:defRPr sz="1700" b="1"/>
            </a:lvl3pPr>
            <a:lvl4pPr marL="1306161" indent="0">
              <a:buNone/>
              <a:defRPr sz="1500" b="1"/>
            </a:lvl4pPr>
            <a:lvl5pPr marL="1741548" indent="0">
              <a:buNone/>
              <a:defRPr sz="1500" b="1"/>
            </a:lvl5pPr>
            <a:lvl6pPr marL="2176935" indent="0">
              <a:buNone/>
              <a:defRPr sz="1500" b="1"/>
            </a:lvl6pPr>
            <a:lvl7pPr marL="2612322" indent="0">
              <a:buNone/>
              <a:defRPr sz="1500" b="1"/>
            </a:lvl7pPr>
            <a:lvl8pPr marL="3047709" indent="0">
              <a:buNone/>
              <a:defRPr sz="1500" b="1"/>
            </a:lvl8pPr>
            <a:lvl9pPr marL="348309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8533" y="2974700"/>
            <a:ext cx="3704843" cy="283579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494" y="2316012"/>
            <a:ext cx="3310361" cy="639762"/>
          </a:xfrm>
        </p:spPr>
        <p:txBody>
          <a:bodyPr anchor="b"/>
          <a:lstStyle>
            <a:lvl1pPr marL="0" indent="0">
              <a:buNone/>
              <a:defRPr sz="2300" b="1">
                <a:solidFill>
                  <a:schemeClr val="accent1"/>
                </a:solidFill>
              </a:defRPr>
            </a:lvl1pPr>
            <a:lvl2pPr marL="435387" indent="0">
              <a:buNone/>
              <a:defRPr sz="1900" b="1"/>
            </a:lvl2pPr>
            <a:lvl3pPr marL="870774" indent="0">
              <a:buNone/>
              <a:defRPr sz="1700" b="1"/>
            </a:lvl3pPr>
            <a:lvl4pPr marL="1306161" indent="0">
              <a:buNone/>
              <a:defRPr sz="1500" b="1"/>
            </a:lvl4pPr>
            <a:lvl5pPr marL="1741548" indent="0">
              <a:buNone/>
              <a:defRPr sz="1500" b="1"/>
            </a:lvl5pPr>
            <a:lvl6pPr marL="2176935" indent="0">
              <a:buNone/>
              <a:defRPr sz="1500" b="1"/>
            </a:lvl6pPr>
            <a:lvl7pPr marL="2612322" indent="0">
              <a:buNone/>
              <a:defRPr sz="1500" b="1"/>
            </a:lvl7pPr>
            <a:lvl8pPr marL="3047709" indent="0">
              <a:buNone/>
              <a:defRPr sz="1500" b="1"/>
            </a:lvl8pPr>
            <a:lvl9pPr marL="348309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249" y="2974700"/>
            <a:ext cx="3704843" cy="283579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029F-FA6B-4A89-9A06-2D9FD6FA1D5F}" type="datetimeFigureOut">
              <a:rPr lang="fa-IR" smtClean="0"/>
              <a:t>04/17/1437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764-A25A-420D-8403-2607030EED5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029F-FA6B-4A89-9A06-2D9FD6FA1D5F}" type="datetimeFigureOut">
              <a:rPr lang="fa-IR" smtClean="0"/>
              <a:t>04/17/1437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764-A25A-420D-8403-2607030EED5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029F-FA6B-4A89-9A06-2D9FD6FA1D5F}" type="datetimeFigureOut">
              <a:rPr lang="fa-IR" smtClean="0"/>
              <a:t>04/17/1437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764-A25A-420D-8403-2607030EED5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14271" y="0"/>
            <a:ext cx="10760027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941347" y="-21510"/>
            <a:ext cx="3985709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7" tIns="43539" rIns="87077" bIns="43539"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5036523" y="-21509"/>
            <a:ext cx="3797301" cy="6239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7" tIns="43539" rIns="87077" bIns="43539"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029F-FA6B-4A89-9A06-2D9FD6FA1D5F}" type="datetimeFigureOut">
              <a:rPr lang="fa-IR" smtClean="0"/>
              <a:t>04/17/1437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764-A25A-420D-8403-2607030EED5C}" type="slidenum">
              <a:rPr lang="fa-IR" smtClean="0"/>
              <a:t>‹#›</a:t>
            </a:fld>
            <a:endParaRPr lang="fa-IR"/>
          </a:p>
        </p:txBody>
      </p:sp>
      <p:sp>
        <p:nvSpPr>
          <p:cNvPr id="58" name="Rectangle 57"/>
          <p:cNvSpPr/>
          <p:nvPr/>
        </p:nvSpPr>
        <p:spPr>
          <a:xfrm>
            <a:off x="981037" y="601886"/>
            <a:ext cx="3859112" cy="5648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7" tIns="43539" rIns="87077" bIns="43539"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386" y="856529"/>
            <a:ext cx="3347978" cy="5150733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5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038464" y="6088284"/>
            <a:ext cx="3797301" cy="817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7" tIns="43539" rIns="87077" bIns="43539"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28235" y="5724841"/>
            <a:ext cx="3784803" cy="365126"/>
          </a:xfrm>
        </p:spPr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4822" y="2657439"/>
            <a:ext cx="3579951" cy="146315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1311" y="4136994"/>
            <a:ext cx="3573681" cy="1517905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rgbClr val="424242"/>
                </a:solidFill>
              </a:defRPr>
            </a:lvl1pPr>
            <a:lvl2pPr marL="435387" indent="0">
              <a:buNone/>
              <a:defRPr sz="1100"/>
            </a:lvl2pPr>
            <a:lvl3pPr marL="870774" indent="0">
              <a:buNone/>
              <a:defRPr sz="1100"/>
            </a:lvl3pPr>
            <a:lvl4pPr marL="1306161" indent="0">
              <a:buNone/>
              <a:defRPr sz="800"/>
            </a:lvl4pPr>
            <a:lvl5pPr marL="1741548" indent="0">
              <a:buNone/>
              <a:defRPr sz="800"/>
            </a:lvl5pPr>
            <a:lvl6pPr marL="2176935" indent="0">
              <a:buNone/>
              <a:defRPr sz="800"/>
            </a:lvl6pPr>
            <a:lvl7pPr marL="2612322" indent="0">
              <a:buNone/>
              <a:defRPr sz="800"/>
            </a:lvl7pPr>
            <a:lvl8pPr marL="3047709" indent="0">
              <a:buNone/>
              <a:defRPr sz="800"/>
            </a:lvl8pPr>
            <a:lvl9pPr marL="348309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14271" y="0"/>
            <a:ext cx="10760027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941347" y="-21510"/>
            <a:ext cx="3985709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7" tIns="43539" rIns="87077" bIns="43539"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5036523" y="-21509"/>
            <a:ext cx="3797301" cy="6239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7" tIns="43539" rIns="87077" bIns="43539"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81037" y="601886"/>
            <a:ext cx="3859112" cy="5648446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7" tIns="43539" rIns="87077" bIns="43539"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5038464" y="6088284"/>
            <a:ext cx="3797301" cy="817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7" tIns="43539" rIns="87077" bIns="43539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8961" y="2660905"/>
            <a:ext cx="3576066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88977" y="693797"/>
            <a:ext cx="3639593" cy="5468112"/>
          </a:xfrm>
        </p:spPr>
        <p:txBody>
          <a:bodyPr/>
          <a:lstStyle>
            <a:lvl1pPr marL="0" indent="0">
              <a:buNone/>
              <a:defRPr sz="3000">
                <a:solidFill>
                  <a:schemeClr val="accent1"/>
                </a:solidFill>
              </a:defRPr>
            </a:lvl1pPr>
            <a:lvl2pPr marL="435387" indent="0">
              <a:buNone/>
              <a:defRPr sz="2800"/>
            </a:lvl2pPr>
            <a:lvl3pPr marL="870774" indent="0">
              <a:buNone/>
              <a:defRPr sz="2300"/>
            </a:lvl3pPr>
            <a:lvl4pPr marL="1306161" indent="0">
              <a:buNone/>
              <a:defRPr sz="1900"/>
            </a:lvl4pPr>
            <a:lvl5pPr marL="1741548" indent="0">
              <a:buNone/>
              <a:defRPr sz="1900"/>
            </a:lvl5pPr>
            <a:lvl6pPr marL="2176935" indent="0">
              <a:buNone/>
              <a:defRPr sz="1900"/>
            </a:lvl6pPr>
            <a:lvl7pPr marL="2612322" indent="0">
              <a:buNone/>
              <a:defRPr sz="1900"/>
            </a:lvl7pPr>
            <a:lvl8pPr marL="3047709" indent="0">
              <a:buNone/>
              <a:defRPr sz="1900"/>
            </a:lvl8pPr>
            <a:lvl9pPr marL="3483096" indent="0">
              <a:buNone/>
              <a:defRPr sz="19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29186" y="4133089"/>
            <a:ext cx="3575621" cy="1519562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rgbClr val="424242"/>
                </a:solidFill>
              </a:defRPr>
            </a:lvl1pPr>
            <a:lvl2pPr marL="435387" indent="0">
              <a:buNone/>
              <a:defRPr sz="1100"/>
            </a:lvl2pPr>
            <a:lvl3pPr marL="870774" indent="0">
              <a:buNone/>
              <a:defRPr sz="1100"/>
            </a:lvl3pPr>
            <a:lvl4pPr marL="1306161" indent="0">
              <a:buNone/>
              <a:defRPr sz="800"/>
            </a:lvl4pPr>
            <a:lvl5pPr marL="1741548" indent="0">
              <a:buNone/>
              <a:defRPr sz="800"/>
            </a:lvl5pPr>
            <a:lvl6pPr marL="2176935" indent="0">
              <a:buNone/>
              <a:defRPr sz="800"/>
            </a:lvl6pPr>
            <a:lvl7pPr marL="2612322" indent="0">
              <a:buNone/>
              <a:defRPr sz="800"/>
            </a:lvl7pPr>
            <a:lvl8pPr marL="3047709" indent="0">
              <a:buNone/>
              <a:defRPr sz="800"/>
            </a:lvl8pPr>
            <a:lvl9pPr marL="348309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029F-FA6B-4A89-9A06-2D9FD6FA1D5F}" type="datetimeFigureOut">
              <a:rPr lang="fa-IR" smtClean="0"/>
              <a:t>04/17/1437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28235" y="5724841"/>
            <a:ext cx="3784803" cy="365126"/>
          </a:xfrm>
        </p:spPr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764-A25A-420D-8403-2607030EED5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30198" y="0"/>
            <a:ext cx="10760027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95303" y="333492"/>
            <a:ext cx="8915401" cy="61856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7" tIns="43539" rIns="87077" bIns="43539"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941347" y="-21510"/>
            <a:ext cx="3985709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7" tIns="43539" rIns="87077" bIns="43539"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5036523" y="-21509"/>
            <a:ext cx="3797301" cy="6239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7" tIns="43539" rIns="87077" bIns="43539"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452" y="1027668"/>
            <a:ext cx="7610138" cy="1143000"/>
          </a:xfrm>
          <a:prstGeom prst="rect">
            <a:avLst/>
          </a:prstGeom>
        </p:spPr>
        <p:txBody>
          <a:bodyPr vert="horz" lIns="87077" tIns="43539" rIns="87077" bIns="4353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452" y="2323656"/>
            <a:ext cx="7342094" cy="3508977"/>
          </a:xfrm>
          <a:prstGeom prst="rect">
            <a:avLst/>
          </a:prstGeom>
        </p:spPr>
        <p:txBody>
          <a:bodyPr vert="horz" lIns="87077" tIns="43539" rIns="87077" bIns="435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7174" y="224496"/>
            <a:ext cx="2311400" cy="365126"/>
          </a:xfrm>
          <a:prstGeom prst="rect">
            <a:avLst/>
          </a:prstGeom>
        </p:spPr>
        <p:txBody>
          <a:bodyPr vert="horz" lIns="87077" tIns="43539" rIns="87077" bIns="43539" rtlCol="0" anchor="ctr"/>
          <a:lstStyle>
            <a:lvl1pPr algn="r">
              <a:defRPr sz="1100">
                <a:solidFill>
                  <a:srgbClr val="FEFEFE"/>
                </a:solidFill>
              </a:defRPr>
            </a:lvl1pPr>
          </a:lstStyle>
          <a:p>
            <a:fld id="{058F029F-FA6B-4A89-9A06-2D9FD6FA1D5F}" type="datetimeFigureOut">
              <a:rPr lang="fa-IR" smtClean="0"/>
              <a:t>04/17/1437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28234" y="5852165"/>
            <a:ext cx="3793998" cy="365126"/>
          </a:xfrm>
          <a:prstGeom prst="rect">
            <a:avLst/>
          </a:prstGeom>
        </p:spPr>
        <p:txBody>
          <a:bodyPr vert="horz" lIns="87077" tIns="43539" rIns="87077" bIns="43539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36522" y="224496"/>
            <a:ext cx="1443168" cy="365126"/>
          </a:xfrm>
          <a:prstGeom prst="rect">
            <a:avLst/>
          </a:prstGeom>
        </p:spPr>
        <p:txBody>
          <a:bodyPr vert="horz" lIns="87077" tIns="43539" rIns="87077" bIns="43539" rtlCol="0" anchor="ctr"/>
          <a:lstStyle>
            <a:lvl1pPr algn="l">
              <a:defRPr sz="1100">
                <a:solidFill>
                  <a:srgbClr val="FEFEFE"/>
                </a:solidFill>
              </a:defRPr>
            </a:lvl1pPr>
          </a:lstStyle>
          <a:p>
            <a:fld id="{79B5D764-A25A-420D-8403-2607030EED5C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70774" rtl="1" eaLnBrk="1" latinLnBrk="0" hangingPunct="1">
        <a:spcBef>
          <a:spcPct val="0"/>
        </a:spcBef>
        <a:buNone/>
        <a:defRPr sz="38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26540" indent="-261232" algn="r" defTabSz="870774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>
          <a:solidFill>
            <a:schemeClr val="tx2"/>
          </a:solidFill>
          <a:latin typeface="+mn-lt"/>
          <a:ea typeface="+mn-ea"/>
          <a:cs typeface="+mn-cs"/>
        </a:defRPr>
      </a:lvl1pPr>
      <a:lvl2pPr marL="609542" indent="-261232" algn="r" defTabSz="870774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870774" indent="-217693" algn="r" defTabSz="870774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00" kern="1200">
          <a:solidFill>
            <a:schemeClr val="tx2"/>
          </a:solidFill>
          <a:latin typeface="+mn-lt"/>
          <a:ea typeface="+mn-ea"/>
          <a:cs typeface="+mn-cs"/>
        </a:defRPr>
      </a:lvl3pPr>
      <a:lvl4pPr marL="1071051" indent="-217693" algn="r" defTabSz="870774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262622" indent="-217693" algn="r" defTabSz="870774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445485" indent="-217693" algn="r" defTabSz="870774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300" kern="1200">
          <a:solidFill>
            <a:schemeClr val="tx2"/>
          </a:solidFill>
          <a:latin typeface="+mn-lt"/>
          <a:ea typeface="+mn-ea"/>
          <a:cs typeface="+mn-cs"/>
        </a:defRPr>
      </a:lvl6pPr>
      <a:lvl7pPr marL="1637054" indent="-217693" algn="r" defTabSz="870774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300" kern="1200">
          <a:solidFill>
            <a:schemeClr val="tx2"/>
          </a:solidFill>
          <a:latin typeface="+mn-lt"/>
          <a:ea typeface="+mn-ea"/>
          <a:cs typeface="+mn-cs"/>
        </a:defRPr>
      </a:lvl7pPr>
      <a:lvl8pPr marL="1828625" indent="-217693" algn="r" defTabSz="870774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300" kern="1200">
          <a:solidFill>
            <a:schemeClr val="tx2"/>
          </a:solidFill>
          <a:latin typeface="+mn-lt"/>
          <a:ea typeface="+mn-ea"/>
          <a:cs typeface="+mn-cs"/>
        </a:defRPr>
      </a:lvl8pPr>
      <a:lvl9pPr marL="2020196" indent="-217693" algn="r" defTabSz="870774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3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870774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5387" algn="r" defTabSz="870774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0774" algn="r" defTabSz="870774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6161" algn="r" defTabSz="870774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1548" algn="r" defTabSz="870774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6935" algn="r" defTabSz="870774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2322" algn="r" defTabSz="870774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7709" algn="r" defTabSz="870774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3096" algn="r" defTabSz="870774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7725"/>
            <a:ext cx="9705528" cy="5427597"/>
          </a:xfrm>
          <a:prstGeom prst="rect">
            <a:avLst/>
          </a:prstGeom>
          <a:noFill/>
        </p:spPr>
        <p:txBody>
          <a:bodyPr wrap="square" lIns="193505" tIns="96753" rIns="193505" bIns="96753">
            <a:spAutoFit/>
          </a:bodyPr>
          <a:lstStyle/>
          <a:p>
            <a:pPr algn="just"/>
            <a:r>
              <a:rPr lang="fa-IR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 تنظيم كردن قالب اسلايد</a:t>
            </a:r>
          </a:p>
          <a:p>
            <a:pPr algn="just"/>
            <a:endParaRPr lang="fa-IR" sz="2000" b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fa-IR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از تب </a:t>
            </a:r>
            <a:r>
              <a:rPr lang="en-US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Design، </a:t>
            </a:r>
            <a:r>
              <a:rPr lang="fa-IR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قسمت </a:t>
            </a:r>
            <a:r>
              <a:rPr lang="en-US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Page Setup</a:t>
            </a:r>
            <a:r>
              <a:rPr lang="fa-IR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 گزينه </a:t>
            </a: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Page Setup </a:t>
            </a:r>
            <a:r>
              <a:rPr lang="fa-IR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را انتخاب نماييد تا </a:t>
            </a:r>
            <a:r>
              <a:rPr lang="fa-IR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پنجره آن </a:t>
            </a:r>
            <a:r>
              <a:rPr lang="fa-IR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باز شود</a:t>
            </a:r>
            <a:r>
              <a:rPr lang="fa-IR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.</a:t>
            </a:r>
          </a:p>
          <a:p>
            <a:pPr marL="285750" indent="-285750" algn="just">
              <a:buFont typeface="Arial" charset="0"/>
              <a:buChar char="•"/>
            </a:pPr>
            <a:endParaRPr lang="fa-IR" sz="2000" b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  <a:p>
            <a:pPr algn="just"/>
            <a:r>
              <a:rPr lang="fa-IR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*در </a:t>
            </a:r>
            <a:r>
              <a:rPr lang="fa-IR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قسمت </a:t>
            </a: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Slides Sized For </a:t>
            </a:r>
            <a:r>
              <a:rPr lang="fa-IR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بر روي فلش رو به پايين سمت راست كليك كنيد و اندازه كاغذ مورد نظر را  انتخاب نماييد</a:t>
            </a:r>
            <a:r>
              <a:rPr lang="fa-IR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.</a:t>
            </a:r>
          </a:p>
          <a:p>
            <a:pPr algn="just"/>
            <a:endParaRPr lang="fa-IR" sz="2000" b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  <a:p>
            <a:pPr algn="just"/>
            <a:r>
              <a:rPr lang="en-US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*</a:t>
            </a:r>
            <a:r>
              <a:rPr lang="fa-IR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اگر </a:t>
            </a:r>
            <a:r>
              <a:rPr lang="fa-IR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مي خواهيد شماره گذاري اسلايدها با عددي به جز شماره 1 شروع شود، در كادر </a:t>
            </a: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Number Slides From </a:t>
            </a:r>
            <a:r>
              <a:rPr lang="fa-IR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يك عدد جديد وارد كنيد.</a:t>
            </a:r>
          </a:p>
          <a:p>
            <a:pPr algn="just"/>
            <a:endParaRPr lang="fa-IR" sz="2000" b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  <a:p>
            <a:pPr algn="just"/>
            <a:r>
              <a:rPr lang="en-US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*</a:t>
            </a:r>
            <a:r>
              <a:rPr lang="fa-IR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در </a:t>
            </a:r>
            <a:r>
              <a:rPr lang="fa-IR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قسمت </a:t>
            </a: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Orientation </a:t>
            </a:r>
            <a:r>
              <a:rPr lang="fa-IR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موقعيت اسلايدها را در كادر </a:t>
            </a:r>
            <a:r>
              <a:rPr lang="en-US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   Slides </a:t>
            </a:r>
            <a:r>
              <a:rPr lang="fa-IR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مشخص نماييد كه مي توانند به صورت </a:t>
            </a:r>
            <a:r>
              <a:rPr lang="fa-IR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عمودي </a:t>
            </a:r>
            <a:r>
              <a:rPr lang="en-US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Portrait</a:t>
            </a:r>
            <a:r>
              <a:rPr lang="fa-IR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يا </a:t>
            </a:r>
            <a:r>
              <a:rPr lang="en-US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Landscape </a:t>
            </a:r>
            <a:r>
              <a:rPr lang="fa-IR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 افقي </a:t>
            </a:r>
            <a:r>
              <a:rPr lang="fa-IR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باشند.</a:t>
            </a:r>
          </a:p>
          <a:p>
            <a:pPr algn="just"/>
            <a:endParaRPr lang="fa-IR" sz="2000" b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  <a:p>
            <a:pPr algn="just"/>
            <a:r>
              <a:rPr lang="fa-IR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*در </a:t>
            </a:r>
            <a:r>
              <a:rPr lang="fa-IR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قسمت </a:t>
            </a: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Notes </a:t>
            </a:r>
            <a:r>
              <a:rPr lang="fa-IR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و </a:t>
            </a: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Handouts &amp; Outline </a:t>
            </a:r>
            <a:r>
              <a:rPr lang="fa-IR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موقعيت يادداشتها، بروشورها و چكيده مطالب را مي توانيد انتخاب نماييد.</a:t>
            </a:r>
          </a:p>
          <a:p>
            <a:pPr algn="just"/>
            <a:endParaRPr lang="fa-IR" sz="2000" b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  <a:p>
            <a:pPr algn="just"/>
            <a:r>
              <a:rPr lang="fa-IR" sz="20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* </a:t>
            </a:r>
            <a:r>
              <a:rPr lang="fa-IR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براي اعمال تغييرات هم روي </a:t>
            </a: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Ok </a:t>
            </a:r>
            <a:r>
              <a:rPr lang="fa-IR" sz="20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كليك نماييد.</a:t>
            </a:r>
            <a:endParaRPr lang="en-US" sz="2000" b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6269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7725"/>
            <a:ext cx="9705528" cy="3211606"/>
          </a:xfrm>
          <a:prstGeom prst="rect">
            <a:avLst/>
          </a:prstGeom>
          <a:noFill/>
        </p:spPr>
        <p:txBody>
          <a:bodyPr wrap="square" lIns="193505" tIns="96753" rIns="193505" bIns="96753">
            <a:spAutoFit/>
          </a:bodyPr>
          <a:lstStyle/>
          <a:p>
            <a:pPr algn="just"/>
            <a:r>
              <a:rPr lang="fa-IR" sz="3600" b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 </a:t>
            </a:r>
            <a:r>
              <a:rPr lang="fa-IR" sz="36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تنظیمات قالب و پس زمینه اسلاید:</a:t>
            </a:r>
          </a:p>
          <a:p>
            <a:pPr algn="just"/>
            <a:endParaRPr lang="fa-IR" sz="2000" b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  <a:p>
            <a:pPr algn="l"/>
            <a:endParaRPr lang="en-US" sz="2000" b="1" dirty="0" smtClean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  <a:p>
            <a:pPr algn="just"/>
            <a:endParaRPr lang="fa-IR" sz="2000" b="1" dirty="0" smtClean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  <a:p>
            <a:pPr algn="just"/>
            <a:endParaRPr lang="fa-IR" sz="2000" b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  <a:p>
            <a:pPr algn="just"/>
            <a:endParaRPr lang="fa-IR" sz="2000" b="1" dirty="0" smtClean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  <a:p>
            <a:pPr algn="just"/>
            <a:endParaRPr lang="fa-IR" sz="2000" b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  <a:p>
            <a:pPr algn="just"/>
            <a:endParaRPr lang="fa-IR" sz="2000" b="1" dirty="0" smtClean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  <a:p>
            <a:pPr algn="just"/>
            <a:endParaRPr lang="en-US" sz="2000" b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2662497" y="2062241"/>
            <a:ext cx="504056" cy="1800200"/>
          </a:xfrm>
          <a:prstGeom prst="leftBrac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Rectangle 3"/>
          <p:cNvSpPr/>
          <p:nvPr/>
        </p:nvSpPr>
        <p:spPr>
          <a:xfrm>
            <a:off x="3310267" y="1757310"/>
            <a:ext cx="21403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Themes</a:t>
            </a:r>
            <a:endParaRPr lang="en-US" sz="4000" b="1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50768" y="3513202"/>
            <a:ext cx="31341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Background</a:t>
            </a:r>
            <a:endParaRPr lang="en-US" sz="4000" b="1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8504" y="2608398"/>
            <a:ext cx="21739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Desing</a:t>
            </a:r>
            <a:r>
              <a:rPr lang="en-US" sz="4000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/</a:t>
            </a:r>
            <a:endParaRPr lang="en-US" sz="4000" b="1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29521" y="1767009"/>
            <a:ext cx="22573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4000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itchFamily="2" charset="-78"/>
              </a:rPr>
              <a:t>قالب اسلاید</a:t>
            </a:r>
            <a:endParaRPr lang="en-US" sz="4000" b="1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24849" y="3476876"/>
            <a:ext cx="31806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4000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itchFamily="2" charset="-78"/>
              </a:rPr>
              <a:t>پس زمینه اسلاید</a:t>
            </a:r>
            <a:endParaRPr lang="en-US" sz="4000" b="1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261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EE8C69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</TotalTime>
  <Words>148</Words>
  <Application>Microsoft Office PowerPoint</Application>
  <PresentationFormat>A4 Paper (210x297 mm)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 Ali a</dc:creator>
  <cp:lastModifiedBy>Ya Ali a</cp:lastModifiedBy>
  <cp:revision>9</cp:revision>
  <dcterms:created xsi:type="dcterms:W3CDTF">2016-01-27T03:47:25Z</dcterms:created>
  <dcterms:modified xsi:type="dcterms:W3CDTF">2016-01-27T05:13:04Z</dcterms:modified>
</cp:coreProperties>
</file>