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3.xml" ContentType="application/vnd.openxmlformats-officedocument.drawingml.diagramData+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sldIdLst>
    <p:sldId id="262" r:id="rId5"/>
    <p:sldId id="257" r:id="rId6"/>
    <p:sldId id="263" r:id="rId7"/>
    <p:sldId id="258" r:id="rId8"/>
    <p:sldId id="266" r:id="rId9"/>
    <p:sldId id="267" r:id="rId10"/>
    <p:sldId id="268" r:id="rId11"/>
    <p:sldId id="264" r:id="rId12"/>
    <p:sldId id="259" r:id="rId13"/>
    <p:sldId id="269" r:id="rId14"/>
    <p:sldId id="270" r:id="rId15"/>
    <p:sldId id="271" r:id="rId16"/>
    <p:sldId id="272" r:id="rId17"/>
    <p:sldId id="273" r:id="rId18"/>
    <p:sldId id="256" r:id="rId19"/>
    <p:sldId id="260" r:id="rId20"/>
    <p:sldId id="276" r:id="rId21"/>
    <p:sldId id="277" r:id="rId22"/>
    <p:sldId id="279" r:id="rId23"/>
    <p:sldId id="265" r:id="rId24"/>
    <p:sldId id="261" r:id="rId25"/>
    <p:sldId id="275" r:id="rId26"/>
    <p:sldId id="274" r:id="rId27"/>
    <p:sldId id="28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576" autoAdjust="0"/>
  </p:normalViewPr>
  <p:slideViewPr>
    <p:cSldViewPr>
      <p:cViewPr varScale="1">
        <p:scale>
          <a:sx n="73" d="100"/>
          <a:sy n="73" d="100"/>
        </p:scale>
        <p:origin x="-107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slide" Target="../slides/slide9.xml"/><Relationship Id="rId1" Type="http://schemas.openxmlformats.org/officeDocument/2006/relationships/slide" Target="../slides/slide4.xml"/><Relationship Id="rId4"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3C4EF6-C071-4A7F-929E-C1019684215B}" type="doc">
      <dgm:prSet loTypeId="urn:microsoft.com/office/officeart/2005/8/layout/list1" loCatId="list" qsTypeId="urn:microsoft.com/office/officeart/2005/8/quickstyle/3d2" qsCatId="3D" csTypeId="urn:microsoft.com/office/officeart/2005/8/colors/colorful5" csCatId="colorful" phldr="1"/>
      <dgm:spPr/>
      <dgm:t>
        <a:bodyPr/>
        <a:lstStyle/>
        <a:p>
          <a:endParaRPr lang="en-US"/>
        </a:p>
      </dgm:t>
    </dgm:pt>
    <dgm:pt modelId="{9C176DC5-DF47-4BEC-BD8D-31666A346AA7}">
      <dgm:prSet phldrT="[Text]" custT="1"/>
      <dgm:spPr/>
      <dgm:t>
        <a:bodyPr/>
        <a:lstStyle/>
        <a:p>
          <a:r>
            <a:rPr lang="fa-IR" sz="2000" u="none" dirty="0" smtClean="0">
              <a:effectLst>
                <a:outerShdw blurRad="38100" dist="38100" dir="2700000" algn="tl">
                  <a:srgbClr val="000000">
                    <a:alpha val="43137"/>
                  </a:srgbClr>
                </a:outerShdw>
              </a:effectLst>
              <a:cs typeface="B Titr" pitchFamily="2" charset="-78"/>
              <a:hlinkClick xmlns:r="http://schemas.openxmlformats.org/officeDocument/2006/relationships" r:id="rId1" action="ppaction://hlinksldjump"/>
            </a:rPr>
            <a:t>منطق علمی عدالت پژوهی</a:t>
          </a:r>
          <a:endParaRPr lang="en-US" sz="2000" u="none" dirty="0">
            <a:effectLst>
              <a:outerShdw blurRad="38100" dist="38100" dir="2700000" algn="tl">
                <a:srgbClr val="000000">
                  <a:alpha val="43137"/>
                </a:srgbClr>
              </a:outerShdw>
            </a:effectLst>
            <a:cs typeface="B Titr" pitchFamily="2" charset="-78"/>
          </a:endParaRPr>
        </a:p>
      </dgm:t>
    </dgm:pt>
    <dgm:pt modelId="{DADF38B5-2C45-40D5-B8CC-A02BA5031B8A}" type="parTrans" cxnId="{180DA25C-1BD1-4CD3-8D2C-A666E7DFCEBB}">
      <dgm:prSet/>
      <dgm:spPr/>
      <dgm:t>
        <a:bodyPr/>
        <a:lstStyle/>
        <a:p>
          <a:endParaRPr lang="en-US" sz="2000" u="none">
            <a:solidFill>
              <a:schemeClr val="bg1"/>
            </a:solidFill>
            <a:effectLst>
              <a:outerShdw blurRad="38100" dist="38100" dir="2700000" algn="tl">
                <a:srgbClr val="000000">
                  <a:alpha val="43137"/>
                </a:srgbClr>
              </a:outerShdw>
            </a:effectLst>
            <a:cs typeface="B Titr" pitchFamily="2" charset="-78"/>
          </a:endParaRPr>
        </a:p>
      </dgm:t>
    </dgm:pt>
    <dgm:pt modelId="{753D9100-19AE-40F8-ACB0-A85D64B6EBBB}" type="sibTrans" cxnId="{180DA25C-1BD1-4CD3-8D2C-A666E7DFCEBB}">
      <dgm:prSet/>
      <dgm:spPr/>
      <dgm:t>
        <a:bodyPr/>
        <a:lstStyle/>
        <a:p>
          <a:endParaRPr lang="en-US" sz="2000" u="none">
            <a:solidFill>
              <a:schemeClr val="bg1"/>
            </a:solidFill>
            <a:effectLst>
              <a:outerShdw blurRad="38100" dist="38100" dir="2700000" algn="tl">
                <a:srgbClr val="000000">
                  <a:alpha val="43137"/>
                </a:srgbClr>
              </a:outerShdw>
            </a:effectLst>
            <a:cs typeface="B Titr" pitchFamily="2" charset="-78"/>
          </a:endParaRPr>
        </a:p>
      </dgm:t>
    </dgm:pt>
    <dgm:pt modelId="{162B14E7-275C-472F-84CB-1AAC615B1B30}">
      <dgm:prSet phldrT="[Text]" custT="1"/>
      <dgm:spPr/>
      <dgm:t>
        <a:bodyPr/>
        <a:lstStyle/>
        <a:p>
          <a:r>
            <a:rPr lang="fa-IR" sz="2000" u="none" smtClean="0">
              <a:effectLst>
                <a:outerShdw blurRad="38100" dist="38100" dir="2700000" algn="tl">
                  <a:srgbClr val="000000">
                    <a:alpha val="43137"/>
                  </a:srgbClr>
                </a:outerShdw>
              </a:effectLst>
              <a:cs typeface="B Titr" pitchFamily="2" charset="-78"/>
              <a:hlinkClick xmlns:r="http://schemas.openxmlformats.org/officeDocument/2006/relationships" r:id="rId2" action="ppaction://hlinksldjump"/>
            </a:rPr>
            <a:t>منطق عملی عدالت پژوهی و پیاز عمل</a:t>
          </a:r>
          <a:endParaRPr lang="en-US" sz="2000" u="none" dirty="0">
            <a:effectLst>
              <a:outerShdw blurRad="38100" dist="38100" dir="2700000" algn="tl">
                <a:srgbClr val="000000">
                  <a:alpha val="43137"/>
                </a:srgbClr>
              </a:outerShdw>
            </a:effectLst>
            <a:cs typeface="B Titr" pitchFamily="2" charset="-78"/>
          </a:endParaRPr>
        </a:p>
      </dgm:t>
    </dgm:pt>
    <dgm:pt modelId="{36D85237-781E-4C8F-BCF8-4150B7A46D43}" type="parTrans" cxnId="{3E72A7B2-F64D-4153-B420-8A9BDC543407}">
      <dgm:prSet/>
      <dgm:spPr/>
      <dgm:t>
        <a:bodyPr/>
        <a:lstStyle/>
        <a:p>
          <a:endParaRPr lang="en-US" sz="2000" u="none">
            <a:solidFill>
              <a:schemeClr val="bg1"/>
            </a:solidFill>
            <a:effectLst>
              <a:outerShdw blurRad="38100" dist="38100" dir="2700000" algn="tl">
                <a:srgbClr val="000000">
                  <a:alpha val="43137"/>
                </a:srgbClr>
              </a:outerShdw>
            </a:effectLst>
            <a:cs typeface="B Titr" pitchFamily="2" charset="-78"/>
          </a:endParaRPr>
        </a:p>
      </dgm:t>
    </dgm:pt>
    <dgm:pt modelId="{865048E1-56C8-4352-9343-24413BE9749B}" type="sibTrans" cxnId="{3E72A7B2-F64D-4153-B420-8A9BDC543407}">
      <dgm:prSet/>
      <dgm:spPr/>
      <dgm:t>
        <a:bodyPr/>
        <a:lstStyle/>
        <a:p>
          <a:endParaRPr lang="en-US" sz="2000" u="none">
            <a:solidFill>
              <a:schemeClr val="bg1"/>
            </a:solidFill>
            <a:effectLst>
              <a:outerShdw blurRad="38100" dist="38100" dir="2700000" algn="tl">
                <a:srgbClr val="000000">
                  <a:alpha val="43137"/>
                </a:srgbClr>
              </a:outerShdw>
            </a:effectLst>
            <a:cs typeface="B Titr" pitchFamily="2" charset="-78"/>
          </a:endParaRPr>
        </a:p>
      </dgm:t>
    </dgm:pt>
    <dgm:pt modelId="{0F1B8564-E746-422B-880D-BA89D3AD982E}">
      <dgm:prSet phldrT="[Text]" custT="1"/>
      <dgm:spPr/>
      <dgm:t>
        <a:bodyPr/>
        <a:lstStyle/>
        <a:p>
          <a:r>
            <a:rPr lang="fa-IR" sz="2000" u="none" smtClean="0">
              <a:effectLst>
                <a:outerShdw blurRad="38100" dist="38100" dir="2700000" algn="tl">
                  <a:srgbClr val="000000">
                    <a:alpha val="43137"/>
                  </a:srgbClr>
                </a:outerShdw>
              </a:effectLst>
              <a:cs typeface="B Titr" pitchFamily="2" charset="-78"/>
              <a:hlinkClick xmlns:r="http://schemas.openxmlformats.org/officeDocument/2006/relationships" r:id="rId3" action="ppaction://hlinksldjump"/>
            </a:rPr>
            <a:t>الگوریتم حل مساله در عدالت اجتماعی</a:t>
          </a:r>
          <a:endParaRPr lang="fa-IR" sz="2000" u="none" dirty="0" smtClean="0">
            <a:effectLst>
              <a:outerShdw blurRad="38100" dist="38100" dir="2700000" algn="tl">
                <a:srgbClr val="000000">
                  <a:alpha val="43137"/>
                </a:srgbClr>
              </a:outerShdw>
            </a:effectLst>
            <a:cs typeface="B Titr" pitchFamily="2" charset="-78"/>
          </a:endParaRPr>
        </a:p>
      </dgm:t>
    </dgm:pt>
    <dgm:pt modelId="{E8756302-2409-4D19-8551-D035AEC53F20}" type="parTrans" cxnId="{E1453E57-7EFA-4A65-8319-D1B8C211136C}">
      <dgm:prSet/>
      <dgm:spPr/>
      <dgm:t>
        <a:bodyPr/>
        <a:lstStyle/>
        <a:p>
          <a:endParaRPr lang="en-US" sz="2000" u="none">
            <a:solidFill>
              <a:schemeClr val="bg1"/>
            </a:solidFill>
            <a:effectLst>
              <a:outerShdw blurRad="38100" dist="38100" dir="2700000" algn="tl">
                <a:srgbClr val="000000">
                  <a:alpha val="43137"/>
                </a:srgbClr>
              </a:outerShdw>
            </a:effectLst>
            <a:cs typeface="B Titr" pitchFamily="2" charset="-78"/>
          </a:endParaRPr>
        </a:p>
      </dgm:t>
    </dgm:pt>
    <dgm:pt modelId="{1342663C-63D5-404E-8B9C-21CD86D69BF0}" type="sibTrans" cxnId="{E1453E57-7EFA-4A65-8319-D1B8C211136C}">
      <dgm:prSet/>
      <dgm:spPr/>
      <dgm:t>
        <a:bodyPr/>
        <a:lstStyle/>
        <a:p>
          <a:endParaRPr lang="en-US" sz="2000" u="none">
            <a:solidFill>
              <a:schemeClr val="bg1"/>
            </a:solidFill>
            <a:effectLst>
              <a:outerShdw blurRad="38100" dist="38100" dir="2700000" algn="tl">
                <a:srgbClr val="000000">
                  <a:alpha val="43137"/>
                </a:srgbClr>
              </a:outerShdw>
            </a:effectLst>
            <a:cs typeface="B Titr" pitchFamily="2" charset="-78"/>
          </a:endParaRPr>
        </a:p>
      </dgm:t>
    </dgm:pt>
    <dgm:pt modelId="{B6FCF80C-810C-4604-8FED-5A6ED15D7609}">
      <dgm:prSet phldrT="[Text]" custT="1"/>
      <dgm:spPr/>
      <dgm:t>
        <a:bodyPr/>
        <a:lstStyle/>
        <a:p>
          <a:r>
            <a:rPr lang="fa-IR" sz="2000" u="none" smtClean="0">
              <a:effectLst>
                <a:outerShdw blurRad="38100" dist="38100" dir="2700000" algn="tl">
                  <a:srgbClr val="000000">
                    <a:alpha val="43137"/>
                  </a:srgbClr>
                </a:outerShdw>
              </a:effectLst>
              <a:cs typeface="B Titr" pitchFamily="2" charset="-78"/>
              <a:hlinkClick xmlns:r="http://schemas.openxmlformats.org/officeDocument/2006/relationships" r:id="rId4" action="ppaction://hlinksldjump"/>
            </a:rPr>
            <a:t>نسبت الگوریتم حل مساله و نظام سازی حاکمیتی عدالت اجتماعی</a:t>
          </a:r>
          <a:endParaRPr lang="fa-IR" sz="2000" u="none" dirty="0" smtClean="0">
            <a:effectLst>
              <a:outerShdw blurRad="38100" dist="38100" dir="2700000" algn="tl">
                <a:srgbClr val="000000">
                  <a:alpha val="43137"/>
                </a:srgbClr>
              </a:outerShdw>
            </a:effectLst>
            <a:cs typeface="B Titr" pitchFamily="2" charset="-78"/>
          </a:endParaRPr>
        </a:p>
      </dgm:t>
    </dgm:pt>
    <dgm:pt modelId="{39C4961B-C12B-4923-AA02-BDA189D4F2EC}" type="parTrans" cxnId="{8FB945A1-E68D-4B03-B622-1F73DF5A7930}">
      <dgm:prSet/>
      <dgm:spPr/>
      <dgm:t>
        <a:bodyPr/>
        <a:lstStyle/>
        <a:p>
          <a:endParaRPr lang="en-US" sz="2000" u="none">
            <a:solidFill>
              <a:schemeClr val="bg1"/>
            </a:solidFill>
            <a:effectLst>
              <a:outerShdw blurRad="38100" dist="38100" dir="2700000" algn="tl">
                <a:srgbClr val="000000">
                  <a:alpha val="43137"/>
                </a:srgbClr>
              </a:outerShdw>
            </a:effectLst>
            <a:cs typeface="B Titr" pitchFamily="2" charset="-78"/>
          </a:endParaRPr>
        </a:p>
      </dgm:t>
    </dgm:pt>
    <dgm:pt modelId="{1FCF3FB3-4733-44B5-859F-8E841476DD38}" type="sibTrans" cxnId="{8FB945A1-E68D-4B03-B622-1F73DF5A7930}">
      <dgm:prSet/>
      <dgm:spPr/>
      <dgm:t>
        <a:bodyPr/>
        <a:lstStyle/>
        <a:p>
          <a:endParaRPr lang="en-US" sz="2000" u="none">
            <a:solidFill>
              <a:schemeClr val="bg1"/>
            </a:solidFill>
            <a:effectLst>
              <a:outerShdw blurRad="38100" dist="38100" dir="2700000" algn="tl">
                <a:srgbClr val="000000">
                  <a:alpha val="43137"/>
                </a:srgbClr>
              </a:outerShdw>
            </a:effectLst>
            <a:cs typeface="B Titr" pitchFamily="2" charset="-78"/>
          </a:endParaRPr>
        </a:p>
      </dgm:t>
    </dgm:pt>
    <dgm:pt modelId="{011C606F-E430-4F9E-B030-7D6DEF9DADA2}" type="pres">
      <dgm:prSet presAssocID="{AD3C4EF6-C071-4A7F-929E-C1019684215B}" presName="linear" presStyleCnt="0">
        <dgm:presLayoutVars>
          <dgm:dir val="rev"/>
          <dgm:animLvl val="lvl"/>
          <dgm:resizeHandles val="exact"/>
        </dgm:presLayoutVars>
      </dgm:prSet>
      <dgm:spPr/>
      <dgm:t>
        <a:bodyPr/>
        <a:lstStyle/>
        <a:p>
          <a:endParaRPr lang="en-US"/>
        </a:p>
      </dgm:t>
    </dgm:pt>
    <dgm:pt modelId="{5C6E2098-6A91-4A67-AAE2-F36527881C7E}" type="pres">
      <dgm:prSet presAssocID="{9C176DC5-DF47-4BEC-BD8D-31666A346AA7}" presName="parentLin" presStyleCnt="0"/>
      <dgm:spPr/>
    </dgm:pt>
    <dgm:pt modelId="{2C3CE684-3311-447D-98F1-76080B370D77}" type="pres">
      <dgm:prSet presAssocID="{9C176DC5-DF47-4BEC-BD8D-31666A346AA7}" presName="parentLeftMargin" presStyleLbl="node1" presStyleIdx="0" presStyleCnt="4"/>
      <dgm:spPr/>
      <dgm:t>
        <a:bodyPr/>
        <a:lstStyle/>
        <a:p>
          <a:endParaRPr lang="en-US"/>
        </a:p>
      </dgm:t>
    </dgm:pt>
    <dgm:pt modelId="{0E42492C-72BE-480B-A555-176715F9EA0F}" type="pres">
      <dgm:prSet presAssocID="{9C176DC5-DF47-4BEC-BD8D-31666A346AA7}" presName="parentText" presStyleLbl="node1" presStyleIdx="0" presStyleCnt="4" custLinFactNeighborX="0" custLinFactNeighborY="-4774">
        <dgm:presLayoutVars>
          <dgm:chMax val="0"/>
          <dgm:bulletEnabled val="1"/>
        </dgm:presLayoutVars>
      </dgm:prSet>
      <dgm:spPr/>
      <dgm:t>
        <a:bodyPr/>
        <a:lstStyle/>
        <a:p>
          <a:endParaRPr lang="en-US"/>
        </a:p>
      </dgm:t>
    </dgm:pt>
    <dgm:pt modelId="{F1E14C13-9325-4044-95AD-5AD0EF4F8D1B}" type="pres">
      <dgm:prSet presAssocID="{9C176DC5-DF47-4BEC-BD8D-31666A346AA7}" presName="negativeSpace" presStyleCnt="0"/>
      <dgm:spPr/>
    </dgm:pt>
    <dgm:pt modelId="{EB3E817B-B1F6-4381-A168-FE750B8A7CBD}" type="pres">
      <dgm:prSet presAssocID="{9C176DC5-DF47-4BEC-BD8D-31666A346AA7}" presName="childText" presStyleLbl="conFgAcc1" presStyleIdx="0" presStyleCnt="4">
        <dgm:presLayoutVars>
          <dgm:bulletEnabled val="1"/>
        </dgm:presLayoutVars>
      </dgm:prSet>
      <dgm:spPr/>
    </dgm:pt>
    <dgm:pt modelId="{40968CDA-A61C-4B03-89D1-99C5A9F8EFAB}" type="pres">
      <dgm:prSet presAssocID="{753D9100-19AE-40F8-ACB0-A85D64B6EBBB}" presName="spaceBetweenRectangles" presStyleCnt="0"/>
      <dgm:spPr/>
    </dgm:pt>
    <dgm:pt modelId="{4B942774-73CA-42AD-BF0A-8B76C42C9CE3}" type="pres">
      <dgm:prSet presAssocID="{162B14E7-275C-472F-84CB-1AAC615B1B30}" presName="parentLin" presStyleCnt="0"/>
      <dgm:spPr/>
    </dgm:pt>
    <dgm:pt modelId="{6818F52F-5B86-4175-B26A-32B5252E27B1}" type="pres">
      <dgm:prSet presAssocID="{162B14E7-275C-472F-84CB-1AAC615B1B30}" presName="parentLeftMargin" presStyleLbl="node1" presStyleIdx="0" presStyleCnt="4"/>
      <dgm:spPr/>
      <dgm:t>
        <a:bodyPr/>
        <a:lstStyle/>
        <a:p>
          <a:endParaRPr lang="en-US"/>
        </a:p>
      </dgm:t>
    </dgm:pt>
    <dgm:pt modelId="{92A97D9A-EA39-4F73-8B63-9885FDC1ACA9}" type="pres">
      <dgm:prSet presAssocID="{162B14E7-275C-472F-84CB-1AAC615B1B30}" presName="parentText" presStyleLbl="node1" presStyleIdx="1" presStyleCnt="4">
        <dgm:presLayoutVars>
          <dgm:chMax val="0"/>
          <dgm:bulletEnabled val="1"/>
        </dgm:presLayoutVars>
      </dgm:prSet>
      <dgm:spPr/>
      <dgm:t>
        <a:bodyPr/>
        <a:lstStyle/>
        <a:p>
          <a:endParaRPr lang="en-US"/>
        </a:p>
      </dgm:t>
    </dgm:pt>
    <dgm:pt modelId="{1E2F1642-64A6-4D84-87BB-6A5588634C97}" type="pres">
      <dgm:prSet presAssocID="{162B14E7-275C-472F-84CB-1AAC615B1B30}" presName="negativeSpace" presStyleCnt="0"/>
      <dgm:spPr/>
    </dgm:pt>
    <dgm:pt modelId="{4D0A0B7D-A2E9-44AC-A211-E5326BF0A948}" type="pres">
      <dgm:prSet presAssocID="{162B14E7-275C-472F-84CB-1AAC615B1B30}" presName="childText" presStyleLbl="conFgAcc1" presStyleIdx="1" presStyleCnt="4">
        <dgm:presLayoutVars>
          <dgm:bulletEnabled val="1"/>
        </dgm:presLayoutVars>
      </dgm:prSet>
      <dgm:spPr/>
    </dgm:pt>
    <dgm:pt modelId="{BC4C034B-0274-4DFC-B3CE-4BC2A1B6940F}" type="pres">
      <dgm:prSet presAssocID="{865048E1-56C8-4352-9343-24413BE9749B}" presName="spaceBetweenRectangles" presStyleCnt="0"/>
      <dgm:spPr/>
    </dgm:pt>
    <dgm:pt modelId="{2A66E1BB-616D-4A53-9F8E-215E79E67A2F}" type="pres">
      <dgm:prSet presAssocID="{0F1B8564-E746-422B-880D-BA89D3AD982E}" presName="parentLin" presStyleCnt="0"/>
      <dgm:spPr/>
    </dgm:pt>
    <dgm:pt modelId="{6F9CA2AF-799C-46BA-8CF8-FB71A0FAAD25}" type="pres">
      <dgm:prSet presAssocID="{0F1B8564-E746-422B-880D-BA89D3AD982E}" presName="parentLeftMargin" presStyleLbl="node1" presStyleIdx="1" presStyleCnt="4"/>
      <dgm:spPr/>
      <dgm:t>
        <a:bodyPr/>
        <a:lstStyle/>
        <a:p>
          <a:endParaRPr lang="en-US"/>
        </a:p>
      </dgm:t>
    </dgm:pt>
    <dgm:pt modelId="{C45E9D06-1193-4A80-85CD-BAB9E64C33DE}" type="pres">
      <dgm:prSet presAssocID="{0F1B8564-E746-422B-880D-BA89D3AD982E}" presName="parentText" presStyleLbl="node1" presStyleIdx="2" presStyleCnt="4">
        <dgm:presLayoutVars>
          <dgm:chMax val="0"/>
          <dgm:bulletEnabled val="1"/>
        </dgm:presLayoutVars>
      </dgm:prSet>
      <dgm:spPr/>
      <dgm:t>
        <a:bodyPr/>
        <a:lstStyle/>
        <a:p>
          <a:endParaRPr lang="en-US"/>
        </a:p>
      </dgm:t>
    </dgm:pt>
    <dgm:pt modelId="{223BEAAB-17F4-482C-8680-6E623E96BB42}" type="pres">
      <dgm:prSet presAssocID="{0F1B8564-E746-422B-880D-BA89D3AD982E}" presName="negativeSpace" presStyleCnt="0"/>
      <dgm:spPr/>
    </dgm:pt>
    <dgm:pt modelId="{4D6A2D46-BAAB-417C-9B51-4D4A87C3F12D}" type="pres">
      <dgm:prSet presAssocID="{0F1B8564-E746-422B-880D-BA89D3AD982E}" presName="childText" presStyleLbl="conFgAcc1" presStyleIdx="2" presStyleCnt="4">
        <dgm:presLayoutVars>
          <dgm:bulletEnabled val="1"/>
        </dgm:presLayoutVars>
      </dgm:prSet>
      <dgm:spPr/>
    </dgm:pt>
    <dgm:pt modelId="{89CADFCF-0B68-407B-8BEF-93B66564D3E6}" type="pres">
      <dgm:prSet presAssocID="{1342663C-63D5-404E-8B9C-21CD86D69BF0}" presName="spaceBetweenRectangles" presStyleCnt="0"/>
      <dgm:spPr/>
    </dgm:pt>
    <dgm:pt modelId="{650CD701-8F73-4621-89EF-7D8C70740DD9}" type="pres">
      <dgm:prSet presAssocID="{B6FCF80C-810C-4604-8FED-5A6ED15D7609}" presName="parentLin" presStyleCnt="0"/>
      <dgm:spPr/>
    </dgm:pt>
    <dgm:pt modelId="{19D344A9-22E5-44FE-B13C-72148A4762F2}" type="pres">
      <dgm:prSet presAssocID="{B6FCF80C-810C-4604-8FED-5A6ED15D7609}" presName="parentLeftMargin" presStyleLbl="node1" presStyleIdx="2" presStyleCnt="4"/>
      <dgm:spPr/>
      <dgm:t>
        <a:bodyPr/>
        <a:lstStyle/>
        <a:p>
          <a:endParaRPr lang="en-US"/>
        </a:p>
      </dgm:t>
    </dgm:pt>
    <dgm:pt modelId="{4BA4F358-8BBD-463E-8048-0823B8166781}" type="pres">
      <dgm:prSet presAssocID="{B6FCF80C-810C-4604-8FED-5A6ED15D7609}" presName="parentText" presStyleLbl="node1" presStyleIdx="3" presStyleCnt="4" custScaleX="134014">
        <dgm:presLayoutVars>
          <dgm:chMax val="0"/>
          <dgm:bulletEnabled val="1"/>
        </dgm:presLayoutVars>
      </dgm:prSet>
      <dgm:spPr/>
      <dgm:t>
        <a:bodyPr/>
        <a:lstStyle/>
        <a:p>
          <a:endParaRPr lang="en-US"/>
        </a:p>
      </dgm:t>
    </dgm:pt>
    <dgm:pt modelId="{186A53A0-34D8-4D3E-8B4B-9B713600E9F4}" type="pres">
      <dgm:prSet presAssocID="{B6FCF80C-810C-4604-8FED-5A6ED15D7609}" presName="negativeSpace" presStyleCnt="0"/>
      <dgm:spPr/>
    </dgm:pt>
    <dgm:pt modelId="{D37214D3-A506-48B2-A887-2824E8A1126B}" type="pres">
      <dgm:prSet presAssocID="{B6FCF80C-810C-4604-8FED-5A6ED15D7609}" presName="childText" presStyleLbl="conFgAcc1" presStyleIdx="3" presStyleCnt="4">
        <dgm:presLayoutVars>
          <dgm:bulletEnabled val="1"/>
        </dgm:presLayoutVars>
      </dgm:prSet>
      <dgm:spPr/>
    </dgm:pt>
  </dgm:ptLst>
  <dgm:cxnLst>
    <dgm:cxn modelId="{147987AD-7F11-4191-98C8-DB22F0CC27D9}" type="presOf" srcId="{9C176DC5-DF47-4BEC-BD8D-31666A346AA7}" destId="{0E42492C-72BE-480B-A555-176715F9EA0F}" srcOrd="1" destOrd="0" presId="urn:microsoft.com/office/officeart/2005/8/layout/list1"/>
    <dgm:cxn modelId="{64133219-9A73-40BE-A342-51B3A6459A83}" type="presOf" srcId="{9C176DC5-DF47-4BEC-BD8D-31666A346AA7}" destId="{2C3CE684-3311-447D-98F1-76080B370D77}" srcOrd="0" destOrd="0" presId="urn:microsoft.com/office/officeart/2005/8/layout/list1"/>
    <dgm:cxn modelId="{5358D532-89C9-4368-9183-5A170D7D9392}" type="presOf" srcId="{B6FCF80C-810C-4604-8FED-5A6ED15D7609}" destId="{19D344A9-22E5-44FE-B13C-72148A4762F2}" srcOrd="0" destOrd="0" presId="urn:microsoft.com/office/officeart/2005/8/layout/list1"/>
    <dgm:cxn modelId="{3E72A7B2-F64D-4153-B420-8A9BDC543407}" srcId="{AD3C4EF6-C071-4A7F-929E-C1019684215B}" destId="{162B14E7-275C-472F-84CB-1AAC615B1B30}" srcOrd="1" destOrd="0" parTransId="{36D85237-781E-4C8F-BCF8-4150B7A46D43}" sibTransId="{865048E1-56C8-4352-9343-24413BE9749B}"/>
    <dgm:cxn modelId="{E1453E57-7EFA-4A65-8319-D1B8C211136C}" srcId="{AD3C4EF6-C071-4A7F-929E-C1019684215B}" destId="{0F1B8564-E746-422B-880D-BA89D3AD982E}" srcOrd="2" destOrd="0" parTransId="{E8756302-2409-4D19-8551-D035AEC53F20}" sibTransId="{1342663C-63D5-404E-8B9C-21CD86D69BF0}"/>
    <dgm:cxn modelId="{058036F7-17AF-40AD-B123-EEECABB58D17}" type="presOf" srcId="{B6FCF80C-810C-4604-8FED-5A6ED15D7609}" destId="{4BA4F358-8BBD-463E-8048-0823B8166781}" srcOrd="1" destOrd="0" presId="urn:microsoft.com/office/officeart/2005/8/layout/list1"/>
    <dgm:cxn modelId="{5DC61B16-A26C-4BCF-B2A3-E2985006BA8F}" type="presOf" srcId="{162B14E7-275C-472F-84CB-1AAC615B1B30}" destId="{6818F52F-5B86-4175-B26A-32B5252E27B1}" srcOrd="0" destOrd="0" presId="urn:microsoft.com/office/officeart/2005/8/layout/list1"/>
    <dgm:cxn modelId="{F1E2604B-9B86-4ECE-84D4-9CAC36BAA8E5}" type="presOf" srcId="{AD3C4EF6-C071-4A7F-929E-C1019684215B}" destId="{011C606F-E430-4F9E-B030-7D6DEF9DADA2}" srcOrd="0" destOrd="0" presId="urn:microsoft.com/office/officeart/2005/8/layout/list1"/>
    <dgm:cxn modelId="{AB1F19AB-DEAF-4E0F-B90C-DE19C6E01791}" type="presOf" srcId="{0F1B8564-E746-422B-880D-BA89D3AD982E}" destId="{C45E9D06-1193-4A80-85CD-BAB9E64C33DE}" srcOrd="1" destOrd="0" presId="urn:microsoft.com/office/officeart/2005/8/layout/list1"/>
    <dgm:cxn modelId="{8FB945A1-E68D-4B03-B622-1F73DF5A7930}" srcId="{AD3C4EF6-C071-4A7F-929E-C1019684215B}" destId="{B6FCF80C-810C-4604-8FED-5A6ED15D7609}" srcOrd="3" destOrd="0" parTransId="{39C4961B-C12B-4923-AA02-BDA189D4F2EC}" sibTransId="{1FCF3FB3-4733-44B5-859F-8E841476DD38}"/>
    <dgm:cxn modelId="{180DA25C-1BD1-4CD3-8D2C-A666E7DFCEBB}" srcId="{AD3C4EF6-C071-4A7F-929E-C1019684215B}" destId="{9C176DC5-DF47-4BEC-BD8D-31666A346AA7}" srcOrd="0" destOrd="0" parTransId="{DADF38B5-2C45-40D5-B8CC-A02BA5031B8A}" sibTransId="{753D9100-19AE-40F8-ACB0-A85D64B6EBBB}"/>
    <dgm:cxn modelId="{34328DD6-48C1-4500-8A51-DB1FD24A38D2}" type="presOf" srcId="{162B14E7-275C-472F-84CB-1AAC615B1B30}" destId="{92A97D9A-EA39-4F73-8B63-9885FDC1ACA9}" srcOrd="1" destOrd="0" presId="urn:microsoft.com/office/officeart/2005/8/layout/list1"/>
    <dgm:cxn modelId="{9A3B8D6A-D11D-49D0-BC9D-373D13A3E7D7}" type="presOf" srcId="{0F1B8564-E746-422B-880D-BA89D3AD982E}" destId="{6F9CA2AF-799C-46BA-8CF8-FB71A0FAAD25}" srcOrd="0" destOrd="0" presId="urn:microsoft.com/office/officeart/2005/8/layout/list1"/>
    <dgm:cxn modelId="{AF4D4BE4-EEA4-42A3-813E-F10CD4373B3C}" type="presParOf" srcId="{011C606F-E430-4F9E-B030-7D6DEF9DADA2}" destId="{5C6E2098-6A91-4A67-AAE2-F36527881C7E}" srcOrd="0" destOrd="0" presId="urn:microsoft.com/office/officeart/2005/8/layout/list1"/>
    <dgm:cxn modelId="{5C81B1B2-88EC-4152-8FE0-16B12355AA01}" type="presParOf" srcId="{5C6E2098-6A91-4A67-AAE2-F36527881C7E}" destId="{2C3CE684-3311-447D-98F1-76080B370D77}" srcOrd="0" destOrd="0" presId="urn:microsoft.com/office/officeart/2005/8/layout/list1"/>
    <dgm:cxn modelId="{5B6AC6ED-5031-49D4-8DB0-A5C6CD53C26E}" type="presParOf" srcId="{5C6E2098-6A91-4A67-AAE2-F36527881C7E}" destId="{0E42492C-72BE-480B-A555-176715F9EA0F}" srcOrd="1" destOrd="0" presId="urn:microsoft.com/office/officeart/2005/8/layout/list1"/>
    <dgm:cxn modelId="{7EB52434-DA87-45DB-9B68-461914E68FA9}" type="presParOf" srcId="{011C606F-E430-4F9E-B030-7D6DEF9DADA2}" destId="{F1E14C13-9325-4044-95AD-5AD0EF4F8D1B}" srcOrd="1" destOrd="0" presId="urn:microsoft.com/office/officeart/2005/8/layout/list1"/>
    <dgm:cxn modelId="{8FC4C0EF-1475-4178-834A-D28DF1C8B145}" type="presParOf" srcId="{011C606F-E430-4F9E-B030-7D6DEF9DADA2}" destId="{EB3E817B-B1F6-4381-A168-FE750B8A7CBD}" srcOrd="2" destOrd="0" presId="urn:microsoft.com/office/officeart/2005/8/layout/list1"/>
    <dgm:cxn modelId="{4B7F4EAB-EEE4-4431-8C0B-FF019CDF001D}" type="presParOf" srcId="{011C606F-E430-4F9E-B030-7D6DEF9DADA2}" destId="{40968CDA-A61C-4B03-89D1-99C5A9F8EFAB}" srcOrd="3" destOrd="0" presId="urn:microsoft.com/office/officeart/2005/8/layout/list1"/>
    <dgm:cxn modelId="{27238AA6-8D3E-4952-BC3A-FA6EEA4C2BA6}" type="presParOf" srcId="{011C606F-E430-4F9E-B030-7D6DEF9DADA2}" destId="{4B942774-73CA-42AD-BF0A-8B76C42C9CE3}" srcOrd="4" destOrd="0" presId="urn:microsoft.com/office/officeart/2005/8/layout/list1"/>
    <dgm:cxn modelId="{D3AF5F8F-51F0-46D6-A816-0209CA33656A}" type="presParOf" srcId="{4B942774-73CA-42AD-BF0A-8B76C42C9CE3}" destId="{6818F52F-5B86-4175-B26A-32B5252E27B1}" srcOrd="0" destOrd="0" presId="urn:microsoft.com/office/officeart/2005/8/layout/list1"/>
    <dgm:cxn modelId="{F69BAEF3-1936-4913-9C54-2257B0273B8B}" type="presParOf" srcId="{4B942774-73CA-42AD-BF0A-8B76C42C9CE3}" destId="{92A97D9A-EA39-4F73-8B63-9885FDC1ACA9}" srcOrd="1" destOrd="0" presId="urn:microsoft.com/office/officeart/2005/8/layout/list1"/>
    <dgm:cxn modelId="{278B5970-D5F7-4C63-86F7-96A0FA295C67}" type="presParOf" srcId="{011C606F-E430-4F9E-B030-7D6DEF9DADA2}" destId="{1E2F1642-64A6-4D84-87BB-6A5588634C97}" srcOrd="5" destOrd="0" presId="urn:microsoft.com/office/officeart/2005/8/layout/list1"/>
    <dgm:cxn modelId="{A09E7C23-F953-4625-9729-90F1C8630DE2}" type="presParOf" srcId="{011C606F-E430-4F9E-B030-7D6DEF9DADA2}" destId="{4D0A0B7D-A2E9-44AC-A211-E5326BF0A948}" srcOrd="6" destOrd="0" presId="urn:microsoft.com/office/officeart/2005/8/layout/list1"/>
    <dgm:cxn modelId="{E5F6B3B4-7705-4374-AF8F-96E835435362}" type="presParOf" srcId="{011C606F-E430-4F9E-B030-7D6DEF9DADA2}" destId="{BC4C034B-0274-4DFC-B3CE-4BC2A1B6940F}" srcOrd="7" destOrd="0" presId="urn:microsoft.com/office/officeart/2005/8/layout/list1"/>
    <dgm:cxn modelId="{41917A92-574B-4500-AEEF-B26B387ED4EE}" type="presParOf" srcId="{011C606F-E430-4F9E-B030-7D6DEF9DADA2}" destId="{2A66E1BB-616D-4A53-9F8E-215E79E67A2F}" srcOrd="8" destOrd="0" presId="urn:microsoft.com/office/officeart/2005/8/layout/list1"/>
    <dgm:cxn modelId="{6241B7F9-75A0-49DD-90EC-CED7CEF444E8}" type="presParOf" srcId="{2A66E1BB-616D-4A53-9F8E-215E79E67A2F}" destId="{6F9CA2AF-799C-46BA-8CF8-FB71A0FAAD25}" srcOrd="0" destOrd="0" presId="urn:microsoft.com/office/officeart/2005/8/layout/list1"/>
    <dgm:cxn modelId="{A308B1FF-35AF-46C6-9A89-4E9A129E79EC}" type="presParOf" srcId="{2A66E1BB-616D-4A53-9F8E-215E79E67A2F}" destId="{C45E9D06-1193-4A80-85CD-BAB9E64C33DE}" srcOrd="1" destOrd="0" presId="urn:microsoft.com/office/officeart/2005/8/layout/list1"/>
    <dgm:cxn modelId="{EDDDEB44-D8E9-44F0-AB59-2548BEAC35F6}" type="presParOf" srcId="{011C606F-E430-4F9E-B030-7D6DEF9DADA2}" destId="{223BEAAB-17F4-482C-8680-6E623E96BB42}" srcOrd="9" destOrd="0" presId="urn:microsoft.com/office/officeart/2005/8/layout/list1"/>
    <dgm:cxn modelId="{34A5C987-CEAF-48FE-A4F5-CA1964E69B02}" type="presParOf" srcId="{011C606F-E430-4F9E-B030-7D6DEF9DADA2}" destId="{4D6A2D46-BAAB-417C-9B51-4D4A87C3F12D}" srcOrd="10" destOrd="0" presId="urn:microsoft.com/office/officeart/2005/8/layout/list1"/>
    <dgm:cxn modelId="{8CAE0616-F393-4983-95E7-F2154A28653C}" type="presParOf" srcId="{011C606F-E430-4F9E-B030-7D6DEF9DADA2}" destId="{89CADFCF-0B68-407B-8BEF-93B66564D3E6}" srcOrd="11" destOrd="0" presId="urn:microsoft.com/office/officeart/2005/8/layout/list1"/>
    <dgm:cxn modelId="{577798E9-78B4-4ED6-B9DF-EC6000BAB435}" type="presParOf" srcId="{011C606F-E430-4F9E-B030-7D6DEF9DADA2}" destId="{650CD701-8F73-4621-89EF-7D8C70740DD9}" srcOrd="12" destOrd="0" presId="urn:microsoft.com/office/officeart/2005/8/layout/list1"/>
    <dgm:cxn modelId="{3A02C79C-184A-4688-B62D-349748590E89}" type="presParOf" srcId="{650CD701-8F73-4621-89EF-7D8C70740DD9}" destId="{19D344A9-22E5-44FE-B13C-72148A4762F2}" srcOrd="0" destOrd="0" presId="urn:microsoft.com/office/officeart/2005/8/layout/list1"/>
    <dgm:cxn modelId="{F887893D-1B88-44B1-9D29-8017DDC5764F}" type="presParOf" srcId="{650CD701-8F73-4621-89EF-7D8C70740DD9}" destId="{4BA4F358-8BBD-463E-8048-0823B8166781}" srcOrd="1" destOrd="0" presId="urn:microsoft.com/office/officeart/2005/8/layout/list1"/>
    <dgm:cxn modelId="{4809754E-1D00-4C8E-AD7B-BD00BC51112A}" type="presParOf" srcId="{011C606F-E430-4F9E-B030-7D6DEF9DADA2}" destId="{186A53A0-34D8-4D3E-8B4B-9B713600E9F4}" srcOrd="13" destOrd="0" presId="urn:microsoft.com/office/officeart/2005/8/layout/list1"/>
    <dgm:cxn modelId="{861B6ED9-42C7-4F68-B4D3-99B079FBC756}" type="presParOf" srcId="{011C606F-E430-4F9E-B030-7D6DEF9DADA2}" destId="{D37214D3-A506-48B2-A887-2824E8A1126B}" srcOrd="14" destOrd="0" presId="urn:microsoft.com/office/officeart/2005/8/layout/list1"/>
  </dgm:cxnLst>
  <dgm:bg/>
  <dgm:whole/>
</dgm:dataModel>
</file>

<file path=ppt/diagrams/data2.xml><?xml version="1.0" encoding="utf-8"?>
<dgm:dataModel xmlns:dgm="http://schemas.openxmlformats.org/drawingml/2006/diagram" xmlns:a="http://schemas.openxmlformats.org/drawingml/2006/main">
  <dgm:ptLst>
    <dgm:pt modelId="{18573D3C-186F-4636-879A-B765F72C7683}" type="doc">
      <dgm:prSet loTypeId="urn:microsoft.com/office/officeart/2005/8/layout/process1" loCatId="process" qsTypeId="urn:microsoft.com/office/officeart/2005/8/quickstyle/simple1" qsCatId="simple" csTypeId="urn:microsoft.com/office/officeart/2005/8/colors/accent2_1" csCatId="accent2" phldr="1"/>
      <dgm:spPr/>
    </dgm:pt>
    <dgm:pt modelId="{185C0553-16A8-4133-B757-BE12859B4B51}">
      <dgm:prSet phldrT="[Text]" custT="1"/>
      <dgm:spPr/>
      <dgm:t>
        <a:bodyPr/>
        <a:lstStyle/>
        <a:p>
          <a:pPr algn="ctr"/>
          <a:r>
            <a:rPr lang="fa-IR" sz="2000" dirty="0">
              <a:effectLst>
                <a:outerShdw blurRad="38100" dist="38100" dir="2700000" algn="tl">
                  <a:srgbClr val="000000">
                    <a:alpha val="43137"/>
                  </a:srgbClr>
                </a:outerShdw>
              </a:effectLst>
              <a:cs typeface="B Mitra" pitchFamily="2" charset="-78"/>
            </a:rPr>
            <a:t>مساله شناسی</a:t>
          </a:r>
          <a:endParaRPr lang="en-US" sz="2000" dirty="0">
            <a:effectLst>
              <a:outerShdw blurRad="38100" dist="38100" dir="2700000" algn="tl">
                <a:srgbClr val="000000">
                  <a:alpha val="43137"/>
                </a:srgbClr>
              </a:outerShdw>
            </a:effectLst>
            <a:cs typeface="B Mitra" pitchFamily="2" charset="-78"/>
          </a:endParaRPr>
        </a:p>
      </dgm:t>
    </dgm:pt>
    <dgm:pt modelId="{8A1C358B-F0BC-4E31-AB4F-431E8FA9D58D}" type="parTrans" cxnId="{A32AD259-3AC8-4404-A3E2-292FCC2493DB}">
      <dgm:prSet/>
      <dgm:spPr/>
      <dgm:t>
        <a:bodyPr/>
        <a:lstStyle/>
        <a:p>
          <a:pPr algn="ctr"/>
          <a:endParaRPr lang="en-US" sz="2000">
            <a:effectLst>
              <a:outerShdw blurRad="38100" dist="38100" dir="2700000" algn="tl">
                <a:srgbClr val="000000">
                  <a:alpha val="43137"/>
                </a:srgbClr>
              </a:outerShdw>
            </a:effectLst>
            <a:cs typeface="B Mitra" pitchFamily="2" charset="-78"/>
          </a:endParaRPr>
        </a:p>
      </dgm:t>
    </dgm:pt>
    <dgm:pt modelId="{91F5B10E-4D8F-4458-8BC5-8D0B1CA5BA8F}" type="sibTrans" cxnId="{A32AD259-3AC8-4404-A3E2-292FCC2493DB}">
      <dgm:prSet custT="1"/>
      <dgm:spPr/>
      <dgm:t>
        <a:bodyPr/>
        <a:lstStyle/>
        <a:p>
          <a:pPr algn="ctr"/>
          <a:endParaRPr lang="en-US" sz="2000">
            <a:effectLst>
              <a:outerShdw blurRad="38100" dist="38100" dir="2700000" algn="tl">
                <a:srgbClr val="000000">
                  <a:alpha val="43137"/>
                </a:srgbClr>
              </a:outerShdw>
            </a:effectLst>
            <a:cs typeface="B Mitra" pitchFamily="2" charset="-78"/>
          </a:endParaRPr>
        </a:p>
      </dgm:t>
    </dgm:pt>
    <dgm:pt modelId="{9341D973-37A6-4389-8B2F-296C8410BC2D}">
      <dgm:prSet phldrT="[Text]" custT="1"/>
      <dgm:spPr/>
      <dgm:t>
        <a:bodyPr/>
        <a:lstStyle/>
        <a:p>
          <a:pPr algn="ctr"/>
          <a:r>
            <a:rPr lang="fa-IR" sz="2000">
              <a:effectLst>
                <a:outerShdw blurRad="38100" dist="38100" dir="2700000" algn="tl">
                  <a:srgbClr val="000000">
                    <a:alpha val="43137"/>
                  </a:srgbClr>
                </a:outerShdw>
              </a:effectLst>
              <a:cs typeface="B Mitra" pitchFamily="2" charset="-78"/>
            </a:rPr>
            <a:t>پویانمایی مساله</a:t>
          </a:r>
          <a:endParaRPr lang="en-US" sz="2000">
            <a:effectLst>
              <a:outerShdw blurRad="38100" dist="38100" dir="2700000" algn="tl">
                <a:srgbClr val="000000">
                  <a:alpha val="43137"/>
                </a:srgbClr>
              </a:outerShdw>
            </a:effectLst>
            <a:cs typeface="B Mitra" pitchFamily="2" charset="-78"/>
          </a:endParaRPr>
        </a:p>
      </dgm:t>
    </dgm:pt>
    <dgm:pt modelId="{BC6FD33D-CFD3-414E-AB09-35BA0414091D}" type="parTrans" cxnId="{05240462-1DCF-41F4-AEA8-5926E3EA4A39}">
      <dgm:prSet/>
      <dgm:spPr/>
      <dgm:t>
        <a:bodyPr/>
        <a:lstStyle/>
        <a:p>
          <a:pPr algn="ctr"/>
          <a:endParaRPr lang="en-US" sz="2000">
            <a:effectLst>
              <a:outerShdw blurRad="38100" dist="38100" dir="2700000" algn="tl">
                <a:srgbClr val="000000">
                  <a:alpha val="43137"/>
                </a:srgbClr>
              </a:outerShdw>
            </a:effectLst>
            <a:cs typeface="B Mitra" pitchFamily="2" charset="-78"/>
          </a:endParaRPr>
        </a:p>
      </dgm:t>
    </dgm:pt>
    <dgm:pt modelId="{A27FA17F-7EEE-4FE6-8BC3-84BEF5234738}" type="sibTrans" cxnId="{05240462-1DCF-41F4-AEA8-5926E3EA4A39}">
      <dgm:prSet custT="1"/>
      <dgm:spPr/>
      <dgm:t>
        <a:bodyPr/>
        <a:lstStyle/>
        <a:p>
          <a:pPr algn="ctr"/>
          <a:endParaRPr lang="en-US" sz="2000">
            <a:effectLst>
              <a:outerShdw blurRad="38100" dist="38100" dir="2700000" algn="tl">
                <a:srgbClr val="000000">
                  <a:alpha val="43137"/>
                </a:srgbClr>
              </a:outerShdw>
            </a:effectLst>
            <a:cs typeface="B Mitra" pitchFamily="2" charset="-78"/>
          </a:endParaRPr>
        </a:p>
      </dgm:t>
    </dgm:pt>
    <dgm:pt modelId="{990FF852-079D-46D1-AF31-213EBAC1E0C6}">
      <dgm:prSet phldrT="[Text]" custT="1"/>
      <dgm:spPr/>
      <dgm:t>
        <a:bodyPr/>
        <a:lstStyle/>
        <a:p>
          <a:pPr algn="ctr"/>
          <a:r>
            <a:rPr lang="fa-IR" sz="2000">
              <a:effectLst>
                <a:outerShdw blurRad="38100" dist="38100" dir="2700000" algn="tl">
                  <a:srgbClr val="000000">
                    <a:alpha val="43137"/>
                  </a:srgbClr>
                </a:outerShdw>
              </a:effectLst>
              <a:cs typeface="B Mitra" pitchFamily="2" charset="-78"/>
            </a:rPr>
            <a:t>شبکه مسائل</a:t>
          </a:r>
          <a:endParaRPr lang="en-US" sz="2000">
            <a:effectLst>
              <a:outerShdw blurRad="38100" dist="38100" dir="2700000" algn="tl">
                <a:srgbClr val="000000">
                  <a:alpha val="43137"/>
                </a:srgbClr>
              </a:outerShdw>
            </a:effectLst>
            <a:cs typeface="B Mitra" pitchFamily="2" charset="-78"/>
          </a:endParaRPr>
        </a:p>
      </dgm:t>
    </dgm:pt>
    <dgm:pt modelId="{5DE1D5DB-9560-4A96-9DF6-47FF0E39AB91}" type="parTrans" cxnId="{7843E704-97C4-4300-B9CA-50254B697E2A}">
      <dgm:prSet/>
      <dgm:spPr/>
      <dgm:t>
        <a:bodyPr/>
        <a:lstStyle/>
        <a:p>
          <a:pPr algn="ctr"/>
          <a:endParaRPr lang="en-US" sz="2000">
            <a:effectLst>
              <a:outerShdw blurRad="38100" dist="38100" dir="2700000" algn="tl">
                <a:srgbClr val="000000">
                  <a:alpha val="43137"/>
                </a:srgbClr>
              </a:outerShdw>
            </a:effectLst>
            <a:cs typeface="B Mitra" pitchFamily="2" charset="-78"/>
          </a:endParaRPr>
        </a:p>
      </dgm:t>
    </dgm:pt>
    <dgm:pt modelId="{61121EEE-A46A-4EA0-B305-8BE730006EC5}" type="sibTrans" cxnId="{7843E704-97C4-4300-B9CA-50254B697E2A}">
      <dgm:prSet custT="1"/>
      <dgm:spPr/>
      <dgm:t>
        <a:bodyPr/>
        <a:lstStyle/>
        <a:p>
          <a:pPr algn="ctr"/>
          <a:endParaRPr lang="en-US" sz="2000">
            <a:effectLst>
              <a:outerShdw blurRad="38100" dist="38100" dir="2700000" algn="tl">
                <a:srgbClr val="000000">
                  <a:alpha val="43137"/>
                </a:srgbClr>
              </a:outerShdw>
            </a:effectLst>
            <a:cs typeface="B Mitra" pitchFamily="2" charset="-78"/>
          </a:endParaRPr>
        </a:p>
      </dgm:t>
    </dgm:pt>
    <dgm:pt modelId="{DF7B33F8-6325-4256-9BF2-ABB144ACD727}">
      <dgm:prSet phldrT="[Text]" custT="1"/>
      <dgm:spPr/>
      <dgm:t>
        <a:bodyPr/>
        <a:lstStyle/>
        <a:p>
          <a:pPr algn="ctr"/>
          <a:r>
            <a:rPr lang="fa-IR" sz="2000" dirty="0">
              <a:effectLst>
                <a:outerShdw blurRad="38100" dist="38100" dir="2700000" algn="tl">
                  <a:srgbClr val="000000">
                    <a:alpha val="43137"/>
                  </a:srgbClr>
                </a:outerShdw>
              </a:effectLst>
              <a:cs typeface="B Mitra" pitchFamily="2" charset="-78"/>
            </a:rPr>
            <a:t>نظام سازی اجتماعی از منظر حاکمیت دینی</a:t>
          </a:r>
          <a:endParaRPr lang="en-US" sz="2000" dirty="0">
            <a:effectLst>
              <a:outerShdw blurRad="38100" dist="38100" dir="2700000" algn="tl">
                <a:srgbClr val="000000">
                  <a:alpha val="43137"/>
                </a:srgbClr>
              </a:outerShdw>
            </a:effectLst>
            <a:cs typeface="B Mitra" pitchFamily="2" charset="-78"/>
          </a:endParaRPr>
        </a:p>
      </dgm:t>
    </dgm:pt>
    <dgm:pt modelId="{59CF6B9B-6E0F-4C6C-B1A7-050F67DFAD32}" type="parTrans" cxnId="{C5F8D13B-3632-476B-BD22-83E89010E283}">
      <dgm:prSet/>
      <dgm:spPr/>
      <dgm:t>
        <a:bodyPr/>
        <a:lstStyle/>
        <a:p>
          <a:pPr algn="ctr"/>
          <a:endParaRPr lang="en-US" sz="2000">
            <a:effectLst>
              <a:outerShdw blurRad="38100" dist="38100" dir="2700000" algn="tl">
                <a:srgbClr val="000000">
                  <a:alpha val="43137"/>
                </a:srgbClr>
              </a:outerShdw>
            </a:effectLst>
            <a:cs typeface="B Mitra" pitchFamily="2" charset="-78"/>
          </a:endParaRPr>
        </a:p>
      </dgm:t>
    </dgm:pt>
    <dgm:pt modelId="{64D66558-E20E-4764-A024-995B77F56099}" type="sibTrans" cxnId="{C5F8D13B-3632-476B-BD22-83E89010E283}">
      <dgm:prSet custT="1"/>
      <dgm:spPr/>
      <dgm:t>
        <a:bodyPr/>
        <a:lstStyle/>
        <a:p>
          <a:pPr algn="ctr"/>
          <a:endParaRPr lang="en-US" sz="2000">
            <a:effectLst>
              <a:outerShdw blurRad="38100" dist="38100" dir="2700000" algn="tl">
                <a:srgbClr val="000000">
                  <a:alpha val="43137"/>
                </a:srgbClr>
              </a:outerShdw>
            </a:effectLst>
            <a:cs typeface="B Mitra" pitchFamily="2" charset="-78"/>
          </a:endParaRPr>
        </a:p>
      </dgm:t>
    </dgm:pt>
    <dgm:pt modelId="{D04AF3DF-2475-4C43-BE6D-7FF06B37BA89}">
      <dgm:prSet phldrT="[Text]" custT="1"/>
      <dgm:spPr/>
      <dgm:t>
        <a:bodyPr/>
        <a:lstStyle/>
        <a:p>
          <a:pPr algn="ctr"/>
          <a:r>
            <a:rPr lang="fa-IR" sz="2000">
              <a:effectLst>
                <a:outerShdw blurRad="38100" dist="38100" dir="2700000" algn="tl">
                  <a:srgbClr val="000000">
                    <a:alpha val="43137"/>
                  </a:srgbClr>
                </a:outerShdw>
              </a:effectLst>
              <a:cs typeface="B Mitra" pitchFamily="2" charset="-78"/>
            </a:rPr>
            <a:t>تمدن سازی</a:t>
          </a:r>
          <a:endParaRPr lang="en-US" sz="2000">
            <a:effectLst>
              <a:outerShdw blurRad="38100" dist="38100" dir="2700000" algn="tl">
                <a:srgbClr val="000000">
                  <a:alpha val="43137"/>
                </a:srgbClr>
              </a:outerShdw>
            </a:effectLst>
            <a:cs typeface="B Mitra" pitchFamily="2" charset="-78"/>
          </a:endParaRPr>
        </a:p>
      </dgm:t>
    </dgm:pt>
    <dgm:pt modelId="{B20AB335-531B-45C0-99C8-903662533581}" type="parTrans" cxnId="{26932207-4536-4EF8-AD59-D80FFE038E4E}">
      <dgm:prSet/>
      <dgm:spPr/>
      <dgm:t>
        <a:bodyPr/>
        <a:lstStyle/>
        <a:p>
          <a:pPr algn="ctr"/>
          <a:endParaRPr lang="en-US" sz="2000">
            <a:effectLst>
              <a:outerShdw blurRad="38100" dist="38100" dir="2700000" algn="tl">
                <a:srgbClr val="000000">
                  <a:alpha val="43137"/>
                </a:srgbClr>
              </a:outerShdw>
            </a:effectLst>
            <a:cs typeface="B Mitra" pitchFamily="2" charset="-78"/>
          </a:endParaRPr>
        </a:p>
      </dgm:t>
    </dgm:pt>
    <dgm:pt modelId="{E18AC5D0-023A-477B-B691-E4775ED14695}" type="sibTrans" cxnId="{26932207-4536-4EF8-AD59-D80FFE038E4E}">
      <dgm:prSet/>
      <dgm:spPr/>
      <dgm:t>
        <a:bodyPr/>
        <a:lstStyle/>
        <a:p>
          <a:pPr algn="ctr"/>
          <a:endParaRPr lang="en-US" sz="2000">
            <a:effectLst>
              <a:outerShdw blurRad="38100" dist="38100" dir="2700000" algn="tl">
                <a:srgbClr val="000000">
                  <a:alpha val="43137"/>
                </a:srgbClr>
              </a:outerShdw>
            </a:effectLst>
            <a:cs typeface="B Mitra" pitchFamily="2" charset="-78"/>
          </a:endParaRPr>
        </a:p>
      </dgm:t>
    </dgm:pt>
    <dgm:pt modelId="{15A8D8FE-D6F9-49CF-BB31-A6DF55CCEB9E}" type="pres">
      <dgm:prSet presAssocID="{18573D3C-186F-4636-879A-B765F72C7683}" presName="Name0" presStyleCnt="0">
        <dgm:presLayoutVars>
          <dgm:dir/>
          <dgm:resizeHandles val="exact"/>
        </dgm:presLayoutVars>
      </dgm:prSet>
      <dgm:spPr/>
    </dgm:pt>
    <dgm:pt modelId="{BB790CE8-78AD-433A-ABC3-E1C08105C2C1}" type="pres">
      <dgm:prSet presAssocID="{185C0553-16A8-4133-B757-BE12859B4B51}" presName="node" presStyleLbl="node1" presStyleIdx="0" presStyleCnt="5">
        <dgm:presLayoutVars>
          <dgm:bulletEnabled val="1"/>
        </dgm:presLayoutVars>
      </dgm:prSet>
      <dgm:spPr/>
      <dgm:t>
        <a:bodyPr/>
        <a:lstStyle/>
        <a:p>
          <a:endParaRPr lang="en-US"/>
        </a:p>
      </dgm:t>
    </dgm:pt>
    <dgm:pt modelId="{E7E94A38-E9BA-4A25-A21F-E5D8CB1A61D7}" type="pres">
      <dgm:prSet presAssocID="{91F5B10E-4D8F-4458-8BC5-8D0B1CA5BA8F}" presName="sibTrans" presStyleLbl="sibTrans2D1" presStyleIdx="0" presStyleCnt="4"/>
      <dgm:spPr/>
      <dgm:t>
        <a:bodyPr/>
        <a:lstStyle/>
        <a:p>
          <a:endParaRPr lang="en-US"/>
        </a:p>
      </dgm:t>
    </dgm:pt>
    <dgm:pt modelId="{DBFDCE87-3ABC-4EEB-9FBE-24ED17DC9454}" type="pres">
      <dgm:prSet presAssocID="{91F5B10E-4D8F-4458-8BC5-8D0B1CA5BA8F}" presName="connectorText" presStyleLbl="sibTrans2D1" presStyleIdx="0" presStyleCnt="4"/>
      <dgm:spPr/>
      <dgm:t>
        <a:bodyPr/>
        <a:lstStyle/>
        <a:p>
          <a:endParaRPr lang="en-US"/>
        </a:p>
      </dgm:t>
    </dgm:pt>
    <dgm:pt modelId="{D24EC059-4DBE-4446-8CCA-B4EE5BBA7630}" type="pres">
      <dgm:prSet presAssocID="{9341D973-37A6-4389-8B2F-296C8410BC2D}" presName="node" presStyleLbl="node1" presStyleIdx="1" presStyleCnt="5">
        <dgm:presLayoutVars>
          <dgm:bulletEnabled val="1"/>
        </dgm:presLayoutVars>
      </dgm:prSet>
      <dgm:spPr/>
      <dgm:t>
        <a:bodyPr/>
        <a:lstStyle/>
        <a:p>
          <a:endParaRPr lang="en-US"/>
        </a:p>
      </dgm:t>
    </dgm:pt>
    <dgm:pt modelId="{BFC5ADF5-FFB3-485D-9CA8-A1D642932111}" type="pres">
      <dgm:prSet presAssocID="{A27FA17F-7EEE-4FE6-8BC3-84BEF5234738}" presName="sibTrans" presStyleLbl="sibTrans2D1" presStyleIdx="1" presStyleCnt="4"/>
      <dgm:spPr/>
      <dgm:t>
        <a:bodyPr/>
        <a:lstStyle/>
        <a:p>
          <a:endParaRPr lang="en-US"/>
        </a:p>
      </dgm:t>
    </dgm:pt>
    <dgm:pt modelId="{50F6D104-15F7-4D23-BE40-2130E5824FCA}" type="pres">
      <dgm:prSet presAssocID="{A27FA17F-7EEE-4FE6-8BC3-84BEF5234738}" presName="connectorText" presStyleLbl="sibTrans2D1" presStyleIdx="1" presStyleCnt="4"/>
      <dgm:spPr/>
      <dgm:t>
        <a:bodyPr/>
        <a:lstStyle/>
        <a:p>
          <a:endParaRPr lang="en-US"/>
        </a:p>
      </dgm:t>
    </dgm:pt>
    <dgm:pt modelId="{258E2CE8-E7DB-40B1-9840-F38DF970A3F1}" type="pres">
      <dgm:prSet presAssocID="{990FF852-079D-46D1-AF31-213EBAC1E0C6}" presName="node" presStyleLbl="node1" presStyleIdx="2" presStyleCnt="5">
        <dgm:presLayoutVars>
          <dgm:bulletEnabled val="1"/>
        </dgm:presLayoutVars>
      </dgm:prSet>
      <dgm:spPr/>
      <dgm:t>
        <a:bodyPr/>
        <a:lstStyle/>
        <a:p>
          <a:endParaRPr lang="en-US"/>
        </a:p>
      </dgm:t>
    </dgm:pt>
    <dgm:pt modelId="{ED6C68AB-C2CD-4458-AABE-056B18D6D5DC}" type="pres">
      <dgm:prSet presAssocID="{61121EEE-A46A-4EA0-B305-8BE730006EC5}" presName="sibTrans" presStyleLbl="sibTrans2D1" presStyleIdx="2" presStyleCnt="4"/>
      <dgm:spPr/>
      <dgm:t>
        <a:bodyPr/>
        <a:lstStyle/>
        <a:p>
          <a:endParaRPr lang="en-US"/>
        </a:p>
      </dgm:t>
    </dgm:pt>
    <dgm:pt modelId="{3869046F-04BD-4DC5-B5A7-51D4194F306C}" type="pres">
      <dgm:prSet presAssocID="{61121EEE-A46A-4EA0-B305-8BE730006EC5}" presName="connectorText" presStyleLbl="sibTrans2D1" presStyleIdx="2" presStyleCnt="4"/>
      <dgm:spPr/>
      <dgm:t>
        <a:bodyPr/>
        <a:lstStyle/>
        <a:p>
          <a:endParaRPr lang="en-US"/>
        </a:p>
      </dgm:t>
    </dgm:pt>
    <dgm:pt modelId="{969F9455-3074-45CF-9AFA-8F39CA4C93BD}" type="pres">
      <dgm:prSet presAssocID="{DF7B33F8-6325-4256-9BF2-ABB144ACD727}" presName="node" presStyleLbl="node1" presStyleIdx="3" presStyleCnt="5">
        <dgm:presLayoutVars>
          <dgm:bulletEnabled val="1"/>
        </dgm:presLayoutVars>
      </dgm:prSet>
      <dgm:spPr/>
      <dgm:t>
        <a:bodyPr/>
        <a:lstStyle/>
        <a:p>
          <a:endParaRPr lang="en-US"/>
        </a:p>
      </dgm:t>
    </dgm:pt>
    <dgm:pt modelId="{DD2D3EF1-B284-4E7F-A21A-1677B51F35F3}" type="pres">
      <dgm:prSet presAssocID="{64D66558-E20E-4764-A024-995B77F56099}" presName="sibTrans" presStyleLbl="sibTrans2D1" presStyleIdx="3" presStyleCnt="4"/>
      <dgm:spPr/>
      <dgm:t>
        <a:bodyPr/>
        <a:lstStyle/>
        <a:p>
          <a:endParaRPr lang="en-US"/>
        </a:p>
      </dgm:t>
    </dgm:pt>
    <dgm:pt modelId="{9F896633-8653-4F5C-B4FB-6109FDD8FE91}" type="pres">
      <dgm:prSet presAssocID="{64D66558-E20E-4764-A024-995B77F56099}" presName="connectorText" presStyleLbl="sibTrans2D1" presStyleIdx="3" presStyleCnt="4"/>
      <dgm:spPr/>
      <dgm:t>
        <a:bodyPr/>
        <a:lstStyle/>
        <a:p>
          <a:endParaRPr lang="en-US"/>
        </a:p>
      </dgm:t>
    </dgm:pt>
    <dgm:pt modelId="{777C3D04-2735-4AC7-B3A9-8B3EB974F43D}" type="pres">
      <dgm:prSet presAssocID="{D04AF3DF-2475-4C43-BE6D-7FF06B37BA89}" presName="node" presStyleLbl="node1" presStyleIdx="4" presStyleCnt="5">
        <dgm:presLayoutVars>
          <dgm:bulletEnabled val="1"/>
        </dgm:presLayoutVars>
      </dgm:prSet>
      <dgm:spPr/>
      <dgm:t>
        <a:bodyPr/>
        <a:lstStyle/>
        <a:p>
          <a:endParaRPr lang="en-US"/>
        </a:p>
      </dgm:t>
    </dgm:pt>
  </dgm:ptLst>
  <dgm:cxnLst>
    <dgm:cxn modelId="{983FA8A6-0740-455B-8ECF-7967CA56F88C}" type="presOf" srcId="{64D66558-E20E-4764-A024-995B77F56099}" destId="{DD2D3EF1-B284-4E7F-A21A-1677B51F35F3}" srcOrd="0" destOrd="0" presId="urn:microsoft.com/office/officeart/2005/8/layout/process1"/>
    <dgm:cxn modelId="{498E29FF-3C97-4481-8237-45D4AED43D02}" type="presOf" srcId="{A27FA17F-7EEE-4FE6-8BC3-84BEF5234738}" destId="{50F6D104-15F7-4D23-BE40-2130E5824FCA}" srcOrd="1" destOrd="0" presId="urn:microsoft.com/office/officeart/2005/8/layout/process1"/>
    <dgm:cxn modelId="{05240462-1DCF-41F4-AEA8-5926E3EA4A39}" srcId="{18573D3C-186F-4636-879A-B765F72C7683}" destId="{9341D973-37A6-4389-8B2F-296C8410BC2D}" srcOrd="1" destOrd="0" parTransId="{BC6FD33D-CFD3-414E-AB09-35BA0414091D}" sibTransId="{A27FA17F-7EEE-4FE6-8BC3-84BEF5234738}"/>
    <dgm:cxn modelId="{EC3ADDC0-34A7-48B1-830E-488DEE41072B}" type="presOf" srcId="{990FF852-079D-46D1-AF31-213EBAC1E0C6}" destId="{258E2CE8-E7DB-40B1-9840-F38DF970A3F1}" srcOrd="0" destOrd="0" presId="urn:microsoft.com/office/officeart/2005/8/layout/process1"/>
    <dgm:cxn modelId="{C5F8D13B-3632-476B-BD22-83E89010E283}" srcId="{18573D3C-186F-4636-879A-B765F72C7683}" destId="{DF7B33F8-6325-4256-9BF2-ABB144ACD727}" srcOrd="3" destOrd="0" parTransId="{59CF6B9B-6E0F-4C6C-B1A7-050F67DFAD32}" sibTransId="{64D66558-E20E-4764-A024-995B77F56099}"/>
    <dgm:cxn modelId="{2D3152FB-9BFE-415B-92C2-64165FE6180A}" type="presOf" srcId="{91F5B10E-4D8F-4458-8BC5-8D0B1CA5BA8F}" destId="{E7E94A38-E9BA-4A25-A21F-E5D8CB1A61D7}" srcOrd="0" destOrd="0" presId="urn:microsoft.com/office/officeart/2005/8/layout/process1"/>
    <dgm:cxn modelId="{3DBFA654-643F-41D7-9361-B7AAC26DABCE}" type="presOf" srcId="{DF7B33F8-6325-4256-9BF2-ABB144ACD727}" destId="{969F9455-3074-45CF-9AFA-8F39CA4C93BD}" srcOrd="0" destOrd="0" presId="urn:microsoft.com/office/officeart/2005/8/layout/process1"/>
    <dgm:cxn modelId="{4C725921-8DE1-4E18-BD17-423150A7A47A}" type="presOf" srcId="{91F5B10E-4D8F-4458-8BC5-8D0B1CA5BA8F}" destId="{DBFDCE87-3ABC-4EEB-9FBE-24ED17DC9454}" srcOrd="1" destOrd="0" presId="urn:microsoft.com/office/officeart/2005/8/layout/process1"/>
    <dgm:cxn modelId="{DCC535CE-465F-4B93-825A-7D2A683A7E28}" type="presOf" srcId="{64D66558-E20E-4764-A024-995B77F56099}" destId="{9F896633-8653-4F5C-B4FB-6109FDD8FE91}" srcOrd="1" destOrd="0" presId="urn:microsoft.com/office/officeart/2005/8/layout/process1"/>
    <dgm:cxn modelId="{A32AD259-3AC8-4404-A3E2-292FCC2493DB}" srcId="{18573D3C-186F-4636-879A-B765F72C7683}" destId="{185C0553-16A8-4133-B757-BE12859B4B51}" srcOrd="0" destOrd="0" parTransId="{8A1C358B-F0BC-4E31-AB4F-431E8FA9D58D}" sibTransId="{91F5B10E-4D8F-4458-8BC5-8D0B1CA5BA8F}"/>
    <dgm:cxn modelId="{ADAAFC75-EB41-4076-8C52-41FC19A927CE}" type="presOf" srcId="{185C0553-16A8-4133-B757-BE12859B4B51}" destId="{BB790CE8-78AD-433A-ABC3-E1C08105C2C1}" srcOrd="0" destOrd="0" presId="urn:microsoft.com/office/officeart/2005/8/layout/process1"/>
    <dgm:cxn modelId="{ADCE6831-EC3C-4C3C-8944-FF2D4B35B41F}" type="presOf" srcId="{A27FA17F-7EEE-4FE6-8BC3-84BEF5234738}" destId="{BFC5ADF5-FFB3-485D-9CA8-A1D642932111}" srcOrd="0" destOrd="0" presId="urn:microsoft.com/office/officeart/2005/8/layout/process1"/>
    <dgm:cxn modelId="{7843E704-97C4-4300-B9CA-50254B697E2A}" srcId="{18573D3C-186F-4636-879A-B765F72C7683}" destId="{990FF852-079D-46D1-AF31-213EBAC1E0C6}" srcOrd="2" destOrd="0" parTransId="{5DE1D5DB-9560-4A96-9DF6-47FF0E39AB91}" sibTransId="{61121EEE-A46A-4EA0-B305-8BE730006EC5}"/>
    <dgm:cxn modelId="{C08119F7-92DE-4F55-9144-64B9AD513B4E}" type="presOf" srcId="{61121EEE-A46A-4EA0-B305-8BE730006EC5}" destId="{3869046F-04BD-4DC5-B5A7-51D4194F306C}" srcOrd="1" destOrd="0" presId="urn:microsoft.com/office/officeart/2005/8/layout/process1"/>
    <dgm:cxn modelId="{F30038D9-1406-42BD-B0A1-8C876D59451C}" type="presOf" srcId="{61121EEE-A46A-4EA0-B305-8BE730006EC5}" destId="{ED6C68AB-C2CD-4458-AABE-056B18D6D5DC}" srcOrd="0" destOrd="0" presId="urn:microsoft.com/office/officeart/2005/8/layout/process1"/>
    <dgm:cxn modelId="{824BB179-1977-4193-943A-81F4F1BEADB2}" type="presOf" srcId="{9341D973-37A6-4389-8B2F-296C8410BC2D}" destId="{D24EC059-4DBE-4446-8CCA-B4EE5BBA7630}" srcOrd="0" destOrd="0" presId="urn:microsoft.com/office/officeart/2005/8/layout/process1"/>
    <dgm:cxn modelId="{26932207-4536-4EF8-AD59-D80FFE038E4E}" srcId="{18573D3C-186F-4636-879A-B765F72C7683}" destId="{D04AF3DF-2475-4C43-BE6D-7FF06B37BA89}" srcOrd="4" destOrd="0" parTransId="{B20AB335-531B-45C0-99C8-903662533581}" sibTransId="{E18AC5D0-023A-477B-B691-E4775ED14695}"/>
    <dgm:cxn modelId="{AF291A34-84B5-4A97-AF3E-8CA2F62B2B36}" type="presOf" srcId="{18573D3C-186F-4636-879A-B765F72C7683}" destId="{15A8D8FE-D6F9-49CF-BB31-A6DF55CCEB9E}" srcOrd="0" destOrd="0" presId="urn:microsoft.com/office/officeart/2005/8/layout/process1"/>
    <dgm:cxn modelId="{F8821E70-90C5-41DC-971F-F61544AB2A47}" type="presOf" srcId="{D04AF3DF-2475-4C43-BE6D-7FF06B37BA89}" destId="{777C3D04-2735-4AC7-B3A9-8B3EB974F43D}" srcOrd="0" destOrd="0" presId="urn:microsoft.com/office/officeart/2005/8/layout/process1"/>
    <dgm:cxn modelId="{96B7557F-6F0F-40D1-8F69-939AD5A072D9}" type="presParOf" srcId="{15A8D8FE-D6F9-49CF-BB31-A6DF55CCEB9E}" destId="{BB790CE8-78AD-433A-ABC3-E1C08105C2C1}" srcOrd="0" destOrd="0" presId="urn:microsoft.com/office/officeart/2005/8/layout/process1"/>
    <dgm:cxn modelId="{55B1CBB8-FCFB-455E-8FD5-168759F39BF1}" type="presParOf" srcId="{15A8D8FE-D6F9-49CF-BB31-A6DF55CCEB9E}" destId="{E7E94A38-E9BA-4A25-A21F-E5D8CB1A61D7}" srcOrd="1" destOrd="0" presId="urn:microsoft.com/office/officeart/2005/8/layout/process1"/>
    <dgm:cxn modelId="{6FA80D20-B65F-46C1-9B6D-4AF830E5DC7B}" type="presParOf" srcId="{E7E94A38-E9BA-4A25-A21F-E5D8CB1A61D7}" destId="{DBFDCE87-3ABC-4EEB-9FBE-24ED17DC9454}" srcOrd="0" destOrd="0" presId="urn:microsoft.com/office/officeart/2005/8/layout/process1"/>
    <dgm:cxn modelId="{52B99BB9-D9F6-446E-8C0D-6754684A00EA}" type="presParOf" srcId="{15A8D8FE-D6F9-49CF-BB31-A6DF55CCEB9E}" destId="{D24EC059-4DBE-4446-8CCA-B4EE5BBA7630}" srcOrd="2" destOrd="0" presId="urn:microsoft.com/office/officeart/2005/8/layout/process1"/>
    <dgm:cxn modelId="{8DBC89CA-5170-49AB-A5DF-F5585B41382E}" type="presParOf" srcId="{15A8D8FE-D6F9-49CF-BB31-A6DF55CCEB9E}" destId="{BFC5ADF5-FFB3-485D-9CA8-A1D642932111}" srcOrd="3" destOrd="0" presId="urn:microsoft.com/office/officeart/2005/8/layout/process1"/>
    <dgm:cxn modelId="{28B4DE96-069C-4E66-9C86-427E443669E0}" type="presParOf" srcId="{BFC5ADF5-FFB3-485D-9CA8-A1D642932111}" destId="{50F6D104-15F7-4D23-BE40-2130E5824FCA}" srcOrd="0" destOrd="0" presId="urn:microsoft.com/office/officeart/2005/8/layout/process1"/>
    <dgm:cxn modelId="{3722F813-8D31-4369-83C5-071B22535ACA}" type="presParOf" srcId="{15A8D8FE-D6F9-49CF-BB31-A6DF55CCEB9E}" destId="{258E2CE8-E7DB-40B1-9840-F38DF970A3F1}" srcOrd="4" destOrd="0" presId="urn:microsoft.com/office/officeart/2005/8/layout/process1"/>
    <dgm:cxn modelId="{375862FB-12D3-4E64-8417-E9A0FCA6A4CC}" type="presParOf" srcId="{15A8D8FE-D6F9-49CF-BB31-A6DF55CCEB9E}" destId="{ED6C68AB-C2CD-4458-AABE-056B18D6D5DC}" srcOrd="5" destOrd="0" presId="urn:microsoft.com/office/officeart/2005/8/layout/process1"/>
    <dgm:cxn modelId="{CBF0832A-7395-4063-BEBE-2810D1EBA6CF}" type="presParOf" srcId="{ED6C68AB-C2CD-4458-AABE-056B18D6D5DC}" destId="{3869046F-04BD-4DC5-B5A7-51D4194F306C}" srcOrd="0" destOrd="0" presId="urn:microsoft.com/office/officeart/2005/8/layout/process1"/>
    <dgm:cxn modelId="{946D2E9D-4B49-48CD-962B-4DE7EE288809}" type="presParOf" srcId="{15A8D8FE-D6F9-49CF-BB31-A6DF55CCEB9E}" destId="{969F9455-3074-45CF-9AFA-8F39CA4C93BD}" srcOrd="6" destOrd="0" presId="urn:microsoft.com/office/officeart/2005/8/layout/process1"/>
    <dgm:cxn modelId="{B658A129-A993-4FFA-8EA9-BD1935311849}" type="presParOf" srcId="{15A8D8FE-D6F9-49CF-BB31-A6DF55CCEB9E}" destId="{DD2D3EF1-B284-4E7F-A21A-1677B51F35F3}" srcOrd="7" destOrd="0" presId="urn:microsoft.com/office/officeart/2005/8/layout/process1"/>
    <dgm:cxn modelId="{BBA192C9-2D81-43AC-AF50-72A8D44512E2}" type="presParOf" srcId="{DD2D3EF1-B284-4E7F-A21A-1677B51F35F3}" destId="{9F896633-8653-4F5C-B4FB-6109FDD8FE91}" srcOrd="0" destOrd="0" presId="urn:microsoft.com/office/officeart/2005/8/layout/process1"/>
    <dgm:cxn modelId="{1699C22E-B703-4661-9E57-0B508CBCB5D2}" type="presParOf" srcId="{15A8D8FE-D6F9-49CF-BB31-A6DF55CCEB9E}" destId="{777C3D04-2735-4AC7-B3A9-8B3EB974F43D}" srcOrd="8" destOrd="0" presId="urn:microsoft.com/office/officeart/2005/8/layout/process1"/>
  </dgm:cxnLst>
  <dgm:bg/>
  <dgm:whole/>
</dgm:dataModel>
</file>

<file path=ppt/diagrams/data3.xml><?xml version="1.0" encoding="utf-8"?>
<dgm:dataModel xmlns:dgm="http://schemas.openxmlformats.org/drawingml/2006/diagram" xmlns:a="http://schemas.openxmlformats.org/drawingml/2006/main">
  <dgm:ptLst>
    <dgm:pt modelId="{5F2EC145-E64D-4229-81FD-97EA5FAEEFA7}" type="doc">
      <dgm:prSet loTypeId="urn:microsoft.com/office/officeart/2005/8/layout/process2" loCatId="process" qsTypeId="urn:microsoft.com/office/officeart/2005/8/quickstyle/simple4" qsCatId="simple" csTypeId="urn:microsoft.com/office/officeart/2005/8/colors/colorful5" csCatId="colorful" phldr="1"/>
      <dgm:spPr/>
    </dgm:pt>
    <dgm:pt modelId="{6121F4EC-4389-4396-B0AC-27C8C119E87A}">
      <dgm:prSet phldrT="[Text]" custT="1"/>
      <dgm:spPr/>
      <dgm:t>
        <a:bodyPr/>
        <a:lstStyle/>
        <a:p>
          <a:r>
            <a:rPr lang="fa-IR" sz="1600" b="1" dirty="0" smtClean="0">
              <a:solidFill>
                <a:schemeClr val="tx2"/>
              </a:solidFill>
              <a:effectLst>
                <a:outerShdw blurRad="38100" dist="38100" dir="2700000" algn="tl">
                  <a:srgbClr val="000000">
                    <a:alpha val="43137"/>
                  </a:srgbClr>
                </a:outerShdw>
              </a:effectLst>
              <a:cs typeface="B Lotus" pitchFamily="2" charset="-78"/>
            </a:rPr>
            <a:t>مساله شناسی اجتماعی</a:t>
          </a:r>
          <a:endParaRPr lang="en-US" sz="1600" b="1" dirty="0">
            <a:solidFill>
              <a:schemeClr val="tx2"/>
            </a:solidFill>
            <a:effectLst>
              <a:outerShdw blurRad="38100" dist="38100" dir="2700000" algn="tl">
                <a:srgbClr val="000000">
                  <a:alpha val="43137"/>
                </a:srgbClr>
              </a:outerShdw>
            </a:effectLst>
            <a:cs typeface="B Lotus" pitchFamily="2" charset="-78"/>
          </a:endParaRPr>
        </a:p>
      </dgm:t>
    </dgm:pt>
    <dgm:pt modelId="{D464AF0B-A1EC-4F25-BC08-1FF89862D606}" type="parTrans" cxnId="{6E092A20-1396-41CD-BEAB-8BB8B0F23583}">
      <dgm:prSet/>
      <dgm:spPr/>
      <dgm:t>
        <a:bodyPr/>
        <a:lstStyle/>
        <a:p>
          <a:endParaRPr lang="en-US" sz="1600" b="1">
            <a:solidFill>
              <a:schemeClr val="tx2"/>
            </a:solidFill>
            <a:effectLst>
              <a:outerShdw blurRad="38100" dist="38100" dir="2700000" algn="tl">
                <a:srgbClr val="000000">
                  <a:alpha val="43137"/>
                </a:srgbClr>
              </a:outerShdw>
            </a:effectLst>
            <a:cs typeface="B Lotus" pitchFamily="2" charset="-78"/>
          </a:endParaRPr>
        </a:p>
      </dgm:t>
    </dgm:pt>
    <dgm:pt modelId="{236E9BA0-4BFF-4DBB-B9FC-DD4D5DA6999D}" type="sibTrans" cxnId="{6E092A20-1396-41CD-BEAB-8BB8B0F23583}">
      <dgm:prSet custT="1"/>
      <dgm:spPr/>
      <dgm:t>
        <a:bodyPr/>
        <a:lstStyle/>
        <a:p>
          <a:endParaRPr lang="en-US" sz="1600" b="1">
            <a:solidFill>
              <a:schemeClr val="tx2"/>
            </a:solidFill>
            <a:effectLst>
              <a:outerShdw blurRad="38100" dist="38100" dir="2700000" algn="tl">
                <a:srgbClr val="000000">
                  <a:alpha val="43137"/>
                </a:srgbClr>
              </a:outerShdw>
            </a:effectLst>
            <a:cs typeface="B Lotus" pitchFamily="2" charset="-78"/>
          </a:endParaRPr>
        </a:p>
      </dgm:t>
    </dgm:pt>
    <dgm:pt modelId="{63CDAAE4-28FD-41A5-843F-86417E5CD2BF}">
      <dgm:prSet phldrT="[Text]" custT="1"/>
      <dgm:spPr/>
      <dgm:t>
        <a:bodyPr/>
        <a:lstStyle/>
        <a:p>
          <a:r>
            <a:rPr lang="fa-IR" sz="1600" b="1" dirty="0" smtClean="0">
              <a:solidFill>
                <a:schemeClr val="tx2"/>
              </a:solidFill>
              <a:effectLst>
                <a:outerShdw blurRad="38100" dist="38100" dir="2700000" algn="tl">
                  <a:srgbClr val="000000">
                    <a:alpha val="43137"/>
                  </a:srgbClr>
                </a:outerShdw>
              </a:effectLst>
              <a:cs typeface="B Lotus" pitchFamily="2" charset="-78"/>
            </a:rPr>
            <a:t>پویانمایی مساله</a:t>
          </a:r>
          <a:endParaRPr lang="en-US" sz="1600" b="1" dirty="0">
            <a:solidFill>
              <a:schemeClr val="tx2"/>
            </a:solidFill>
            <a:effectLst>
              <a:outerShdw blurRad="38100" dist="38100" dir="2700000" algn="tl">
                <a:srgbClr val="000000">
                  <a:alpha val="43137"/>
                </a:srgbClr>
              </a:outerShdw>
            </a:effectLst>
            <a:cs typeface="B Lotus" pitchFamily="2" charset="-78"/>
          </a:endParaRPr>
        </a:p>
      </dgm:t>
    </dgm:pt>
    <dgm:pt modelId="{E44D8C30-26EC-479C-8F61-9411DBF91B47}" type="parTrans" cxnId="{4868C224-4A44-406F-928B-EE14D5D72B9E}">
      <dgm:prSet/>
      <dgm:spPr/>
      <dgm:t>
        <a:bodyPr/>
        <a:lstStyle/>
        <a:p>
          <a:endParaRPr lang="en-US" sz="1600" b="1">
            <a:solidFill>
              <a:schemeClr val="tx2"/>
            </a:solidFill>
            <a:effectLst>
              <a:outerShdw blurRad="38100" dist="38100" dir="2700000" algn="tl">
                <a:srgbClr val="000000">
                  <a:alpha val="43137"/>
                </a:srgbClr>
              </a:outerShdw>
            </a:effectLst>
            <a:cs typeface="B Lotus" pitchFamily="2" charset="-78"/>
          </a:endParaRPr>
        </a:p>
      </dgm:t>
    </dgm:pt>
    <dgm:pt modelId="{33AF8DBF-B729-435A-9E57-9549E3B8FA5F}" type="sibTrans" cxnId="{4868C224-4A44-406F-928B-EE14D5D72B9E}">
      <dgm:prSet custT="1"/>
      <dgm:spPr/>
      <dgm:t>
        <a:bodyPr/>
        <a:lstStyle/>
        <a:p>
          <a:endParaRPr lang="en-US" sz="1600" b="1">
            <a:solidFill>
              <a:schemeClr val="tx2"/>
            </a:solidFill>
            <a:effectLst>
              <a:outerShdw blurRad="38100" dist="38100" dir="2700000" algn="tl">
                <a:srgbClr val="000000">
                  <a:alpha val="43137"/>
                </a:srgbClr>
              </a:outerShdw>
            </a:effectLst>
            <a:cs typeface="B Lotus" pitchFamily="2" charset="-78"/>
          </a:endParaRPr>
        </a:p>
      </dgm:t>
    </dgm:pt>
    <dgm:pt modelId="{E019B689-10AC-43F4-A796-928F1F1B1291}">
      <dgm:prSet phldrT="[Text]" custT="1"/>
      <dgm:spPr/>
      <dgm:t>
        <a:bodyPr/>
        <a:lstStyle/>
        <a:p>
          <a:r>
            <a:rPr lang="fa-IR" sz="1600" b="1" dirty="0" smtClean="0">
              <a:solidFill>
                <a:schemeClr val="tx2"/>
              </a:solidFill>
              <a:effectLst>
                <a:outerShdw blurRad="38100" dist="38100" dir="2700000" algn="tl">
                  <a:srgbClr val="000000">
                    <a:alpha val="43137"/>
                  </a:srgbClr>
                </a:outerShdw>
              </a:effectLst>
              <a:cs typeface="B Lotus" pitchFamily="2" charset="-78"/>
            </a:rPr>
            <a:t>شبکه مسائل اجتماعی</a:t>
          </a:r>
          <a:endParaRPr lang="en-US" sz="1600" b="1" dirty="0">
            <a:solidFill>
              <a:schemeClr val="tx2"/>
            </a:solidFill>
            <a:effectLst>
              <a:outerShdw blurRad="38100" dist="38100" dir="2700000" algn="tl">
                <a:srgbClr val="000000">
                  <a:alpha val="43137"/>
                </a:srgbClr>
              </a:outerShdw>
            </a:effectLst>
            <a:cs typeface="B Lotus" pitchFamily="2" charset="-78"/>
          </a:endParaRPr>
        </a:p>
      </dgm:t>
    </dgm:pt>
    <dgm:pt modelId="{A75F710C-6252-4527-84F1-FB237F40ABB4}" type="parTrans" cxnId="{9867CD39-3088-4F26-83D6-E096F89EA870}">
      <dgm:prSet/>
      <dgm:spPr/>
      <dgm:t>
        <a:bodyPr/>
        <a:lstStyle/>
        <a:p>
          <a:endParaRPr lang="en-US" sz="1600" b="1">
            <a:solidFill>
              <a:schemeClr val="tx2"/>
            </a:solidFill>
            <a:effectLst>
              <a:outerShdw blurRad="38100" dist="38100" dir="2700000" algn="tl">
                <a:srgbClr val="000000">
                  <a:alpha val="43137"/>
                </a:srgbClr>
              </a:outerShdw>
            </a:effectLst>
            <a:cs typeface="B Lotus" pitchFamily="2" charset="-78"/>
          </a:endParaRPr>
        </a:p>
      </dgm:t>
    </dgm:pt>
    <dgm:pt modelId="{47A71B9D-2CC3-4633-A9EF-77E34AE320AD}" type="sibTrans" cxnId="{9867CD39-3088-4F26-83D6-E096F89EA870}">
      <dgm:prSet custT="1"/>
      <dgm:spPr/>
      <dgm:t>
        <a:bodyPr/>
        <a:lstStyle/>
        <a:p>
          <a:endParaRPr lang="en-US" sz="1600" b="1">
            <a:solidFill>
              <a:schemeClr val="tx2"/>
            </a:solidFill>
            <a:effectLst>
              <a:outerShdw blurRad="38100" dist="38100" dir="2700000" algn="tl">
                <a:srgbClr val="000000">
                  <a:alpha val="43137"/>
                </a:srgbClr>
              </a:outerShdw>
            </a:effectLst>
            <a:cs typeface="B Lotus" pitchFamily="2" charset="-78"/>
          </a:endParaRPr>
        </a:p>
      </dgm:t>
    </dgm:pt>
    <dgm:pt modelId="{CFF81D1F-A826-46BE-9876-D3600F229788}">
      <dgm:prSet phldrT="[Text]" custT="1"/>
      <dgm:spPr/>
      <dgm:t>
        <a:bodyPr/>
        <a:lstStyle/>
        <a:p>
          <a:r>
            <a:rPr lang="fa-IR" sz="1600" b="1" dirty="0" smtClean="0">
              <a:solidFill>
                <a:schemeClr val="tx2"/>
              </a:solidFill>
              <a:effectLst>
                <a:outerShdw blurRad="38100" dist="38100" dir="2700000" algn="tl">
                  <a:srgbClr val="000000">
                    <a:alpha val="43137"/>
                  </a:srgbClr>
                </a:outerShdw>
              </a:effectLst>
              <a:cs typeface="B Lotus" pitchFamily="2" charset="-78"/>
            </a:rPr>
            <a:t>نظام سازی اجتماعی از منظر حاکمیت دینی</a:t>
          </a:r>
          <a:endParaRPr lang="en-US" sz="1600" b="1" dirty="0">
            <a:solidFill>
              <a:schemeClr val="tx2"/>
            </a:solidFill>
            <a:effectLst>
              <a:outerShdw blurRad="38100" dist="38100" dir="2700000" algn="tl">
                <a:srgbClr val="000000">
                  <a:alpha val="43137"/>
                </a:srgbClr>
              </a:outerShdw>
            </a:effectLst>
            <a:cs typeface="B Lotus" pitchFamily="2" charset="-78"/>
          </a:endParaRPr>
        </a:p>
      </dgm:t>
    </dgm:pt>
    <dgm:pt modelId="{64635A70-B929-4AD4-8EAC-C01F88C649AF}" type="parTrans" cxnId="{13C80742-2574-46F6-A23A-634C7E69B656}">
      <dgm:prSet/>
      <dgm:spPr/>
      <dgm:t>
        <a:bodyPr/>
        <a:lstStyle/>
        <a:p>
          <a:endParaRPr lang="en-US" sz="1600" b="1">
            <a:solidFill>
              <a:schemeClr val="tx2"/>
            </a:solidFill>
            <a:effectLst>
              <a:outerShdw blurRad="38100" dist="38100" dir="2700000" algn="tl">
                <a:srgbClr val="000000">
                  <a:alpha val="43137"/>
                </a:srgbClr>
              </a:outerShdw>
            </a:effectLst>
            <a:cs typeface="B Lotus" pitchFamily="2" charset="-78"/>
          </a:endParaRPr>
        </a:p>
      </dgm:t>
    </dgm:pt>
    <dgm:pt modelId="{77D72107-0D0F-4832-8070-89772DA26BF8}" type="sibTrans" cxnId="{13C80742-2574-46F6-A23A-634C7E69B656}">
      <dgm:prSet custT="1"/>
      <dgm:spPr/>
      <dgm:t>
        <a:bodyPr/>
        <a:lstStyle/>
        <a:p>
          <a:endParaRPr lang="en-US" sz="1600" b="1">
            <a:solidFill>
              <a:schemeClr val="tx2"/>
            </a:solidFill>
            <a:effectLst>
              <a:outerShdw blurRad="38100" dist="38100" dir="2700000" algn="tl">
                <a:srgbClr val="000000">
                  <a:alpha val="43137"/>
                </a:srgbClr>
              </a:outerShdw>
            </a:effectLst>
            <a:cs typeface="B Lotus" pitchFamily="2" charset="-78"/>
          </a:endParaRPr>
        </a:p>
      </dgm:t>
    </dgm:pt>
    <dgm:pt modelId="{5E80A1F5-922A-4448-A24D-0269FCD6065F}">
      <dgm:prSet phldrT="[Text]" custT="1"/>
      <dgm:spPr/>
      <dgm:t>
        <a:bodyPr/>
        <a:lstStyle/>
        <a:p>
          <a:r>
            <a:rPr lang="fa-IR" sz="1600" b="1" dirty="0" smtClean="0">
              <a:solidFill>
                <a:schemeClr val="tx2"/>
              </a:solidFill>
              <a:effectLst>
                <a:outerShdw blurRad="38100" dist="38100" dir="2700000" algn="tl">
                  <a:srgbClr val="000000">
                    <a:alpha val="43137"/>
                  </a:srgbClr>
                </a:outerShdw>
              </a:effectLst>
              <a:cs typeface="B Lotus" pitchFamily="2" charset="-78"/>
            </a:rPr>
            <a:t>تمدن سازی</a:t>
          </a:r>
          <a:endParaRPr lang="en-US" sz="1600" b="1" dirty="0">
            <a:solidFill>
              <a:schemeClr val="tx2"/>
            </a:solidFill>
            <a:effectLst>
              <a:outerShdw blurRad="38100" dist="38100" dir="2700000" algn="tl">
                <a:srgbClr val="000000">
                  <a:alpha val="43137"/>
                </a:srgbClr>
              </a:outerShdw>
            </a:effectLst>
            <a:cs typeface="B Lotus" pitchFamily="2" charset="-78"/>
          </a:endParaRPr>
        </a:p>
      </dgm:t>
    </dgm:pt>
    <dgm:pt modelId="{4311A1C3-BBFA-4A7E-9B89-2184F73C44AB}" type="parTrans" cxnId="{48631E2D-9588-4A99-BD11-9B5B6618E28F}">
      <dgm:prSet/>
      <dgm:spPr/>
      <dgm:t>
        <a:bodyPr/>
        <a:lstStyle/>
        <a:p>
          <a:endParaRPr lang="en-US" sz="1600" b="1">
            <a:solidFill>
              <a:schemeClr val="tx2"/>
            </a:solidFill>
            <a:effectLst>
              <a:outerShdw blurRad="38100" dist="38100" dir="2700000" algn="tl">
                <a:srgbClr val="000000">
                  <a:alpha val="43137"/>
                </a:srgbClr>
              </a:outerShdw>
            </a:effectLst>
            <a:cs typeface="B Lotus" pitchFamily="2" charset="-78"/>
          </a:endParaRPr>
        </a:p>
      </dgm:t>
    </dgm:pt>
    <dgm:pt modelId="{C11CDA52-5133-4002-AF8B-A3421A348F4B}" type="sibTrans" cxnId="{48631E2D-9588-4A99-BD11-9B5B6618E28F}">
      <dgm:prSet/>
      <dgm:spPr/>
      <dgm:t>
        <a:bodyPr/>
        <a:lstStyle/>
        <a:p>
          <a:endParaRPr lang="en-US" sz="1600" b="1">
            <a:solidFill>
              <a:schemeClr val="tx2"/>
            </a:solidFill>
            <a:effectLst>
              <a:outerShdw blurRad="38100" dist="38100" dir="2700000" algn="tl">
                <a:srgbClr val="000000">
                  <a:alpha val="43137"/>
                </a:srgbClr>
              </a:outerShdw>
            </a:effectLst>
            <a:cs typeface="B Lotus" pitchFamily="2" charset="-78"/>
          </a:endParaRPr>
        </a:p>
      </dgm:t>
    </dgm:pt>
    <dgm:pt modelId="{BE3BD12E-E8A8-425B-B4FD-D2177C21BE59}" type="pres">
      <dgm:prSet presAssocID="{5F2EC145-E64D-4229-81FD-97EA5FAEEFA7}" presName="linearFlow" presStyleCnt="0">
        <dgm:presLayoutVars>
          <dgm:resizeHandles val="exact"/>
        </dgm:presLayoutVars>
      </dgm:prSet>
      <dgm:spPr/>
    </dgm:pt>
    <dgm:pt modelId="{6987F366-A34D-4381-8CC0-35303F872E3D}" type="pres">
      <dgm:prSet presAssocID="{6121F4EC-4389-4396-B0AC-27C8C119E87A}" presName="node" presStyleLbl="node1" presStyleIdx="0" presStyleCnt="5">
        <dgm:presLayoutVars>
          <dgm:bulletEnabled val="1"/>
        </dgm:presLayoutVars>
      </dgm:prSet>
      <dgm:spPr/>
      <dgm:t>
        <a:bodyPr/>
        <a:lstStyle/>
        <a:p>
          <a:endParaRPr lang="en-US"/>
        </a:p>
      </dgm:t>
    </dgm:pt>
    <dgm:pt modelId="{D11D61F0-ED12-40CE-8EC9-3B2680F1ACBA}" type="pres">
      <dgm:prSet presAssocID="{236E9BA0-4BFF-4DBB-B9FC-DD4D5DA6999D}" presName="sibTrans" presStyleLbl="sibTrans2D1" presStyleIdx="0" presStyleCnt="4"/>
      <dgm:spPr/>
      <dgm:t>
        <a:bodyPr/>
        <a:lstStyle/>
        <a:p>
          <a:endParaRPr lang="en-US"/>
        </a:p>
      </dgm:t>
    </dgm:pt>
    <dgm:pt modelId="{078F343E-3A8E-4CB1-9F72-76D3F9136234}" type="pres">
      <dgm:prSet presAssocID="{236E9BA0-4BFF-4DBB-B9FC-DD4D5DA6999D}" presName="connectorText" presStyleLbl="sibTrans2D1" presStyleIdx="0" presStyleCnt="4"/>
      <dgm:spPr/>
      <dgm:t>
        <a:bodyPr/>
        <a:lstStyle/>
        <a:p>
          <a:endParaRPr lang="en-US"/>
        </a:p>
      </dgm:t>
    </dgm:pt>
    <dgm:pt modelId="{52DCAB22-E421-4444-BD16-7174C6000DCB}" type="pres">
      <dgm:prSet presAssocID="{63CDAAE4-28FD-41A5-843F-86417E5CD2BF}" presName="node" presStyleLbl="node1" presStyleIdx="1" presStyleCnt="5">
        <dgm:presLayoutVars>
          <dgm:bulletEnabled val="1"/>
        </dgm:presLayoutVars>
      </dgm:prSet>
      <dgm:spPr/>
      <dgm:t>
        <a:bodyPr/>
        <a:lstStyle/>
        <a:p>
          <a:endParaRPr lang="en-US"/>
        </a:p>
      </dgm:t>
    </dgm:pt>
    <dgm:pt modelId="{C524F757-B79C-4858-90D0-56DAD693372D}" type="pres">
      <dgm:prSet presAssocID="{33AF8DBF-B729-435A-9E57-9549E3B8FA5F}" presName="sibTrans" presStyleLbl="sibTrans2D1" presStyleIdx="1" presStyleCnt="4"/>
      <dgm:spPr/>
      <dgm:t>
        <a:bodyPr/>
        <a:lstStyle/>
        <a:p>
          <a:endParaRPr lang="en-US"/>
        </a:p>
      </dgm:t>
    </dgm:pt>
    <dgm:pt modelId="{43B3AD6D-1353-4EE0-AAAF-E012F30422A4}" type="pres">
      <dgm:prSet presAssocID="{33AF8DBF-B729-435A-9E57-9549E3B8FA5F}" presName="connectorText" presStyleLbl="sibTrans2D1" presStyleIdx="1" presStyleCnt="4"/>
      <dgm:spPr/>
      <dgm:t>
        <a:bodyPr/>
        <a:lstStyle/>
        <a:p>
          <a:endParaRPr lang="en-US"/>
        </a:p>
      </dgm:t>
    </dgm:pt>
    <dgm:pt modelId="{0568A66F-3E4A-4D83-A707-2273316654A9}" type="pres">
      <dgm:prSet presAssocID="{E019B689-10AC-43F4-A796-928F1F1B1291}" presName="node" presStyleLbl="node1" presStyleIdx="2" presStyleCnt="5">
        <dgm:presLayoutVars>
          <dgm:bulletEnabled val="1"/>
        </dgm:presLayoutVars>
      </dgm:prSet>
      <dgm:spPr/>
      <dgm:t>
        <a:bodyPr/>
        <a:lstStyle/>
        <a:p>
          <a:endParaRPr lang="en-US"/>
        </a:p>
      </dgm:t>
    </dgm:pt>
    <dgm:pt modelId="{B2281936-0FB9-4D6C-A8FE-D8FE5CCAC958}" type="pres">
      <dgm:prSet presAssocID="{47A71B9D-2CC3-4633-A9EF-77E34AE320AD}" presName="sibTrans" presStyleLbl="sibTrans2D1" presStyleIdx="2" presStyleCnt="4"/>
      <dgm:spPr/>
      <dgm:t>
        <a:bodyPr/>
        <a:lstStyle/>
        <a:p>
          <a:endParaRPr lang="en-US"/>
        </a:p>
      </dgm:t>
    </dgm:pt>
    <dgm:pt modelId="{CEE3CFFD-F40D-4D03-9F66-E943FA0591B4}" type="pres">
      <dgm:prSet presAssocID="{47A71B9D-2CC3-4633-A9EF-77E34AE320AD}" presName="connectorText" presStyleLbl="sibTrans2D1" presStyleIdx="2" presStyleCnt="4"/>
      <dgm:spPr/>
      <dgm:t>
        <a:bodyPr/>
        <a:lstStyle/>
        <a:p>
          <a:endParaRPr lang="en-US"/>
        </a:p>
      </dgm:t>
    </dgm:pt>
    <dgm:pt modelId="{D5BD1065-7904-4417-9A4F-9CA648031396}" type="pres">
      <dgm:prSet presAssocID="{CFF81D1F-A826-46BE-9876-D3600F229788}" presName="node" presStyleLbl="node1" presStyleIdx="3" presStyleCnt="5">
        <dgm:presLayoutVars>
          <dgm:bulletEnabled val="1"/>
        </dgm:presLayoutVars>
      </dgm:prSet>
      <dgm:spPr/>
      <dgm:t>
        <a:bodyPr/>
        <a:lstStyle/>
        <a:p>
          <a:endParaRPr lang="en-US"/>
        </a:p>
      </dgm:t>
    </dgm:pt>
    <dgm:pt modelId="{081F199C-3728-4400-A4C6-A20F2E5A5D75}" type="pres">
      <dgm:prSet presAssocID="{77D72107-0D0F-4832-8070-89772DA26BF8}" presName="sibTrans" presStyleLbl="sibTrans2D1" presStyleIdx="3" presStyleCnt="4"/>
      <dgm:spPr/>
      <dgm:t>
        <a:bodyPr/>
        <a:lstStyle/>
        <a:p>
          <a:endParaRPr lang="en-US"/>
        </a:p>
      </dgm:t>
    </dgm:pt>
    <dgm:pt modelId="{2DAE5366-9014-416C-B1EA-C25438B8FE82}" type="pres">
      <dgm:prSet presAssocID="{77D72107-0D0F-4832-8070-89772DA26BF8}" presName="connectorText" presStyleLbl="sibTrans2D1" presStyleIdx="3" presStyleCnt="4"/>
      <dgm:spPr/>
      <dgm:t>
        <a:bodyPr/>
        <a:lstStyle/>
        <a:p>
          <a:endParaRPr lang="en-US"/>
        </a:p>
      </dgm:t>
    </dgm:pt>
    <dgm:pt modelId="{D5BEDAF4-62CA-41E5-8E2A-B0BEA6B90B88}" type="pres">
      <dgm:prSet presAssocID="{5E80A1F5-922A-4448-A24D-0269FCD6065F}" presName="node" presStyleLbl="node1" presStyleIdx="4" presStyleCnt="5">
        <dgm:presLayoutVars>
          <dgm:bulletEnabled val="1"/>
        </dgm:presLayoutVars>
      </dgm:prSet>
      <dgm:spPr/>
      <dgm:t>
        <a:bodyPr/>
        <a:lstStyle/>
        <a:p>
          <a:endParaRPr lang="en-US"/>
        </a:p>
      </dgm:t>
    </dgm:pt>
  </dgm:ptLst>
  <dgm:cxnLst>
    <dgm:cxn modelId="{5D126908-318E-4E11-8816-9CBA26B2E9CA}" type="presOf" srcId="{33AF8DBF-B729-435A-9E57-9549E3B8FA5F}" destId="{C524F757-B79C-4858-90D0-56DAD693372D}" srcOrd="0" destOrd="0" presId="urn:microsoft.com/office/officeart/2005/8/layout/process2"/>
    <dgm:cxn modelId="{2FD28FE6-BCCC-42E7-B3FB-6DA5C59322A5}" type="presOf" srcId="{47A71B9D-2CC3-4633-A9EF-77E34AE320AD}" destId="{B2281936-0FB9-4D6C-A8FE-D8FE5CCAC958}" srcOrd="0" destOrd="0" presId="urn:microsoft.com/office/officeart/2005/8/layout/process2"/>
    <dgm:cxn modelId="{03F5B5D4-A705-4BC6-8914-E12E9F02B41A}" type="presOf" srcId="{236E9BA0-4BFF-4DBB-B9FC-DD4D5DA6999D}" destId="{D11D61F0-ED12-40CE-8EC9-3B2680F1ACBA}" srcOrd="0" destOrd="0" presId="urn:microsoft.com/office/officeart/2005/8/layout/process2"/>
    <dgm:cxn modelId="{53C2DBAE-78E2-4D3E-BF05-6D4D2B734DD9}" type="presOf" srcId="{E019B689-10AC-43F4-A796-928F1F1B1291}" destId="{0568A66F-3E4A-4D83-A707-2273316654A9}" srcOrd="0" destOrd="0" presId="urn:microsoft.com/office/officeart/2005/8/layout/process2"/>
    <dgm:cxn modelId="{66AF6F3F-9275-47EA-A1F9-443298929CF4}" type="presOf" srcId="{6121F4EC-4389-4396-B0AC-27C8C119E87A}" destId="{6987F366-A34D-4381-8CC0-35303F872E3D}" srcOrd="0" destOrd="0" presId="urn:microsoft.com/office/officeart/2005/8/layout/process2"/>
    <dgm:cxn modelId="{02C230C0-98BE-42B5-855A-E511F25469B5}" type="presOf" srcId="{63CDAAE4-28FD-41A5-843F-86417E5CD2BF}" destId="{52DCAB22-E421-4444-BD16-7174C6000DCB}" srcOrd="0" destOrd="0" presId="urn:microsoft.com/office/officeart/2005/8/layout/process2"/>
    <dgm:cxn modelId="{DE164A53-970D-4F4F-A4CF-94DE8207BB86}" type="presOf" srcId="{77D72107-0D0F-4832-8070-89772DA26BF8}" destId="{2DAE5366-9014-416C-B1EA-C25438B8FE82}" srcOrd="1" destOrd="0" presId="urn:microsoft.com/office/officeart/2005/8/layout/process2"/>
    <dgm:cxn modelId="{13C80742-2574-46F6-A23A-634C7E69B656}" srcId="{5F2EC145-E64D-4229-81FD-97EA5FAEEFA7}" destId="{CFF81D1F-A826-46BE-9876-D3600F229788}" srcOrd="3" destOrd="0" parTransId="{64635A70-B929-4AD4-8EAC-C01F88C649AF}" sibTransId="{77D72107-0D0F-4832-8070-89772DA26BF8}"/>
    <dgm:cxn modelId="{74217AF8-A479-4578-B552-372C81F3F301}" type="presOf" srcId="{47A71B9D-2CC3-4633-A9EF-77E34AE320AD}" destId="{CEE3CFFD-F40D-4D03-9F66-E943FA0591B4}" srcOrd="1" destOrd="0" presId="urn:microsoft.com/office/officeart/2005/8/layout/process2"/>
    <dgm:cxn modelId="{95215AF6-B766-41B6-A26E-71DAB04BAB39}" type="presOf" srcId="{33AF8DBF-B729-435A-9E57-9549E3B8FA5F}" destId="{43B3AD6D-1353-4EE0-AAAF-E012F30422A4}" srcOrd="1" destOrd="0" presId="urn:microsoft.com/office/officeart/2005/8/layout/process2"/>
    <dgm:cxn modelId="{91995E4E-196B-45AA-83F3-5364BBE819A1}" type="presOf" srcId="{5E80A1F5-922A-4448-A24D-0269FCD6065F}" destId="{D5BEDAF4-62CA-41E5-8E2A-B0BEA6B90B88}" srcOrd="0" destOrd="0" presId="urn:microsoft.com/office/officeart/2005/8/layout/process2"/>
    <dgm:cxn modelId="{B996C820-ADE6-4028-9527-B36BD55707F0}" type="presOf" srcId="{236E9BA0-4BFF-4DBB-B9FC-DD4D5DA6999D}" destId="{078F343E-3A8E-4CB1-9F72-76D3F9136234}" srcOrd="1" destOrd="0" presId="urn:microsoft.com/office/officeart/2005/8/layout/process2"/>
    <dgm:cxn modelId="{6A4CCEC6-5EA5-40A8-89CC-4626A6C72E10}" type="presOf" srcId="{CFF81D1F-A826-46BE-9876-D3600F229788}" destId="{D5BD1065-7904-4417-9A4F-9CA648031396}" srcOrd="0" destOrd="0" presId="urn:microsoft.com/office/officeart/2005/8/layout/process2"/>
    <dgm:cxn modelId="{7E5B156D-842A-4932-9145-1CFD18EDE633}" type="presOf" srcId="{5F2EC145-E64D-4229-81FD-97EA5FAEEFA7}" destId="{BE3BD12E-E8A8-425B-B4FD-D2177C21BE59}" srcOrd="0" destOrd="0" presId="urn:microsoft.com/office/officeart/2005/8/layout/process2"/>
    <dgm:cxn modelId="{6E092A20-1396-41CD-BEAB-8BB8B0F23583}" srcId="{5F2EC145-E64D-4229-81FD-97EA5FAEEFA7}" destId="{6121F4EC-4389-4396-B0AC-27C8C119E87A}" srcOrd="0" destOrd="0" parTransId="{D464AF0B-A1EC-4F25-BC08-1FF89862D606}" sibTransId="{236E9BA0-4BFF-4DBB-B9FC-DD4D5DA6999D}"/>
    <dgm:cxn modelId="{FA0E565B-6DEB-4F36-A203-8F84FD3F5E55}" type="presOf" srcId="{77D72107-0D0F-4832-8070-89772DA26BF8}" destId="{081F199C-3728-4400-A4C6-A20F2E5A5D75}" srcOrd="0" destOrd="0" presId="urn:microsoft.com/office/officeart/2005/8/layout/process2"/>
    <dgm:cxn modelId="{9867CD39-3088-4F26-83D6-E096F89EA870}" srcId="{5F2EC145-E64D-4229-81FD-97EA5FAEEFA7}" destId="{E019B689-10AC-43F4-A796-928F1F1B1291}" srcOrd="2" destOrd="0" parTransId="{A75F710C-6252-4527-84F1-FB237F40ABB4}" sibTransId="{47A71B9D-2CC3-4633-A9EF-77E34AE320AD}"/>
    <dgm:cxn modelId="{4868C224-4A44-406F-928B-EE14D5D72B9E}" srcId="{5F2EC145-E64D-4229-81FD-97EA5FAEEFA7}" destId="{63CDAAE4-28FD-41A5-843F-86417E5CD2BF}" srcOrd="1" destOrd="0" parTransId="{E44D8C30-26EC-479C-8F61-9411DBF91B47}" sibTransId="{33AF8DBF-B729-435A-9E57-9549E3B8FA5F}"/>
    <dgm:cxn modelId="{48631E2D-9588-4A99-BD11-9B5B6618E28F}" srcId="{5F2EC145-E64D-4229-81FD-97EA5FAEEFA7}" destId="{5E80A1F5-922A-4448-A24D-0269FCD6065F}" srcOrd="4" destOrd="0" parTransId="{4311A1C3-BBFA-4A7E-9B89-2184F73C44AB}" sibTransId="{C11CDA52-5133-4002-AF8B-A3421A348F4B}"/>
    <dgm:cxn modelId="{3C260508-D181-41C0-8A97-3FDC4AE721C9}" type="presParOf" srcId="{BE3BD12E-E8A8-425B-B4FD-D2177C21BE59}" destId="{6987F366-A34D-4381-8CC0-35303F872E3D}" srcOrd="0" destOrd="0" presId="urn:microsoft.com/office/officeart/2005/8/layout/process2"/>
    <dgm:cxn modelId="{3DBF7D20-F543-44AE-91E7-7EE5D9EB6824}" type="presParOf" srcId="{BE3BD12E-E8A8-425B-B4FD-D2177C21BE59}" destId="{D11D61F0-ED12-40CE-8EC9-3B2680F1ACBA}" srcOrd="1" destOrd="0" presId="urn:microsoft.com/office/officeart/2005/8/layout/process2"/>
    <dgm:cxn modelId="{8AAB787C-E291-4684-81CE-F5368D512539}" type="presParOf" srcId="{D11D61F0-ED12-40CE-8EC9-3B2680F1ACBA}" destId="{078F343E-3A8E-4CB1-9F72-76D3F9136234}" srcOrd="0" destOrd="0" presId="urn:microsoft.com/office/officeart/2005/8/layout/process2"/>
    <dgm:cxn modelId="{C61EE01D-A56A-44B7-BA8E-2211C9A7E168}" type="presParOf" srcId="{BE3BD12E-E8A8-425B-B4FD-D2177C21BE59}" destId="{52DCAB22-E421-4444-BD16-7174C6000DCB}" srcOrd="2" destOrd="0" presId="urn:microsoft.com/office/officeart/2005/8/layout/process2"/>
    <dgm:cxn modelId="{BD84D53C-2D2D-4D3C-A170-9AF0E912D99D}" type="presParOf" srcId="{BE3BD12E-E8A8-425B-B4FD-D2177C21BE59}" destId="{C524F757-B79C-4858-90D0-56DAD693372D}" srcOrd="3" destOrd="0" presId="urn:microsoft.com/office/officeart/2005/8/layout/process2"/>
    <dgm:cxn modelId="{9728DB83-FD41-47F8-8958-94941CE4286A}" type="presParOf" srcId="{C524F757-B79C-4858-90D0-56DAD693372D}" destId="{43B3AD6D-1353-4EE0-AAAF-E012F30422A4}" srcOrd="0" destOrd="0" presId="urn:microsoft.com/office/officeart/2005/8/layout/process2"/>
    <dgm:cxn modelId="{63F5EA09-745D-4B5F-BA77-3AADB27D52D0}" type="presParOf" srcId="{BE3BD12E-E8A8-425B-B4FD-D2177C21BE59}" destId="{0568A66F-3E4A-4D83-A707-2273316654A9}" srcOrd="4" destOrd="0" presId="urn:microsoft.com/office/officeart/2005/8/layout/process2"/>
    <dgm:cxn modelId="{8C659A1D-412C-488C-9578-236C4CDEB438}" type="presParOf" srcId="{BE3BD12E-E8A8-425B-B4FD-D2177C21BE59}" destId="{B2281936-0FB9-4D6C-A8FE-D8FE5CCAC958}" srcOrd="5" destOrd="0" presId="urn:microsoft.com/office/officeart/2005/8/layout/process2"/>
    <dgm:cxn modelId="{EF53D3DC-61D9-4C93-A6CA-5609EE07A4F3}" type="presParOf" srcId="{B2281936-0FB9-4D6C-A8FE-D8FE5CCAC958}" destId="{CEE3CFFD-F40D-4D03-9F66-E943FA0591B4}" srcOrd="0" destOrd="0" presId="urn:microsoft.com/office/officeart/2005/8/layout/process2"/>
    <dgm:cxn modelId="{3E454FB9-FE6D-4569-AAC0-1980E2F8B9BC}" type="presParOf" srcId="{BE3BD12E-E8A8-425B-B4FD-D2177C21BE59}" destId="{D5BD1065-7904-4417-9A4F-9CA648031396}" srcOrd="6" destOrd="0" presId="urn:microsoft.com/office/officeart/2005/8/layout/process2"/>
    <dgm:cxn modelId="{36AE6C58-EE36-4A94-A0D2-348D2519DC20}" type="presParOf" srcId="{BE3BD12E-E8A8-425B-B4FD-D2177C21BE59}" destId="{081F199C-3728-4400-A4C6-A20F2E5A5D75}" srcOrd="7" destOrd="0" presId="urn:microsoft.com/office/officeart/2005/8/layout/process2"/>
    <dgm:cxn modelId="{6F4F5EC0-557D-4DA8-A57B-F331904DE621}" type="presParOf" srcId="{081F199C-3728-4400-A4C6-A20F2E5A5D75}" destId="{2DAE5366-9014-416C-B1EA-C25438B8FE82}" srcOrd="0" destOrd="0" presId="urn:microsoft.com/office/officeart/2005/8/layout/process2"/>
    <dgm:cxn modelId="{CC28F081-47B6-418A-AD26-2132740A0C1D}" type="presParOf" srcId="{BE3BD12E-E8A8-425B-B4FD-D2177C21BE59}" destId="{D5BEDAF4-62CA-41E5-8E2A-B0BEA6B90B88}" srcOrd="8" destOrd="0" presId="urn:microsoft.com/office/officeart/2005/8/layout/process2"/>
  </dgm:cxnLst>
  <dgm:bg/>
  <dgm:whole/>
</dgm:dataModel>
</file>

<file path=ppt/diagrams/data4.xml><?xml version="1.0" encoding="utf-8"?>
<dgm:dataModel xmlns:dgm="http://schemas.openxmlformats.org/drawingml/2006/diagram" xmlns:a="http://schemas.openxmlformats.org/drawingml/2006/main">
  <dgm:ptLst>
    <dgm:pt modelId="{5F2EC145-E64D-4229-81FD-97EA5FAEEFA7}" type="doc">
      <dgm:prSet loTypeId="urn:microsoft.com/office/officeart/2005/8/layout/process2" loCatId="process" qsTypeId="urn:microsoft.com/office/officeart/2005/8/quickstyle/simple4" qsCatId="simple" csTypeId="urn:microsoft.com/office/officeart/2005/8/colors/colorful5" csCatId="colorful" phldr="1"/>
      <dgm:spPr/>
    </dgm:pt>
    <dgm:pt modelId="{6121F4EC-4389-4396-B0AC-27C8C119E87A}">
      <dgm:prSet phldrT="[Text]" custT="1"/>
      <dgm:spPr/>
      <dgm:t>
        <a:bodyPr/>
        <a:lstStyle/>
        <a:p>
          <a:r>
            <a:rPr lang="fa-IR" sz="1600" b="1" dirty="0" smtClean="0">
              <a:solidFill>
                <a:schemeClr val="tx2"/>
              </a:solidFill>
              <a:effectLst>
                <a:outerShdw blurRad="38100" dist="38100" dir="2700000" algn="tl">
                  <a:srgbClr val="000000">
                    <a:alpha val="43137"/>
                  </a:srgbClr>
                </a:outerShdw>
              </a:effectLst>
              <a:cs typeface="B Lotus" pitchFamily="2" charset="-78"/>
            </a:rPr>
            <a:t>مساله شناسی اجتماعی</a:t>
          </a:r>
          <a:endParaRPr lang="en-US" sz="1600" b="1" dirty="0">
            <a:solidFill>
              <a:schemeClr val="tx2"/>
            </a:solidFill>
            <a:effectLst>
              <a:outerShdw blurRad="38100" dist="38100" dir="2700000" algn="tl">
                <a:srgbClr val="000000">
                  <a:alpha val="43137"/>
                </a:srgbClr>
              </a:outerShdw>
            </a:effectLst>
            <a:cs typeface="B Lotus" pitchFamily="2" charset="-78"/>
          </a:endParaRPr>
        </a:p>
      </dgm:t>
    </dgm:pt>
    <dgm:pt modelId="{D464AF0B-A1EC-4F25-BC08-1FF89862D606}" type="parTrans" cxnId="{6E092A20-1396-41CD-BEAB-8BB8B0F23583}">
      <dgm:prSet/>
      <dgm:spPr/>
      <dgm:t>
        <a:bodyPr/>
        <a:lstStyle/>
        <a:p>
          <a:endParaRPr lang="en-US" sz="1600" b="1">
            <a:solidFill>
              <a:schemeClr val="tx2"/>
            </a:solidFill>
            <a:effectLst>
              <a:outerShdw blurRad="38100" dist="38100" dir="2700000" algn="tl">
                <a:srgbClr val="000000">
                  <a:alpha val="43137"/>
                </a:srgbClr>
              </a:outerShdw>
            </a:effectLst>
            <a:cs typeface="B Lotus" pitchFamily="2" charset="-78"/>
          </a:endParaRPr>
        </a:p>
      </dgm:t>
    </dgm:pt>
    <dgm:pt modelId="{236E9BA0-4BFF-4DBB-B9FC-DD4D5DA6999D}" type="sibTrans" cxnId="{6E092A20-1396-41CD-BEAB-8BB8B0F23583}">
      <dgm:prSet custT="1"/>
      <dgm:spPr/>
      <dgm:t>
        <a:bodyPr/>
        <a:lstStyle/>
        <a:p>
          <a:endParaRPr lang="en-US" sz="1600" b="1">
            <a:solidFill>
              <a:schemeClr val="tx2"/>
            </a:solidFill>
            <a:effectLst>
              <a:outerShdw blurRad="38100" dist="38100" dir="2700000" algn="tl">
                <a:srgbClr val="000000">
                  <a:alpha val="43137"/>
                </a:srgbClr>
              </a:outerShdw>
            </a:effectLst>
            <a:cs typeface="B Lotus" pitchFamily="2" charset="-78"/>
          </a:endParaRPr>
        </a:p>
      </dgm:t>
    </dgm:pt>
    <dgm:pt modelId="{63CDAAE4-28FD-41A5-843F-86417E5CD2BF}">
      <dgm:prSet phldrT="[Text]" custT="1"/>
      <dgm:spPr/>
      <dgm:t>
        <a:bodyPr/>
        <a:lstStyle/>
        <a:p>
          <a:r>
            <a:rPr lang="fa-IR" sz="1600" b="1" dirty="0" smtClean="0">
              <a:solidFill>
                <a:schemeClr val="tx2"/>
              </a:solidFill>
              <a:effectLst>
                <a:outerShdw blurRad="38100" dist="38100" dir="2700000" algn="tl">
                  <a:srgbClr val="000000">
                    <a:alpha val="43137"/>
                  </a:srgbClr>
                </a:outerShdw>
              </a:effectLst>
              <a:cs typeface="B Lotus" pitchFamily="2" charset="-78"/>
            </a:rPr>
            <a:t>پویانمایی مساله</a:t>
          </a:r>
          <a:endParaRPr lang="en-US" sz="1600" b="1" dirty="0">
            <a:solidFill>
              <a:schemeClr val="tx2"/>
            </a:solidFill>
            <a:effectLst>
              <a:outerShdw blurRad="38100" dist="38100" dir="2700000" algn="tl">
                <a:srgbClr val="000000">
                  <a:alpha val="43137"/>
                </a:srgbClr>
              </a:outerShdw>
            </a:effectLst>
            <a:cs typeface="B Lotus" pitchFamily="2" charset="-78"/>
          </a:endParaRPr>
        </a:p>
      </dgm:t>
    </dgm:pt>
    <dgm:pt modelId="{E44D8C30-26EC-479C-8F61-9411DBF91B47}" type="parTrans" cxnId="{4868C224-4A44-406F-928B-EE14D5D72B9E}">
      <dgm:prSet/>
      <dgm:spPr/>
      <dgm:t>
        <a:bodyPr/>
        <a:lstStyle/>
        <a:p>
          <a:endParaRPr lang="en-US" sz="1600" b="1">
            <a:solidFill>
              <a:schemeClr val="tx2"/>
            </a:solidFill>
            <a:effectLst>
              <a:outerShdw blurRad="38100" dist="38100" dir="2700000" algn="tl">
                <a:srgbClr val="000000">
                  <a:alpha val="43137"/>
                </a:srgbClr>
              </a:outerShdw>
            </a:effectLst>
            <a:cs typeface="B Lotus" pitchFamily="2" charset="-78"/>
          </a:endParaRPr>
        </a:p>
      </dgm:t>
    </dgm:pt>
    <dgm:pt modelId="{33AF8DBF-B729-435A-9E57-9549E3B8FA5F}" type="sibTrans" cxnId="{4868C224-4A44-406F-928B-EE14D5D72B9E}">
      <dgm:prSet custT="1"/>
      <dgm:spPr/>
      <dgm:t>
        <a:bodyPr/>
        <a:lstStyle/>
        <a:p>
          <a:endParaRPr lang="en-US" sz="1600" b="1">
            <a:solidFill>
              <a:schemeClr val="tx2"/>
            </a:solidFill>
            <a:effectLst>
              <a:outerShdw blurRad="38100" dist="38100" dir="2700000" algn="tl">
                <a:srgbClr val="000000">
                  <a:alpha val="43137"/>
                </a:srgbClr>
              </a:outerShdw>
            </a:effectLst>
            <a:cs typeface="B Lotus" pitchFamily="2" charset="-78"/>
          </a:endParaRPr>
        </a:p>
      </dgm:t>
    </dgm:pt>
    <dgm:pt modelId="{E019B689-10AC-43F4-A796-928F1F1B1291}">
      <dgm:prSet phldrT="[Text]" custT="1"/>
      <dgm:spPr/>
      <dgm:t>
        <a:bodyPr/>
        <a:lstStyle/>
        <a:p>
          <a:r>
            <a:rPr lang="fa-IR" sz="1600" b="1" dirty="0" smtClean="0">
              <a:solidFill>
                <a:schemeClr val="tx2"/>
              </a:solidFill>
              <a:effectLst>
                <a:outerShdw blurRad="38100" dist="38100" dir="2700000" algn="tl">
                  <a:srgbClr val="000000">
                    <a:alpha val="43137"/>
                  </a:srgbClr>
                </a:outerShdw>
              </a:effectLst>
              <a:cs typeface="B Lotus" pitchFamily="2" charset="-78"/>
            </a:rPr>
            <a:t>شبکه مسائل اجتماعی</a:t>
          </a:r>
          <a:endParaRPr lang="en-US" sz="1600" b="1" dirty="0">
            <a:solidFill>
              <a:schemeClr val="tx2"/>
            </a:solidFill>
            <a:effectLst>
              <a:outerShdw blurRad="38100" dist="38100" dir="2700000" algn="tl">
                <a:srgbClr val="000000">
                  <a:alpha val="43137"/>
                </a:srgbClr>
              </a:outerShdw>
            </a:effectLst>
            <a:cs typeface="B Lotus" pitchFamily="2" charset="-78"/>
          </a:endParaRPr>
        </a:p>
      </dgm:t>
    </dgm:pt>
    <dgm:pt modelId="{A75F710C-6252-4527-84F1-FB237F40ABB4}" type="parTrans" cxnId="{9867CD39-3088-4F26-83D6-E096F89EA870}">
      <dgm:prSet/>
      <dgm:spPr/>
      <dgm:t>
        <a:bodyPr/>
        <a:lstStyle/>
        <a:p>
          <a:endParaRPr lang="en-US" sz="1600" b="1">
            <a:solidFill>
              <a:schemeClr val="tx2"/>
            </a:solidFill>
            <a:effectLst>
              <a:outerShdw blurRad="38100" dist="38100" dir="2700000" algn="tl">
                <a:srgbClr val="000000">
                  <a:alpha val="43137"/>
                </a:srgbClr>
              </a:outerShdw>
            </a:effectLst>
            <a:cs typeface="B Lotus" pitchFamily="2" charset="-78"/>
          </a:endParaRPr>
        </a:p>
      </dgm:t>
    </dgm:pt>
    <dgm:pt modelId="{47A71B9D-2CC3-4633-A9EF-77E34AE320AD}" type="sibTrans" cxnId="{9867CD39-3088-4F26-83D6-E096F89EA870}">
      <dgm:prSet custT="1"/>
      <dgm:spPr/>
      <dgm:t>
        <a:bodyPr/>
        <a:lstStyle/>
        <a:p>
          <a:endParaRPr lang="en-US" sz="1600" b="1">
            <a:solidFill>
              <a:schemeClr val="tx2"/>
            </a:solidFill>
            <a:effectLst>
              <a:outerShdw blurRad="38100" dist="38100" dir="2700000" algn="tl">
                <a:srgbClr val="000000">
                  <a:alpha val="43137"/>
                </a:srgbClr>
              </a:outerShdw>
            </a:effectLst>
            <a:cs typeface="B Lotus" pitchFamily="2" charset="-78"/>
          </a:endParaRPr>
        </a:p>
      </dgm:t>
    </dgm:pt>
    <dgm:pt modelId="{CFF81D1F-A826-46BE-9876-D3600F229788}">
      <dgm:prSet phldrT="[Text]" custT="1"/>
      <dgm:spPr/>
      <dgm:t>
        <a:bodyPr/>
        <a:lstStyle/>
        <a:p>
          <a:r>
            <a:rPr lang="fa-IR" sz="1600" b="1" dirty="0" smtClean="0">
              <a:solidFill>
                <a:schemeClr val="tx2"/>
              </a:solidFill>
              <a:effectLst>
                <a:outerShdw blurRad="38100" dist="38100" dir="2700000" algn="tl">
                  <a:srgbClr val="000000">
                    <a:alpha val="43137"/>
                  </a:srgbClr>
                </a:outerShdw>
              </a:effectLst>
              <a:cs typeface="B Lotus" pitchFamily="2" charset="-78"/>
            </a:rPr>
            <a:t>نظام سازی اجتماعی از منظر حاکمیت دینی</a:t>
          </a:r>
          <a:endParaRPr lang="en-US" sz="1600" b="1" dirty="0">
            <a:solidFill>
              <a:schemeClr val="tx2"/>
            </a:solidFill>
            <a:effectLst>
              <a:outerShdw blurRad="38100" dist="38100" dir="2700000" algn="tl">
                <a:srgbClr val="000000">
                  <a:alpha val="43137"/>
                </a:srgbClr>
              </a:outerShdw>
            </a:effectLst>
            <a:cs typeface="B Lotus" pitchFamily="2" charset="-78"/>
          </a:endParaRPr>
        </a:p>
      </dgm:t>
    </dgm:pt>
    <dgm:pt modelId="{64635A70-B929-4AD4-8EAC-C01F88C649AF}" type="parTrans" cxnId="{13C80742-2574-46F6-A23A-634C7E69B656}">
      <dgm:prSet/>
      <dgm:spPr/>
      <dgm:t>
        <a:bodyPr/>
        <a:lstStyle/>
        <a:p>
          <a:endParaRPr lang="en-US" sz="1600" b="1">
            <a:solidFill>
              <a:schemeClr val="tx2"/>
            </a:solidFill>
            <a:effectLst>
              <a:outerShdw blurRad="38100" dist="38100" dir="2700000" algn="tl">
                <a:srgbClr val="000000">
                  <a:alpha val="43137"/>
                </a:srgbClr>
              </a:outerShdw>
            </a:effectLst>
            <a:cs typeface="B Lotus" pitchFamily="2" charset="-78"/>
          </a:endParaRPr>
        </a:p>
      </dgm:t>
    </dgm:pt>
    <dgm:pt modelId="{77D72107-0D0F-4832-8070-89772DA26BF8}" type="sibTrans" cxnId="{13C80742-2574-46F6-A23A-634C7E69B656}">
      <dgm:prSet custT="1"/>
      <dgm:spPr/>
      <dgm:t>
        <a:bodyPr/>
        <a:lstStyle/>
        <a:p>
          <a:endParaRPr lang="en-US" sz="1600" b="1">
            <a:solidFill>
              <a:schemeClr val="tx2"/>
            </a:solidFill>
            <a:effectLst>
              <a:outerShdw blurRad="38100" dist="38100" dir="2700000" algn="tl">
                <a:srgbClr val="000000">
                  <a:alpha val="43137"/>
                </a:srgbClr>
              </a:outerShdw>
            </a:effectLst>
            <a:cs typeface="B Lotus" pitchFamily="2" charset="-78"/>
          </a:endParaRPr>
        </a:p>
      </dgm:t>
    </dgm:pt>
    <dgm:pt modelId="{5E80A1F5-922A-4448-A24D-0269FCD6065F}">
      <dgm:prSet phldrT="[Text]" custT="1"/>
      <dgm:spPr/>
      <dgm:t>
        <a:bodyPr/>
        <a:lstStyle/>
        <a:p>
          <a:r>
            <a:rPr lang="fa-IR" sz="1600" b="1" dirty="0" smtClean="0">
              <a:solidFill>
                <a:schemeClr val="tx2"/>
              </a:solidFill>
              <a:effectLst>
                <a:outerShdw blurRad="38100" dist="38100" dir="2700000" algn="tl">
                  <a:srgbClr val="000000">
                    <a:alpha val="43137"/>
                  </a:srgbClr>
                </a:outerShdw>
              </a:effectLst>
              <a:cs typeface="B Lotus" pitchFamily="2" charset="-78"/>
            </a:rPr>
            <a:t>تمدن سازی</a:t>
          </a:r>
          <a:endParaRPr lang="en-US" sz="1600" b="1" dirty="0">
            <a:solidFill>
              <a:schemeClr val="tx2"/>
            </a:solidFill>
            <a:effectLst>
              <a:outerShdw blurRad="38100" dist="38100" dir="2700000" algn="tl">
                <a:srgbClr val="000000">
                  <a:alpha val="43137"/>
                </a:srgbClr>
              </a:outerShdw>
            </a:effectLst>
            <a:cs typeface="B Lotus" pitchFamily="2" charset="-78"/>
          </a:endParaRPr>
        </a:p>
      </dgm:t>
    </dgm:pt>
    <dgm:pt modelId="{4311A1C3-BBFA-4A7E-9B89-2184F73C44AB}" type="parTrans" cxnId="{48631E2D-9588-4A99-BD11-9B5B6618E28F}">
      <dgm:prSet/>
      <dgm:spPr/>
      <dgm:t>
        <a:bodyPr/>
        <a:lstStyle/>
        <a:p>
          <a:endParaRPr lang="en-US" sz="1600" b="1">
            <a:solidFill>
              <a:schemeClr val="tx2"/>
            </a:solidFill>
            <a:effectLst>
              <a:outerShdw blurRad="38100" dist="38100" dir="2700000" algn="tl">
                <a:srgbClr val="000000">
                  <a:alpha val="43137"/>
                </a:srgbClr>
              </a:outerShdw>
            </a:effectLst>
            <a:cs typeface="B Lotus" pitchFamily="2" charset="-78"/>
          </a:endParaRPr>
        </a:p>
      </dgm:t>
    </dgm:pt>
    <dgm:pt modelId="{C11CDA52-5133-4002-AF8B-A3421A348F4B}" type="sibTrans" cxnId="{48631E2D-9588-4A99-BD11-9B5B6618E28F}">
      <dgm:prSet/>
      <dgm:spPr/>
      <dgm:t>
        <a:bodyPr/>
        <a:lstStyle/>
        <a:p>
          <a:endParaRPr lang="en-US" sz="1600" b="1">
            <a:solidFill>
              <a:schemeClr val="tx2"/>
            </a:solidFill>
            <a:effectLst>
              <a:outerShdw blurRad="38100" dist="38100" dir="2700000" algn="tl">
                <a:srgbClr val="000000">
                  <a:alpha val="43137"/>
                </a:srgbClr>
              </a:outerShdw>
            </a:effectLst>
            <a:cs typeface="B Lotus" pitchFamily="2" charset="-78"/>
          </a:endParaRPr>
        </a:p>
      </dgm:t>
    </dgm:pt>
    <dgm:pt modelId="{BE3BD12E-E8A8-425B-B4FD-D2177C21BE59}" type="pres">
      <dgm:prSet presAssocID="{5F2EC145-E64D-4229-81FD-97EA5FAEEFA7}" presName="linearFlow" presStyleCnt="0">
        <dgm:presLayoutVars>
          <dgm:resizeHandles val="exact"/>
        </dgm:presLayoutVars>
      </dgm:prSet>
      <dgm:spPr/>
    </dgm:pt>
    <dgm:pt modelId="{6987F366-A34D-4381-8CC0-35303F872E3D}" type="pres">
      <dgm:prSet presAssocID="{6121F4EC-4389-4396-B0AC-27C8C119E87A}" presName="node" presStyleLbl="node1" presStyleIdx="0" presStyleCnt="5">
        <dgm:presLayoutVars>
          <dgm:bulletEnabled val="1"/>
        </dgm:presLayoutVars>
      </dgm:prSet>
      <dgm:spPr/>
      <dgm:t>
        <a:bodyPr/>
        <a:lstStyle/>
        <a:p>
          <a:endParaRPr lang="en-US"/>
        </a:p>
      </dgm:t>
    </dgm:pt>
    <dgm:pt modelId="{D11D61F0-ED12-40CE-8EC9-3B2680F1ACBA}" type="pres">
      <dgm:prSet presAssocID="{236E9BA0-4BFF-4DBB-B9FC-DD4D5DA6999D}" presName="sibTrans" presStyleLbl="sibTrans2D1" presStyleIdx="0" presStyleCnt="4"/>
      <dgm:spPr/>
      <dgm:t>
        <a:bodyPr/>
        <a:lstStyle/>
        <a:p>
          <a:endParaRPr lang="en-US"/>
        </a:p>
      </dgm:t>
    </dgm:pt>
    <dgm:pt modelId="{078F343E-3A8E-4CB1-9F72-76D3F9136234}" type="pres">
      <dgm:prSet presAssocID="{236E9BA0-4BFF-4DBB-B9FC-DD4D5DA6999D}" presName="connectorText" presStyleLbl="sibTrans2D1" presStyleIdx="0" presStyleCnt="4"/>
      <dgm:spPr/>
      <dgm:t>
        <a:bodyPr/>
        <a:lstStyle/>
        <a:p>
          <a:endParaRPr lang="en-US"/>
        </a:p>
      </dgm:t>
    </dgm:pt>
    <dgm:pt modelId="{52DCAB22-E421-4444-BD16-7174C6000DCB}" type="pres">
      <dgm:prSet presAssocID="{63CDAAE4-28FD-41A5-843F-86417E5CD2BF}" presName="node" presStyleLbl="node1" presStyleIdx="1" presStyleCnt="5">
        <dgm:presLayoutVars>
          <dgm:bulletEnabled val="1"/>
        </dgm:presLayoutVars>
      </dgm:prSet>
      <dgm:spPr/>
      <dgm:t>
        <a:bodyPr/>
        <a:lstStyle/>
        <a:p>
          <a:endParaRPr lang="en-US"/>
        </a:p>
      </dgm:t>
    </dgm:pt>
    <dgm:pt modelId="{C524F757-B79C-4858-90D0-56DAD693372D}" type="pres">
      <dgm:prSet presAssocID="{33AF8DBF-B729-435A-9E57-9549E3B8FA5F}" presName="sibTrans" presStyleLbl="sibTrans2D1" presStyleIdx="1" presStyleCnt="4"/>
      <dgm:spPr/>
      <dgm:t>
        <a:bodyPr/>
        <a:lstStyle/>
        <a:p>
          <a:endParaRPr lang="en-US"/>
        </a:p>
      </dgm:t>
    </dgm:pt>
    <dgm:pt modelId="{43B3AD6D-1353-4EE0-AAAF-E012F30422A4}" type="pres">
      <dgm:prSet presAssocID="{33AF8DBF-B729-435A-9E57-9549E3B8FA5F}" presName="connectorText" presStyleLbl="sibTrans2D1" presStyleIdx="1" presStyleCnt="4"/>
      <dgm:spPr/>
      <dgm:t>
        <a:bodyPr/>
        <a:lstStyle/>
        <a:p>
          <a:endParaRPr lang="en-US"/>
        </a:p>
      </dgm:t>
    </dgm:pt>
    <dgm:pt modelId="{0568A66F-3E4A-4D83-A707-2273316654A9}" type="pres">
      <dgm:prSet presAssocID="{E019B689-10AC-43F4-A796-928F1F1B1291}" presName="node" presStyleLbl="node1" presStyleIdx="2" presStyleCnt="5">
        <dgm:presLayoutVars>
          <dgm:bulletEnabled val="1"/>
        </dgm:presLayoutVars>
      </dgm:prSet>
      <dgm:spPr/>
      <dgm:t>
        <a:bodyPr/>
        <a:lstStyle/>
        <a:p>
          <a:endParaRPr lang="en-US"/>
        </a:p>
      </dgm:t>
    </dgm:pt>
    <dgm:pt modelId="{B2281936-0FB9-4D6C-A8FE-D8FE5CCAC958}" type="pres">
      <dgm:prSet presAssocID="{47A71B9D-2CC3-4633-A9EF-77E34AE320AD}" presName="sibTrans" presStyleLbl="sibTrans2D1" presStyleIdx="2" presStyleCnt="4"/>
      <dgm:spPr/>
      <dgm:t>
        <a:bodyPr/>
        <a:lstStyle/>
        <a:p>
          <a:endParaRPr lang="en-US"/>
        </a:p>
      </dgm:t>
    </dgm:pt>
    <dgm:pt modelId="{CEE3CFFD-F40D-4D03-9F66-E943FA0591B4}" type="pres">
      <dgm:prSet presAssocID="{47A71B9D-2CC3-4633-A9EF-77E34AE320AD}" presName="connectorText" presStyleLbl="sibTrans2D1" presStyleIdx="2" presStyleCnt="4"/>
      <dgm:spPr/>
      <dgm:t>
        <a:bodyPr/>
        <a:lstStyle/>
        <a:p>
          <a:endParaRPr lang="en-US"/>
        </a:p>
      </dgm:t>
    </dgm:pt>
    <dgm:pt modelId="{D5BD1065-7904-4417-9A4F-9CA648031396}" type="pres">
      <dgm:prSet presAssocID="{CFF81D1F-A826-46BE-9876-D3600F229788}" presName="node" presStyleLbl="node1" presStyleIdx="3" presStyleCnt="5">
        <dgm:presLayoutVars>
          <dgm:bulletEnabled val="1"/>
        </dgm:presLayoutVars>
      </dgm:prSet>
      <dgm:spPr/>
      <dgm:t>
        <a:bodyPr/>
        <a:lstStyle/>
        <a:p>
          <a:endParaRPr lang="en-US"/>
        </a:p>
      </dgm:t>
    </dgm:pt>
    <dgm:pt modelId="{081F199C-3728-4400-A4C6-A20F2E5A5D75}" type="pres">
      <dgm:prSet presAssocID="{77D72107-0D0F-4832-8070-89772DA26BF8}" presName="sibTrans" presStyleLbl="sibTrans2D1" presStyleIdx="3" presStyleCnt="4"/>
      <dgm:spPr/>
      <dgm:t>
        <a:bodyPr/>
        <a:lstStyle/>
        <a:p>
          <a:endParaRPr lang="en-US"/>
        </a:p>
      </dgm:t>
    </dgm:pt>
    <dgm:pt modelId="{2DAE5366-9014-416C-B1EA-C25438B8FE82}" type="pres">
      <dgm:prSet presAssocID="{77D72107-0D0F-4832-8070-89772DA26BF8}" presName="connectorText" presStyleLbl="sibTrans2D1" presStyleIdx="3" presStyleCnt="4"/>
      <dgm:spPr/>
      <dgm:t>
        <a:bodyPr/>
        <a:lstStyle/>
        <a:p>
          <a:endParaRPr lang="en-US"/>
        </a:p>
      </dgm:t>
    </dgm:pt>
    <dgm:pt modelId="{D5BEDAF4-62CA-41E5-8E2A-B0BEA6B90B88}" type="pres">
      <dgm:prSet presAssocID="{5E80A1F5-922A-4448-A24D-0269FCD6065F}" presName="node" presStyleLbl="node1" presStyleIdx="4" presStyleCnt="5">
        <dgm:presLayoutVars>
          <dgm:bulletEnabled val="1"/>
        </dgm:presLayoutVars>
      </dgm:prSet>
      <dgm:spPr/>
      <dgm:t>
        <a:bodyPr/>
        <a:lstStyle/>
        <a:p>
          <a:endParaRPr lang="en-US"/>
        </a:p>
      </dgm:t>
    </dgm:pt>
  </dgm:ptLst>
  <dgm:cxnLst>
    <dgm:cxn modelId="{E98AC5E1-9317-4359-8025-3AB2D0848870}" type="presOf" srcId="{33AF8DBF-B729-435A-9E57-9549E3B8FA5F}" destId="{C524F757-B79C-4858-90D0-56DAD693372D}" srcOrd="0" destOrd="0" presId="urn:microsoft.com/office/officeart/2005/8/layout/process2"/>
    <dgm:cxn modelId="{3495E6DA-CC88-477F-8975-05648D560F61}" type="presOf" srcId="{5E80A1F5-922A-4448-A24D-0269FCD6065F}" destId="{D5BEDAF4-62CA-41E5-8E2A-B0BEA6B90B88}" srcOrd="0" destOrd="0" presId="urn:microsoft.com/office/officeart/2005/8/layout/process2"/>
    <dgm:cxn modelId="{2D64D948-99A7-46FD-829B-A5BD425E8EBE}" type="presOf" srcId="{CFF81D1F-A826-46BE-9876-D3600F229788}" destId="{D5BD1065-7904-4417-9A4F-9CA648031396}" srcOrd="0" destOrd="0" presId="urn:microsoft.com/office/officeart/2005/8/layout/process2"/>
    <dgm:cxn modelId="{2B0AA853-0FB5-4486-8D6D-67A945837F1E}" type="presOf" srcId="{236E9BA0-4BFF-4DBB-B9FC-DD4D5DA6999D}" destId="{D11D61F0-ED12-40CE-8EC9-3B2680F1ACBA}" srcOrd="0" destOrd="0" presId="urn:microsoft.com/office/officeart/2005/8/layout/process2"/>
    <dgm:cxn modelId="{5CB3540D-9017-44AB-A439-CC03E3C8C186}" type="presOf" srcId="{6121F4EC-4389-4396-B0AC-27C8C119E87A}" destId="{6987F366-A34D-4381-8CC0-35303F872E3D}" srcOrd="0" destOrd="0" presId="urn:microsoft.com/office/officeart/2005/8/layout/process2"/>
    <dgm:cxn modelId="{166B2ABA-B99D-4009-BB97-AA94540B1F15}" type="presOf" srcId="{77D72107-0D0F-4832-8070-89772DA26BF8}" destId="{2DAE5366-9014-416C-B1EA-C25438B8FE82}" srcOrd="1" destOrd="0" presId="urn:microsoft.com/office/officeart/2005/8/layout/process2"/>
    <dgm:cxn modelId="{30F7B17B-B889-4353-9894-C2E571865182}" type="presOf" srcId="{47A71B9D-2CC3-4633-A9EF-77E34AE320AD}" destId="{CEE3CFFD-F40D-4D03-9F66-E943FA0591B4}" srcOrd="1" destOrd="0" presId="urn:microsoft.com/office/officeart/2005/8/layout/process2"/>
    <dgm:cxn modelId="{56AAA859-7C7D-43BF-8BE4-29C405AE03EA}" type="presOf" srcId="{236E9BA0-4BFF-4DBB-B9FC-DD4D5DA6999D}" destId="{078F343E-3A8E-4CB1-9F72-76D3F9136234}" srcOrd="1" destOrd="0" presId="urn:microsoft.com/office/officeart/2005/8/layout/process2"/>
    <dgm:cxn modelId="{90320DA6-441D-449E-9700-87966A9FE896}" type="presOf" srcId="{47A71B9D-2CC3-4633-A9EF-77E34AE320AD}" destId="{B2281936-0FB9-4D6C-A8FE-D8FE5CCAC958}" srcOrd="0" destOrd="0" presId="urn:microsoft.com/office/officeart/2005/8/layout/process2"/>
    <dgm:cxn modelId="{29EDB774-2C2E-49FE-A9A4-F8B78CEE0B0B}" type="presOf" srcId="{E019B689-10AC-43F4-A796-928F1F1B1291}" destId="{0568A66F-3E4A-4D83-A707-2273316654A9}" srcOrd="0" destOrd="0" presId="urn:microsoft.com/office/officeart/2005/8/layout/process2"/>
    <dgm:cxn modelId="{13C80742-2574-46F6-A23A-634C7E69B656}" srcId="{5F2EC145-E64D-4229-81FD-97EA5FAEEFA7}" destId="{CFF81D1F-A826-46BE-9876-D3600F229788}" srcOrd="3" destOrd="0" parTransId="{64635A70-B929-4AD4-8EAC-C01F88C649AF}" sibTransId="{77D72107-0D0F-4832-8070-89772DA26BF8}"/>
    <dgm:cxn modelId="{4B83CF5E-7AA6-4903-B97D-A712CE3F1B37}" type="presOf" srcId="{5F2EC145-E64D-4229-81FD-97EA5FAEEFA7}" destId="{BE3BD12E-E8A8-425B-B4FD-D2177C21BE59}" srcOrd="0" destOrd="0" presId="urn:microsoft.com/office/officeart/2005/8/layout/process2"/>
    <dgm:cxn modelId="{E3C304BF-58D3-4063-90F5-56B0F89A5853}" type="presOf" srcId="{63CDAAE4-28FD-41A5-843F-86417E5CD2BF}" destId="{52DCAB22-E421-4444-BD16-7174C6000DCB}" srcOrd="0" destOrd="0" presId="urn:microsoft.com/office/officeart/2005/8/layout/process2"/>
    <dgm:cxn modelId="{6E092A20-1396-41CD-BEAB-8BB8B0F23583}" srcId="{5F2EC145-E64D-4229-81FD-97EA5FAEEFA7}" destId="{6121F4EC-4389-4396-B0AC-27C8C119E87A}" srcOrd="0" destOrd="0" parTransId="{D464AF0B-A1EC-4F25-BC08-1FF89862D606}" sibTransId="{236E9BA0-4BFF-4DBB-B9FC-DD4D5DA6999D}"/>
    <dgm:cxn modelId="{1D81B856-2453-4614-9DDF-E364BF74182B}" type="presOf" srcId="{77D72107-0D0F-4832-8070-89772DA26BF8}" destId="{081F199C-3728-4400-A4C6-A20F2E5A5D75}" srcOrd="0" destOrd="0" presId="urn:microsoft.com/office/officeart/2005/8/layout/process2"/>
    <dgm:cxn modelId="{9867CD39-3088-4F26-83D6-E096F89EA870}" srcId="{5F2EC145-E64D-4229-81FD-97EA5FAEEFA7}" destId="{E019B689-10AC-43F4-A796-928F1F1B1291}" srcOrd="2" destOrd="0" parTransId="{A75F710C-6252-4527-84F1-FB237F40ABB4}" sibTransId="{47A71B9D-2CC3-4633-A9EF-77E34AE320AD}"/>
    <dgm:cxn modelId="{08A1954A-4753-4388-8CA6-EF63289FD581}" type="presOf" srcId="{33AF8DBF-B729-435A-9E57-9549E3B8FA5F}" destId="{43B3AD6D-1353-4EE0-AAAF-E012F30422A4}" srcOrd="1" destOrd="0" presId="urn:microsoft.com/office/officeart/2005/8/layout/process2"/>
    <dgm:cxn modelId="{4868C224-4A44-406F-928B-EE14D5D72B9E}" srcId="{5F2EC145-E64D-4229-81FD-97EA5FAEEFA7}" destId="{63CDAAE4-28FD-41A5-843F-86417E5CD2BF}" srcOrd="1" destOrd="0" parTransId="{E44D8C30-26EC-479C-8F61-9411DBF91B47}" sibTransId="{33AF8DBF-B729-435A-9E57-9549E3B8FA5F}"/>
    <dgm:cxn modelId="{48631E2D-9588-4A99-BD11-9B5B6618E28F}" srcId="{5F2EC145-E64D-4229-81FD-97EA5FAEEFA7}" destId="{5E80A1F5-922A-4448-A24D-0269FCD6065F}" srcOrd="4" destOrd="0" parTransId="{4311A1C3-BBFA-4A7E-9B89-2184F73C44AB}" sibTransId="{C11CDA52-5133-4002-AF8B-A3421A348F4B}"/>
    <dgm:cxn modelId="{517416F4-7A1B-4B45-9975-AE71E62557E5}" type="presParOf" srcId="{BE3BD12E-E8A8-425B-B4FD-D2177C21BE59}" destId="{6987F366-A34D-4381-8CC0-35303F872E3D}" srcOrd="0" destOrd="0" presId="urn:microsoft.com/office/officeart/2005/8/layout/process2"/>
    <dgm:cxn modelId="{A772FB2D-C89C-42AD-AE67-CA96ED03F1FC}" type="presParOf" srcId="{BE3BD12E-E8A8-425B-B4FD-D2177C21BE59}" destId="{D11D61F0-ED12-40CE-8EC9-3B2680F1ACBA}" srcOrd="1" destOrd="0" presId="urn:microsoft.com/office/officeart/2005/8/layout/process2"/>
    <dgm:cxn modelId="{61B493A3-6B08-4B1B-B3BD-4597803D7155}" type="presParOf" srcId="{D11D61F0-ED12-40CE-8EC9-3B2680F1ACBA}" destId="{078F343E-3A8E-4CB1-9F72-76D3F9136234}" srcOrd="0" destOrd="0" presId="urn:microsoft.com/office/officeart/2005/8/layout/process2"/>
    <dgm:cxn modelId="{BBD482FA-C5E0-4723-BECC-9229DF5FFA14}" type="presParOf" srcId="{BE3BD12E-E8A8-425B-B4FD-D2177C21BE59}" destId="{52DCAB22-E421-4444-BD16-7174C6000DCB}" srcOrd="2" destOrd="0" presId="urn:microsoft.com/office/officeart/2005/8/layout/process2"/>
    <dgm:cxn modelId="{4C654FA4-407D-4515-A748-FFABCD6AA0BC}" type="presParOf" srcId="{BE3BD12E-E8A8-425B-B4FD-D2177C21BE59}" destId="{C524F757-B79C-4858-90D0-56DAD693372D}" srcOrd="3" destOrd="0" presId="urn:microsoft.com/office/officeart/2005/8/layout/process2"/>
    <dgm:cxn modelId="{8AFF87D2-E123-4D1A-BDA0-AB1E22327661}" type="presParOf" srcId="{C524F757-B79C-4858-90D0-56DAD693372D}" destId="{43B3AD6D-1353-4EE0-AAAF-E012F30422A4}" srcOrd="0" destOrd="0" presId="urn:microsoft.com/office/officeart/2005/8/layout/process2"/>
    <dgm:cxn modelId="{1E914BA5-0C61-4539-BA7E-DDA78DB8743E}" type="presParOf" srcId="{BE3BD12E-E8A8-425B-B4FD-D2177C21BE59}" destId="{0568A66F-3E4A-4D83-A707-2273316654A9}" srcOrd="4" destOrd="0" presId="urn:microsoft.com/office/officeart/2005/8/layout/process2"/>
    <dgm:cxn modelId="{89861F4C-A5F9-49AE-8DE8-4030568CA533}" type="presParOf" srcId="{BE3BD12E-E8A8-425B-B4FD-D2177C21BE59}" destId="{B2281936-0FB9-4D6C-A8FE-D8FE5CCAC958}" srcOrd="5" destOrd="0" presId="urn:microsoft.com/office/officeart/2005/8/layout/process2"/>
    <dgm:cxn modelId="{AEEE44CC-0BDC-46F2-84AD-3124A2FE8CF0}" type="presParOf" srcId="{B2281936-0FB9-4D6C-A8FE-D8FE5CCAC958}" destId="{CEE3CFFD-F40D-4D03-9F66-E943FA0591B4}" srcOrd="0" destOrd="0" presId="urn:microsoft.com/office/officeart/2005/8/layout/process2"/>
    <dgm:cxn modelId="{01479C6E-E099-4345-96C6-BEAEF8139E77}" type="presParOf" srcId="{BE3BD12E-E8A8-425B-B4FD-D2177C21BE59}" destId="{D5BD1065-7904-4417-9A4F-9CA648031396}" srcOrd="6" destOrd="0" presId="urn:microsoft.com/office/officeart/2005/8/layout/process2"/>
    <dgm:cxn modelId="{F18460FD-5D9E-4888-831A-8B694ED9D514}" type="presParOf" srcId="{BE3BD12E-E8A8-425B-B4FD-D2177C21BE59}" destId="{081F199C-3728-4400-A4C6-A20F2E5A5D75}" srcOrd="7" destOrd="0" presId="urn:microsoft.com/office/officeart/2005/8/layout/process2"/>
    <dgm:cxn modelId="{8F12985C-B6CF-42C8-90CF-50C2715A5F53}" type="presParOf" srcId="{081F199C-3728-4400-A4C6-A20F2E5A5D75}" destId="{2DAE5366-9014-416C-B1EA-C25438B8FE82}" srcOrd="0" destOrd="0" presId="urn:microsoft.com/office/officeart/2005/8/layout/process2"/>
    <dgm:cxn modelId="{B6CC1918-F921-4261-B657-62103C0EBC61}" type="presParOf" srcId="{BE3BD12E-E8A8-425B-B4FD-D2177C21BE59}" destId="{D5BEDAF4-62CA-41E5-8E2A-B0BEA6B90B88}" srcOrd="8" destOrd="0" presId="urn:microsoft.com/office/officeart/2005/8/layout/process2"/>
  </dgm:cxnLst>
  <dgm:bg/>
  <dgm:whole/>
</dgm:dataModel>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9/28/2013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9/28/2013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9/28/2013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9/28/2013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9/28/2013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9/28/2013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9/28/2013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9/28/2013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9/28/2013</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9/28/2013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9/28/2013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9/28/2013</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9/28/2013</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9/28/2013</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9/28/2013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9/28/2013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9/28/2013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9/28/2013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9/28/2013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9/28/2013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9/28/2013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3.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9/28/2013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9/28/2013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9/28/2013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2200" y="4114800"/>
            <a:ext cx="6400800" cy="2362200"/>
          </a:xfrm>
        </p:spPr>
        <p:txBody>
          <a:bodyPr>
            <a:normAutofit fontScale="92500" lnSpcReduction="20000"/>
          </a:bodyPr>
          <a:lstStyle/>
          <a:p>
            <a:pPr algn="r" rtl="1"/>
            <a:r>
              <a:rPr lang="fa-IR" sz="4800" dirty="0" smtClean="0">
                <a:solidFill>
                  <a:srgbClr val="0070C0"/>
                </a:solidFill>
                <a:effectLst>
                  <a:outerShdw blurRad="38100" dist="38100" dir="2700000" algn="tl">
                    <a:srgbClr val="000000">
                      <a:alpha val="43137"/>
                    </a:srgbClr>
                  </a:outerShdw>
                </a:effectLst>
                <a:latin typeface="IranNastaliq" pitchFamily="18" charset="0"/>
                <a:cs typeface="IranNastaliq" pitchFamily="18" charset="0"/>
              </a:rPr>
              <a:t>گفتارهایی در عدالت اجتماعی  </a:t>
            </a:r>
          </a:p>
          <a:p>
            <a:pPr rtl="1"/>
            <a:r>
              <a:rPr lang="fa-IR" sz="4800" dirty="0" smtClean="0">
                <a:solidFill>
                  <a:srgbClr val="0070C0"/>
                </a:solidFill>
                <a:effectLst>
                  <a:outerShdw blurRad="38100" dist="38100" dir="2700000" algn="tl">
                    <a:srgbClr val="000000">
                      <a:alpha val="43137"/>
                    </a:srgbClr>
                  </a:outerShdw>
                </a:effectLst>
                <a:latin typeface="IranNastaliq" pitchFamily="18" charset="0"/>
                <a:cs typeface="IranNastaliq" pitchFamily="18" charset="0"/>
              </a:rPr>
              <a:t>«اعدلوا هو اقرب للتقوی»</a:t>
            </a:r>
          </a:p>
          <a:p>
            <a:pPr algn="r" rtl="1"/>
            <a:endParaRPr lang="fa-IR" sz="2000" dirty="0" smtClean="0">
              <a:solidFill>
                <a:srgbClr val="0070C0"/>
              </a:solidFill>
              <a:effectLst>
                <a:outerShdw blurRad="38100" dist="38100" dir="2700000" algn="tl">
                  <a:srgbClr val="000000">
                    <a:alpha val="43137"/>
                  </a:srgbClr>
                </a:outerShdw>
              </a:effectLst>
              <a:latin typeface="IranNastaliq" pitchFamily="18" charset="0"/>
              <a:cs typeface="B Mitra" pitchFamily="2" charset="-78"/>
            </a:endParaRPr>
          </a:p>
          <a:p>
            <a:pPr algn="r" rtl="1"/>
            <a:r>
              <a:rPr lang="fa-IR" sz="2000" dirty="0" smtClean="0">
                <a:solidFill>
                  <a:srgbClr val="0070C0"/>
                </a:solidFill>
                <a:effectLst>
                  <a:outerShdw blurRad="38100" dist="38100" dir="2700000" algn="tl">
                    <a:srgbClr val="000000">
                      <a:alpha val="43137"/>
                    </a:srgbClr>
                  </a:outerShdw>
                </a:effectLst>
                <a:latin typeface="IranNastaliq" pitchFamily="18" charset="0"/>
                <a:cs typeface="B Mitra" pitchFamily="2" charset="-78"/>
              </a:rPr>
              <a:t>محمد صادق تراب زاده جهرمی</a:t>
            </a:r>
          </a:p>
          <a:p>
            <a:pPr algn="r" rtl="1"/>
            <a:r>
              <a:rPr lang="fa-IR" sz="2000" dirty="0" smtClean="0">
                <a:solidFill>
                  <a:srgbClr val="0070C0"/>
                </a:solidFill>
                <a:effectLst>
                  <a:outerShdw blurRad="38100" dist="38100" dir="2700000" algn="tl">
                    <a:srgbClr val="000000">
                      <a:alpha val="43137"/>
                    </a:srgbClr>
                  </a:outerShdw>
                </a:effectLst>
                <a:latin typeface="IranNastaliq" pitchFamily="18" charset="0"/>
                <a:cs typeface="B Mitra" pitchFamily="2" charset="-78"/>
              </a:rPr>
              <a:t>مهرماه 1392</a:t>
            </a:r>
            <a:endParaRPr lang="en-US" sz="2000" dirty="0">
              <a:solidFill>
                <a:srgbClr val="0070C0"/>
              </a:solidFill>
              <a:effectLst>
                <a:outerShdw blurRad="38100" dist="38100" dir="2700000" algn="tl">
                  <a:srgbClr val="000000">
                    <a:alpha val="43137"/>
                  </a:srgbClr>
                </a:outerShdw>
              </a:effectLst>
              <a:latin typeface="IranNastaliq" pitchFamily="18" charset="0"/>
              <a:cs typeface="B Mitra" pitchFamily="2" charset="-78"/>
            </a:endParaRPr>
          </a:p>
        </p:txBody>
      </p:sp>
      <p:pic>
        <p:nvPicPr>
          <p:cNvPr id="1026" name="Picture 2" descr="D:\aks\(47).BMP"/>
          <p:cNvPicPr>
            <a:picLocks noChangeAspect="1" noChangeArrowheads="1"/>
          </p:cNvPicPr>
          <p:nvPr/>
        </p:nvPicPr>
        <p:blipFill>
          <a:blip r:embed="rId2"/>
          <a:srcRect/>
          <a:stretch>
            <a:fillRect/>
          </a:stretch>
        </p:blipFill>
        <p:spPr bwMode="auto">
          <a:xfrm>
            <a:off x="0" y="0"/>
            <a:ext cx="4100032" cy="5760720"/>
          </a:xfrm>
          <a:prstGeom prst="rect">
            <a:avLst/>
          </a:prstGeom>
          <a:noFill/>
        </p:spPr>
      </p:pic>
      <p:pic>
        <p:nvPicPr>
          <p:cNvPr id="2050" name="Picture 2" descr="F:\roshd\Logo.jpg"/>
          <p:cNvPicPr>
            <a:picLocks noChangeAspect="1" noChangeArrowheads="1"/>
          </p:cNvPicPr>
          <p:nvPr/>
        </p:nvPicPr>
        <p:blipFill>
          <a:blip r:embed="rId3" cstate="print"/>
          <a:srcRect/>
          <a:stretch>
            <a:fillRect/>
          </a:stretch>
        </p:blipFill>
        <p:spPr bwMode="auto">
          <a:xfrm>
            <a:off x="6926046" y="0"/>
            <a:ext cx="2217954" cy="31369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7467600" cy="1143000"/>
          </a:xfrm>
        </p:spPr>
        <p:txBody>
          <a:bodyPr>
            <a:normAutofit/>
          </a:bodyPr>
          <a:lstStyle/>
          <a:p>
            <a:r>
              <a:rPr lang="fa-IR" sz="3200" dirty="0" smtClean="0">
                <a:cs typeface="B Titr" pitchFamily="2" charset="-78"/>
              </a:rPr>
              <a:t>منطق عملی عدالت پژوهی و پیاز عمل (2)</a:t>
            </a:r>
            <a:endParaRPr lang="en-US" sz="3200" dirty="0"/>
          </a:p>
        </p:txBody>
      </p:sp>
      <p:sp>
        <p:nvSpPr>
          <p:cNvPr id="3" name="Content Placeholder 2"/>
          <p:cNvSpPr>
            <a:spLocks noGrp="1"/>
          </p:cNvSpPr>
          <p:nvPr>
            <p:ph sz="quarter" idx="1"/>
          </p:nvPr>
        </p:nvSpPr>
        <p:spPr/>
        <p:txBody>
          <a:bodyPr>
            <a:normAutofit/>
          </a:bodyPr>
          <a:lstStyle/>
          <a:p>
            <a:pPr algn="just" rtl="1"/>
            <a:r>
              <a:rPr lang="fa-IR" sz="2600" dirty="0" smtClean="0">
                <a:cs typeface="B Lotus" pitchFamily="2" charset="-78"/>
              </a:rPr>
              <a:t>اساس حرکت عدالت پژوهی: </a:t>
            </a:r>
          </a:p>
          <a:p>
            <a:pPr lvl="1" algn="just" rtl="1"/>
            <a:r>
              <a:rPr lang="fa-IR" b="1" dirty="0" smtClean="0">
                <a:solidFill>
                  <a:srgbClr val="0070C0"/>
                </a:solidFill>
                <a:cs typeface="B Lotus" pitchFamily="2" charset="-78"/>
              </a:rPr>
              <a:t>نهادینه سازی مساله عدالت در حوزه پژوهش </a:t>
            </a:r>
          </a:p>
          <a:p>
            <a:pPr lvl="1" algn="just" rtl="1"/>
            <a:r>
              <a:rPr lang="fa-IR" b="1" dirty="0" smtClean="0">
                <a:solidFill>
                  <a:srgbClr val="0070C0"/>
                </a:solidFill>
                <a:cs typeface="B Lotus" pitchFamily="2" charset="-78"/>
              </a:rPr>
              <a:t>به تبع سریان عدالت به عمل</a:t>
            </a:r>
            <a:r>
              <a:rPr lang="fa-IR" dirty="0" smtClean="0">
                <a:cs typeface="B Lotus" pitchFamily="2" charset="-78"/>
              </a:rPr>
              <a:t>.</a:t>
            </a:r>
          </a:p>
          <a:p>
            <a:pPr lvl="2" algn="just" rtl="1"/>
            <a:r>
              <a:rPr lang="fa-IR" dirty="0" smtClean="0">
                <a:cs typeface="B Lotus" pitchFamily="2" charset="-78"/>
              </a:rPr>
              <a:t>لذا با شروع تولید علمی، سه مرحله دیگر به صورت هم زمان و گاهی رتبی: </a:t>
            </a:r>
          </a:p>
          <a:p>
            <a:pPr lvl="3" algn="just" rtl="1"/>
            <a:r>
              <a:rPr lang="fa-IR" dirty="0" smtClean="0">
                <a:cs typeface="B Lotus" pitchFamily="2" charset="-78"/>
              </a:rPr>
              <a:t>تا از طرفی، حوزه تولید تقویت شود </a:t>
            </a:r>
          </a:p>
          <a:p>
            <a:pPr lvl="3" algn="just" rtl="1"/>
            <a:r>
              <a:rPr lang="fa-IR" dirty="0" smtClean="0">
                <a:cs typeface="B Lotus" pitchFamily="2" charset="-78"/>
              </a:rPr>
              <a:t>از سوی دیگر امکان سریان عدالت به فضای عمل فراهم شود. </a:t>
            </a:r>
          </a:p>
          <a:p>
            <a:pPr lvl="2" algn="just" rtl="1"/>
            <a:r>
              <a:rPr lang="fa-IR" dirty="0" smtClean="0">
                <a:cs typeface="B Lotus" pitchFamily="2" charset="-78"/>
              </a:rPr>
              <a:t>سه مرحله: </a:t>
            </a:r>
            <a:r>
              <a:rPr lang="fa-IR" b="1" dirty="0" smtClean="0">
                <a:solidFill>
                  <a:srgbClr val="FF0000"/>
                </a:solidFill>
                <a:cs typeface="B Lotus" pitchFamily="2" charset="-78"/>
              </a:rPr>
              <a:t>ترویج، نهادسازی و جریان سازی</a:t>
            </a:r>
            <a:r>
              <a:rPr lang="fa-IR" dirty="0" smtClean="0">
                <a:cs typeface="B Lotus" pitchFamily="2" charset="-78"/>
              </a:rPr>
              <a:t>:</a:t>
            </a:r>
          </a:p>
          <a:p>
            <a:pPr lvl="3" algn="just" rtl="1"/>
            <a:r>
              <a:rPr lang="fa-IR" dirty="0" smtClean="0">
                <a:cs typeface="B Lotus" pitchFamily="2" charset="-78"/>
              </a:rPr>
              <a:t>سه گام برای تقویت عرصه تولید و از سوی دیگر زمینه ساز و کانال انتقال تولیدات به عرصه عمل. </a:t>
            </a:r>
          </a:p>
          <a:p>
            <a:pPr lvl="3" algn="just" rtl="1"/>
            <a:r>
              <a:rPr lang="fa-IR" dirty="0" smtClean="0">
                <a:cs typeface="B Lotus" pitchFamily="2" charset="-78"/>
              </a:rPr>
              <a:t>این سه گام، زنجیره تولید علم از تولید تا تجاری سازی را تحقق می بخشد. </a:t>
            </a:r>
            <a:endParaRPr lang="en-US" dirty="0" smtClean="0">
              <a:cs typeface="B Lotus" pitchFamily="2" charset="-78"/>
            </a:endParaRPr>
          </a:p>
          <a:p>
            <a:pPr algn="just" rtl="1"/>
            <a:r>
              <a:rPr lang="fa-IR" sz="2600" dirty="0" smtClean="0">
                <a:cs typeface="B Lotus" pitchFamily="2" charset="-78"/>
              </a:rPr>
              <a:t>در این راستا باید فعالیت هایی را سازماندهی کرد که ممکن است برخی تنها به یک نقش و برخی به همه این نقش ها در فرایند تجاری سازی عدالت پژوهی بپردازند:</a:t>
            </a:r>
            <a:endParaRPr lang="en-US" sz="2600" dirty="0" smtClean="0">
              <a:cs typeface="B Lotus" pitchFamily="2" charset="-78"/>
            </a:endParaRPr>
          </a:p>
          <a:p>
            <a:pPr algn="just"/>
            <a:endParaRPr lang="en-US" dirty="0">
              <a:cs typeface="B Lotus"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7467600" cy="1143000"/>
          </a:xfrm>
        </p:spPr>
        <p:txBody>
          <a:bodyPr>
            <a:normAutofit/>
          </a:bodyPr>
          <a:lstStyle/>
          <a:p>
            <a:r>
              <a:rPr lang="fa-IR" sz="2400" dirty="0" smtClean="0">
                <a:cs typeface="B Titr" pitchFamily="2" charset="-78"/>
              </a:rPr>
              <a:t>منطق عملی عدالت پژوهی و پیاز عمل (4)</a:t>
            </a:r>
            <a:endParaRPr lang="en-US" sz="2400" dirty="0"/>
          </a:p>
        </p:txBody>
      </p:sp>
      <p:sp>
        <p:nvSpPr>
          <p:cNvPr id="3" name="Content Placeholder 2"/>
          <p:cNvSpPr>
            <a:spLocks noGrp="1"/>
          </p:cNvSpPr>
          <p:nvPr>
            <p:ph sz="quarter" idx="1"/>
          </p:nvPr>
        </p:nvSpPr>
        <p:spPr/>
        <p:txBody>
          <a:bodyPr>
            <a:normAutofit fontScale="92500" lnSpcReduction="20000"/>
          </a:bodyPr>
          <a:lstStyle/>
          <a:p>
            <a:pPr algn="just" rtl="1">
              <a:buNone/>
            </a:pPr>
            <a:r>
              <a:rPr lang="fa-IR" sz="2600" dirty="0" smtClean="0">
                <a:cs typeface="B Titr" pitchFamily="2" charset="-78"/>
              </a:rPr>
              <a:t>لایه اول</a:t>
            </a:r>
            <a:endParaRPr lang="en-US" sz="2600" dirty="0" smtClean="0">
              <a:cs typeface="B Titr" pitchFamily="2" charset="-78"/>
            </a:endParaRPr>
          </a:p>
          <a:p>
            <a:pPr marL="514350" indent="-514350" algn="just" rtl="1">
              <a:buFont typeface="Wingdings" pitchFamily="2" charset="2"/>
              <a:buChar char="q"/>
            </a:pPr>
            <a:r>
              <a:rPr lang="fa-IR" sz="2400" dirty="0" smtClean="0">
                <a:cs typeface="B Lotus" pitchFamily="2" charset="-78"/>
              </a:rPr>
              <a:t>تولید، ویرایش و انتشار طبقه بندی </a:t>
            </a:r>
            <a:r>
              <a:rPr lang="en-US" sz="2400" dirty="0" smtClean="0">
                <a:cs typeface="B Lotus" pitchFamily="2" charset="-78"/>
              </a:rPr>
              <a:t>JCS</a:t>
            </a:r>
            <a:r>
              <a:rPr lang="fa-IR" sz="2400" dirty="0" smtClean="0">
                <a:cs typeface="B Lotus" pitchFamily="2" charset="-78"/>
              </a:rPr>
              <a:t> با حق مالکیت معنوی</a:t>
            </a:r>
          </a:p>
          <a:p>
            <a:pPr marL="514350" indent="-514350" algn="just" rtl="1">
              <a:buFont typeface="Wingdings" pitchFamily="2" charset="2"/>
              <a:buChar char="q"/>
            </a:pPr>
            <a:r>
              <a:rPr lang="fa-IR" sz="2400" dirty="0" smtClean="0">
                <a:cs typeface="B Lotus" pitchFamily="2" charset="-78"/>
              </a:rPr>
              <a:t>استخراج و تدوین نظام مسائل عدالت: در مکانیسم جلسات مستمر اثرخوانی و نقد</a:t>
            </a:r>
          </a:p>
          <a:p>
            <a:pPr marL="514350" indent="-514350" algn="just" rtl="1">
              <a:buFont typeface="Wingdings" pitchFamily="2" charset="2"/>
              <a:buChar char="q"/>
            </a:pPr>
            <a:r>
              <a:rPr lang="fa-IR" sz="2400" dirty="0" smtClean="0">
                <a:cs typeface="B Lotus" pitchFamily="2" charset="-78"/>
              </a:rPr>
              <a:t>منبع شناسی، نهادشناسی، جریان شناسی فکری و نهادی عدالت پژوهی</a:t>
            </a:r>
          </a:p>
          <a:p>
            <a:pPr marL="514350" indent="-514350" algn="just" rtl="1">
              <a:buFont typeface="Wingdings" pitchFamily="2" charset="2"/>
              <a:buChar char="q"/>
            </a:pPr>
            <a:r>
              <a:rPr lang="fa-IR" sz="2400" dirty="0" smtClean="0">
                <a:cs typeface="B Lotus" pitchFamily="2" charset="-78"/>
              </a:rPr>
              <a:t>آموزش عدالت پژوهی</a:t>
            </a:r>
          </a:p>
          <a:p>
            <a:pPr marL="514350" indent="-514350" algn="just" rtl="1">
              <a:buFont typeface="Wingdings" pitchFamily="2" charset="2"/>
              <a:buChar char="q"/>
            </a:pPr>
            <a:r>
              <a:rPr lang="fa-IR" sz="2400" dirty="0" smtClean="0">
                <a:cs typeface="B Lotus" pitchFamily="2" charset="-78"/>
              </a:rPr>
              <a:t>خبرنامه</a:t>
            </a:r>
          </a:p>
          <a:p>
            <a:pPr marL="514350" indent="-514350" algn="just" rtl="1">
              <a:buFont typeface="Wingdings" pitchFamily="2" charset="2"/>
              <a:buChar char="q"/>
            </a:pPr>
            <a:r>
              <a:rPr lang="fa-IR" sz="2400" dirty="0" smtClean="0">
                <a:cs typeface="B Lotus" pitchFamily="2" charset="-78"/>
              </a:rPr>
              <a:t>تولیدات نظری موردی </a:t>
            </a:r>
          </a:p>
          <a:p>
            <a:pPr marL="514350" indent="-514350" algn="just" rtl="1">
              <a:buFont typeface="Wingdings" pitchFamily="2" charset="2"/>
              <a:buChar char="q"/>
            </a:pPr>
            <a:endParaRPr lang="fa-IR" sz="2400" dirty="0" smtClean="0">
              <a:cs typeface="B Lotus" pitchFamily="2" charset="-78"/>
            </a:endParaRPr>
          </a:p>
          <a:p>
            <a:pPr algn="r" rtl="1">
              <a:buNone/>
            </a:pPr>
            <a:r>
              <a:rPr lang="fa-IR" sz="2600" dirty="0" smtClean="0">
                <a:cs typeface="B Titr" pitchFamily="2" charset="-78"/>
              </a:rPr>
              <a:t>لایه دوم</a:t>
            </a:r>
            <a:endParaRPr lang="en-US" sz="2600" dirty="0" smtClean="0">
              <a:cs typeface="B Titr" pitchFamily="2" charset="-78"/>
            </a:endParaRPr>
          </a:p>
          <a:p>
            <a:pPr algn="r" rtl="1">
              <a:buFont typeface="Wingdings" pitchFamily="2" charset="2"/>
              <a:buChar char="q"/>
            </a:pPr>
            <a:r>
              <a:rPr lang="fa-IR" sz="2400" dirty="0" smtClean="0">
                <a:cs typeface="B Lotus" pitchFamily="2" charset="-78"/>
              </a:rPr>
              <a:t>سایت عدالت پژوهی با قابلیت: اطلاع رسانی، عضوگیری، گفتگو، بانک اطلاعاتی، هدایت و جریان سازی</a:t>
            </a:r>
            <a:endParaRPr lang="en-US" sz="2400" dirty="0" smtClean="0">
              <a:cs typeface="B Lotus" pitchFamily="2" charset="-78"/>
            </a:endParaRPr>
          </a:p>
          <a:p>
            <a:pPr algn="r" rtl="1">
              <a:buFont typeface="Wingdings" pitchFamily="2" charset="2"/>
              <a:buChar char="q"/>
            </a:pPr>
            <a:r>
              <a:rPr lang="fa-IR" sz="2400" dirty="0" smtClean="0">
                <a:cs typeface="B Lotus" pitchFamily="2" charset="-78"/>
              </a:rPr>
              <a:t>نرم افزار به روز شده با قابلیت: اطلاع رسانی، بانک اطلاعاتی، هدایت و جریان سازی</a:t>
            </a:r>
          </a:p>
          <a:p>
            <a:pPr marL="514350" indent="-514350" algn="just" rtl="1">
              <a:buNone/>
            </a:pPr>
            <a:endParaRPr lang="en-US" sz="2400" dirty="0" smtClean="0">
              <a:cs typeface="B Lotus" pitchFamily="2" charset="-78"/>
            </a:endParaRPr>
          </a:p>
          <a:p>
            <a:pPr algn="just">
              <a:buNone/>
            </a:pPr>
            <a:endParaRPr lang="en-US" dirty="0">
              <a:cs typeface="B Lotus"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7467600" cy="1143000"/>
          </a:xfrm>
        </p:spPr>
        <p:txBody>
          <a:bodyPr>
            <a:normAutofit/>
          </a:bodyPr>
          <a:lstStyle/>
          <a:p>
            <a:r>
              <a:rPr lang="fa-IR" sz="2400" dirty="0" smtClean="0">
                <a:cs typeface="B Titr" pitchFamily="2" charset="-78"/>
              </a:rPr>
              <a:t>منطق عملی عدالت پژوهی و پیاز عمل (5)</a:t>
            </a:r>
            <a:endParaRPr lang="en-US" sz="2400" dirty="0"/>
          </a:p>
        </p:txBody>
      </p:sp>
      <p:sp>
        <p:nvSpPr>
          <p:cNvPr id="3" name="Content Placeholder 2"/>
          <p:cNvSpPr>
            <a:spLocks noGrp="1"/>
          </p:cNvSpPr>
          <p:nvPr>
            <p:ph sz="quarter" idx="1"/>
          </p:nvPr>
        </p:nvSpPr>
        <p:spPr/>
        <p:txBody>
          <a:bodyPr>
            <a:noAutofit/>
          </a:bodyPr>
          <a:lstStyle/>
          <a:p>
            <a:pPr algn="r" rtl="1">
              <a:buNone/>
            </a:pPr>
            <a:r>
              <a:rPr lang="fa-IR" sz="2400" dirty="0" smtClean="0">
                <a:cs typeface="B Titr" pitchFamily="2" charset="-78"/>
              </a:rPr>
              <a:t>لایه سوم</a:t>
            </a:r>
            <a:endParaRPr lang="en-US" sz="2400" dirty="0" smtClean="0">
              <a:cs typeface="B Titr" pitchFamily="2" charset="-78"/>
            </a:endParaRPr>
          </a:p>
          <a:p>
            <a:pPr algn="r" rtl="1">
              <a:buFont typeface="Wingdings" pitchFamily="2" charset="2"/>
              <a:buChar char="q"/>
            </a:pPr>
            <a:r>
              <a:rPr lang="fa-IR" sz="2000" dirty="0" smtClean="0">
                <a:cs typeface="B Lotus" pitchFamily="2" charset="-78"/>
              </a:rPr>
              <a:t>نشست های علمی: موضوع محور، مسائل روز</a:t>
            </a:r>
            <a:endParaRPr lang="en-US" sz="2000" dirty="0" smtClean="0">
              <a:cs typeface="B Lotus" pitchFamily="2" charset="-78"/>
            </a:endParaRPr>
          </a:p>
          <a:p>
            <a:pPr algn="r" rtl="1">
              <a:buFont typeface="Wingdings" pitchFamily="2" charset="2"/>
              <a:buChar char="q"/>
            </a:pPr>
            <a:r>
              <a:rPr lang="fa-IR" sz="2000" dirty="0" smtClean="0">
                <a:cs typeface="B Lotus" pitchFamily="2" charset="-78"/>
              </a:rPr>
              <a:t>نشست های انتقال تجربه </a:t>
            </a:r>
            <a:endParaRPr lang="en-US" sz="2000" dirty="0" smtClean="0">
              <a:cs typeface="B Lotus" pitchFamily="2" charset="-78"/>
            </a:endParaRPr>
          </a:p>
          <a:p>
            <a:pPr algn="r" rtl="1">
              <a:buFont typeface="Wingdings" pitchFamily="2" charset="2"/>
              <a:buChar char="q"/>
            </a:pPr>
            <a:r>
              <a:rPr lang="fa-IR" sz="2000" dirty="0" smtClean="0">
                <a:cs typeface="B Lotus" pitchFamily="2" charset="-78"/>
              </a:rPr>
              <a:t>جوایز: نظریه و نظریه پرداز، کتاب، پایان نامه، مقاله، گزارش، طراحی، اجرا.</a:t>
            </a:r>
            <a:endParaRPr lang="en-US" sz="2000" dirty="0" smtClean="0">
              <a:cs typeface="B Lotus" pitchFamily="2" charset="-78"/>
            </a:endParaRPr>
          </a:p>
          <a:p>
            <a:pPr algn="r" rtl="1">
              <a:buFont typeface="Wingdings" pitchFamily="2" charset="2"/>
              <a:buChar char="q"/>
            </a:pPr>
            <a:r>
              <a:rPr lang="fa-IR" sz="2000" dirty="0" smtClean="0">
                <a:cs typeface="B Lotus" pitchFamily="2" charset="-78"/>
              </a:rPr>
              <a:t>مسابقات علمی: دانشجویی، دانش آموزی</a:t>
            </a:r>
            <a:endParaRPr lang="en-US" sz="2000" dirty="0" smtClean="0">
              <a:cs typeface="B Lotus" pitchFamily="2" charset="-78"/>
            </a:endParaRPr>
          </a:p>
          <a:p>
            <a:pPr algn="r" rtl="1">
              <a:buFont typeface="Wingdings" pitchFamily="2" charset="2"/>
              <a:buChar char="q"/>
            </a:pPr>
            <a:r>
              <a:rPr lang="fa-IR" sz="2000" dirty="0" smtClean="0">
                <a:cs typeface="B Lotus" pitchFamily="2" charset="-78"/>
              </a:rPr>
              <a:t>همایش ها</a:t>
            </a:r>
            <a:endParaRPr lang="en-US" sz="2000" dirty="0" smtClean="0">
              <a:cs typeface="B Lotus" pitchFamily="2" charset="-78"/>
            </a:endParaRPr>
          </a:p>
          <a:p>
            <a:pPr algn="r" rtl="1">
              <a:buFont typeface="Wingdings" pitchFamily="2" charset="2"/>
              <a:buChar char="q"/>
            </a:pPr>
            <a:r>
              <a:rPr lang="fa-IR" sz="2000" dirty="0" smtClean="0">
                <a:cs typeface="B Lotus" pitchFamily="2" charset="-78"/>
              </a:rPr>
              <a:t>نقد کتاب، پایان نامه، مقاله، گزارش و ....</a:t>
            </a:r>
            <a:endParaRPr lang="en-US" sz="2000" dirty="0" smtClean="0">
              <a:cs typeface="B Lotus" pitchFamily="2" charset="-78"/>
            </a:endParaRPr>
          </a:p>
          <a:p>
            <a:pPr algn="r" rtl="1">
              <a:buFont typeface="Wingdings" pitchFamily="2" charset="2"/>
              <a:buChar char="q"/>
            </a:pPr>
            <a:r>
              <a:rPr lang="fa-IR" sz="2000" dirty="0" smtClean="0">
                <a:cs typeface="B Lotus" pitchFamily="2" charset="-78"/>
              </a:rPr>
              <a:t>دوره های آموزشی کارگاهی</a:t>
            </a:r>
          </a:p>
          <a:p>
            <a:pPr algn="r" rtl="1">
              <a:buFont typeface="Wingdings" pitchFamily="2" charset="2"/>
              <a:buChar char="q"/>
            </a:pPr>
            <a:endParaRPr lang="fa-IR" sz="2400" dirty="0" smtClean="0">
              <a:cs typeface="B Lotus" pitchFamily="2" charset="-78"/>
            </a:endParaRPr>
          </a:p>
          <a:p>
            <a:pPr algn="r" rtl="1">
              <a:buNone/>
            </a:pPr>
            <a:r>
              <a:rPr lang="fa-IR" sz="2400" dirty="0" smtClean="0">
                <a:cs typeface="B Titr" pitchFamily="2" charset="-78"/>
              </a:rPr>
              <a:t>لایه چهارم</a:t>
            </a:r>
            <a:endParaRPr lang="en-US" sz="2400" dirty="0" smtClean="0">
              <a:cs typeface="B Titr" pitchFamily="2" charset="-78"/>
            </a:endParaRPr>
          </a:p>
          <a:p>
            <a:pPr algn="r" rtl="1">
              <a:buFont typeface="Wingdings" pitchFamily="2" charset="2"/>
              <a:buChar char="q"/>
            </a:pPr>
            <a:r>
              <a:rPr lang="fa-IR" sz="2000" dirty="0" smtClean="0">
                <a:cs typeface="B Lotus" pitchFamily="2" charset="-78"/>
              </a:rPr>
              <a:t>طراحی و اجرای دوره های آموزشی تحصیلی</a:t>
            </a:r>
            <a:endParaRPr lang="en-US" sz="2000" dirty="0" smtClean="0">
              <a:cs typeface="B Lotus" pitchFamily="2" charset="-78"/>
            </a:endParaRPr>
          </a:p>
          <a:p>
            <a:pPr algn="r" rtl="1">
              <a:buFont typeface="Wingdings" pitchFamily="2" charset="2"/>
              <a:buChar char="q"/>
            </a:pPr>
            <a:r>
              <a:rPr lang="fa-IR" sz="2000" dirty="0" smtClean="0">
                <a:cs typeface="B Lotus" pitchFamily="2" charset="-78"/>
              </a:rPr>
              <a:t>طراحی و اجرای دوره های آموزشی حرفه ای</a:t>
            </a:r>
            <a:endParaRPr lang="en-US" sz="2000" dirty="0" smtClean="0">
              <a:cs typeface="B Lotus" pitchFamily="2" charset="-78"/>
            </a:endParaRPr>
          </a:p>
          <a:p>
            <a:pPr algn="r" rtl="1">
              <a:buFont typeface="Wingdings" pitchFamily="2" charset="2"/>
              <a:buChar char="q"/>
            </a:pPr>
            <a:r>
              <a:rPr lang="fa-IR" sz="2000" dirty="0" smtClean="0">
                <a:cs typeface="B Lotus" pitchFamily="2" charset="-78"/>
              </a:rPr>
              <a:t>آموزش مجازی</a:t>
            </a:r>
            <a:endParaRPr lang="en-US" sz="2000" dirty="0" smtClean="0">
              <a:cs typeface="B Lotus" pitchFamily="2" charset="-78"/>
            </a:endParaRPr>
          </a:p>
          <a:p>
            <a:pPr algn="r" rtl="1">
              <a:buNone/>
            </a:pPr>
            <a:endParaRPr lang="en-US" sz="2400" dirty="0">
              <a:cs typeface="B Lotus"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467600" cy="1143000"/>
          </a:xfrm>
        </p:spPr>
        <p:txBody>
          <a:bodyPr>
            <a:normAutofit/>
          </a:bodyPr>
          <a:lstStyle/>
          <a:p>
            <a:r>
              <a:rPr lang="fa-IR" sz="2400" dirty="0" smtClean="0">
                <a:cs typeface="B Titr" pitchFamily="2" charset="-78"/>
              </a:rPr>
              <a:t>منطق عملی عدالت پژوهی و پیاز عمل (5)</a:t>
            </a:r>
            <a:endParaRPr lang="en-US" sz="2400" dirty="0"/>
          </a:p>
        </p:txBody>
      </p:sp>
      <p:sp>
        <p:nvSpPr>
          <p:cNvPr id="3" name="Content Placeholder 2"/>
          <p:cNvSpPr>
            <a:spLocks noGrp="1"/>
          </p:cNvSpPr>
          <p:nvPr>
            <p:ph sz="quarter" idx="1"/>
          </p:nvPr>
        </p:nvSpPr>
        <p:spPr/>
        <p:txBody>
          <a:bodyPr>
            <a:normAutofit fontScale="85000" lnSpcReduction="20000"/>
          </a:bodyPr>
          <a:lstStyle/>
          <a:p>
            <a:pPr algn="r" rtl="1">
              <a:buNone/>
            </a:pPr>
            <a:r>
              <a:rPr lang="fa-IR" dirty="0" smtClean="0">
                <a:cs typeface="B Titr" pitchFamily="2" charset="-78"/>
              </a:rPr>
              <a:t>لایه پنجم:</a:t>
            </a:r>
            <a:r>
              <a:rPr lang="fa-IR" dirty="0" smtClean="0">
                <a:cs typeface="B Lotus" pitchFamily="2" charset="-78"/>
              </a:rPr>
              <a:t> انجمن علمی عدالت پژوهی ایران</a:t>
            </a:r>
            <a:endParaRPr lang="en-US" dirty="0" smtClean="0">
              <a:cs typeface="B Lotus" pitchFamily="2" charset="-78"/>
            </a:endParaRPr>
          </a:p>
          <a:p>
            <a:pPr algn="r" rtl="1">
              <a:buFont typeface="Wingdings" pitchFamily="2" charset="2"/>
              <a:buChar char="q"/>
            </a:pPr>
            <a:r>
              <a:rPr lang="fa-IR" dirty="0" smtClean="0">
                <a:cs typeface="B Lotus" pitchFamily="2" charset="-78"/>
              </a:rPr>
              <a:t>انتشارات </a:t>
            </a:r>
            <a:endParaRPr lang="en-US" dirty="0" smtClean="0">
              <a:cs typeface="B Lotus" pitchFamily="2" charset="-78"/>
            </a:endParaRPr>
          </a:p>
          <a:p>
            <a:pPr algn="r" rtl="1">
              <a:buFont typeface="Wingdings" pitchFamily="2" charset="2"/>
              <a:buChar char="q"/>
            </a:pPr>
            <a:r>
              <a:rPr lang="fa-IR" dirty="0" smtClean="0">
                <a:cs typeface="B Lotus" pitchFamily="2" charset="-78"/>
              </a:rPr>
              <a:t>حلقه ها و گروه های علمی </a:t>
            </a:r>
            <a:endParaRPr lang="en-US" dirty="0" smtClean="0">
              <a:cs typeface="B Lotus" pitchFamily="2" charset="-78"/>
            </a:endParaRPr>
          </a:p>
          <a:p>
            <a:pPr lvl="1" algn="r" rtl="1">
              <a:buFont typeface="Wingdings" pitchFamily="2" charset="2"/>
              <a:buChar char="Ø"/>
            </a:pPr>
            <a:r>
              <a:rPr lang="fa-IR" dirty="0" smtClean="0">
                <a:cs typeface="B Lotus" pitchFamily="2" charset="-78"/>
              </a:rPr>
              <a:t>الف: عدالت های مضاف: اقتصادی، فرهنگی، آموزشی، مدیریتی و...</a:t>
            </a:r>
            <a:endParaRPr lang="en-US" dirty="0" smtClean="0">
              <a:cs typeface="B Lotus" pitchFamily="2" charset="-78"/>
            </a:endParaRPr>
          </a:p>
          <a:p>
            <a:pPr lvl="1" algn="r" rtl="1">
              <a:buFont typeface="Wingdings" pitchFamily="2" charset="2"/>
              <a:buChar char="Ø"/>
            </a:pPr>
            <a:r>
              <a:rPr lang="fa-IR" dirty="0" smtClean="0">
                <a:cs typeface="B Lotus" pitchFamily="2" charset="-78"/>
              </a:rPr>
              <a:t>ب: نقد سیاست ها و عملکردها در جمهوری اسلامی ایران از منظر عدالت</a:t>
            </a:r>
            <a:endParaRPr lang="en-US" dirty="0" smtClean="0">
              <a:cs typeface="B Lotus" pitchFamily="2" charset="-78"/>
            </a:endParaRPr>
          </a:p>
          <a:p>
            <a:pPr lvl="1" algn="r" rtl="1">
              <a:buFont typeface="Wingdings" pitchFamily="2" charset="2"/>
              <a:buChar char="Ø"/>
            </a:pPr>
            <a:r>
              <a:rPr lang="fa-IR" dirty="0" smtClean="0">
                <a:cs typeface="B Lotus" pitchFamily="2" charset="-78"/>
              </a:rPr>
              <a:t>ج: شاخص سازی عدالت اجتماعی</a:t>
            </a:r>
            <a:endParaRPr lang="en-US" dirty="0" smtClean="0">
              <a:cs typeface="B Lotus" pitchFamily="2" charset="-78"/>
            </a:endParaRPr>
          </a:p>
          <a:p>
            <a:pPr lvl="1" algn="r" rtl="1">
              <a:buFont typeface="Wingdings" pitchFamily="2" charset="2"/>
              <a:buChar char="Ø"/>
            </a:pPr>
            <a:r>
              <a:rPr lang="fa-IR" dirty="0" smtClean="0">
                <a:cs typeface="B Lotus" pitchFamily="2" charset="-78"/>
              </a:rPr>
              <a:t>د: آموزش عدالت</a:t>
            </a:r>
            <a:endParaRPr lang="en-US" dirty="0" smtClean="0">
              <a:cs typeface="B Lotus" pitchFamily="2" charset="-78"/>
            </a:endParaRPr>
          </a:p>
          <a:p>
            <a:pPr lvl="1" algn="r" rtl="1">
              <a:buFont typeface="Wingdings" pitchFamily="2" charset="2"/>
              <a:buChar char="Ø"/>
            </a:pPr>
            <a:r>
              <a:rPr lang="fa-IR" dirty="0" smtClean="0">
                <a:cs typeface="B Lotus" pitchFamily="2" charset="-78"/>
              </a:rPr>
              <a:t>ه: رصد و پایش مستمر ذخیره دانشی عدالت توام با جریان شناسی داخلی و خارجی</a:t>
            </a:r>
            <a:endParaRPr lang="en-US" dirty="0" smtClean="0">
              <a:cs typeface="B Lotus" pitchFamily="2" charset="-78"/>
            </a:endParaRPr>
          </a:p>
          <a:p>
            <a:pPr lvl="1" algn="r" rtl="1">
              <a:buFont typeface="Wingdings" pitchFamily="2" charset="2"/>
              <a:buChar char="Ø"/>
            </a:pPr>
            <a:r>
              <a:rPr lang="fa-IR" dirty="0" smtClean="0">
                <a:cs typeface="B Lotus" pitchFamily="2" charset="-78"/>
              </a:rPr>
              <a:t>و: مبانی نظری عدالت اجتماعی</a:t>
            </a:r>
          </a:p>
          <a:p>
            <a:pPr lvl="1" algn="r" rtl="1">
              <a:buNone/>
            </a:pPr>
            <a:endParaRPr lang="en-US" dirty="0" smtClean="0">
              <a:cs typeface="B Lotus" pitchFamily="2" charset="-78"/>
            </a:endParaRPr>
          </a:p>
          <a:p>
            <a:pPr algn="r" rtl="1">
              <a:buNone/>
            </a:pPr>
            <a:r>
              <a:rPr lang="fa-IR" sz="3100" dirty="0" smtClean="0">
                <a:cs typeface="B Titr" pitchFamily="2" charset="-78"/>
              </a:rPr>
              <a:t>لایه ششم</a:t>
            </a:r>
            <a:r>
              <a:rPr lang="fa-IR" dirty="0" smtClean="0">
                <a:cs typeface="B Lotus" pitchFamily="2" charset="-78"/>
              </a:rPr>
              <a:t>: مرکز عدالت پژوهی مبتنی بر رویکرد ارزشیابی </a:t>
            </a:r>
            <a:r>
              <a:rPr lang="en-US" dirty="0" smtClean="0">
                <a:cs typeface="B Lotus" pitchFamily="2" charset="-78"/>
              </a:rPr>
              <a:t>CJR</a:t>
            </a:r>
          </a:p>
          <a:p>
            <a:pPr algn="r" rtl="1">
              <a:buFont typeface="Wingdings" pitchFamily="2" charset="2"/>
              <a:buChar char="q"/>
            </a:pPr>
            <a:r>
              <a:rPr lang="fa-IR" dirty="0" smtClean="0">
                <a:cs typeface="B Lotus" pitchFamily="2" charset="-78"/>
              </a:rPr>
              <a:t>ارزشیابی طرح ها و پروژه های دولتی و غیردولتی</a:t>
            </a:r>
            <a:endParaRPr lang="en-US" dirty="0" smtClean="0">
              <a:cs typeface="B Lotus" pitchFamily="2" charset="-78"/>
            </a:endParaRPr>
          </a:p>
          <a:p>
            <a:pPr algn="r" rtl="1">
              <a:buFont typeface="Wingdings" pitchFamily="2" charset="2"/>
              <a:buChar char="q"/>
            </a:pPr>
            <a:r>
              <a:rPr lang="fa-IR" dirty="0" smtClean="0">
                <a:cs typeface="B Lotus" pitchFamily="2" charset="-78"/>
              </a:rPr>
              <a:t>نهادسازی عدالت در نظام جمهوری اسلامی ایران (طراحی)</a:t>
            </a:r>
          </a:p>
          <a:p>
            <a:pPr algn="r" rtl="1">
              <a:buNone/>
            </a:pPr>
            <a:endParaRPr lang="en-US" dirty="0" smtClean="0">
              <a:cs typeface="B Lotus" pitchFamily="2" charset="-78"/>
            </a:endParaRPr>
          </a:p>
          <a:p>
            <a:pPr algn="r" rtl="1">
              <a:buNone/>
            </a:pPr>
            <a:r>
              <a:rPr lang="fa-IR" dirty="0" smtClean="0">
                <a:cs typeface="B Titr" pitchFamily="2" charset="-78"/>
              </a:rPr>
              <a:t>لایه هفتم</a:t>
            </a:r>
            <a:r>
              <a:rPr lang="fa-IR" dirty="0" smtClean="0">
                <a:cs typeface="B Lotus" pitchFamily="2" charset="-78"/>
              </a:rPr>
              <a:t>: نهادینه سازی عدالت در نظام جمهوری اسلامی ایران (اجرا)</a:t>
            </a:r>
            <a:endParaRPr lang="en-US" dirty="0" smtClean="0">
              <a:cs typeface="B Lotus" pitchFamily="2" charset="-78"/>
            </a:endParaRPr>
          </a:p>
          <a:p>
            <a:pPr algn="r">
              <a:buNone/>
            </a:pPr>
            <a:endParaRPr lang="en-US" dirty="0">
              <a:cs typeface="B Lotus"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467600" cy="1143000"/>
          </a:xfrm>
        </p:spPr>
        <p:txBody>
          <a:bodyPr>
            <a:normAutofit/>
          </a:bodyPr>
          <a:lstStyle/>
          <a:p>
            <a:r>
              <a:rPr lang="fa-IR" sz="2400" dirty="0" smtClean="0">
                <a:cs typeface="B Titr" pitchFamily="2" charset="-78"/>
              </a:rPr>
              <a:t>منطق عملی عدالت پژوهی و پیاز عمل (6)</a:t>
            </a:r>
            <a:endParaRPr lang="en-US" sz="2400" dirty="0"/>
          </a:p>
        </p:txBody>
      </p:sp>
      <p:sp>
        <p:nvSpPr>
          <p:cNvPr id="3" name="Content Placeholder 2"/>
          <p:cNvSpPr>
            <a:spLocks noGrp="1"/>
          </p:cNvSpPr>
          <p:nvPr>
            <p:ph sz="quarter" idx="1"/>
          </p:nvPr>
        </p:nvSpPr>
        <p:spPr/>
        <p:txBody>
          <a:bodyPr>
            <a:normAutofit/>
          </a:bodyPr>
          <a:lstStyle/>
          <a:p>
            <a:pPr algn="just" rtl="1"/>
            <a:r>
              <a:rPr lang="fa-IR" sz="2800" dirty="0" smtClean="0">
                <a:cs typeface="B Lotus" pitchFamily="2" charset="-78"/>
              </a:rPr>
              <a:t>مزیت فعالیت های منطق عمل: </a:t>
            </a:r>
            <a:r>
              <a:rPr lang="fa-IR" b="1" dirty="0" smtClean="0">
                <a:solidFill>
                  <a:srgbClr val="0070C0"/>
                </a:solidFill>
                <a:cs typeface="B Lotus" pitchFamily="2" charset="-78"/>
              </a:rPr>
              <a:t>پویایی</a:t>
            </a:r>
            <a:endParaRPr lang="fa-IR" sz="2400" dirty="0" smtClean="0">
              <a:cs typeface="B Lotus" pitchFamily="2" charset="-78"/>
            </a:endParaRPr>
          </a:p>
          <a:p>
            <a:pPr lvl="1" algn="just" rtl="1"/>
            <a:r>
              <a:rPr lang="fa-IR" dirty="0" smtClean="0">
                <a:cs typeface="B Lotus" pitchFamily="2" charset="-78"/>
              </a:rPr>
              <a:t>منطق عمل، در قالب یک </a:t>
            </a:r>
            <a:r>
              <a:rPr lang="fa-IR" dirty="0" smtClean="0">
                <a:solidFill>
                  <a:srgbClr val="FF0000"/>
                </a:solidFill>
                <a:cs typeface="B Lotus" pitchFamily="2" charset="-78"/>
              </a:rPr>
              <a:t>پیاز اقدام </a:t>
            </a:r>
            <a:r>
              <a:rPr lang="fa-IR" dirty="0" smtClean="0">
                <a:cs typeface="B Lotus" pitchFamily="2" charset="-78"/>
              </a:rPr>
              <a:t>است که با توجه به ظرفیت اجرایی، می توان در لایه مرکزی متوقف شد یا اینکه پوسته های بیشتر خود را عرضه کند. </a:t>
            </a:r>
          </a:p>
          <a:p>
            <a:pPr lvl="1" algn="just" rtl="1"/>
            <a:r>
              <a:rPr lang="fa-IR" dirty="0" smtClean="0">
                <a:cs typeface="B Lotus" pitchFamily="2" charset="-78"/>
              </a:rPr>
              <a:t>تولید یک لایه جدید، منوط به تخریب لایه قبل نیست و هزینه انتقال لایه به لایه و به عبارت دیگر گسترش دایره فعالیت، صفر است. </a:t>
            </a:r>
          </a:p>
          <a:p>
            <a:pPr lvl="1" algn="just" rtl="1"/>
            <a:r>
              <a:rPr lang="fa-IR" dirty="0" smtClean="0">
                <a:cs typeface="B Lotus" pitchFamily="2" charset="-78"/>
              </a:rPr>
              <a:t>حرکت از یک لایه به لایه بعد، نه تنها منوط به توقف لایه های مرکزی نیست، بلکه در عین استمرار، لایه مرکزی نقش تغذیه کننده لایه های بیرونی تر را به عهده دارد. </a:t>
            </a:r>
          </a:p>
          <a:p>
            <a:pPr lvl="1" algn="just" rtl="1"/>
            <a:r>
              <a:rPr lang="fa-IR" dirty="0" smtClean="0">
                <a:cs typeface="B Lotus" pitchFamily="2" charset="-78"/>
              </a:rPr>
              <a:t>ظرفیت انسانی از یک نفر در لایه مرکزی آغاز و در لایه نهایی، ظرفیتی بسیار بزرگ دارد.</a:t>
            </a:r>
            <a:endParaRPr lang="en-US" dirty="0" smtClean="0">
              <a:cs typeface="B Lotus" pitchFamily="2" charset="-78"/>
            </a:endParaRPr>
          </a:p>
          <a:p>
            <a:pPr algn="just" rtl="1"/>
            <a:endParaRPr lang="en-US" sz="2800" dirty="0">
              <a:cs typeface="B Lotus" pitchFamily="2" charset="-78"/>
            </a:endParaRPr>
          </a:p>
        </p:txBody>
      </p:sp>
      <p:sp>
        <p:nvSpPr>
          <p:cNvPr id="5" name="Right Arrow 4">
            <a:hlinkClick r:id="rId2" action="ppaction://hlinksldjump"/>
          </p:cNvPr>
          <p:cNvSpPr/>
          <p:nvPr/>
        </p:nvSpPr>
        <p:spPr>
          <a:xfrm>
            <a:off x="7848600" y="6248400"/>
            <a:ext cx="12954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B Titr" pitchFamily="2" charset="-78"/>
              </a:rPr>
              <a:t>بازگشت</a:t>
            </a:r>
            <a:endParaRPr lang="en-US" dirty="0">
              <a:cs typeface="B Titr"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2200" y="4724400"/>
            <a:ext cx="6400800" cy="1752600"/>
          </a:xfrm>
        </p:spPr>
        <p:txBody>
          <a:bodyPr>
            <a:normAutofit/>
          </a:bodyPr>
          <a:lstStyle/>
          <a:p>
            <a:pPr algn="r" rtl="1"/>
            <a:r>
              <a:rPr lang="fa-IR" sz="4800" dirty="0" smtClean="0">
                <a:solidFill>
                  <a:srgbClr val="0070C0"/>
                </a:solidFill>
                <a:effectLst>
                  <a:outerShdw blurRad="38100" dist="38100" dir="2700000" algn="tl">
                    <a:srgbClr val="000000">
                      <a:alpha val="43137"/>
                    </a:srgbClr>
                  </a:outerShdw>
                </a:effectLst>
                <a:latin typeface="IranNastaliq" pitchFamily="18" charset="0"/>
                <a:cs typeface="IranNastaliq" pitchFamily="18" charset="0"/>
              </a:rPr>
              <a:t>درآمدی بر الگوریتم حل مساله در عدالت اجتماعی</a:t>
            </a:r>
            <a:endParaRPr lang="en-US" sz="4800" dirty="0">
              <a:solidFill>
                <a:srgbClr val="0070C0"/>
              </a:solidFill>
              <a:effectLst>
                <a:outerShdw blurRad="38100" dist="38100" dir="2700000" algn="tl">
                  <a:srgbClr val="000000">
                    <a:alpha val="43137"/>
                  </a:srgbClr>
                </a:outerShdw>
              </a:effectLst>
              <a:latin typeface="IranNastaliq" pitchFamily="18" charset="0"/>
              <a:cs typeface="IranNastaliq" pitchFamily="18" charset="0"/>
            </a:endParaRPr>
          </a:p>
        </p:txBody>
      </p:sp>
      <p:pic>
        <p:nvPicPr>
          <p:cNvPr id="5" name="Picture 2" descr="F:\roshd\Logo.jpg"/>
          <p:cNvPicPr>
            <a:picLocks noChangeAspect="1" noChangeArrowheads="1"/>
          </p:cNvPicPr>
          <p:nvPr/>
        </p:nvPicPr>
        <p:blipFill>
          <a:blip r:embed="rId2" cstate="print"/>
          <a:srcRect/>
          <a:stretch>
            <a:fillRect/>
          </a:stretch>
        </p:blipFill>
        <p:spPr bwMode="auto">
          <a:xfrm>
            <a:off x="6926046" y="0"/>
            <a:ext cx="2217954" cy="31369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0"/>
            <a:ext cx="8229600" cy="762000"/>
          </a:xfrm>
        </p:spPr>
        <p:txBody>
          <a:bodyPr>
            <a:normAutofit/>
          </a:bodyPr>
          <a:lstStyle/>
          <a:p>
            <a:r>
              <a:rPr lang="fa-IR" sz="2400" dirty="0" smtClean="0">
                <a:cs typeface="B Titr" pitchFamily="2" charset="-78"/>
              </a:rPr>
              <a:t>درآمدی بر الگوریتم حل مساله (1)</a:t>
            </a:r>
            <a:endParaRPr lang="en-US" sz="2400" dirty="0">
              <a:cs typeface="B Titr" pitchFamily="2" charset="-78"/>
            </a:endParaRPr>
          </a:p>
        </p:txBody>
      </p:sp>
      <p:sp>
        <p:nvSpPr>
          <p:cNvPr id="3" name="Content Placeholder 2"/>
          <p:cNvSpPr>
            <a:spLocks noGrp="1"/>
          </p:cNvSpPr>
          <p:nvPr>
            <p:ph sz="quarter" idx="1"/>
          </p:nvPr>
        </p:nvSpPr>
        <p:spPr/>
        <p:txBody>
          <a:bodyPr>
            <a:normAutofit fontScale="92500" lnSpcReduction="20000"/>
          </a:bodyPr>
          <a:lstStyle/>
          <a:p>
            <a:pPr algn="just" rtl="1"/>
            <a:r>
              <a:rPr lang="fa-IR" dirty="0" smtClean="0">
                <a:cs typeface="B Titr" pitchFamily="2" charset="-78"/>
              </a:rPr>
              <a:t>مساله</a:t>
            </a:r>
          </a:p>
          <a:p>
            <a:pPr lvl="1" algn="just" rtl="1"/>
            <a:r>
              <a:rPr lang="fa-IR" dirty="0" smtClean="0">
                <a:cs typeface="B Lotus" pitchFamily="2" charset="-78"/>
              </a:rPr>
              <a:t>نبود مراکز یا جریان های عدالت پژوهی، رشته آموزشی، نظام پژوهشی و سیر مطالعاتی در حوزه عدالت پژوهی </a:t>
            </a:r>
          </a:p>
          <a:p>
            <a:pPr lvl="1" algn="just" rtl="1"/>
            <a:r>
              <a:rPr lang="fa-IR" dirty="0" smtClean="0">
                <a:cs typeface="B Lotus" pitchFamily="2" charset="-78"/>
              </a:rPr>
              <a:t>عدالت در تاریخ همواره خواسته بشری بوده و حتی مراکز و جریان های عدالت طلب بسیار رشد و گسترش داشته اند اما در عرصه عدالت پژوهی خیر.</a:t>
            </a:r>
            <a:endParaRPr lang="en-US" dirty="0" smtClean="0">
              <a:cs typeface="B Lotus" pitchFamily="2" charset="-78"/>
            </a:endParaRPr>
          </a:p>
          <a:p>
            <a:pPr algn="just" rtl="1"/>
            <a:r>
              <a:rPr lang="fa-IR" dirty="0" smtClean="0">
                <a:cs typeface="B Titr" pitchFamily="2" charset="-78"/>
              </a:rPr>
              <a:t>علت</a:t>
            </a:r>
            <a:r>
              <a:rPr lang="fa-IR" dirty="0" smtClean="0">
                <a:cs typeface="B Lotus" pitchFamily="2" charset="-78"/>
              </a:rPr>
              <a:t> امر شاید: </a:t>
            </a:r>
          </a:p>
          <a:p>
            <a:pPr lvl="1" algn="just" rtl="1"/>
            <a:r>
              <a:rPr lang="fa-IR" dirty="0" smtClean="0">
                <a:cs typeface="B Lotus" pitchFamily="2" charset="-78"/>
              </a:rPr>
              <a:t>درک نادرست از مفهوم عدالت، </a:t>
            </a:r>
          </a:p>
          <a:p>
            <a:pPr lvl="1" algn="just" rtl="1"/>
            <a:r>
              <a:rPr lang="fa-IR" dirty="0" smtClean="0">
                <a:cs typeface="B Lotus" pitchFamily="2" charset="-78"/>
              </a:rPr>
              <a:t>گستره وسیع حوزه مطالعاتی آن </a:t>
            </a:r>
          </a:p>
          <a:p>
            <a:pPr lvl="1" algn="just" rtl="1"/>
            <a:r>
              <a:rPr lang="fa-IR" dirty="0" smtClean="0">
                <a:cs typeface="B Lotus" pitchFamily="2" charset="-78"/>
              </a:rPr>
              <a:t>عمق مسائل عدالت که موجب می شود حتی جریان های عدالت خواه نیز از ورود جدی و مستمر به این حوزه ممانعت می کنند. </a:t>
            </a:r>
          </a:p>
          <a:p>
            <a:pPr algn="just" rtl="1"/>
            <a:r>
              <a:rPr lang="fa-IR" dirty="0" smtClean="0">
                <a:cs typeface="B Lotus" pitchFamily="2" charset="-78"/>
              </a:rPr>
              <a:t>یکی از </a:t>
            </a:r>
            <a:r>
              <a:rPr lang="fa-IR" dirty="0" smtClean="0">
                <a:cs typeface="B Titr" pitchFamily="2" charset="-78"/>
              </a:rPr>
              <a:t>راهکارهای کاستن از مشکل</a:t>
            </a:r>
            <a:r>
              <a:rPr lang="fa-IR" dirty="0" smtClean="0">
                <a:cs typeface="B Lotus" pitchFamily="2" charset="-78"/>
              </a:rPr>
              <a:t>: تعریف </a:t>
            </a:r>
            <a:r>
              <a:rPr lang="fa-IR" b="1" dirty="0" smtClean="0">
                <a:solidFill>
                  <a:srgbClr val="FF0000"/>
                </a:solidFill>
                <a:cs typeface="B Lotus" pitchFamily="2" charset="-78"/>
              </a:rPr>
              <a:t>الگوریتم های حل مساله</a:t>
            </a:r>
          </a:p>
          <a:p>
            <a:pPr lvl="1" algn="just" rtl="1"/>
            <a:r>
              <a:rPr lang="fa-IR" dirty="0" smtClean="0">
                <a:cs typeface="B Lotus" pitchFamily="2" charset="-78"/>
              </a:rPr>
              <a:t>از کلی گویی خارج باشد </a:t>
            </a:r>
          </a:p>
          <a:p>
            <a:pPr lvl="1" algn="just" rtl="1"/>
            <a:r>
              <a:rPr lang="fa-IR" dirty="0" smtClean="0">
                <a:cs typeface="B Lotus" pitchFamily="2" charset="-78"/>
              </a:rPr>
              <a:t>بتواند مصادیق عدالت را مورد ارزیابی قرار دهد. </a:t>
            </a:r>
          </a:p>
          <a:p>
            <a:pPr lvl="1" algn="just" rtl="1"/>
            <a:r>
              <a:rPr lang="fa-IR" dirty="0" smtClean="0">
                <a:cs typeface="B Lotus" pitchFamily="2" charset="-78"/>
              </a:rPr>
              <a:t>این الگوریتم می بایست از عملکرد مقطعی به دور بوده و استمرار داشته باشد. </a:t>
            </a:r>
          </a:p>
          <a:p>
            <a:pPr lvl="1" algn="just" rtl="1"/>
            <a:r>
              <a:rPr lang="fa-IR" dirty="0" smtClean="0">
                <a:cs typeface="B Lotus" pitchFamily="2" charset="-78"/>
              </a:rPr>
              <a:t>همچنین بتواند در زمان واحد شرایط مختلفی را از منظر ایدئولوژی های مختلف تحلیل کند.</a:t>
            </a:r>
            <a:endParaRPr lang="en-US" dirty="0">
              <a:cs typeface="B Lotus"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590800" y="0"/>
            <a:ext cx="8229600" cy="609600"/>
          </a:xfrm>
        </p:spPr>
        <p:txBody>
          <a:bodyPr>
            <a:normAutofit/>
          </a:bodyPr>
          <a:lstStyle/>
          <a:p>
            <a:r>
              <a:rPr lang="fa-IR" sz="2400" dirty="0" smtClean="0">
                <a:cs typeface="B Titr" pitchFamily="2" charset="-78"/>
              </a:rPr>
              <a:t>درآمدی بر الگوریتم حل مساله (2)</a:t>
            </a:r>
            <a:endParaRPr lang="en-US" sz="2400" dirty="0">
              <a:cs typeface="B Titr" pitchFamily="2" charset="-78"/>
            </a:endParaRPr>
          </a:p>
        </p:txBody>
      </p:sp>
      <p:sp>
        <p:nvSpPr>
          <p:cNvPr id="3" name="Content Placeholder 2"/>
          <p:cNvSpPr>
            <a:spLocks noGrp="1"/>
          </p:cNvSpPr>
          <p:nvPr>
            <p:ph sz="quarter" idx="1"/>
          </p:nvPr>
        </p:nvSpPr>
        <p:spPr/>
        <p:txBody>
          <a:bodyPr>
            <a:noAutofit/>
          </a:bodyPr>
          <a:lstStyle/>
          <a:p>
            <a:pPr algn="just" rtl="1"/>
            <a:r>
              <a:rPr lang="fa-IR" sz="2400" dirty="0" smtClean="0">
                <a:cs typeface="B Lotus" pitchFamily="2" charset="-78"/>
              </a:rPr>
              <a:t>این مقاله به دنبال </a:t>
            </a:r>
          </a:p>
          <a:p>
            <a:pPr lvl="1" algn="just" rtl="1"/>
            <a:r>
              <a:rPr lang="fa-IR" sz="2400" dirty="0" smtClean="0">
                <a:cs typeface="B Lotus" pitchFamily="2" charset="-78"/>
              </a:rPr>
              <a:t>طراحی یک الگوریتم اولیه حل مساله است که بتواند </a:t>
            </a:r>
          </a:p>
          <a:p>
            <a:pPr lvl="2" algn="just" rtl="1"/>
            <a:r>
              <a:rPr lang="fa-IR" sz="2000" dirty="0" smtClean="0">
                <a:cs typeface="B Lotus" pitchFamily="2" charset="-78"/>
              </a:rPr>
              <a:t>ضمن تحلیل شرایط واقعی جامعه و در طول زمان، </a:t>
            </a:r>
          </a:p>
          <a:p>
            <a:pPr lvl="2" algn="just" rtl="1"/>
            <a:r>
              <a:rPr lang="fa-IR" sz="2000" dirty="0" smtClean="0">
                <a:cs typeface="B Lotus" pitchFamily="2" charset="-78"/>
              </a:rPr>
              <a:t>امکان ارزیابی از عدالت را فراهم ساخته و </a:t>
            </a:r>
          </a:p>
          <a:p>
            <a:pPr lvl="2" algn="just" rtl="1"/>
            <a:r>
              <a:rPr lang="fa-IR" sz="2000" dirty="0" smtClean="0">
                <a:cs typeface="B Lotus" pitchFamily="2" charset="-78"/>
              </a:rPr>
              <a:t>از حوزه نظر به حوزه کاربرد ورود نماید. </a:t>
            </a:r>
          </a:p>
          <a:p>
            <a:pPr algn="just" rtl="1"/>
            <a:r>
              <a:rPr lang="fa-IR" sz="2400" dirty="0" smtClean="0">
                <a:cs typeface="B Lotus" pitchFamily="2" charset="-78"/>
              </a:rPr>
              <a:t>چنین توصیفی از الگوریتم، متضمن پیش فرض هایی است که در صورت خدشه آن ها، ممکن است کارامدی الگوریتم نیز دچار نقص گردد. از این رو ابتدا پیش فرض های خود را در باب نظریه عدالت بیان کرده و سپس به طراحی الگوریتم خواهیم پرداخت. </a:t>
            </a:r>
          </a:p>
          <a:p>
            <a:pPr algn="just" rtl="1"/>
            <a:r>
              <a:rPr lang="fa-IR" sz="2400" dirty="0" smtClean="0">
                <a:cs typeface="B Lotus" pitchFamily="2" charset="-78"/>
              </a:rPr>
              <a:t>این الگوریتم اگرچه در حوزه عدالت است اما برای مسائل مختلفی در حوزه های مختلف قابل تعمیم است.</a:t>
            </a:r>
            <a:endParaRPr lang="en-US" sz="2400" dirty="0" smtClean="0">
              <a:cs typeface="B Lotus" pitchFamily="2" charset="-78"/>
            </a:endParaRPr>
          </a:p>
          <a:p>
            <a:pPr algn="just" rtl="1"/>
            <a:endParaRPr lang="en-US" sz="2400" dirty="0">
              <a:cs typeface="B Lotus"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28600" y="0"/>
            <a:ext cx="8229600" cy="1143000"/>
          </a:xfrm>
        </p:spPr>
        <p:txBody>
          <a:bodyPr>
            <a:normAutofit/>
          </a:bodyPr>
          <a:lstStyle/>
          <a:p>
            <a:r>
              <a:rPr lang="fa-IR" sz="2400" dirty="0" smtClean="0">
                <a:cs typeface="B Titr" pitchFamily="2" charset="-78"/>
              </a:rPr>
              <a:t>درآمدی بر الگوریتم حل مساله (</a:t>
            </a:r>
            <a:r>
              <a:rPr lang="fa-IR" sz="2400" dirty="0" smtClean="0">
                <a:cs typeface="B Titr" pitchFamily="2" charset="-78"/>
              </a:rPr>
              <a:t>3)</a:t>
            </a:r>
            <a:br>
              <a:rPr lang="fa-IR" sz="2400" dirty="0" smtClean="0">
                <a:cs typeface="B Titr" pitchFamily="2" charset="-78"/>
              </a:rPr>
            </a:br>
            <a:r>
              <a:rPr lang="fa-IR" sz="2400" dirty="0" smtClean="0">
                <a:cs typeface="B Titr" pitchFamily="2" charset="-78"/>
              </a:rPr>
              <a:t>پیش </a:t>
            </a:r>
            <a:r>
              <a:rPr lang="fa-IR" sz="2400" dirty="0" smtClean="0">
                <a:cs typeface="B Titr" pitchFamily="2" charset="-78"/>
              </a:rPr>
              <a:t>فرض </a:t>
            </a:r>
            <a:r>
              <a:rPr lang="fa-IR" sz="2400" dirty="0" smtClean="0">
                <a:cs typeface="B Titr" pitchFamily="2" charset="-78"/>
              </a:rPr>
              <a:t>ها</a:t>
            </a:r>
            <a:endParaRPr lang="en-US" sz="2400" dirty="0">
              <a:cs typeface="B Titr" pitchFamily="2" charset="-78"/>
            </a:endParaRPr>
          </a:p>
        </p:txBody>
      </p:sp>
      <p:sp>
        <p:nvSpPr>
          <p:cNvPr id="3" name="Content Placeholder 2"/>
          <p:cNvSpPr>
            <a:spLocks noGrp="1"/>
          </p:cNvSpPr>
          <p:nvPr>
            <p:ph sz="quarter" idx="1"/>
          </p:nvPr>
        </p:nvSpPr>
        <p:spPr>
          <a:xfrm>
            <a:off x="76200" y="1295400"/>
            <a:ext cx="8686800" cy="5334000"/>
          </a:xfrm>
        </p:spPr>
        <p:txBody>
          <a:bodyPr>
            <a:normAutofit lnSpcReduction="10000"/>
          </a:bodyPr>
          <a:lstStyle/>
          <a:p>
            <a:pPr marL="514350" indent="-514350" algn="just" rtl="1">
              <a:buFont typeface="Wingdings" pitchFamily="2" charset="2"/>
              <a:buChar char="v"/>
            </a:pPr>
            <a:r>
              <a:rPr lang="fa-IR" sz="2200" dirty="0" smtClean="0">
                <a:cs typeface="B Lotus" pitchFamily="2" charset="-78"/>
              </a:rPr>
              <a:t>عدالت حقیقتی ثابت و در مصادیق متغیر؛ اصول عدالت مانع از نسبیت در عدالت.</a:t>
            </a:r>
            <a:endParaRPr lang="en-US" sz="2200" dirty="0" smtClean="0">
              <a:cs typeface="B Lotus" pitchFamily="2" charset="-78"/>
            </a:endParaRPr>
          </a:p>
          <a:p>
            <a:pPr marL="514350" indent="-514350" algn="just" rtl="1">
              <a:buFont typeface="Wingdings" pitchFamily="2" charset="2"/>
              <a:buChar char="v"/>
            </a:pPr>
            <a:r>
              <a:rPr lang="fa-IR" sz="2200" dirty="0" smtClean="0">
                <a:cs typeface="B Lotus" pitchFamily="2" charset="-78"/>
              </a:rPr>
              <a:t>اصل بر کشف حقیقت عدالت اما در اجرا، بررسی ادارک نیز مهم است. </a:t>
            </a:r>
            <a:endParaRPr lang="en-US" sz="2200" dirty="0" smtClean="0">
              <a:cs typeface="B Lotus" pitchFamily="2" charset="-78"/>
            </a:endParaRPr>
          </a:p>
          <a:p>
            <a:pPr marL="514350" indent="-514350" algn="just" rtl="1">
              <a:buFont typeface="Wingdings" pitchFamily="2" charset="2"/>
              <a:buChar char="v"/>
            </a:pPr>
            <a:r>
              <a:rPr lang="fa-IR" sz="2200" dirty="0" smtClean="0">
                <a:cs typeface="B Lotus" pitchFamily="2" charset="-78"/>
              </a:rPr>
              <a:t>نظریه عدالت یک نظریه تک معیاره جهان شمول نیست بلکه شامل معیارهای چندگانه است که با توجه به زمینه خاص آن، از ترکیب آن معیارها با وزن های مختلف، مصادیق عدالت استخراج می شوند.</a:t>
            </a:r>
            <a:endParaRPr lang="en-US" sz="2200" dirty="0" smtClean="0">
              <a:cs typeface="B Lotus" pitchFamily="2" charset="-78"/>
            </a:endParaRPr>
          </a:p>
          <a:p>
            <a:pPr marL="514350" indent="-514350" algn="just" rtl="1">
              <a:buFont typeface="Wingdings" pitchFamily="2" charset="2"/>
              <a:buChar char="v"/>
            </a:pPr>
            <a:r>
              <a:rPr lang="fa-IR" sz="2200" dirty="0" smtClean="0">
                <a:cs typeface="B Lotus" pitchFamily="2" charset="-78"/>
              </a:rPr>
              <a:t>عدالت تابع مصالح و مفاسد امور؛ ایدئولوژی ها بیانگر و تعریف کننده این مصالح و مفاسدند. </a:t>
            </a:r>
          </a:p>
          <a:p>
            <a:pPr marL="914400" lvl="1" indent="-514350" algn="just" rtl="1">
              <a:buFont typeface="Wingdings" pitchFamily="2" charset="2"/>
              <a:buChar char="v"/>
            </a:pPr>
            <a:r>
              <a:rPr lang="fa-IR" sz="2200" dirty="0" smtClean="0">
                <a:cs typeface="B Lotus" pitchFamily="2" charset="-78"/>
              </a:rPr>
              <a:t>دین در اینجا نقش اساسی دارد. برای شناخت مصالح و مفاسد امور نیز در سطوح مختلف نیازمند نظریه های کلان اجتماعی اسلامی هستیم و این، فتح باب علوم انسانی اسلامی است.</a:t>
            </a:r>
            <a:endParaRPr lang="en-US" sz="2200" dirty="0" smtClean="0">
              <a:cs typeface="B Lotus" pitchFamily="2" charset="-78"/>
            </a:endParaRPr>
          </a:p>
          <a:p>
            <a:pPr marL="514350" indent="-514350" algn="just" rtl="1">
              <a:buFont typeface="Wingdings" pitchFamily="2" charset="2"/>
              <a:buChar char="v"/>
            </a:pPr>
            <a:r>
              <a:rPr lang="fa-IR" sz="2200" dirty="0" smtClean="0">
                <a:cs typeface="B Lotus" pitchFamily="2" charset="-78"/>
              </a:rPr>
              <a:t>نسبت فقه و عدالت: فقه، نظریه اداره جامعه بر مبنای دین است. </a:t>
            </a:r>
          </a:p>
          <a:p>
            <a:pPr marL="914400" lvl="1" indent="-514350" algn="just" rtl="1">
              <a:buFont typeface="Wingdings" pitchFamily="2" charset="2"/>
              <a:buChar char="v"/>
            </a:pPr>
            <a:r>
              <a:rPr lang="fa-IR" sz="2200" dirty="0" smtClean="0">
                <a:cs typeface="B Lotus" pitchFamily="2" charset="-78"/>
              </a:rPr>
              <a:t>عدالت به عنوان یک سند، قاعده، رویکرد و گفتمان عام در کشف حکم و اجرای احکام مکشوف از محورهای مورد نیاز به تبیین موضع هستند.</a:t>
            </a:r>
            <a:endParaRPr lang="en-US" sz="2200" dirty="0" smtClean="0">
              <a:cs typeface="B Lotus" pitchFamily="2" charset="-78"/>
            </a:endParaRPr>
          </a:p>
          <a:p>
            <a:pPr marL="548640" indent="-514350" algn="just" rtl="1">
              <a:buFont typeface="Wingdings" pitchFamily="2" charset="2"/>
              <a:buChar char="v"/>
            </a:pPr>
            <a:r>
              <a:rPr lang="fa-IR" sz="2500" dirty="0" smtClean="0">
                <a:cs typeface="B Lotus" pitchFamily="2" charset="-78"/>
              </a:rPr>
              <a:t>اصالت پیشگیری: دین همواره از بین دو رویکرد پیشگیری و درمان به نگاه اول تاکید بیشتری داشته است.</a:t>
            </a:r>
            <a:endParaRPr lang="en-US" sz="2500" dirty="0" smtClean="0">
              <a:cs typeface="B Lotus"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Arrow 3">
            <a:hlinkClick r:id="rId2" action="ppaction://hlinksldjump"/>
          </p:cNvPr>
          <p:cNvSpPr/>
          <p:nvPr/>
        </p:nvSpPr>
        <p:spPr>
          <a:xfrm>
            <a:off x="7848600" y="6248400"/>
            <a:ext cx="12954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B Titr" pitchFamily="2" charset="-78"/>
              </a:rPr>
              <a:t>بازگشت</a:t>
            </a:r>
            <a:endParaRPr lang="en-US" dirty="0">
              <a:cs typeface="B Titr" pitchFamily="2" charset="-78"/>
            </a:endParaRPr>
          </a:p>
        </p:txBody>
      </p:sp>
      <p:grpSp>
        <p:nvGrpSpPr>
          <p:cNvPr id="31763" name="Group 19"/>
          <p:cNvGrpSpPr>
            <a:grpSpLocks/>
          </p:cNvGrpSpPr>
          <p:nvPr/>
        </p:nvGrpSpPr>
        <p:grpSpPr bwMode="auto">
          <a:xfrm>
            <a:off x="4953000" y="1676400"/>
            <a:ext cx="4048125" cy="3705225"/>
            <a:chOff x="5160" y="8940"/>
            <a:chExt cx="6375" cy="5835"/>
          </a:xfrm>
        </p:grpSpPr>
        <p:grpSp>
          <p:nvGrpSpPr>
            <p:cNvPr id="31764" name="Group 20"/>
            <p:cNvGrpSpPr>
              <a:grpSpLocks/>
            </p:cNvGrpSpPr>
            <p:nvPr/>
          </p:nvGrpSpPr>
          <p:grpSpPr bwMode="auto">
            <a:xfrm>
              <a:off x="5205" y="8940"/>
              <a:ext cx="6330" cy="4743"/>
              <a:chOff x="5205" y="8940"/>
              <a:chExt cx="6330" cy="4743"/>
            </a:xfrm>
          </p:grpSpPr>
          <p:grpSp>
            <p:nvGrpSpPr>
              <p:cNvPr id="31765" name="Group 21"/>
              <p:cNvGrpSpPr>
                <a:grpSpLocks/>
              </p:cNvGrpSpPr>
              <p:nvPr/>
            </p:nvGrpSpPr>
            <p:grpSpPr bwMode="auto">
              <a:xfrm>
                <a:off x="6210" y="9375"/>
                <a:ext cx="4860" cy="3933"/>
                <a:chOff x="2685" y="7245"/>
                <a:chExt cx="4860" cy="3933"/>
              </a:xfrm>
            </p:grpSpPr>
            <p:cxnSp>
              <p:nvCxnSpPr>
                <p:cNvPr id="31766" name="AutoShape 22"/>
                <p:cNvCxnSpPr>
                  <a:cxnSpLocks noChangeShapeType="1"/>
                </p:cNvCxnSpPr>
                <p:nvPr/>
              </p:nvCxnSpPr>
              <p:spPr bwMode="auto">
                <a:xfrm flipH="1" flipV="1">
                  <a:off x="5115" y="7245"/>
                  <a:ext cx="1" cy="2565"/>
                </a:xfrm>
                <a:prstGeom prst="straightConnector1">
                  <a:avLst/>
                </a:prstGeom>
                <a:noFill/>
                <a:ln w="9525">
                  <a:solidFill>
                    <a:srgbClr val="000000"/>
                  </a:solidFill>
                  <a:round/>
                  <a:headEnd/>
                  <a:tailEnd type="triangle" w="med" len="med"/>
                </a:ln>
              </p:spPr>
            </p:cxnSp>
            <p:cxnSp>
              <p:nvCxnSpPr>
                <p:cNvPr id="31767" name="AutoShape 23"/>
                <p:cNvCxnSpPr>
                  <a:cxnSpLocks noChangeShapeType="1"/>
                </p:cNvCxnSpPr>
                <p:nvPr/>
              </p:nvCxnSpPr>
              <p:spPr bwMode="auto">
                <a:xfrm>
                  <a:off x="5115" y="9810"/>
                  <a:ext cx="2430" cy="1366"/>
                </a:xfrm>
                <a:prstGeom prst="straightConnector1">
                  <a:avLst/>
                </a:prstGeom>
                <a:noFill/>
                <a:ln w="9525">
                  <a:solidFill>
                    <a:srgbClr val="000000"/>
                  </a:solidFill>
                  <a:round/>
                  <a:headEnd/>
                  <a:tailEnd type="triangle" w="med" len="med"/>
                </a:ln>
              </p:spPr>
            </p:cxnSp>
            <p:cxnSp>
              <p:nvCxnSpPr>
                <p:cNvPr id="31768" name="AutoShape 24"/>
                <p:cNvCxnSpPr>
                  <a:cxnSpLocks noChangeShapeType="1"/>
                </p:cNvCxnSpPr>
                <p:nvPr/>
              </p:nvCxnSpPr>
              <p:spPr bwMode="auto">
                <a:xfrm flipH="1">
                  <a:off x="2685" y="9810"/>
                  <a:ext cx="2434" cy="1368"/>
                </a:xfrm>
                <a:prstGeom prst="straightConnector1">
                  <a:avLst/>
                </a:prstGeom>
                <a:noFill/>
                <a:ln w="9525">
                  <a:solidFill>
                    <a:srgbClr val="000000"/>
                  </a:solidFill>
                  <a:round/>
                  <a:headEnd/>
                  <a:tailEnd type="triangle" w="med" len="med"/>
                </a:ln>
              </p:spPr>
            </p:cxnSp>
          </p:grpSp>
          <p:sp>
            <p:nvSpPr>
              <p:cNvPr id="31769" name="Rectangle 25"/>
              <p:cNvSpPr>
                <a:spLocks noChangeArrowheads="1"/>
              </p:cNvSpPr>
              <p:nvPr/>
            </p:nvSpPr>
            <p:spPr bwMode="auto">
              <a:xfrm>
                <a:off x="5205" y="13005"/>
                <a:ext cx="1215" cy="5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بعد متغیر</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70" name="Rectangle 26"/>
              <p:cNvSpPr>
                <a:spLocks noChangeArrowheads="1"/>
              </p:cNvSpPr>
              <p:nvPr/>
            </p:nvSpPr>
            <p:spPr bwMode="auto">
              <a:xfrm>
                <a:off x="8025" y="8940"/>
                <a:ext cx="1215" cy="5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بعد زمان</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71" name="Rectangle 27"/>
              <p:cNvSpPr>
                <a:spLocks noChangeArrowheads="1"/>
              </p:cNvSpPr>
              <p:nvPr/>
            </p:nvSpPr>
            <p:spPr bwMode="auto">
              <a:xfrm>
                <a:off x="10320" y="13173"/>
                <a:ext cx="1215" cy="5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بعد نتیجه</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72" name="Rectangle 28"/>
              <p:cNvSpPr>
                <a:spLocks noChangeArrowheads="1"/>
              </p:cNvSpPr>
              <p:nvPr/>
            </p:nvSpPr>
            <p:spPr bwMode="auto">
              <a:xfrm>
                <a:off x="8595" y="9915"/>
                <a:ext cx="1935" cy="123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قبل از شروع</a:t>
                </a:r>
              </a:p>
              <a:p>
                <a:pPr marL="0" marR="0" lvl="0" indent="0" algn="l"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دور اول و توزیع</a:t>
                </a:r>
              </a:p>
              <a:p>
                <a:pPr marL="0" marR="0" lvl="0" indent="0" algn="l"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دورهای بعد و بازتوزیع</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73" name="Rectangle 29"/>
              <p:cNvSpPr>
                <a:spLocks noChangeArrowheads="1"/>
              </p:cNvSpPr>
              <p:nvPr/>
            </p:nvSpPr>
            <p:spPr bwMode="auto">
              <a:xfrm>
                <a:off x="9930" y="12450"/>
                <a:ext cx="1215" cy="5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توازن کل</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74" name="Rectangle 30"/>
              <p:cNvSpPr>
                <a:spLocks noChangeArrowheads="1"/>
              </p:cNvSpPr>
              <p:nvPr/>
            </p:nvSpPr>
            <p:spPr bwMode="auto">
              <a:xfrm>
                <a:off x="9045" y="11910"/>
                <a:ext cx="1215" cy="5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نسبت برابر</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75" name="Rectangle 31"/>
              <p:cNvSpPr>
                <a:spLocks noChangeArrowheads="1"/>
              </p:cNvSpPr>
              <p:nvPr/>
            </p:nvSpPr>
            <p:spPr bwMode="auto">
              <a:xfrm>
                <a:off x="9690" y="12240"/>
                <a:ext cx="765" cy="5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نابرابر</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76" name="Rectangle 32"/>
              <p:cNvSpPr>
                <a:spLocks noChangeArrowheads="1"/>
              </p:cNvSpPr>
              <p:nvPr/>
            </p:nvSpPr>
            <p:spPr bwMode="auto">
              <a:xfrm>
                <a:off x="8700" y="11655"/>
                <a:ext cx="675" cy="5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برابر</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77" name="Rectangle 33"/>
              <p:cNvSpPr>
                <a:spLocks noChangeArrowheads="1"/>
              </p:cNvSpPr>
              <p:nvPr/>
            </p:nvSpPr>
            <p:spPr bwMode="auto">
              <a:xfrm>
                <a:off x="7485" y="11655"/>
                <a:ext cx="1140" cy="5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شایستگی</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78" name="Rectangle 34"/>
              <p:cNvSpPr>
                <a:spLocks noChangeArrowheads="1"/>
              </p:cNvSpPr>
              <p:nvPr/>
            </p:nvSpPr>
            <p:spPr bwMode="auto">
              <a:xfrm>
                <a:off x="7380" y="11955"/>
                <a:ext cx="675" cy="5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عمل</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79" name="Rectangle 35"/>
              <p:cNvSpPr>
                <a:spLocks noChangeArrowheads="1"/>
              </p:cNvSpPr>
              <p:nvPr/>
            </p:nvSpPr>
            <p:spPr bwMode="auto">
              <a:xfrm>
                <a:off x="6735" y="12196"/>
                <a:ext cx="975" cy="5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عملکرد</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80" name="Rectangle 36"/>
              <p:cNvSpPr>
                <a:spLocks noChangeArrowheads="1"/>
              </p:cNvSpPr>
              <p:nvPr/>
            </p:nvSpPr>
            <p:spPr bwMode="auto">
              <a:xfrm>
                <a:off x="5730" y="12511"/>
                <a:ext cx="1500" cy="5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نیاز و کرامت</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cxnSp>
          <p:nvCxnSpPr>
            <p:cNvPr id="31781" name="AutoShape 37"/>
            <p:cNvCxnSpPr>
              <a:cxnSpLocks noChangeShapeType="1"/>
            </p:cNvCxnSpPr>
            <p:nvPr/>
          </p:nvCxnSpPr>
          <p:spPr bwMode="auto">
            <a:xfrm flipH="1">
              <a:off x="8595" y="11955"/>
              <a:ext cx="49" cy="2820"/>
            </a:xfrm>
            <a:prstGeom prst="straightConnector1">
              <a:avLst/>
            </a:prstGeom>
            <a:noFill/>
            <a:ln w="9525">
              <a:solidFill>
                <a:srgbClr val="000000"/>
              </a:solidFill>
              <a:round/>
              <a:headEnd/>
              <a:tailEnd type="triangle" w="med" len="med"/>
            </a:ln>
          </p:spPr>
        </p:cxnSp>
        <p:sp>
          <p:nvSpPr>
            <p:cNvPr id="31782" name="Rectangle 38"/>
            <p:cNvSpPr>
              <a:spLocks noChangeArrowheads="1"/>
            </p:cNvSpPr>
            <p:nvPr/>
          </p:nvSpPr>
          <p:spPr bwMode="auto">
            <a:xfrm>
              <a:off x="5160" y="13095"/>
              <a:ext cx="3525" cy="15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قیمت</a:t>
              </a:r>
            </a:p>
            <a:p>
              <a:pPr marL="0" marR="0" lvl="0" indent="0" algn="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مطلوبیت (کل، نهایی)</a:t>
              </a:r>
            </a:p>
            <a:p>
              <a:pPr marL="0" marR="0" lvl="0" indent="0" algn="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مقدار (عدد، کیل، وزن)</a:t>
              </a:r>
            </a:p>
            <a:p>
              <a:pPr marL="0" marR="0" lvl="0" indent="0" algn="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نسبت مطلوبیت به قیمت</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31783" name="Group 39"/>
          <p:cNvGrpSpPr>
            <a:grpSpLocks/>
          </p:cNvGrpSpPr>
          <p:nvPr/>
        </p:nvGrpSpPr>
        <p:grpSpPr bwMode="auto">
          <a:xfrm>
            <a:off x="533400" y="1828800"/>
            <a:ext cx="4352925" cy="4724400"/>
            <a:chOff x="975" y="7080"/>
            <a:chExt cx="6855" cy="7439"/>
          </a:xfrm>
        </p:grpSpPr>
        <p:grpSp>
          <p:nvGrpSpPr>
            <p:cNvPr id="31784" name="Group 40"/>
            <p:cNvGrpSpPr>
              <a:grpSpLocks/>
            </p:cNvGrpSpPr>
            <p:nvPr/>
          </p:nvGrpSpPr>
          <p:grpSpPr bwMode="auto">
            <a:xfrm>
              <a:off x="975" y="7080"/>
              <a:ext cx="6855" cy="4470"/>
              <a:chOff x="975" y="7080"/>
              <a:chExt cx="6855" cy="4470"/>
            </a:xfrm>
          </p:grpSpPr>
          <p:grpSp>
            <p:nvGrpSpPr>
              <p:cNvPr id="31785" name="Group 41"/>
              <p:cNvGrpSpPr>
                <a:grpSpLocks/>
              </p:cNvGrpSpPr>
              <p:nvPr/>
            </p:nvGrpSpPr>
            <p:grpSpPr bwMode="auto">
              <a:xfrm>
                <a:off x="975" y="7080"/>
                <a:ext cx="6855" cy="4470"/>
                <a:chOff x="1320" y="7080"/>
                <a:chExt cx="6855" cy="4470"/>
              </a:xfrm>
            </p:grpSpPr>
            <p:grpSp>
              <p:nvGrpSpPr>
                <p:cNvPr id="31786" name="Group 42"/>
                <p:cNvGrpSpPr>
                  <a:grpSpLocks/>
                </p:cNvGrpSpPr>
                <p:nvPr/>
              </p:nvGrpSpPr>
              <p:grpSpPr bwMode="auto">
                <a:xfrm>
                  <a:off x="2685" y="7245"/>
                  <a:ext cx="4860" cy="3933"/>
                  <a:chOff x="2685" y="7245"/>
                  <a:chExt cx="4860" cy="3933"/>
                </a:xfrm>
              </p:grpSpPr>
              <p:cxnSp>
                <p:nvCxnSpPr>
                  <p:cNvPr id="31787" name="AutoShape 43"/>
                  <p:cNvCxnSpPr>
                    <a:cxnSpLocks noChangeShapeType="1"/>
                  </p:cNvCxnSpPr>
                  <p:nvPr/>
                </p:nvCxnSpPr>
                <p:spPr bwMode="auto">
                  <a:xfrm flipH="1" flipV="1">
                    <a:off x="5115" y="7245"/>
                    <a:ext cx="1" cy="2565"/>
                  </a:xfrm>
                  <a:prstGeom prst="straightConnector1">
                    <a:avLst/>
                  </a:prstGeom>
                  <a:noFill/>
                  <a:ln w="9525">
                    <a:solidFill>
                      <a:srgbClr val="000000"/>
                    </a:solidFill>
                    <a:round/>
                    <a:headEnd/>
                    <a:tailEnd type="triangle" w="med" len="med"/>
                  </a:ln>
                </p:spPr>
              </p:cxnSp>
              <p:cxnSp>
                <p:nvCxnSpPr>
                  <p:cNvPr id="31788" name="AutoShape 44"/>
                  <p:cNvCxnSpPr>
                    <a:cxnSpLocks noChangeShapeType="1"/>
                  </p:cNvCxnSpPr>
                  <p:nvPr/>
                </p:nvCxnSpPr>
                <p:spPr bwMode="auto">
                  <a:xfrm>
                    <a:off x="5115" y="9810"/>
                    <a:ext cx="2430" cy="1366"/>
                  </a:xfrm>
                  <a:prstGeom prst="straightConnector1">
                    <a:avLst/>
                  </a:prstGeom>
                  <a:noFill/>
                  <a:ln w="9525">
                    <a:solidFill>
                      <a:srgbClr val="000000"/>
                    </a:solidFill>
                    <a:round/>
                    <a:headEnd/>
                    <a:tailEnd type="triangle" w="med" len="med"/>
                  </a:ln>
                </p:spPr>
              </p:cxnSp>
              <p:cxnSp>
                <p:nvCxnSpPr>
                  <p:cNvPr id="31789" name="AutoShape 45"/>
                  <p:cNvCxnSpPr>
                    <a:cxnSpLocks noChangeShapeType="1"/>
                  </p:cNvCxnSpPr>
                  <p:nvPr/>
                </p:nvCxnSpPr>
                <p:spPr bwMode="auto">
                  <a:xfrm flipH="1">
                    <a:off x="2685" y="9810"/>
                    <a:ext cx="2434" cy="1368"/>
                  </a:xfrm>
                  <a:prstGeom prst="straightConnector1">
                    <a:avLst/>
                  </a:prstGeom>
                  <a:noFill/>
                  <a:ln w="9525">
                    <a:solidFill>
                      <a:srgbClr val="000000"/>
                    </a:solidFill>
                    <a:round/>
                    <a:headEnd/>
                    <a:tailEnd type="triangle" w="med" len="med"/>
                  </a:ln>
                </p:spPr>
              </p:cxnSp>
            </p:grpSp>
            <p:sp>
              <p:nvSpPr>
                <p:cNvPr id="31790" name="Text Box 46"/>
                <p:cNvSpPr txBox="1">
                  <a:spLocks noChangeArrowheads="1"/>
                </p:cNvSpPr>
                <p:nvPr/>
              </p:nvSpPr>
              <p:spPr bwMode="auto">
                <a:xfrm>
                  <a:off x="3375" y="7080"/>
                  <a:ext cx="1710" cy="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بعد حقیقت- ادراک</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91" name="Text Box 47"/>
                <p:cNvSpPr txBox="1">
                  <a:spLocks noChangeArrowheads="1"/>
                </p:cNvSpPr>
                <p:nvPr/>
              </p:nvSpPr>
              <p:spPr bwMode="auto">
                <a:xfrm>
                  <a:off x="1320" y="11011"/>
                  <a:ext cx="1710" cy="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بعد منبع شناخت</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92" name="Text Box 48"/>
                <p:cNvSpPr txBox="1">
                  <a:spLocks noChangeArrowheads="1"/>
                </p:cNvSpPr>
                <p:nvPr/>
              </p:nvSpPr>
              <p:spPr bwMode="auto">
                <a:xfrm>
                  <a:off x="7095" y="11100"/>
                  <a:ext cx="1080" cy="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بعد زمینه</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93" name="Text Box 49"/>
                <p:cNvSpPr txBox="1">
                  <a:spLocks noChangeArrowheads="1"/>
                </p:cNvSpPr>
                <p:nvPr/>
              </p:nvSpPr>
              <p:spPr bwMode="auto">
                <a:xfrm>
                  <a:off x="5014" y="7830"/>
                  <a:ext cx="1275" cy="13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ts val="100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حقیقت</a:t>
                  </a:r>
                </a:p>
                <a:p>
                  <a:pPr marL="0" marR="0" lvl="0" indent="0" algn="l" defTabSz="914400" rtl="1" eaLnBrk="1" fontAlgn="base" latinLnBrk="0" hangingPunct="1">
                    <a:lnSpc>
                      <a:spcPct val="100000"/>
                    </a:lnSpc>
                    <a:spcBef>
                      <a:spcPct val="0"/>
                    </a:spcBef>
                    <a:spcAft>
                      <a:spcPts val="100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ادراک (اجرا)</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94" name="Text Box 50"/>
                <p:cNvSpPr txBox="1">
                  <a:spLocks noChangeArrowheads="1"/>
                </p:cNvSpPr>
                <p:nvPr/>
              </p:nvSpPr>
              <p:spPr bwMode="auto">
                <a:xfrm>
                  <a:off x="4230" y="9645"/>
                  <a:ext cx="720" cy="5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ts val="100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وحی</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95" name="Text Box 51"/>
                <p:cNvSpPr txBox="1">
                  <a:spLocks noChangeArrowheads="1"/>
                </p:cNvSpPr>
                <p:nvPr/>
              </p:nvSpPr>
              <p:spPr bwMode="auto">
                <a:xfrm>
                  <a:off x="2790" y="10480"/>
                  <a:ext cx="720" cy="4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ts val="100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عرف</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796" name="Text Box 52"/>
                <p:cNvSpPr txBox="1">
                  <a:spLocks noChangeArrowheads="1"/>
                </p:cNvSpPr>
                <p:nvPr/>
              </p:nvSpPr>
              <p:spPr bwMode="auto">
                <a:xfrm>
                  <a:off x="3510" y="10035"/>
                  <a:ext cx="720" cy="44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ts val="100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عقل</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cxnSp>
            <p:nvCxnSpPr>
              <p:cNvPr id="31797" name="AutoShape 53"/>
              <p:cNvCxnSpPr>
                <a:cxnSpLocks noChangeShapeType="1"/>
              </p:cNvCxnSpPr>
              <p:nvPr/>
            </p:nvCxnSpPr>
            <p:spPr bwMode="auto">
              <a:xfrm>
                <a:off x="4774" y="9810"/>
                <a:ext cx="0" cy="1651"/>
              </a:xfrm>
              <a:prstGeom prst="straightConnector1">
                <a:avLst/>
              </a:prstGeom>
              <a:noFill/>
              <a:ln w="9525">
                <a:solidFill>
                  <a:srgbClr val="000000"/>
                </a:solidFill>
                <a:round/>
                <a:headEnd/>
                <a:tailEnd type="triangle" w="med" len="med"/>
              </a:ln>
            </p:spPr>
          </p:cxnSp>
        </p:grpSp>
        <p:sp>
          <p:nvSpPr>
            <p:cNvPr id="31798" name="Rectangle 54"/>
            <p:cNvSpPr>
              <a:spLocks noChangeArrowheads="1"/>
            </p:cNvSpPr>
            <p:nvPr/>
          </p:nvSpPr>
          <p:spPr bwMode="auto">
            <a:xfrm>
              <a:off x="3615" y="11550"/>
              <a:ext cx="2115" cy="29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چه کسی تخصیص دهد؟</a:t>
              </a:r>
            </a:p>
            <a:p>
              <a:pPr marL="0" marR="0" lvl="0" indent="0" algn="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یک طرف بازی.</a:t>
              </a:r>
            </a:p>
            <a:p>
              <a:pPr marL="0" marR="0" lvl="0" indent="0" algn="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دو طرف بازی.</a:t>
              </a:r>
            </a:p>
            <a:p>
              <a:pPr marL="0" marR="0" lvl="0" indent="0" algn="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نهاد بیرونی.</a:t>
              </a:r>
            </a:p>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Calibri" pitchFamily="34" charset="0"/>
                  <a:ea typeface="Arial" pitchFamily="34" charset="0"/>
                  <a:cs typeface="B Mitra" pitchFamily="2" charset="-78"/>
                </a:rPr>
                <a:t>------- </a:t>
              </a:r>
            </a:p>
            <a:p>
              <a:pPr marL="0" marR="0" lvl="0" indent="0" algn="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مردم</a:t>
              </a:r>
            </a:p>
            <a:p>
              <a:pPr marL="0" marR="0" lvl="0" indent="0" algn="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دولت</a:t>
              </a:r>
            </a:p>
            <a:p>
              <a:pPr marL="0" marR="0" lvl="0" indent="0" algn="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بخش خصوصی</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59" name="Title 1"/>
          <p:cNvSpPr>
            <a:spLocks noGrp="1"/>
          </p:cNvSpPr>
          <p:nvPr>
            <p:ph type="title"/>
          </p:nvPr>
        </p:nvSpPr>
        <p:spPr>
          <a:xfrm>
            <a:off x="533400" y="533400"/>
            <a:ext cx="8229600" cy="1143000"/>
          </a:xfrm>
        </p:spPr>
        <p:txBody>
          <a:bodyPr>
            <a:normAutofit/>
          </a:bodyPr>
          <a:lstStyle/>
          <a:p>
            <a:r>
              <a:rPr lang="fa-IR" sz="2400" dirty="0" smtClean="0">
                <a:cs typeface="B Titr" pitchFamily="2" charset="-78"/>
              </a:rPr>
              <a:t>محورهای هشت گانه الگوریتم</a:t>
            </a:r>
            <a:endParaRPr lang="en-US" sz="2400" dirty="0">
              <a:cs typeface="B Titr" pitchFamily="2" charset="-78"/>
            </a:endParaRPr>
          </a:p>
        </p:txBody>
      </p:sp>
      <p:sp>
        <p:nvSpPr>
          <p:cNvPr id="60" name="Title 1"/>
          <p:cNvSpPr txBox="1">
            <a:spLocks/>
          </p:cNvSpPr>
          <p:nvPr/>
        </p:nvSpPr>
        <p:spPr>
          <a:xfrm>
            <a:off x="2590800" y="0"/>
            <a:ext cx="8229600" cy="1143000"/>
          </a:xfrm>
          <a:prstGeom prst="rect">
            <a:avLst/>
          </a:prstGeom>
        </p:spPr>
        <p:txBody>
          <a:bodyPr vert="horz" lIns="91440" tIns="45720" rIns="91440" bIns="45720" rtlCol="0" anchor="ct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2400" b="0" i="0" u="none" strike="noStrike" kern="1200" cap="none" spc="0" normalizeH="0" baseline="0" noProof="0" dirty="0" smtClean="0">
                <a:ln>
                  <a:noFill/>
                </a:ln>
                <a:solidFill>
                  <a:schemeClr val="tx1"/>
                </a:solidFill>
                <a:effectLst/>
                <a:uLnTx/>
                <a:uFillTx/>
                <a:latin typeface="+mj-lt"/>
                <a:ea typeface="+mj-ea"/>
                <a:cs typeface="B Titr" pitchFamily="2" charset="-78"/>
              </a:rPr>
              <a:t>درآمدی بر الگوریتم حل مساله (4)</a:t>
            </a:r>
            <a:endParaRPr kumimoji="0" lang="en-US" sz="2400" b="0" i="0" u="none" strike="noStrike" kern="1200" cap="none" spc="0" normalizeH="0" baseline="0" noProof="0" dirty="0">
              <a:ln>
                <a:noFill/>
              </a:ln>
              <a:solidFill>
                <a:schemeClr val="tx1"/>
              </a:solidFill>
              <a:effectLst/>
              <a:uLnTx/>
              <a:uFillTx/>
              <a:latin typeface="+mj-lt"/>
              <a:ea typeface="+mj-ea"/>
              <a:cs typeface="B Titr" pitchFamily="2" charset="-78"/>
            </a:endParaRPr>
          </a:p>
        </p:txBody>
      </p:sp>
      <p:sp>
        <p:nvSpPr>
          <p:cNvPr id="31799" name="Rectangle 55"/>
          <p:cNvSpPr>
            <a:spLocks noChangeArrowheads="1"/>
          </p:cNvSpPr>
          <p:nvPr/>
        </p:nvSpPr>
        <p:spPr bwMode="auto">
          <a:xfrm>
            <a:off x="6629400" y="5410200"/>
            <a:ext cx="971550" cy="390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Calibri" pitchFamily="34" charset="0"/>
                <a:ea typeface="Arial" pitchFamily="34" charset="0"/>
                <a:cs typeface="B Mitra" pitchFamily="2" charset="-78"/>
              </a:rPr>
              <a:t>بعد مفعول توزیع</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026" name="Picture 2" descr="C:\Users\edalat\Desktop\images.jpg"/>
          <p:cNvPicPr>
            <a:picLocks noChangeAspect="1" noChangeArrowheads="1"/>
          </p:cNvPicPr>
          <p:nvPr/>
        </p:nvPicPr>
        <p:blipFill>
          <a:blip r:embed="rId3"/>
          <a:srcRect/>
          <a:stretch>
            <a:fillRect/>
          </a:stretch>
        </p:blipFill>
        <p:spPr bwMode="auto">
          <a:xfrm>
            <a:off x="0" y="5400675"/>
            <a:ext cx="1609725" cy="1609725"/>
          </a:xfrm>
          <a:prstGeom prst="rect">
            <a:avLst/>
          </a:prstGeom>
          <a:noFill/>
        </p:spPr>
      </p:pic>
      <p:sp>
        <p:nvSpPr>
          <p:cNvPr id="43" name="Circular Arrow 42"/>
          <p:cNvSpPr/>
          <p:nvPr/>
        </p:nvSpPr>
        <p:spPr>
          <a:xfrm rot="2456077">
            <a:off x="827942" y="5341210"/>
            <a:ext cx="919647" cy="777136"/>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295400" y="1066800"/>
          <a:ext cx="6934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4"/>
          <p:cNvSpPr>
            <a:spLocks noGrp="1"/>
          </p:cNvSpPr>
          <p:nvPr>
            <p:ph type="title"/>
          </p:nvPr>
        </p:nvSpPr>
        <p:spPr>
          <a:xfrm>
            <a:off x="0" y="0"/>
            <a:ext cx="8229600" cy="1143000"/>
          </a:xfrm>
        </p:spPr>
        <p:txBody>
          <a:bodyPr>
            <a:normAutofit/>
          </a:bodyPr>
          <a:lstStyle/>
          <a:p>
            <a:pPr algn="l"/>
            <a:r>
              <a:rPr lang="fa-IR" sz="2800" dirty="0" smtClean="0">
                <a:cs typeface="B Titr" pitchFamily="2" charset="-78"/>
              </a:rPr>
              <a:t>گفتارهایی در عدالت پژوهی</a:t>
            </a:r>
            <a:endParaRPr lang="en-US" sz="2800" dirty="0">
              <a:cs typeface="B Titr"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2200" y="3810000"/>
            <a:ext cx="6400800" cy="2667000"/>
          </a:xfrm>
        </p:spPr>
        <p:txBody>
          <a:bodyPr>
            <a:normAutofit/>
          </a:bodyPr>
          <a:lstStyle/>
          <a:p>
            <a:pPr algn="r" rtl="1"/>
            <a:r>
              <a:rPr lang="fa-IR" sz="4800" dirty="0" smtClean="0">
                <a:solidFill>
                  <a:srgbClr val="0070C0"/>
                </a:solidFill>
                <a:effectLst>
                  <a:outerShdw blurRad="38100" dist="38100" dir="2700000" algn="tl">
                    <a:srgbClr val="000000">
                      <a:alpha val="43137"/>
                    </a:srgbClr>
                  </a:outerShdw>
                </a:effectLst>
                <a:latin typeface="IranNastaliq" pitchFamily="18" charset="0"/>
                <a:cs typeface="IranNastaliq" pitchFamily="18" charset="0"/>
              </a:rPr>
              <a:t>نسبت الگوریتم حل مساله </a:t>
            </a:r>
          </a:p>
          <a:p>
            <a:pPr algn="r" rtl="1"/>
            <a:r>
              <a:rPr lang="fa-IR" sz="4800" dirty="0" smtClean="0">
                <a:solidFill>
                  <a:srgbClr val="0070C0"/>
                </a:solidFill>
                <a:effectLst>
                  <a:outerShdw blurRad="38100" dist="38100" dir="2700000" algn="tl">
                    <a:srgbClr val="000000">
                      <a:alpha val="43137"/>
                    </a:srgbClr>
                  </a:outerShdw>
                </a:effectLst>
                <a:latin typeface="IranNastaliq" pitchFamily="18" charset="0"/>
                <a:cs typeface="IranNastaliq" pitchFamily="18" charset="0"/>
              </a:rPr>
              <a:t>و</a:t>
            </a:r>
          </a:p>
          <a:p>
            <a:pPr algn="r" rtl="1"/>
            <a:r>
              <a:rPr lang="fa-IR" sz="4800" dirty="0" smtClean="0">
                <a:solidFill>
                  <a:srgbClr val="0070C0"/>
                </a:solidFill>
                <a:effectLst>
                  <a:outerShdw blurRad="38100" dist="38100" dir="2700000" algn="tl">
                    <a:srgbClr val="000000">
                      <a:alpha val="43137"/>
                    </a:srgbClr>
                  </a:outerShdw>
                </a:effectLst>
                <a:latin typeface="IranNastaliq" pitchFamily="18" charset="0"/>
                <a:cs typeface="IranNastaliq" pitchFamily="18" charset="0"/>
              </a:rPr>
              <a:t> نظام سازی حاکمیتی عدالت اجتماعی</a:t>
            </a:r>
            <a:endParaRPr lang="en-US" sz="4800" dirty="0">
              <a:solidFill>
                <a:srgbClr val="0070C0"/>
              </a:solidFill>
              <a:effectLst>
                <a:outerShdw blurRad="38100" dist="38100" dir="2700000" algn="tl">
                  <a:srgbClr val="000000">
                    <a:alpha val="43137"/>
                  </a:srgbClr>
                </a:outerShdw>
              </a:effectLst>
              <a:latin typeface="IranNastaliq" pitchFamily="18" charset="0"/>
              <a:cs typeface="IranNastaliq" pitchFamily="18" charset="0"/>
            </a:endParaRPr>
          </a:p>
        </p:txBody>
      </p:sp>
      <p:pic>
        <p:nvPicPr>
          <p:cNvPr id="5" name="Picture 2" descr="F:\roshd\Logo.jpg"/>
          <p:cNvPicPr>
            <a:picLocks noChangeAspect="1" noChangeArrowheads="1"/>
          </p:cNvPicPr>
          <p:nvPr/>
        </p:nvPicPr>
        <p:blipFill>
          <a:blip r:embed="rId2" cstate="print"/>
          <a:srcRect/>
          <a:stretch>
            <a:fillRect/>
          </a:stretch>
        </p:blipFill>
        <p:spPr bwMode="auto">
          <a:xfrm>
            <a:off x="6926046" y="0"/>
            <a:ext cx="2217954" cy="313690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rtl="1"/>
            <a:r>
              <a:rPr lang="fa-IR" sz="2400" dirty="0" smtClean="0">
                <a:cs typeface="B Titr" pitchFamily="2" charset="-78"/>
              </a:rPr>
              <a:t>نسبت الگوریتم حل مساله و نظام سازی حاکمیتی عدالت اجتماعی (1)</a:t>
            </a:r>
            <a:endParaRPr lang="en-US" sz="2400" dirty="0">
              <a:cs typeface="B Titr" pitchFamily="2" charset="-78"/>
            </a:endParaRPr>
          </a:p>
        </p:txBody>
      </p:sp>
      <p:sp>
        <p:nvSpPr>
          <p:cNvPr id="3" name="Content Placeholder 2"/>
          <p:cNvSpPr>
            <a:spLocks noGrp="1"/>
          </p:cNvSpPr>
          <p:nvPr>
            <p:ph idx="1"/>
          </p:nvPr>
        </p:nvSpPr>
        <p:spPr/>
        <p:txBody>
          <a:bodyPr>
            <a:normAutofit/>
          </a:bodyPr>
          <a:lstStyle/>
          <a:p>
            <a:pPr algn="just" rtl="1"/>
            <a:r>
              <a:rPr lang="ar-SA" sz="2800" dirty="0" smtClean="0">
                <a:cs typeface="B Lotus" pitchFamily="2" charset="-78"/>
              </a:rPr>
              <a:t>مقصود از نظام سازی</a:t>
            </a:r>
            <a:r>
              <a:rPr lang="fa-IR" sz="2800" dirty="0" smtClean="0">
                <a:cs typeface="B Lotus" pitchFamily="2" charset="-78"/>
              </a:rPr>
              <a:t>:</a:t>
            </a:r>
          </a:p>
          <a:p>
            <a:pPr lvl="1" algn="just" rtl="1"/>
            <a:r>
              <a:rPr lang="ar-SA" sz="2400" dirty="0" smtClean="0">
                <a:cs typeface="B Lotus" pitchFamily="2" charset="-78"/>
              </a:rPr>
              <a:t>طراحی قواعد حرکت جامعه از زاویه حاکمیت دینی</a:t>
            </a:r>
            <a:endParaRPr lang="fa-IR" sz="2400" dirty="0" smtClean="0">
              <a:cs typeface="B Lotus" pitchFamily="2" charset="-78"/>
            </a:endParaRPr>
          </a:p>
          <a:p>
            <a:pPr lvl="1" algn="just" rtl="1"/>
            <a:r>
              <a:rPr lang="ar-SA" sz="2400" dirty="0" smtClean="0">
                <a:cs typeface="B Lotus" pitchFamily="2" charset="-78"/>
              </a:rPr>
              <a:t>قواعدی جنبه عام و اصل </a:t>
            </a:r>
            <a:r>
              <a:rPr lang="fa-IR" sz="2400" dirty="0" smtClean="0">
                <a:cs typeface="B Lotus" pitchFamily="2" charset="-78"/>
              </a:rPr>
              <a:t>بودن دارند</a:t>
            </a:r>
          </a:p>
          <a:p>
            <a:pPr lvl="1" algn="just" rtl="1"/>
            <a:r>
              <a:rPr lang="ar-SA" sz="2400" dirty="0" smtClean="0">
                <a:cs typeface="B Lotus" pitchFamily="2" charset="-78"/>
              </a:rPr>
              <a:t>با توجه به تعریف «العدل سائس عام و الجود عارض خاص» فرض بر این است</a:t>
            </a:r>
            <a:r>
              <a:rPr lang="fa-IR" sz="2400" dirty="0" smtClean="0">
                <a:cs typeface="B Lotus" pitchFamily="2" charset="-78"/>
              </a:rPr>
              <a:t>:</a:t>
            </a:r>
          </a:p>
          <a:p>
            <a:pPr lvl="2" algn="just" rtl="1"/>
            <a:r>
              <a:rPr lang="ar-SA" sz="2000" dirty="0" smtClean="0">
                <a:cs typeface="B Lotus" pitchFamily="2" charset="-78"/>
              </a:rPr>
              <a:t>نظام سازی از زاویه حاکمیت ناظر به بعد سائس عام است و اخلاقیاتی مثل جود در حوزه اجتماعی به عنوان عارض خاص در کنار سائس عام قرار می گیرند. </a:t>
            </a:r>
            <a:endParaRPr lang="en-US" sz="2000" dirty="0" smtClean="0">
              <a:cs typeface="B Lotus" pitchFamily="2" charset="-78"/>
            </a:endParaRPr>
          </a:p>
          <a:p>
            <a:pPr algn="just" rtl="1"/>
            <a:endParaRPr lang="en-US" sz="2800" dirty="0">
              <a:cs typeface="B Lotus" pitchFamily="2" charset="-78"/>
            </a:endParaRPr>
          </a:p>
        </p:txBody>
      </p:sp>
      <p:graphicFrame>
        <p:nvGraphicFramePr>
          <p:cNvPr id="4" name="Diagram 3"/>
          <p:cNvGraphicFramePr/>
          <p:nvPr/>
        </p:nvGraphicFramePr>
        <p:xfrm>
          <a:off x="228600" y="4800600"/>
          <a:ext cx="8686800" cy="167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rtl="1"/>
            <a:r>
              <a:rPr lang="fa-IR" sz="2400" dirty="0" smtClean="0">
                <a:cs typeface="B Titr" pitchFamily="2" charset="-78"/>
              </a:rPr>
              <a:t>نسبت الگوریتم حل مساله و نظام سازی حاکمیتی عدالت اجتماعی (2)</a:t>
            </a:r>
            <a:endParaRPr lang="en-US" sz="2400" dirty="0"/>
          </a:p>
        </p:txBody>
      </p:sp>
      <p:sp>
        <p:nvSpPr>
          <p:cNvPr id="3" name="Content Placeholder 2"/>
          <p:cNvSpPr>
            <a:spLocks noGrp="1"/>
          </p:cNvSpPr>
          <p:nvPr>
            <p:ph idx="1"/>
          </p:nvPr>
        </p:nvSpPr>
        <p:spPr>
          <a:xfrm>
            <a:off x="2514600" y="1600200"/>
            <a:ext cx="6172200" cy="4525963"/>
          </a:xfrm>
        </p:spPr>
        <p:txBody>
          <a:bodyPr>
            <a:normAutofit/>
          </a:bodyPr>
          <a:lstStyle/>
          <a:p>
            <a:pPr algn="just" rtl="1">
              <a:buNone/>
            </a:pPr>
            <a:r>
              <a:rPr lang="ar-SA" sz="2400" dirty="0" smtClean="0">
                <a:cs typeface="B Lotus" pitchFamily="2" charset="-78"/>
              </a:rPr>
              <a:t>مراحل:</a:t>
            </a:r>
            <a:endParaRPr lang="en-US" sz="2000" dirty="0" smtClean="0">
              <a:cs typeface="B Lotus" pitchFamily="2" charset="-78"/>
            </a:endParaRPr>
          </a:p>
          <a:p>
            <a:pPr lvl="0" algn="just" rtl="1"/>
            <a:r>
              <a:rPr lang="ar-SA" sz="2400" dirty="0" smtClean="0">
                <a:cs typeface="B Lotus" pitchFamily="2" charset="-78"/>
              </a:rPr>
              <a:t>مساله شناسی اجتماعی: </a:t>
            </a:r>
            <a:endParaRPr lang="fa-IR" sz="2400" dirty="0" smtClean="0">
              <a:cs typeface="B Lotus" pitchFamily="2" charset="-78"/>
            </a:endParaRPr>
          </a:p>
          <a:p>
            <a:pPr lvl="1" algn="just" rtl="1"/>
            <a:r>
              <a:rPr lang="ar-SA" sz="2000" dirty="0" smtClean="0">
                <a:cs typeface="B Lotus" pitchFamily="2" charset="-78"/>
              </a:rPr>
              <a:t>در نهایت به استخراج مجموعه عوامل اقتضاء شناسی منجر می شود. </a:t>
            </a:r>
            <a:endParaRPr lang="en-US" sz="2000" dirty="0" smtClean="0">
              <a:cs typeface="B Lotus" pitchFamily="2" charset="-78"/>
            </a:endParaRPr>
          </a:p>
          <a:p>
            <a:pPr lvl="0" algn="just" rtl="1"/>
            <a:r>
              <a:rPr lang="ar-SA" sz="2400" dirty="0" smtClean="0">
                <a:cs typeface="B Lotus" pitchFamily="2" charset="-78"/>
              </a:rPr>
              <a:t>پویانمایی مساله </a:t>
            </a:r>
            <a:endParaRPr lang="en-US" sz="2400" dirty="0" smtClean="0">
              <a:cs typeface="B Lotus" pitchFamily="2" charset="-78"/>
            </a:endParaRPr>
          </a:p>
          <a:p>
            <a:pPr lvl="1" algn="just" rtl="1"/>
            <a:r>
              <a:rPr lang="ar-SA" sz="2000" dirty="0" smtClean="0">
                <a:cs typeface="B Lotus" pitchFamily="2" charset="-78"/>
              </a:rPr>
              <a:t>تعامل عوامل اقتضاء شناسی روی یکدیگر، تصویر دینامیک یک مساله را نشان می دهد.</a:t>
            </a:r>
            <a:endParaRPr lang="en-US" sz="2000" dirty="0" smtClean="0">
              <a:cs typeface="B Lotus" pitchFamily="2" charset="-78"/>
            </a:endParaRPr>
          </a:p>
          <a:p>
            <a:pPr lvl="1" algn="just" rtl="1"/>
            <a:r>
              <a:rPr lang="ar-SA" sz="2000" dirty="0" smtClean="0">
                <a:cs typeface="B Lotus" pitchFamily="2" charset="-78"/>
              </a:rPr>
              <a:t>در سطح خرد، رفتار مساله را نشان می دهد.</a:t>
            </a:r>
            <a:endParaRPr lang="en-US" sz="2000" dirty="0" smtClean="0">
              <a:cs typeface="B Lotus" pitchFamily="2" charset="-78"/>
            </a:endParaRPr>
          </a:p>
          <a:p>
            <a:pPr lvl="0" algn="just" rtl="1"/>
            <a:r>
              <a:rPr lang="ar-SA" sz="2400" dirty="0" smtClean="0">
                <a:cs typeface="B Lotus" pitchFamily="2" charset="-78"/>
              </a:rPr>
              <a:t>شبکه مسائل اجتماعی</a:t>
            </a:r>
            <a:endParaRPr lang="en-US" sz="2400" dirty="0" smtClean="0">
              <a:cs typeface="B Lotus" pitchFamily="2" charset="-78"/>
            </a:endParaRPr>
          </a:p>
          <a:p>
            <a:pPr lvl="1" algn="just" rtl="1"/>
            <a:r>
              <a:rPr lang="ar-SA" sz="2000" dirty="0" smtClean="0">
                <a:cs typeface="B Lotus" pitchFamily="2" charset="-78"/>
              </a:rPr>
              <a:t>در گام اول، از تعامل چند مساله  به صورت استاتیک حکایت دارد.</a:t>
            </a:r>
            <a:endParaRPr lang="en-US" sz="2000" dirty="0" smtClean="0">
              <a:cs typeface="B Lotus" pitchFamily="2" charset="-78"/>
            </a:endParaRPr>
          </a:p>
          <a:p>
            <a:pPr lvl="1" algn="just" rtl="1"/>
            <a:r>
              <a:rPr lang="ar-SA" sz="2000" dirty="0" smtClean="0">
                <a:cs typeface="B Lotus" pitchFamily="2" charset="-78"/>
              </a:rPr>
              <a:t>در گام دوم، شبکه مسائل را پویا می کند. </a:t>
            </a:r>
            <a:endParaRPr lang="en-US" sz="2000" dirty="0" smtClean="0">
              <a:cs typeface="B Lotus" pitchFamily="2" charset="-78"/>
            </a:endParaRPr>
          </a:p>
        </p:txBody>
      </p:sp>
      <p:graphicFrame>
        <p:nvGraphicFramePr>
          <p:cNvPr id="4" name="Diagram 3"/>
          <p:cNvGraphicFramePr/>
          <p:nvPr/>
        </p:nvGraphicFramePr>
        <p:xfrm>
          <a:off x="-533400" y="1752600"/>
          <a:ext cx="35814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2400" dirty="0" smtClean="0">
                <a:cs typeface="B Titr" pitchFamily="2" charset="-78"/>
              </a:rPr>
              <a:t>نسبت الگوریتم حل مساله و نظام سازی حاکمیتی عدالت اجتماعی (3)</a:t>
            </a:r>
            <a:endParaRPr lang="en-US" sz="2400" dirty="0"/>
          </a:p>
        </p:txBody>
      </p:sp>
      <p:sp>
        <p:nvSpPr>
          <p:cNvPr id="3" name="Content Placeholder 2"/>
          <p:cNvSpPr>
            <a:spLocks noGrp="1"/>
          </p:cNvSpPr>
          <p:nvPr>
            <p:ph idx="1"/>
          </p:nvPr>
        </p:nvSpPr>
        <p:spPr>
          <a:xfrm>
            <a:off x="2057400" y="1219200"/>
            <a:ext cx="7010400" cy="5334000"/>
          </a:xfrm>
        </p:spPr>
        <p:txBody>
          <a:bodyPr>
            <a:noAutofit/>
          </a:bodyPr>
          <a:lstStyle/>
          <a:p>
            <a:pPr lvl="0" algn="just" rtl="1"/>
            <a:r>
              <a:rPr lang="ar-SA" sz="2400" dirty="0" smtClean="0">
                <a:cs typeface="B Lotus" pitchFamily="2" charset="-78"/>
              </a:rPr>
              <a:t>نظام سازی اجتماعی از منظر حاکمیت دینی</a:t>
            </a:r>
            <a:endParaRPr lang="en-US" sz="2400" dirty="0" smtClean="0">
              <a:cs typeface="B Lotus" pitchFamily="2" charset="-78"/>
            </a:endParaRPr>
          </a:p>
          <a:p>
            <a:pPr lvl="1" algn="just" rtl="1"/>
            <a:r>
              <a:rPr lang="ar-SA" sz="1800" dirty="0" smtClean="0">
                <a:cs typeface="B Lotus" pitchFamily="2" charset="-78"/>
              </a:rPr>
              <a:t>از منظرهای مختلفی قابل پیگیری است؛ مثلا نظام سازی اخلاقی درون خانواده. </a:t>
            </a:r>
            <a:endParaRPr lang="en-US" sz="1800" dirty="0" smtClean="0">
              <a:cs typeface="B Lotus" pitchFamily="2" charset="-78"/>
            </a:endParaRPr>
          </a:p>
          <a:p>
            <a:pPr lvl="1" algn="just" rtl="1"/>
            <a:r>
              <a:rPr lang="ar-SA" sz="1800" dirty="0" smtClean="0">
                <a:cs typeface="B Lotus" pitchFamily="2" charset="-78"/>
              </a:rPr>
              <a:t>نظام سازی یعنی تعیین سائس عام از منظر قاعده گذاری حاکمیت دینی و هدایت اجتماعی جامعه.</a:t>
            </a:r>
            <a:endParaRPr lang="en-US" sz="1800" dirty="0" smtClean="0">
              <a:cs typeface="B Lotus" pitchFamily="2" charset="-78"/>
            </a:endParaRPr>
          </a:p>
          <a:p>
            <a:pPr lvl="1" algn="just" rtl="1"/>
            <a:r>
              <a:rPr lang="ar-SA" sz="1800" dirty="0" smtClean="0">
                <a:cs typeface="B Lotus" pitchFamily="2" charset="-78"/>
              </a:rPr>
              <a:t>این نوع نظام سازی از زاویه مردم سالاری دینی است که سه پایه دارد:</a:t>
            </a:r>
            <a:endParaRPr lang="en-US" sz="1800" dirty="0" smtClean="0">
              <a:cs typeface="B Lotus" pitchFamily="2" charset="-78"/>
            </a:endParaRPr>
          </a:p>
          <a:p>
            <a:pPr lvl="2" algn="just" rtl="1"/>
            <a:r>
              <a:rPr lang="ar-SA" sz="1600" dirty="0" smtClean="0">
                <a:cs typeface="B Lotus" pitchFamily="2" charset="-78"/>
              </a:rPr>
              <a:t>رشد توام با اختیار و بصیرت (مرحله انتخاب ها)</a:t>
            </a:r>
            <a:endParaRPr lang="en-US" sz="1600" dirty="0" smtClean="0">
              <a:cs typeface="B Lotus" pitchFamily="2" charset="-78"/>
            </a:endParaRPr>
          </a:p>
          <a:p>
            <a:pPr lvl="2" algn="just" rtl="1"/>
            <a:r>
              <a:rPr lang="ar-SA" sz="1600" dirty="0" smtClean="0">
                <a:cs typeface="B Lotus" pitchFamily="2" charset="-78"/>
              </a:rPr>
              <a:t>رشد از طریق مشارکت (مرحله همکاری)</a:t>
            </a:r>
            <a:endParaRPr lang="en-US" sz="1600" dirty="0" smtClean="0">
              <a:cs typeface="B Lotus" pitchFamily="2" charset="-78"/>
            </a:endParaRPr>
          </a:p>
          <a:p>
            <a:pPr lvl="2" algn="just" rtl="1"/>
            <a:r>
              <a:rPr lang="ar-SA" sz="1600" dirty="0" smtClean="0">
                <a:cs typeface="B Lotus" pitchFamily="2" charset="-78"/>
              </a:rPr>
              <a:t>رشد از طریق مدیریت مبتنی بر اقتضائات (مدیریت همکاری ها)</a:t>
            </a:r>
            <a:endParaRPr lang="en-US" sz="1600" dirty="0" smtClean="0">
              <a:cs typeface="B Lotus" pitchFamily="2" charset="-78"/>
            </a:endParaRPr>
          </a:p>
          <a:p>
            <a:pPr lvl="1" algn="just" rtl="1"/>
            <a:r>
              <a:rPr lang="ar-SA" sz="1800" dirty="0" smtClean="0">
                <a:cs typeface="B Lotus" pitchFamily="2" charset="-78"/>
              </a:rPr>
              <a:t>در نظام سازی اجتماعی به جهت مقام تجویز نیازمند تقدم سنجی هستیم:</a:t>
            </a:r>
            <a:endParaRPr lang="en-US" sz="1800" dirty="0" smtClean="0">
              <a:cs typeface="B Lotus" pitchFamily="2" charset="-78"/>
            </a:endParaRPr>
          </a:p>
          <a:p>
            <a:pPr lvl="2" algn="just" rtl="1"/>
            <a:r>
              <a:rPr lang="ar-SA" sz="1600" dirty="0" smtClean="0">
                <a:cs typeface="B Lotus" pitchFamily="2" charset="-78"/>
              </a:rPr>
              <a:t>رتبی</a:t>
            </a:r>
            <a:endParaRPr lang="en-US" sz="1600" dirty="0" smtClean="0">
              <a:cs typeface="B Lotus" pitchFamily="2" charset="-78"/>
            </a:endParaRPr>
          </a:p>
          <a:p>
            <a:pPr lvl="2" algn="just" rtl="1"/>
            <a:r>
              <a:rPr lang="ar-SA" sz="1600" dirty="0" smtClean="0">
                <a:cs typeface="B Lotus" pitchFamily="2" charset="-78"/>
              </a:rPr>
              <a:t>زمانی</a:t>
            </a:r>
            <a:endParaRPr lang="en-US" sz="1600" dirty="0" smtClean="0">
              <a:cs typeface="B Lotus" pitchFamily="2" charset="-78"/>
            </a:endParaRPr>
          </a:p>
          <a:p>
            <a:pPr lvl="2" algn="just" rtl="1"/>
            <a:r>
              <a:rPr lang="ar-SA" sz="1600" dirty="0" smtClean="0">
                <a:cs typeface="B Lotus" pitchFamily="2" charset="-78"/>
              </a:rPr>
              <a:t>علّی</a:t>
            </a:r>
            <a:endParaRPr lang="en-US" sz="1600" dirty="0" smtClean="0">
              <a:cs typeface="B Lotus" pitchFamily="2" charset="-78"/>
            </a:endParaRPr>
          </a:p>
          <a:p>
            <a:pPr lvl="1" algn="just" rtl="1"/>
            <a:r>
              <a:rPr lang="ar-SA" sz="1800" dirty="0" smtClean="0">
                <a:cs typeface="B Lotus" pitchFamily="2" charset="-78"/>
              </a:rPr>
              <a:t>پس از تقدم سنجی به طراحی نظریه برنامه نظام سازی خرد خواهیم پرداخت.</a:t>
            </a:r>
            <a:endParaRPr lang="en-US" sz="1800" dirty="0" smtClean="0">
              <a:cs typeface="B Lotus" pitchFamily="2" charset="-78"/>
            </a:endParaRPr>
          </a:p>
          <a:p>
            <a:pPr lvl="0" algn="just" rtl="1"/>
            <a:r>
              <a:rPr lang="ar-SA" sz="2400" dirty="0" smtClean="0">
                <a:cs typeface="B Lotus" pitchFamily="2" charset="-78"/>
              </a:rPr>
              <a:t>تمدن سازی: </a:t>
            </a:r>
            <a:endParaRPr lang="en-US" sz="2400" dirty="0" smtClean="0">
              <a:cs typeface="B Lotus" pitchFamily="2" charset="-78"/>
            </a:endParaRPr>
          </a:p>
          <a:p>
            <a:pPr lvl="1" algn="just" rtl="1"/>
            <a:r>
              <a:rPr lang="ar-SA" sz="1800" dirty="0" smtClean="0">
                <a:cs typeface="B Lotus" pitchFamily="2" charset="-78"/>
              </a:rPr>
              <a:t>منظور نظام سازی کلان است.</a:t>
            </a:r>
            <a:endParaRPr lang="en-US" sz="1800" dirty="0" smtClean="0">
              <a:cs typeface="B Lotus" pitchFamily="2" charset="-78"/>
            </a:endParaRPr>
          </a:p>
          <a:p>
            <a:pPr lvl="1" algn="just" rtl="1"/>
            <a:r>
              <a:rPr lang="ar-SA" sz="1800" dirty="0" smtClean="0">
                <a:cs typeface="B Lotus" pitchFamily="2" charset="-78"/>
              </a:rPr>
              <a:t>تعامل نظام سازی خرد و کلان را تبیین می کند. </a:t>
            </a:r>
            <a:endParaRPr lang="en-US" sz="1800" dirty="0" smtClean="0">
              <a:cs typeface="B Lotus" pitchFamily="2" charset="-78"/>
            </a:endParaRPr>
          </a:p>
        </p:txBody>
      </p:sp>
      <p:graphicFrame>
        <p:nvGraphicFramePr>
          <p:cNvPr id="4" name="Diagram 3"/>
          <p:cNvGraphicFramePr/>
          <p:nvPr/>
        </p:nvGraphicFramePr>
        <p:xfrm>
          <a:off x="-457200" y="2514600"/>
          <a:ext cx="35814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ight Arrow 4">
            <a:hlinkClick r:id="rId6" action="ppaction://hlinksldjump"/>
          </p:cNvPr>
          <p:cNvSpPr/>
          <p:nvPr/>
        </p:nvSpPr>
        <p:spPr>
          <a:xfrm>
            <a:off x="8153400" y="6400800"/>
            <a:ext cx="990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B Titr" pitchFamily="2" charset="-78"/>
              </a:rPr>
              <a:t>بازگشت</a:t>
            </a:r>
            <a:endParaRPr lang="en-US" dirty="0">
              <a:cs typeface="B Titr" pitchFamily="2"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514600"/>
            <a:ext cx="8229600" cy="1143000"/>
          </a:xfrm>
        </p:spPr>
        <p:txBody>
          <a:bodyPr>
            <a:noAutofit/>
          </a:bodyPr>
          <a:lstStyle/>
          <a:p>
            <a:r>
              <a:rPr lang="fa-IR" sz="11500" dirty="0" smtClean="0">
                <a:latin typeface="IranNastaliq" pitchFamily="18" charset="0"/>
                <a:cs typeface="IranNastaliq" pitchFamily="18" charset="0"/>
              </a:rPr>
              <a:t>اللهم صلی محمد و آل محمد و عجل فرجهم</a:t>
            </a:r>
            <a:endParaRPr lang="en-US" sz="11500" dirty="0">
              <a:latin typeface="IranNastaliq" pitchFamily="18" charset="0"/>
              <a:cs typeface="IranNastaliq"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2200" y="4724400"/>
            <a:ext cx="6400800" cy="1752600"/>
          </a:xfrm>
        </p:spPr>
        <p:txBody>
          <a:bodyPr>
            <a:normAutofit/>
          </a:bodyPr>
          <a:lstStyle/>
          <a:p>
            <a:pPr algn="r" rtl="1"/>
            <a:r>
              <a:rPr lang="fa-IR" sz="4800" dirty="0" smtClean="0">
                <a:solidFill>
                  <a:srgbClr val="0070C0"/>
                </a:solidFill>
                <a:effectLst>
                  <a:outerShdw blurRad="38100" dist="38100" dir="2700000" algn="tl">
                    <a:srgbClr val="000000">
                      <a:alpha val="43137"/>
                    </a:srgbClr>
                  </a:outerShdw>
                </a:effectLst>
                <a:latin typeface="IranNastaliq" pitchFamily="18" charset="0"/>
                <a:cs typeface="IranNastaliq" pitchFamily="18" charset="0"/>
              </a:rPr>
              <a:t>منطق علمی عدالت پژوهی</a:t>
            </a:r>
            <a:endParaRPr lang="en-US" sz="4800" dirty="0">
              <a:solidFill>
                <a:srgbClr val="0070C0"/>
              </a:solidFill>
              <a:effectLst>
                <a:outerShdw blurRad="38100" dist="38100" dir="2700000" algn="tl">
                  <a:srgbClr val="000000">
                    <a:alpha val="43137"/>
                  </a:srgbClr>
                </a:outerShdw>
              </a:effectLst>
              <a:latin typeface="IranNastaliq" pitchFamily="18" charset="0"/>
              <a:cs typeface="IranNastaliq" pitchFamily="18" charset="0"/>
            </a:endParaRPr>
          </a:p>
        </p:txBody>
      </p:sp>
      <p:pic>
        <p:nvPicPr>
          <p:cNvPr id="5" name="Picture 2" descr="F:\roshd\Logo.jpg"/>
          <p:cNvPicPr>
            <a:picLocks noChangeAspect="1" noChangeArrowheads="1"/>
          </p:cNvPicPr>
          <p:nvPr/>
        </p:nvPicPr>
        <p:blipFill>
          <a:blip r:embed="rId2" cstate="print"/>
          <a:srcRect/>
          <a:stretch>
            <a:fillRect/>
          </a:stretch>
        </p:blipFill>
        <p:spPr bwMode="auto">
          <a:xfrm>
            <a:off x="6926046" y="0"/>
            <a:ext cx="2217954" cy="31369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fa-IR" sz="3200" dirty="0" smtClean="0">
                <a:cs typeface="B Titr" pitchFamily="2" charset="-78"/>
              </a:rPr>
              <a:t>منطق علمی عدالت پژوهی (1)</a:t>
            </a:r>
            <a:endParaRPr lang="en-US" sz="3200" dirty="0">
              <a:cs typeface="B Titr" pitchFamily="2" charset="-78"/>
            </a:endParaRPr>
          </a:p>
        </p:txBody>
      </p:sp>
      <p:sp>
        <p:nvSpPr>
          <p:cNvPr id="3" name="Content Placeholder 2"/>
          <p:cNvSpPr>
            <a:spLocks noGrp="1"/>
          </p:cNvSpPr>
          <p:nvPr>
            <p:ph idx="1"/>
          </p:nvPr>
        </p:nvSpPr>
        <p:spPr/>
        <p:txBody>
          <a:bodyPr>
            <a:normAutofit/>
          </a:bodyPr>
          <a:lstStyle/>
          <a:p>
            <a:pPr algn="just" rtl="1">
              <a:buNone/>
            </a:pPr>
            <a:r>
              <a:rPr lang="fa-IR" dirty="0" smtClean="0">
                <a:effectLst>
                  <a:outerShdw blurRad="38100" dist="38100" dir="2700000" algn="tl">
                    <a:srgbClr val="000000">
                      <a:alpha val="43137"/>
                    </a:srgbClr>
                  </a:outerShdw>
                </a:effectLst>
                <a:cs typeface="B Lotus" pitchFamily="2" charset="-78"/>
              </a:rPr>
              <a:t>مقدمه</a:t>
            </a:r>
            <a:endParaRPr lang="en-US" dirty="0" smtClean="0">
              <a:effectLst>
                <a:outerShdw blurRad="38100" dist="38100" dir="2700000" algn="tl">
                  <a:srgbClr val="000000">
                    <a:alpha val="43137"/>
                  </a:srgbClr>
                </a:outerShdw>
              </a:effectLst>
              <a:cs typeface="B Lotus" pitchFamily="2" charset="-78"/>
            </a:endParaRPr>
          </a:p>
          <a:p>
            <a:pPr algn="just" rtl="1"/>
            <a:r>
              <a:rPr lang="fa-IR" sz="2800" dirty="0" smtClean="0">
                <a:effectLst>
                  <a:outerShdw blurRad="38100" dist="38100" dir="2700000" algn="tl">
                    <a:srgbClr val="000000">
                      <a:alpha val="43137"/>
                    </a:srgbClr>
                  </a:outerShdw>
                </a:effectLst>
                <a:cs typeface="B Lotus" pitchFamily="2" charset="-78"/>
              </a:rPr>
              <a:t>نیازمندی هر اقدام و به طور کلی برنامه ای جهت تحقق </a:t>
            </a:r>
            <a:r>
              <a:rPr lang="fa-IR" sz="2800" dirty="0" smtClean="0">
                <a:solidFill>
                  <a:srgbClr val="FF0000"/>
                </a:solidFill>
                <a:effectLst>
                  <a:outerShdw blurRad="38100" dist="38100" dir="2700000" algn="tl">
                    <a:srgbClr val="000000">
                      <a:alpha val="43137"/>
                    </a:srgbClr>
                  </a:outerShdw>
                </a:effectLst>
                <a:cs typeface="B Lotus" pitchFamily="2" charset="-78"/>
              </a:rPr>
              <a:t>غایات</a:t>
            </a:r>
            <a:r>
              <a:rPr lang="fa-IR" sz="2800" dirty="0" smtClean="0">
                <a:effectLst>
                  <a:outerShdw blurRad="38100" dist="38100" dir="2700000" algn="tl">
                    <a:srgbClr val="000000">
                      <a:alpha val="43137"/>
                    </a:srgbClr>
                  </a:outerShdw>
                </a:effectLst>
                <a:cs typeface="B Lotus" pitchFamily="2" charset="-78"/>
              </a:rPr>
              <a:t> خود، به تمهید مسائلی از قبیل تعیین کلی یا جزئی مسیر حرکت</a:t>
            </a:r>
          </a:p>
          <a:p>
            <a:pPr algn="just" rtl="1"/>
            <a:r>
              <a:rPr lang="fa-IR" dirty="0" smtClean="0">
                <a:effectLst>
                  <a:outerShdw blurRad="38100" dist="38100" dir="2700000" algn="tl">
                    <a:srgbClr val="000000">
                      <a:alpha val="43137"/>
                    </a:srgbClr>
                  </a:outerShdw>
                </a:effectLst>
                <a:cs typeface="B Lotus" pitchFamily="2" charset="-78"/>
              </a:rPr>
              <a:t>از جمله لوازم مسیر: </a:t>
            </a:r>
          </a:p>
          <a:p>
            <a:pPr lvl="1" algn="just" rtl="1"/>
            <a:r>
              <a:rPr lang="fa-IR" dirty="0" smtClean="0">
                <a:solidFill>
                  <a:srgbClr val="FF0000"/>
                </a:solidFill>
                <a:effectLst>
                  <a:outerShdw blurRad="38100" dist="38100" dir="2700000" algn="tl">
                    <a:srgbClr val="000000">
                      <a:alpha val="43137"/>
                    </a:srgbClr>
                  </a:outerShdw>
                </a:effectLst>
                <a:cs typeface="B Lotus" pitchFamily="2" charset="-78"/>
              </a:rPr>
              <a:t>نظریه برنامه</a:t>
            </a:r>
            <a:r>
              <a:rPr lang="fa-IR" dirty="0" smtClean="0">
                <a:effectLst>
                  <a:outerShdw blurRad="38100" dist="38100" dir="2700000" algn="tl">
                    <a:srgbClr val="000000">
                      <a:alpha val="43137"/>
                    </a:srgbClr>
                  </a:outerShdw>
                </a:effectLst>
                <a:cs typeface="B Lotus" pitchFamily="2" charset="-78"/>
              </a:rPr>
              <a:t>: نمایش سیر تحقق غایات </a:t>
            </a:r>
          </a:p>
          <a:p>
            <a:pPr lvl="1" algn="just" rtl="1"/>
            <a:r>
              <a:rPr lang="fa-IR" dirty="0" smtClean="0">
                <a:effectLst>
                  <a:outerShdw blurRad="38100" dist="38100" dir="2700000" algn="tl">
                    <a:srgbClr val="000000">
                      <a:alpha val="43137"/>
                    </a:srgbClr>
                  </a:outerShdw>
                </a:effectLst>
                <a:cs typeface="B Lotus" pitchFamily="2" charset="-78"/>
              </a:rPr>
              <a:t>مبتنی بر دو نظریه </a:t>
            </a:r>
            <a:r>
              <a:rPr lang="fa-IR" dirty="0" smtClean="0">
                <a:solidFill>
                  <a:srgbClr val="00B050"/>
                </a:solidFill>
                <a:effectLst>
                  <a:outerShdw blurRad="38100" dist="38100" dir="2700000" algn="tl">
                    <a:srgbClr val="000000">
                      <a:alpha val="43137"/>
                    </a:srgbClr>
                  </a:outerShdw>
                </a:effectLst>
                <a:cs typeface="B Lotus" pitchFamily="2" charset="-78"/>
              </a:rPr>
              <a:t>تغییر</a:t>
            </a:r>
            <a:r>
              <a:rPr lang="fa-IR" dirty="0" smtClean="0">
                <a:effectLst>
                  <a:outerShdw blurRad="38100" dist="38100" dir="2700000" algn="tl">
                    <a:srgbClr val="000000">
                      <a:alpha val="43137"/>
                    </a:srgbClr>
                  </a:outerShdw>
                </a:effectLst>
                <a:cs typeface="B Lotus" pitchFamily="2" charset="-78"/>
              </a:rPr>
              <a:t> و </a:t>
            </a:r>
            <a:r>
              <a:rPr lang="fa-IR" dirty="0" smtClean="0">
                <a:solidFill>
                  <a:srgbClr val="00B050"/>
                </a:solidFill>
                <a:effectLst>
                  <a:outerShdw blurRad="38100" dist="38100" dir="2700000" algn="tl">
                    <a:srgbClr val="000000">
                      <a:alpha val="43137"/>
                    </a:srgbClr>
                  </a:outerShdw>
                </a:effectLst>
                <a:cs typeface="B Lotus" pitchFamily="2" charset="-78"/>
              </a:rPr>
              <a:t>اقدام</a:t>
            </a:r>
          </a:p>
          <a:p>
            <a:pPr lvl="2" algn="just" rtl="1"/>
            <a:r>
              <a:rPr lang="fa-IR" dirty="0" smtClean="0">
                <a:effectLst>
                  <a:outerShdw blurRad="38100" dist="38100" dir="2700000" algn="tl">
                    <a:srgbClr val="000000">
                      <a:alpha val="43137"/>
                    </a:srgbClr>
                  </a:outerShdw>
                </a:effectLst>
                <a:cs typeface="B Lotus" pitchFamily="2" charset="-78"/>
              </a:rPr>
              <a:t>نظریه تغییر همان منطق علمی: یک نظریه اجتماعی جهت تبیین یا توصیف نحوه تحقق یک غایت اجتماعی</a:t>
            </a:r>
          </a:p>
          <a:p>
            <a:pPr lvl="2" algn="just" rtl="1"/>
            <a:r>
              <a:rPr lang="fa-IR" dirty="0" smtClean="0">
                <a:effectLst>
                  <a:outerShdw blurRad="38100" dist="38100" dir="2700000" algn="tl">
                    <a:srgbClr val="000000">
                      <a:alpha val="43137"/>
                    </a:srgbClr>
                  </a:outerShdw>
                </a:effectLst>
                <a:cs typeface="B Lotus" pitchFamily="2" charset="-78"/>
              </a:rPr>
              <a:t>نظریه اقدام همان منطق عملی: سازماندهی عملی این تغییر</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229600" cy="1143000"/>
          </a:xfrm>
        </p:spPr>
        <p:txBody>
          <a:bodyPr>
            <a:normAutofit/>
          </a:bodyPr>
          <a:lstStyle/>
          <a:p>
            <a:r>
              <a:rPr lang="fa-IR" sz="3200" dirty="0" smtClean="0">
                <a:cs typeface="B Titr" pitchFamily="2" charset="-78"/>
              </a:rPr>
              <a:t>منطق علمی عدالت پژوهی (2)</a:t>
            </a:r>
            <a:endParaRPr lang="en-US" sz="3200" dirty="0"/>
          </a:p>
        </p:txBody>
      </p:sp>
      <p:sp>
        <p:nvSpPr>
          <p:cNvPr id="3" name="Content Placeholder 2"/>
          <p:cNvSpPr>
            <a:spLocks noGrp="1"/>
          </p:cNvSpPr>
          <p:nvPr>
            <p:ph idx="1"/>
          </p:nvPr>
        </p:nvSpPr>
        <p:spPr>
          <a:xfrm>
            <a:off x="457200" y="914400"/>
            <a:ext cx="8686800" cy="5638800"/>
          </a:xfrm>
        </p:spPr>
        <p:txBody>
          <a:bodyPr>
            <a:noAutofit/>
          </a:bodyPr>
          <a:lstStyle/>
          <a:p>
            <a:pPr algn="just" rtl="1"/>
            <a:r>
              <a:rPr lang="fa-IR" sz="2400" dirty="0" smtClean="0">
                <a:cs typeface="B Lotus" pitchFamily="2" charset="-78"/>
              </a:rPr>
              <a:t>روش برخورد در علم: منطق </a:t>
            </a:r>
            <a:r>
              <a:rPr lang="fa-IR" sz="2400" b="1" dirty="0" smtClean="0">
                <a:solidFill>
                  <a:srgbClr val="FF0000"/>
                </a:solidFill>
                <a:cs typeface="B Lotus" pitchFamily="2" charset="-78"/>
              </a:rPr>
              <a:t>مساله محوری</a:t>
            </a:r>
            <a:r>
              <a:rPr lang="fa-IR" sz="2400" dirty="0" smtClean="0">
                <a:cs typeface="B Lotus" pitchFamily="2" charset="-78"/>
              </a:rPr>
              <a:t> </a:t>
            </a:r>
          </a:p>
          <a:p>
            <a:pPr lvl="1" algn="just" rtl="1"/>
            <a:r>
              <a:rPr lang="fa-IR" sz="1800" dirty="0" smtClean="0">
                <a:cs typeface="B Lotus" pitchFamily="2" charset="-78"/>
              </a:rPr>
              <a:t>ابتناء بر مبانی فلسفی و در عین حال کاربردی</a:t>
            </a:r>
          </a:p>
          <a:p>
            <a:pPr algn="just" rtl="1"/>
            <a:r>
              <a:rPr lang="fa-IR" sz="2400" dirty="0" smtClean="0">
                <a:cs typeface="B Lotus" pitchFamily="2" charset="-78"/>
              </a:rPr>
              <a:t>در علوم انسانی اسلامی: </a:t>
            </a:r>
          </a:p>
          <a:p>
            <a:pPr lvl="1" algn="just" rtl="1"/>
            <a:r>
              <a:rPr lang="fa-IR" sz="1800" b="1" dirty="0" smtClean="0">
                <a:solidFill>
                  <a:srgbClr val="FF0000"/>
                </a:solidFill>
                <a:cs typeface="B Lotus" pitchFamily="2" charset="-78"/>
              </a:rPr>
              <a:t>اصالت مساله</a:t>
            </a:r>
            <a:r>
              <a:rPr lang="fa-IR" sz="1800" dirty="0" smtClean="0">
                <a:cs typeface="B Lotus" pitchFamily="2" charset="-78"/>
              </a:rPr>
              <a:t>: مساله روش را می سازد نه تعیین موضوع و مساله به عهده روش. </a:t>
            </a:r>
          </a:p>
          <a:p>
            <a:pPr algn="just" rtl="1"/>
            <a:r>
              <a:rPr lang="fa-IR" sz="2400" dirty="0" smtClean="0">
                <a:cs typeface="B Lotus" pitchFamily="2" charset="-78"/>
              </a:rPr>
              <a:t>برخورد با مساله چگونه باید باشد؟ </a:t>
            </a:r>
          </a:p>
          <a:p>
            <a:pPr lvl="1" algn="just" rtl="1"/>
            <a:r>
              <a:rPr lang="fa-IR" sz="1800" dirty="0" smtClean="0">
                <a:cs typeface="B Lotus" pitchFamily="2" charset="-78"/>
              </a:rPr>
              <a:t>گام اول: در ابتدا به جای تفلسف یا ورود جزئی باید به سراغ شناخت مساله رفت. </a:t>
            </a:r>
          </a:p>
          <a:p>
            <a:pPr lvl="2" algn="just" rtl="1"/>
            <a:r>
              <a:rPr lang="fa-IR" sz="1800" dirty="0" smtClean="0">
                <a:cs typeface="B Lotus" pitchFamily="2" charset="-78"/>
              </a:rPr>
              <a:t>یکی از رویکردهای شناخت مساله: تدوین «</a:t>
            </a:r>
            <a:r>
              <a:rPr lang="fa-IR" sz="1800" b="1" dirty="0" smtClean="0">
                <a:solidFill>
                  <a:srgbClr val="0070C0"/>
                </a:solidFill>
                <a:cs typeface="B Lotus" pitchFamily="2" charset="-78"/>
              </a:rPr>
              <a:t>نظام مسائل یا نقشه هوایی</a:t>
            </a:r>
            <a:r>
              <a:rPr lang="fa-IR" sz="1800" dirty="0" smtClean="0">
                <a:cs typeface="B Lotus" pitchFamily="2" charset="-78"/>
              </a:rPr>
              <a:t>» مساله مورد نظر</a:t>
            </a:r>
          </a:p>
          <a:p>
            <a:pPr lvl="2" algn="just" rtl="1"/>
            <a:r>
              <a:rPr lang="fa-IR" sz="1800" dirty="0" smtClean="0">
                <a:cs typeface="B Lotus" pitchFamily="2" charset="-78"/>
              </a:rPr>
              <a:t>در این رویکرد: </a:t>
            </a:r>
          </a:p>
          <a:p>
            <a:pPr lvl="3" algn="just" rtl="1"/>
            <a:r>
              <a:rPr lang="fa-IR" sz="1800" dirty="0" smtClean="0">
                <a:cs typeface="B Lotus" pitchFamily="2" charset="-78"/>
              </a:rPr>
              <a:t>ابعاد، سوالات و مفاهیم مرتبط با مساله شناسایی شده و تا حد امکان دامنه اثر مساله شناسایی شود.</a:t>
            </a:r>
          </a:p>
          <a:p>
            <a:pPr lvl="3" algn="just" rtl="1"/>
            <a:r>
              <a:rPr lang="fa-IR" sz="1800" dirty="0" smtClean="0">
                <a:cs typeface="B Lotus" pitchFamily="2" charset="-78"/>
              </a:rPr>
              <a:t>در گام اول نیاز نیست که برای این سوالات و ابعاد، پاسخی وجود داشته باشد. </a:t>
            </a:r>
          </a:p>
          <a:p>
            <a:pPr lvl="2" algn="just" rtl="1"/>
            <a:r>
              <a:rPr lang="fa-IR" sz="1800" dirty="0" smtClean="0">
                <a:cs typeface="B Lotus" pitchFamily="2" charset="-78"/>
              </a:rPr>
              <a:t>هدف در این مرحله: </a:t>
            </a:r>
          </a:p>
          <a:p>
            <a:pPr lvl="3" algn="just" rtl="1"/>
            <a:r>
              <a:rPr lang="fa-IR" sz="1800" dirty="0" smtClean="0">
                <a:cs typeface="B Lotus" pitchFamily="2" charset="-78"/>
              </a:rPr>
              <a:t>شناسایی گستره مساله و یافتن یک تصویر کلی است که می تواند راهنمای عمل ما در تفصیل باشد. </a:t>
            </a:r>
          </a:p>
          <a:p>
            <a:pPr lvl="1" algn="just" rtl="1"/>
            <a:r>
              <a:rPr lang="fa-IR" sz="2200" dirty="0" smtClean="0">
                <a:cs typeface="B Lotus" pitchFamily="2" charset="-78"/>
              </a:rPr>
              <a:t>گام دوم: شناسایی </a:t>
            </a:r>
            <a:r>
              <a:rPr lang="fa-IR" sz="2200" b="1" dirty="0" smtClean="0">
                <a:solidFill>
                  <a:srgbClr val="00B050"/>
                </a:solidFill>
                <a:cs typeface="B Lotus" pitchFamily="2" charset="-78"/>
              </a:rPr>
              <a:t>حوزه های علمی مرتبط و رابطه بین مسائل و هر حوزه علمی</a:t>
            </a:r>
          </a:p>
          <a:p>
            <a:pPr lvl="3" algn="just" rtl="1"/>
            <a:r>
              <a:rPr lang="fa-IR" sz="1800" dirty="0" smtClean="0">
                <a:cs typeface="B Lotus" pitchFamily="2" charset="-78"/>
              </a:rPr>
              <a:t>متناسب با نظام مسائل گام اول، شناسایی حوزه های علمی که جواب سوالات در آنجاست.</a:t>
            </a:r>
            <a:endParaRPr lang="en-US" sz="1800" dirty="0">
              <a:cs typeface="B Lotus"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B Titr" pitchFamily="2" charset="-78"/>
              </a:rPr>
              <a:t>منطق علمی عدالت پژوهی (3)</a:t>
            </a:r>
            <a:endParaRPr lang="en-US" sz="3200" dirty="0"/>
          </a:p>
        </p:txBody>
      </p:sp>
      <p:sp>
        <p:nvSpPr>
          <p:cNvPr id="3" name="Content Placeholder 2"/>
          <p:cNvSpPr>
            <a:spLocks noGrp="1"/>
          </p:cNvSpPr>
          <p:nvPr>
            <p:ph idx="1"/>
          </p:nvPr>
        </p:nvSpPr>
        <p:spPr/>
        <p:txBody>
          <a:bodyPr>
            <a:noAutofit/>
          </a:bodyPr>
          <a:lstStyle/>
          <a:p>
            <a:pPr algn="just" rtl="1"/>
            <a:r>
              <a:rPr lang="fa-IR" sz="2400" dirty="0" smtClean="0">
                <a:cs typeface="B Lotus" pitchFamily="2" charset="-78"/>
              </a:rPr>
              <a:t>گام سوم: نظام مسائل خرد</a:t>
            </a:r>
          </a:p>
          <a:p>
            <a:pPr lvl="1" algn="just" rtl="1"/>
            <a:r>
              <a:rPr lang="fa-IR" sz="2000" dirty="0" smtClean="0">
                <a:cs typeface="B Lotus" pitchFamily="2" charset="-78"/>
              </a:rPr>
              <a:t>علوم انسانی اسلامی مبتنی بر حکمت عملی؛ مصالح و مفاسد امور و فایده داری غایت، معیار حسن و قبح یا درستی و نادرستی امور؛ تفاوت مصالح و مفاسد امور در شرایط مختلف؛ بنابراین تبعیت علوم انسانی اسلامی و رویکرد مساله محوری از </a:t>
            </a:r>
            <a:r>
              <a:rPr lang="fa-IR" sz="2000" b="1" dirty="0" smtClean="0">
                <a:solidFill>
                  <a:srgbClr val="0070C0"/>
                </a:solidFill>
                <a:cs typeface="B Lotus" pitchFamily="2" charset="-78"/>
              </a:rPr>
              <a:t>اقتضائات زمانی- مکانی.</a:t>
            </a:r>
            <a:endParaRPr lang="en-US" sz="2000" dirty="0" smtClean="0">
              <a:cs typeface="B Lotus" pitchFamily="2" charset="-78"/>
            </a:endParaRPr>
          </a:p>
          <a:p>
            <a:pPr lvl="1" algn="just" rtl="1"/>
            <a:r>
              <a:rPr lang="fa-IR" sz="2000" dirty="0" smtClean="0">
                <a:cs typeface="B Lotus" pitchFamily="2" charset="-78"/>
              </a:rPr>
              <a:t>انتخاب یک حوزه کاربردی و عملیاتی حیات اجتماعی بشر در کنار برش مساله محوری؛ </a:t>
            </a:r>
            <a:r>
              <a:rPr lang="fa-IR" sz="2000" b="1" dirty="0" smtClean="0">
                <a:solidFill>
                  <a:srgbClr val="0070C0"/>
                </a:solidFill>
                <a:cs typeface="B Lotus" pitchFamily="2" charset="-78"/>
              </a:rPr>
              <a:t>تحلیل ماتریسی مسائل</a:t>
            </a:r>
            <a:r>
              <a:rPr lang="fa-IR" sz="2000" dirty="0" smtClean="0">
                <a:cs typeface="B Lotus" pitchFamily="2" charset="-78"/>
              </a:rPr>
              <a:t>. </a:t>
            </a:r>
          </a:p>
          <a:p>
            <a:pPr lvl="1" algn="just" rtl="1"/>
            <a:r>
              <a:rPr lang="fa-IR" sz="2000" dirty="0" smtClean="0">
                <a:cs typeface="B Lotus" pitchFamily="2" charset="-78"/>
              </a:rPr>
              <a:t>در این گام: </a:t>
            </a:r>
            <a:r>
              <a:rPr lang="fa-IR" sz="2400" b="1" dirty="0" smtClean="0">
                <a:solidFill>
                  <a:srgbClr val="FF0000"/>
                </a:solidFill>
                <a:cs typeface="B Lotus" pitchFamily="2" charset="-78"/>
              </a:rPr>
              <a:t>بومی سازی نظام مسائل در حوزه های خرد</a:t>
            </a:r>
            <a:r>
              <a:rPr lang="fa-IR" sz="2000" dirty="0" smtClean="0">
                <a:cs typeface="B Lotus" pitchFamily="2" charset="-78"/>
              </a:rPr>
              <a:t>. </a:t>
            </a:r>
            <a:endParaRPr lang="en-US" sz="2000" dirty="0" smtClean="0">
              <a:cs typeface="B Lotus" pitchFamily="2" charset="-78"/>
            </a:endParaRPr>
          </a:p>
          <a:p>
            <a:pPr algn="just" rtl="1"/>
            <a:r>
              <a:rPr lang="fa-IR" sz="2400" dirty="0" smtClean="0">
                <a:cs typeface="B Lotus" pitchFamily="2" charset="-78"/>
              </a:rPr>
              <a:t>گام چهارم: پاسخ گویی به مسائل</a:t>
            </a:r>
          </a:p>
          <a:p>
            <a:pPr lvl="1" algn="just" rtl="1"/>
            <a:r>
              <a:rPr lang="fa-IR" sz="2000" dirty="0" smtClean="0">
                <a:cs typeface="B Lotus" pitchFamily="2" charset="-78"/>
              </a:rPr>
              <a:t>پاسخ گویی به مسائل خرد در عین نگاه کل گرایانه که از ابتدا دنبال شد.</a:t>
            </a:r>
          </a:p>
          <a:p>
            <a:pPr lvl="1" algn="just" rtl="1"/>
            <a:r>
              <a:rPr lang="fa-IR" sz="2000" dirty="0" smtClean="0">
                <a:cs typeface="B Lotus" pitchFamily="2" charset="-78"/>
              </a:rPr>
              <a:t>پاسخ به سوالات را می توان با دو نگاه بنیادین و کاربردی ادامه داد.</a:t>
            </a:r>
          </a:p>
          <a:p>
            <a:pPr lvl="1" algn="just" rtl="1"/>
            <a:r>
              <a:rPr lang="fa-IR" sz="2000" dirty="0" smtClean="0">
                <a:cs typeface="B Lotus" pitchFamily="2" charset="-78"/>
              </a:rPr>
              <a:t>حاکمیت نگاه دینی در پاسخ گویی: منبع عقل و نقل به عنوان دو منبع دینی. </a:t>
            </a:r>
          </a:p>
          <a:p>
            <a:pPr lvl="1" algn="just" rtl="1"/>
            <a:r>
              <a:rPr lang="fa-IR" sz="2000" dirty="0" smtClean="0">
                <a:cs typeface="B Lotus" pitchFamily="2" charset="-78"/>
              </a:rPr>
              <a:t>علوم انسانی اسلامی چیزی جز دین نخواهد بود. </a:t>
            </a:r>
            <a:endParaRPr lang="en-US" sz="2000" dirty="0" smtClean="0">
              <a:cs typeface="B Lotus"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B Titr" pitchFamily="2" charset="-78"/>
              </a:rPr>
              <a:t>منطق علمی عدالت پژوهی (4)</a:t>
            </a:r>
            <a:endParaRPr lang="en-US" sz="3200" dirty="0"/>
          </a:p>
        </p:txBody>
      </p:sp>
      <p:pic>
        <p:nvPicPr>
          <p:cNvPr id="4" name="Content Placeholder 3" descr="C:\Users\edalat\Desktop\2313973077027639600.png"/>
          <p:cNvPicPr>
            <a:picLocks noGrp="1"/>
          </p:cNvPicPr>
          <p:nvPr>
            <p:ph idx="1"/>
          </p:nvPr>
        </p:nvPicPr>
        <p:blipFill>
          <a:blip r:embed="rId2"/>
          <a:srcRect/>
          <a:stretch>
            <a:fillRect/>
          </a:stretch>
        </p:blipFill>
        <p:spPr bwMode="auto">
          <a:xfrm>
            <a:off x="1143000" y="1600200"/>
            <a:ext cx="6553199" cy="4114800"/>
          </a:xfrm>
          <a:prstGeom prst="rect">
            <a:avLst/>
          </a:prstGeom>
          <a:noFill/>
          <a:ln w="9525">
            <a:noFill/>
            <a:miter lim="800000"/>
            <a:headEnd/>
            <a:tailEnd/>
          </a:ln>
        </p:spPr>
      </p:pic>
      <p:sp>
        <p:nvSpPr>
          <p:cNvPr id="6" name="Right Arrow 5">
            <a:hlinkClick r:id="rId3" action="ppaction://hlinksldjump"/>
          </p:cNvPr>
          <p:cNvSpPr/>
          <p:nvPr/>
        </p:nvSpPr>
        <p:spPr>
          <a:xfrm>
            <a:off x="7848600" y="6248400"/>
            <a:ext cx="12954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B Titr" pitchFamily="2" charset="-78"/>
              </a:rPr>
              <a:t>بازگشت</a:t>
            </a:r>
            <a:endParaRPr lang="en-US" dirty="0">
              <a:cs typeface="B Titr"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2200" y="4724400"/>
            <a:ext cx="6400800" cy="1752600"/>
          </a:xfrm>
        </p:spPr>
        <p:txBody>
          <a:bodyPr>
            <a:normAutofit/>
          </a:bodyPr>
          <a:lstStyle/>
          <a:p>
            <a:pPr algn="r" rtl="1"/>
            <a:r>
              <a:rPr lang="fa-IR" sz="4800" dirty="0" smtClean="0">
                <a:solidFill>
                  <a:srgbClr val="0070C0"/>
                </a:solidFill>
                <a:effectLst>
                  <a:outerShdw blurRad="38100" dist="38100" dir="2700000" algn="tl">
                    <a:srgbClr val="000000">
                      <a:alpha val="43137"/>
                    </a:srgbClr>
                  </a:outerShdw>
                </a:effectLst>
                <a:latin typeface="IranNastaliq" pitchFamily="18" charset="0"/>
                <a:cs typeface="IranNastaliq" pitchFamily="18" charset="0"/>
              </a:rPr>
              <a:t>منطق عملی عدالت پژوهی و پیاز عمل</a:t>
            </a:r>
            <a:endParaRPr lang="en-US" sz="4800" dirty="0">
              <a:solidFill>
                <a:srgbClr val="0070C0"/>
              </a:solidFill>
              <a:effectLst>
                <a:outerShdw blurRad="38100" dist="38100" dir="2700000" algn="tl">
                  <a:srgbClr val="000000">
                    <a:alpha val="43137"/>
                  </a:srgbClr>
                </a:outerShdw>
              </a:effectLst>
              <a:latin typeface="IranNastaliq" pitchFamily="18" charset="0"/>
              <a:cs typeface="IranNastaliq" pitchFamily="18" charset="0"/>
            </a:endParaRPr>
          </a:p>
        </p:txBody>
      </p:sp>
      <p:pic>
        <p:nvPicPr>
          <p:cNvPr id="5" name="Picture 2" descr="F:\roshd\Logo.jpg"/>
          <p:cNvPicPr>
            <a:picLocks noChangeAspect="1" noChangeArrowheads="1"/>
          </p:cNvPicPr>
          <p:nvPr/>
        </p:nvPicPr>
        <p:blipFill>
          <a:blip r:embed="rId2" cstate="print"/>
          <a:srcRect/>
          <a:stretch>
            <a:fillRect/>
          </a:stretch>
        </p:blipFill>
        <p:spPr bwMode="auto">
          <a:xfrm>
            <a:off x="6926046" y="0"/>
            <a:ext cx="2217954" cy="31369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rmAutofit/>
          </a:bodyPr>
          <a:lstStyle/>
          <a:p>
            <a:r>
              <a:rPr lang="fa-IR" sz="2400" dirty="0" smtClean="0">
                <a:cs typeface="B Titr" pitchFamily="2" charset="-78"/>
              </a:rPr>
              <a:t>منطق عملی عدالت پژوهی و پیاز عمل (1)</a:t>
            </a:r>
            <a:endParaRPr lang="en-US" sz="2400" dirty="0">
              <a:cs typeface="B Titr" pitchFamily="2" charset="-78"/>
            </a:endParaRPr>
          </a:p>
        </p:txBody>
      </p:sp>
      <p:sp>
        <p:nvSpPr>
          <p:cNvPr id="3" name="Content Placeholder 2"/>
          <p:cNvSpPr>
            <a:spLocks noGrp="1"/>
          </p:cNvSpPr>
          <p:nvPr>
            <p:ph sz="quarter" idx="1"/>
          </p:nvPr>
        </p:nvSpPr>
        <p:spPr/>
        <p:txBody>
          <a:bodyPr>
            <a:normAutofit/>
          </a:bodyPr>
          <a:lstStyle/>
          <a:p>
            <a:pPr algn="r" rtl="1"/>
            <a:r>
              <a:rPr lang="fa-IR" sz="2800" dirty="0" smtClean="0">
                <a:cs typeface="B Lotus" pitchFamily="2" charset="-78"/>
              </a:rPr>
              <a:t>برای پیاده سازی این منطق علمی که فرایندی مستمر است چند گام عمده را به صورت رتبی یا هم زمان باید طی کرد:</a:t>
            </a:r>
            <a:endParaRPr lang="en-US" sz="2800" dirty="0" smtClean="0">
              <a:cs typeface="B Lotus" pitchFamily="2" charset="-78"/>
            </a:endParaRPr>
          </a:p>
          <a:p>
            <a:pPr algn="r" rtl="1"/>
            <a:endParaRPr lang="en-US" sz="2800" dirty="0">
              <a:cs typeface="B Lotus" pitchFamily="2" charset="-78"/>
            </a:endParaRPr>
          </a:p>
        </p:txBody>
      </p:sp>
      <p:pic>
        <p:nvPicPr>
          <p:cNvPr id="4" name="Picture 3" descr="C:\Users\edalat\Desktop\6200140983014812457.png"/>
          <p:cNvPicPr/>
          <p:nvPr/>
        </p:nvPicPr>
        <p:blipFill>
          <a:blip r:embed="rId2">
            <a:lum bright="-30000"/>
          </a:blip>
          <a:srcRect/>
          <a:stretch>
            <a:fillRect/>
          </a:stretch>
        </p:blipFill>
        <p:spPr bwMode="auto">
          <a:xfrm>
            <a:off x="1371600" y="2984817"/>
            <a:ext cx="6629400" cy="280638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3.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TotalTime>
  <Words>2077</Words>
  <Application>Microsoft Office PowerPoint</Application>
  <PresentationFormat>On-screen Show (4:3)</PresentationFormat>
  <Paragraphs>230</Paragraphs>
  <Slides>24</Slides>
  <Notes>0</Notes>
  <HiddenSlides>0</HiddenSlides>
  <MMClips>0</MMClips>
  <ScaleCrop>false</ScaleCrop>
  <HeadingPairs>
    <vt:vector size="4" baseType="variant">
      <vt:variant>
        <vt:lpstr>Theme</vt:lpstr>
      </vt:variant>
      <vt:variant>
        <vt:i4>4</vt:i4>
      </vt:variant>
      <vt:variant>
        <vt:lpstr>Slide Titles</vt:lpstr>
      </vt:variant>
      <vt:variant>
        <vt:i4>24</vt:i4>
      </vt:variant>
    </vt:vector>
  </HeadingPairs>
  <TitlesOfParts>
    <vt:vector size="28" baseType="lpstr">
      <vt:lpstr>Office Theme</vt:lpstr>
      <vt:lpstr>Solstice</vt:lpstr>
      <vt:lpstr>Oriel</vt:lpstr>
      <vt:lpstr>Concourse</vt:lpstr>
      <vt:lpstr>Slide 1</vt:lpstr>
      <vt:lpstr>گفتارهایی در عدالت پژوهی</vt:lpstr>
      <vt:lpstr>Slide 3</vt:lpstr>
      <vt:lpstr>منطق علمی عدالت پژوهی (1)</vt:lpstr>
      <vt:lpstr>منطق علمی عدالت پژوهی (2)</vt:lpstr>
      <vt:lpstr>منطق علمی عدالت پژوهی (3)</vt:lpstr>
      <vt:lpstr>منطق علمی عدالت پژوهی (4)</vt:lpstr>
      <vt:lpstr>Slide 8</vt:lpstr>
      <vt:lpstr>منطق عملی عدالت پژوهی و پیاز عمل (1)</vt:lpstr>
      <vt:lpstr>منطق عملی عدالت پژوهی و پیاز عمل (2)</vt:lpstr>
      <vt:lpstr>منطق عملی عدالت پژوهی و پیاز عمل (4)</vt:lpstr>
      <vt:lpstr>منطق عملی عدالت پژوهی و پیاز عمل (5)</vt:lpstr>
      <vt:lpstr>منطق عملی عدالت پژوهی و پیاز عمل (5)</vt:lpstr>
      <vt:lpstr>منطق عملی عدالت پژوهی و پیاز عمل (6)</vt:lpstr>
      <vt:lpstr>Slide 15</vt:lpstr>
      <vt:lpstr>درآمدی بر الگوریتم حل مساله (1)</vt:lpstr>
      <vt:lpstr>درآمدی بر الگوریتم حل مساله (2)</vt:lpstr>
      <vt:lpstr>درآمدی بر الگوریتم حل مساله (3) پیش فرض ها</vt:lpstr>
      <vt:lpstr>محورهای هشت گانه الگوریتم</vt:lpstr>
      <vt:lpstr>Slide 20</vt:lpstr>
      <vt:lpstr>نسبت الگوریتم حل مساله و نظام سازی حاکمیتی عدالت اجتماعی (1)</vt:lpstr>
      <vt:lpstr>نسبت الگوریتم حل مساله و نظام سازی حاکمیتی عدالت اجتماعی (2)</vt:lpstr>
      <vt:lpstr>نسبت الگوریتم حل مساله و نظام سازی حاکمیتی عدالت اجتماعی (3)</vt:lpstr>
      <vt:lpstr>اللهم صلی محمد و آل محمد و عجل فرجهم</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edalat</dc:creator>
  <cp:lastModifiedBy>edalat</cp:lastModifiedBy>
  <cp:revision>114</cp:revision>
  <dcterms:created xsi:type="dcterms:W3CDTF">2006-08-16T00:00:00Z</dcterms:created>
  <dcterms:modified xsi:type="dcterms:W3CDTF">2013-09-29T04:42:52Z</dcterms:modified>
</cp:coreProperties>
</file>