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embeddedFontLst>
    <p:embeddedFont>
      <p:font typeface="B Yekan" panose="00000400000000000000" pitchFamily="2" charset="-78"/>
      <p:regular r:id="rId6"/>
    </p:embeddedFont>
    <p:embeddedFont>
      <p:font typeface="B Nazanin" panose="00000400000000000000" pitchFamily="2" charset="-78"/>
      <p:regular r:id="rId7"/>
      <p:bold r:id="rId8"/>
    </p:embeddedFont>
    <p:embeddedFont>
      <p:font typeface="Impact" panose="020B0806030902050204" pitchFamily="3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2761/%d9%be%d8%a7%d9%88%d8%b1%d9%be%d9%88%db%8c%d9%86%d8%aa-%d8%a7%d8%b3%d8%aa%d8%b1%d8%a7%d8%aa%da%98%db%8c%e2%80%8c-%d9%87%d8%a7%db%8c-%d9%88%d8%b1%d9%88%d8%af-%d8%a8%d8%a7%d8%b2%d8%a7%d8%b1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2761/%d9%be%d8%a7%d9%88%d8%b1%d9%be%d9%88%db%8c%d9%86%d8%aa-%d8%a7%d8%b3%d8%aa%d8%b1%d8%a7%d8%aa%da%98%db%8c%e2%80%8c-%d9%87%d8%a7%db%8c-%d9%88%d8%b1%d9%88%d8%af-%d8%a8%d8%a7%d8%b2%d8%a7%d8%b1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2761/%d9%be%d8%a7%d9%88%d8%b1%d9%be%d9%88%db%8c%d9%86%d8%aa-%d8%a7%d8%b3%d8%aa%d8%b1%d8%a7%d8%aa%da%98%db%8c%e2%80%8c-%d9%87%d8%a7%db%8c-%d9%88%d8%b1%d9%88%d8%af-%d8%a8%d8%a7%d8%b2%d8%a7%d8%b1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2761/%d9%be%d8%a7%d9%88%d8%b1%d9%be%d9%88%db%8c%d9%86%d8%aa-%d8%a7%d8%b3%d8%aa%d8%b1%d8%a7%d8%aa%da%98%db%8c%e2%80%8c-%d9%87%d8%a7%db%8c-%d9%88%d8%b1%d9%88%d8%af-%d8%a8%d8%a7%d8%b2%d8%a7%d8%b1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Yekan" panose="00000400000000000000" pitchFamily="2" charset="-78"/>
              </a:rPr>
              <a:t>دانلود </a:t>
            </a:r>
            <a:r>
              <a:rPr lang="fa-IR" b="1" dirty="0" smtClean="0">
                <a:cs typeface="B Yekan" panose="00000400000000000000" pitchFamily="2" charset="-78"/>
              </a:rPr>
              <a:t>پاورپوینت</a:t>
            </a:r>
            <a:br>
              <a:rPr lang="fa-IR" b="1" dirty="0" smtClean="0">
                <a:cs typeface="B Yekan" panose="00000400000000000000" pitchFamily="2" charset="-78"/>
              </a:rPr>
            </a:br>
            <a:r>
              <a:rPr lang="fa-IR" sz="4900" b="1" dirty="0" smtClean="0">
                <a:cs typeface="B Yekan" panose="00000400000000000000" pitchFamily="2" charset="-78"/>
              </a:rPr>
              <a:t>استراتژیهای ورودی به بازارهای بین المل</a:t>
            </a:r>
            <a:r>
              <a:rPr lang="fa-IR" sz="4900" b="1" dirty="0">
                <a:cs typeface="B Yekan" panose="00000400000000000000" pitchFamily="2" charset="-78"/>
              </a:rPr>
              <a:t>ل</a:t>
            </a:r>
            <a:r>
              <a:rPr lang="fa-IR" sz="4900" b="1" dirty="0" smtClean="0">
                <a:cs typeface="B Yekan" panose="00000400000000000000" pitchFamily="2" charset="-78"/>
              </a:rPr>
              <a:t>ی</a:t>
            </a:r>
            <a:endParaRPr lang="en-US" sz="49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637173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040549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242564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4723" y="368149"/>
            <a:ext cx="3670401" cy="104091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تصاویری از اسلایدهای پاورپوینت اصلی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69604"/>
            <a:ext cx="9755187" cy="55033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701568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104944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306959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4" y="364116"/>
            <a:ext cx="3916714" cy="29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4723" y="368149"/>
            <a:ext cx="3670401" cy="104091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تصاویری از اسلایدهای پاورپوینت اصلی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69604"/>
            <a:ext cx="9755187" cy="55033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701568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104944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306959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16342"/>
            <a:ext cx="4227758" cy="31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>
                <a:cs typeface="B Yekan" panose="00000400000000000000" pitchFamily="2" charset="-78"/>
              </a:rPr>
              <a:t>پاورپوینت استراتژی‌ های ورود به بازارهای بین المللی به بررسی انواع راه های ورود به بازارهای  جهانی که در عرصه کسب و کار های مختلف وجود دارد، می پردازد این پاورپوینت برای دانشجویان رشته های مدیریت به خصوص گرایش های بازرگانی و بازاریابی بین الملل و استراتژی مفید است.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637173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040549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242564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47</TotalTime>
  <Words>99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Adobe Fan Heiti Std B</vt:lpstr>
      <vt:lpstr>B Yekan</vt:lpstr>
      <vt:lpstr>B Nazanin</vt:lpstr>
      <vt:lpstr>Impact</vt:lpstr>
      <vt:lpstr>Main Event</vt:lpstr>
      <vt:lpstr>دانلود پاورپوینت استراتژیهای ورودی به بازارهای بین المللی</vt:lpstr>
      <vt:lpstr>تصاویری از اسلایدهای پاورپوینت اصلی</vt:lpstr>
      <vt:lpstr>تصاویری از اسلایدهای پاورپوینت اصلی</vt:lpstr>
      <vt:lpstr>پاورپوینت استراتژی‌ های ورود به بازارهای بین المللی به بررسی انواع راه های ورود به بازارهای  جهانی که در عرصه کسب و کار های مختلف وجود دارد، می پردازد این پاورپوینت برای دانشجویان رشته های مدیریت به خصوص گرایش های بازرگانی و بازاریابی بین الملل و استراتژی مفید است.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دانلود پاورپوینت بازاریابی ویروسی</dc:title>
  <dc:creator>hamidazimi</dc:creator>
  <cp:lastModifiedBy>hamidazimi</cp:lastModifiedBy>
  <cp:revision>5</cp:revision>
  <dcterms:created xsi:type="dcterms:W3CDTF">2016-11-02T08:44:17Z</dcterms:created>
  <dcterms:modified xsi:type="dcterms:W3CDTF">2017-03-17T18:01:37Z</dcterms:modified>
</cp:coreProperties>
</file>