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3E6"/>
    <a:srgbClr val="9148C8"/>
    <a:srgbClr val="C198E0"/>
    <a:srgbClr val="A0EEF6"/>
    <a:srgbClr val="A66BD3"/>
    <a:srgbClr val="F43043"/>
    <a:srgbClr val="F49342"/>
    <a:srgbClr val="7E36B4"/>
    <a:srgbClr val="6A2D97"/>
    <a:srgbClr val="934BC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73" d="100"/>
          <a:sy n="73" d="100"/>
        </p:scale>
        <p:origin x="-9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pPr/>
              <a:t>12/27/2014</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12/27/2014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12/27/2014</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4CBEAF9-9E58-4CC8-A6FF-6DD8A58DEEA4}" type="datetimeFigureOut">
              <a:rPr lang="en-US" smtClean="0"/>
              <a:pPr/>
              <a:t>12/27/2014</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4CBEAF9-9E58-4CC8-A6FF-6DD8A58DEEA4}" type="datetimeFigureOut">
              <a:rPr lang="en-US" smtClean="0"/>
              <a:pPr/>
              <a:t>12/27/2014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CBEAF9-9E58-4CC8-A6FF-6DD8A58DEEA4}" type="datetimeFigureOut">
              <a:rPr lang="en-US" smtClean="0"/>
              <a:pPr/>
              <a:t>12/27/2014</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12/27/2014</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12/27/2014</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4CBEAF9-9E58-4CC8-A6FF-6DD8A58DEEA4}"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12/27/2014</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C:\Documents and Settings\N-J\My Documents\My Pictures\ستاره\1412827763592.jpg"/>
          <p:cNvPicPr>
            <a:picLocks noChangeAspect="1" noChangeArrowheads="1"/>
          </p:cNvPicPr>
          <p:nvPr/>
        </p:nvPicPr>
        <p:blipFill>
          <a:blip r:embed="rId3"/>
          <a:srcRect/>
          <a:stretch>
            <a:fillRect/>
          </a:stretch>
        </p:blipFill>
        <p:spPr bwMode="auto">
          <a:xfrm>
            <a:off x="1828800" y="609600"/>
            <a:ext cx="5638800" cy="5450840"/>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5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1026"/>
                                        </p:tgtEl>
                                      </p:cBhvr>
                                    </p:animEffect>
                                    <p:set>
                                      <p:cBhvr>
                                        <p:cTn id="12"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6200000" scaled="0"/>
        </a:gradFill>
        <a:effectLst/>
      </p:bgPr>
    </p:bg>
    <p:spTree>
      <p:nvGrpSpPr>
        <p:cNvPr id="1" name=""/>
        <p:cNvGrpSpPr/>
        <p:nvPr/>
      </p:nvGrpSpPr>
      <p:grpSpPr>
        <a:xfrm>
          <a:off x="0" y="0"/>
          <a:ext cx="0" cy="0"/>
          <a:chOff x="0" y="0"/>
          <a:chExt cx="0" cy="0"/>
        </a:xfrm>
      </p:grpSpPr>
      <p:sp>
        <p:nvSpPr>
          <p:cNvPr id="2" name="Rectangle 1"/>
          <p:cNvSpPr/>
          <p:nvPr/>
        </p:nvSpPr>
        <p:spPr>
          <a:xfrm>
            <a:off x="2895600" y="228600"/>
            <a:ext cx="3200400" cy="186204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11500" b="1" spc="150" dirty="0" smtClean="0">
                <a:ln w="11430"/>
                <a:solidFill>
                  <a:srgbClr val="F8F8F8"/>
                </a:solidFill>
                <a:effectLst>
                  <a:outerShdw blurRad="25400" algn="tl" rotWithShape="0">
                    <a:srgbClr val="000000">
                      <a:alpha val="43000"/>
                    </a:srgbClr>
                  </a:outerShdw>
                </a:effectLst>
                <a:cs typeface="2  Morvarid" pitchFamily="2" charset="-78"/>
              </a:rPr>
              <a:t>پایان</a:t>
            </a:r>
            <a:endParaRPr lang="en-US" sz="11500" b="1" spc="150" dirty="0">
              <a:ln w="11430"/>
              <a:solidFill>
                <a:srgbClr val="F8F8F8"/>
              </a:solidFill>
              <a:effectLst>
                <a:outerShdw blurRad="25400" algn="tl" rotWithShape="0">
                  <a:srgbClr val="000000">
                    <a:alpha val="43000"/>
                  </a:srgbClr>
                </a:outerShdw>
              </a:effectLst>
              <a:cs typeface="2  Morvarid" pitchFamily="2" charset="-78"/>
            </a:endParaRPr>
          </a:p>
        </p:txBody>
      </p:sp>
      <p:pic>
        <p:nvPicPr>
          <p:cNvPr id="3" name="Picture 2"/>
          <p:cNvPicPr>
            <a:picLocks noChangeAspect="1" noChangeArrowheads="1"/>
          </p:cNvPicPr>
          <p:nvPr/>
        </p:nvPicPr>
        <p:blipFill>
          <a:blip r:embed="rId3"/>
          <a:srcRect/>
          <a:stretch>
            <a:fillRect/>
          </a:stretch>
        </p:blipFill>
        <p:spPr bwMode="auto">
          <a:xfrm>
            <a:off x="533400" y="3276600"/>
            <a:ext cx="3371850" cy="3067050"/>
          </a:xfrm>
          <a:prstGeom prst="rect">
            <a:avLst/>
          </a:prstGeom>
          <a:noFill/>
          <a:ln w="9525">
            <a:noFill/>
            <a:miter lim="800000"/>
            <a:headEnd/>
            <a:tailEnd/>
          </a:ln>
          <a:effectLst/>
          <a:scene3d>
            <a:camera prst="isometricOffAxis1Right"/>
            <a:lightRig rig="threePt" dir="t"/>
          </a:scene3d>
          <a:sp3d>
            <a:bevelT w="368300" h="406400"/>
            <a:bevelB w="254000" h="209550"/>
          </a:sp3d>
        </p:spPr>
      </p:pic>
      <p:sp>
        <p:nvSpPr>
          <p:cNvPr id="4" name="Rectangle 3"/>
          <p:cNvSpPr/>
          <p:nvPr/>
        </p:nvSpPr>
        <p:spPr>
          <a:xfrm>
            <a:off x="1371600" y="4724400"/>
            <a:ext cx="1600200" cy="523220"/>
          </a:xfrm>
          <a:prstGeom prst="rect">
            <a:avLst/>
          </a:prstGeom>
          <a:noFill/>
        </p:spPr>
        <p:txBody>
          <a:bodyPr wrap="square" lIns="91440" tIns="45720" rIns="91440" bIns="45720">
            <a:spAutoFit/>
          </a:bodyPr>
          <a:lstStyle/>
          <a:p>
            <a:pPr algn="ctr"/>
            <a:r>
              <a:rPr lang="fa-IR" sz="2800" b="1" cap="all" spc="0" dirty="0" smtClean="0">
                <a:ln w="9000" cmpd="sng">
                  <a:solidFill>
                    <a:srgbClr val="0070C0"/>
                  </a:solidFill>
                  <a:prstDash val="solid"/>
                </a:ln>
                <a:solidFill>
                  <a:srgbClr val="0070C0"/>
                </a:solidFill>
                <a:effectLst>
                  <a:reflection blurRad="12700" stA="28000" endPos="45000" dist="1000" dir="5400000" sy="-100000" algn="bl" rotWithShape="0"/>
                </a:effectLst>
                <a:cs typeface="2  Morvarid" pitchFamily="2" charset="-78"/>
              </a:rPr>
              <a:t>خدا نگه دار</a:t>
            </a:r>
            <a:endParaRPr lang="en-US" sz="2800" b="1" cap="all" spc="0" dirty="0">
              <a:ln w="9000" cmpd="sng">
                <a:solidFill>
                  <a:srgbClr val="0070C0"/>
                </a:solidFill>
                <a:prstDash val="solid"/>
              </a:ln>
              <a:solidFill>
                <a:srgbClr val="0070C0"/>
              </a:solidFill>
              <a:effectLst>
                <a:reflection blurRad="12700" stA="28000" endPos="45000" dist="1000" dir="5400000" sy="-100000" algn="bl" rotWithShape="0"/>
              </a:effectLst>
              <a:cs typeface="2  Morvarid" pitchFamily="2" charset="-78"/>
            </a:endParaRPr>
          </a:p>
        </p:txBody>
      </p:sp>
    </p:spTree>
  </p:cSld>
  <p:clrMapOvr>
    <a:masterClrMapping/>
  </p:clrMapOvr>
  <p:transition>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4"/>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5000" fill="hold"/>
                                        <p:tgtEl>
                                          <p:spTgt spid="2"/>
                                        </p:tgtEl>
                                        <p:attrNameLst>
                                          <p:attrName>ppt_x</p:attrName>
                                        </p:attrNameLst>
                                      </p:cBhvr>
                                      <p:tavLst>
                                        <p:tav tm="0">
                                          <p:val>
                                            <p:strVal val="#ppt_x"/>
                                          </p:val>
                                        </p:tav>
                                        <p:tav tm="100000">
                                          <p:val>
                                            <p:strVal val="#ppt_x"/>
                                          </p:val>
                                        </p:tav>
                                      </p:tavLst>
                                    </p:anim>
                                    <p:anim calcmode="lin" valueType="num">
                                      <p:cBhvr>
                                        <p:cTn id="14"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xit" presetSubtype="10" fill="hold" grpId="1" nodeType="click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strVal val="ppt_h"/>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rgbClr val="93FFC4"/>
            </a:gs>
            <a:gs pos="75000">
              <a:srgbClr val="25FF88"/>
            </a:gs>
            <a:gs pos="100000">
              <a:srgbClr val="00DA63"/>
            </a:gs>
            <a:gs pos="100000">
              <a:srgbClr val="008A3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2819400" y="304800"/>
            <a:ext cx="3471669" cy="1200329"/>
          </a:xfrm>
          <a:prstGeom prst="rect">
            <a:avLst/>
          </a:prstGeom>
          <a:noFill/>
        </p:spPr>
        <p:txBody>
          <a:bodyPr wrap="square" lIns="91440" tIns="45720" rIns="91440" bIns="45720">
            <a:spAutoFit/>
          </a:bodyPr>
          <a:lstStyle/>
          <a:p>
            <a:pPr algn="ctr"/>
            <a:r>
              <a:rPr lang="fa-IR" sz="7200" b="1" cap="none" spc="0" dirty="0" smtClean="0">
                <a:ln w="17780" cmpd="sng">
                  <a:solidFill>
                    <a:schemeClr val="tx1">
                      <a:lumMod val="95000"/>
                      <a:lumOff val="5000"/>
                    </a:schemeClr>
                  </a:solidFill>
                  <a:prstDash val="solid"/>
                  <a:miter lim="800000"/>
                </a:ln>
                <a:solidFill>
                  <a:schemeClr val="tx1">
                    <a:lumMod val="95000"/>
                    <a:lumOff val="5000"/>
                  </a:schemeClr>
                </a:solidFill>
                <a:effectLst>
                  <a:outerShdw blurRad="50800" algn="tl" rotWithShape="0">
                    <a:srgbClr val="000000"/>
                  </a:outerShdw>
                </a:effectLst>
                <a:cs typeface="2  Morvarid" pitchFamily="2" charset="-78"/>
              </a:rPr>
              <a:t>درس علوم</a:t>
            </a:r>
            <a:endParaRPr lang="en-US" sz="7200" b="1" cap="none" spc="0" dirty="0">
              <a:ln w="17780" cmpd="sng">
                <a:solidFill>
                  <a:schemeClr val="tx1">
                    <a:lumMod val="95000"/>
                    <a:lumOff val="5000"/>
                  </a:schemeClr>
                </a:solidFill>
                <a:prstDash val="solid"/>
                <a:miter lim="800000"/>
              </a:ln>
              <a:solidFill>
                <a:schemeClr val="tx1">
                  <a:lumMod val="95000"/>
                  <a:lumOff val="5000"/>
                </a:schemeClr>
              </a:solidFill>
              <a:effectLst>
                <a:outerShdw blurRad="50800" algn="tl" rotWithShape="0">
                  <a:srgbClr val="000000"/>
                </a:outerShdw>
              </a:effectLst>
              <a:cs typeface="2  Morvarid" pitchFamily="2" charset="-78"/>
            </a:endParaRPr>
          </a:p>
        </p:txBody>
      </p:sp>
      <p:sp>
        <p:nvSpPr>
          <p:cNvPr id="3" name="Rectangle 2"/>
          <p:cNvSpPr/>
          <p:nvPr/>
        </p:nvSpPr>
        <p:spPr>
          <a:xfrm>
            <a:off x="3124200" y="2133600"/>
            <a:ext cx="2642069" cy="923330"/>
          </a:xfrm>
          <a:prstGeom prst="rect">
            <a:avLst/>
          </a:prstGeom>
          <a:noFill/>
        </p:spPr>
        <p:txBody>
          <a:bodyPr wrap="none" lIns="91440" tIns="45720" rIns="91440" bIns="45720">
            <a:spAutoFit/>
          </a:bodyPr>
          <a:lstStyle/>
          <a:p>
            <a:pPr algn="ctr"/>
            <a:r>
              <a:rPr lang="fa-IR" sz="5400" b="1" cap="none" spc="0" dirty="0" smtClean="0">
                <a:ln w="10541" cmpd="sng">
                  <a:solidFill>
                    <a:srgbClr val="FFFF00"/>
                  </a:solidFill>
                  <a:prstDash val="solid"/>
                </a:ln>
                <a:solidFill>
                  <a:srgbClr val="FFFF00"/>
                </a:solidFill>
                <a:effectLst/>
                <a:cs typeface="2  Morvarid" pitchFamily="2" charset="-78"/>
              </a:rPr>
              <a:t>زمین پویا</a:t>
            </a:r>
            <a:endParaRPr lang="en-US" sz="5400" b="1" cap="none" spc="0" dirty="0">
              <a:ln w="10541" cmpd="sng">
                <a:solidFill>
                  <a:srgbClr val="FFFF00"/>
                </a:solidFill>
                <a:prstDash val="solid"/>
              </a:ln>
              <a:solidFill>
                <a:srgbClr val="FFFF00"/>
              </a:solidFill>
              <a:effectLst/>
              <a:cs typeface="2  Morvarid" pitchFamily="2" charset="-78"/>
            </a:endParaRPr>
          </a:p>
        </p:txBody>
      </p:sp>
      <p:sp>
        <p:nvSpPr>
          <p:cNvPr id="4" name="Rectangle 3"/>
          <p:cNvSpPr/>
          <p:nvPr/>
        </p:nvSpPr>
        <p:spPr>
          <a:xfrm>
            <a:off x="2133600" y="3733800"/>
            <a:ext cx="4562466"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5400" b="1" dirty="0" smtClean="0">
                <a:ln w="50800">
                  <a:solidFill>
                    <a:srgbClr val="FFC000"/>
                  </a:solidFill>
                </a:ln>
                <a:solidFill>
                  <a:srgbClr val="FFC000"/>
                </a:solidFill>
                <a:effectLst>
                  <a:outerShdw blurRad="38100" dist="38100" dir="2700000" algn="tl">
                    <a:srgbClr val="000000">
                      <a:alpha val="43137"/>
                    </a:srgbClr>
                  </a:outerShdw>
                </a:effectLst>
                <a:cs typeface="2  Kamran" pitchFamily="2" charset="-78"/>
              </a:rPr>
              <a:t>تهیه کننده:ستاره آهنگران</a:t>
            </a:r>
            <a:endParaRPr lang="en-US" sz="5400" b="1" cap="none" spc="0" dirty="0">
              <a:ln w="50800">
                <a:solidFill>
                  <a:srgbClr val="FFC000"/>
                </a:solidFill>
              </a:ln>
              <a:solidFill>
                <a:srgbClr val="FFC000"/>
              </a:solidFill>
              <a:effectLst>
                <a:outerShdw blurRad="38100" dist="38100" dir="2700000" algn="tl">
                  <a:srgbClr val="000000">
                    <a:alpha val="43137"/>
                  </a:srgbClr>
                </a:outerShdw>
              </a:effectLst>
              <a:cs typeface="2  Kamran"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1+ppt_h/2"/>
                                          </p:val>
                                        </p:tav>
                                      </p:tavLst>
                                    </p:anim>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1" nodeType="clickEffect">
                                  <p:stCondLst>
                                    <p:cond delay="0"/>
                                  </p:stCondLst>
                                  <p:childTnLst>
                                    <p:animEffect transition="out" filter="checkerboard(across)">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200400" y="381000"/>
            <a:ext cx="2610010" cy="923330"/>
          </a:xfrm>
          <a:prstGeom prst="rect">
            <a:avLst/>
          </a:prstGeom>
          <a:noFill/>
        </p:spPr>
        <p:txBody>
          <a:bodyPr wrap="none" lIns="91440" tIns="45720" rIns="91440" bIns="45720">
            <a:prstTxWarp prst="textArchUp">
              <a:avLst/>
            </a:prstTxWarp>
            <a:spAutoFit/>
          </a:bodyPr>
          <a:lstStyle/>
          <a:p>
            <a:pPr algn="ctr"/>
            <a:r>
              <a:rPr lang="fa-IR" sz="5400" b="1" cap="none" spc="0" dirty="0" smtClean="0">
                <a:ln w="17780" cmpd="sng">
                  <a:solidFill>
                    <a:srgbClr val="7030A0"/>
                  </a:solidFill>
                  <a:prstDash val="solid"/>
                  <a:miter lim="800000"/>
                </a:ln>
                <a:solidFill>
                  <a:srgbClr val="C198E0"/>
                </a:solidFill>
                <a:effectLst>
                  <a:outerShdw blurRad="50800" algn="tl" rotWithShape="0">
                    <a:srgbClr val="000000"/>
                  </a:outerShdw>
                </a:effectLst>
                <a:cs typeface="2  Morvarid" pitchFamily="2" charset="-78"/>
              </a:rPr>
              <a:t>زمین لرزه</a:t>
            </a:r>
            <a:endParaRPr lang="en-US" sz="5400" b="1" cap="none" spc="0" dirty="0">
              <a:ln w="17780" cmpd="sng">
                <a:solidFill>
                  <a:srgbClr val="7030A0"/>
                </a:solidFill>
                <a:prstDash val="solid"/>
                <a:miter lim="800000"/>
              </a:ln>
              <a:solidFill>
                <a:srgbClr val="C198E0"/>
              </a:solidFill>
              <a:effectLst>
                <a:outerShdw blurRad="50800" algn="tl" rotWithShape="0">
                  <a:srgbClr val="000000"/>
                </a:outerShdw>
              </a:effectLst>
              <a:cs typeface="2  Morvarid" pitchFamily="2" charset="-78"/>
            </a:endParaRPr>
          </a:p>
        </p:txBody>
      </p:sp>
      <p:pic>
        <p:nvPicPr>
          <p:cNvPr id="2050" name="Picture 2"/>
          <p:cNvPicPr>
            <a:picLocks noChangeAspect="1" noChangeArrowheads="1"/>
          </p:cNvPicPr>
          <p:nvPr/>
        </p:nvPicPr>
        <p:blipFill>
          <a:blip r:embed="rId3"/>
          <a:srcRect/>
          <a:stretch>
            <a:fillRect/>
          </a:stretch>
        </p:blipFill>
        <p:spPr bwMode="auto">
          <a:xfrm>
            <a:off x="3276600" y="4419600"/>
            <a:ext cx="2133601" cy="2262665"/>
          </a:xfrm>
          <a:prstGeom prst="rect">
            <a:avLst/>
          </a:prstGeom>
          <a:ln>
            <a:noFill/>
          </a:ln>
          <a:effectLst>
            <a:softEdge rad="112500"/>
          </a:effectLst>
          <a:scene3d>
            <a:camera prst="isometricOffAxis2Left"/>
            <a:lightRig rig="threePt" dir="t"/>
          </a:scene3d>
          <a:sp3d>
            <a:bevelT w="368300" h="311150"/>
            <a:bevelB w="171450" h="177800"/>
          </a:sp3d>
        </p:spPr>
      </p:pic>
      <p:sp>
        <p:nvSpPr>
          <p:cNvPr id="2" name="Rectangle 1"/>
          <p:cNvSpPr/>
          <p:nvPr/>
        </p:nvSpPr>
        <p:spPr>
          <a:xfrm>
            <a:off x="0" y="1295400"/>
            <a:ext cx="8839200" cy="3046988"/>
          </a:xfrm>
          <a:prstGeom prst="rect">
            <a:avLst/>
          </a:prstGeom>
        </p:spPr>
        <p:txBody>
          <a:bodyPr wrap="square">
            <a:spAutoFit/>
          </a:bodyPr>
          <a:lstStyle/>
          <a:p>
            <a:pPr algn="r"/>
            <a:r>
              <a:rPr lang="ar-SA" sz="3200" dirty="0" smtClean="0">
                <a:cs typeface="2  Kamran" pitchFamily="2" charset="-78"/>
              </a:rPr>
              <a:t>مرگ در اثر زلزله شاید  یکی از وحشتناک ترین کابوسهای انسان باشد اما تواتر این پدیده در بعضی از نقاط جهان باعث شده است که بسیاری با این کابوس زندگی کنندکشور ما به دلیل قرار گرفتن بر روی گسلهای فعال همیشه با این پدیده دست به گریبان بوده است اما این دغدغه همیشگی هیچ گاه به برنامه ریزی منجر نشده است</a:t>
            </a:r>
            <a:r>
              <a:rPr lang="fa-IR" sz="3200" dirty="0" smtClean="0">
                <a:cs typeface="2  Kamran" pitchFamily="2" charset="-78"/>
              </a:rPr>
              <a:t>.</a:t>
            </a:r>
            <a:r>
              <a:rPr lang="en-US" sz="3200" dirty="0" smtClean="0">
                <a:cs typeface="2  Kamran" pitchFamily="2" charset="-78"/>
              </a:rPr>
              <a:t> </a:t>
            </a:r>
            <a:br>
              <a:rPr lang="en-US" sz="3200" dirty="0" smtClean="0">
                <a:cs typeface="2  Kamran" pitchFamily="2" charset="-78"/>
              </a:rPr>
            </a:br>
            <a:r>
              <a:rPr lang="ar-SA" sz="3200" dirty="0" smtClean="0">
                <a:cs typeface="2  Kamran" pitchFamily="2" charset="-78"/>
              </a:rPr>
              <a:t>بعد از زمین لرزه آه و افسوس است و چشمهای نگران برای زمین لرزه دیگر.در ادامه به مهمترین زمین لرزه های بزرگ در پنجاه ساله گذشته ایران اشاره شده است</a:t>
            </a:r>
            <a:endParaRPr lang="en-US" sz="3200" dirty="0">
              <a:cs typeface="2  Kamran" pitchFamily="2" charset="-78"/>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0.05"/>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 calcmode="lin" valueType="num">
                                      <p:cBhvr>
                                        <p:cTn id="16" dur="500" fill="hold"/>
                                        <p:tgtEl>
                                          <p:spTgt spid="2"/>
                                        </p:tgtEl>
                                        <p:attrNameLst>
                                          <p:attrName>ppt_x</p:attrName>
                                        </p:attrNameLst>
                                      </p:cBhvr>
                                      <p:tavLst>
                                        <p:tav tm="0">
                                          <p:val>
                                            <p:strVal val="#ppt_x-.2"/>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80">
                                          <p:stCondLst>
                                            <p:cond delay="0"/>
                                          </p:stCondLst>
                                        </p:cTn>
                                        <p:tgtEl>
                                          <p:spTgt spid="2050"/>
                                        </p:tgtEl>
                                      </p:cBhvr>
                                    </p:animEffect>
                                    <p:anim calcmode="lin" valueType="num">
                                      <p:cBhvr>
                                        <p:cTn id="2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0"/>
                                        </p:tgtEl>
                                      </p:cBhvr>
                                      <p:to x="100000" y="60000"/>
                                    </p:animScale>
                                    <p:animScale>
                                      <p:cBhvr>
                                        <p:cTn id="30" dur="166" decel="50000">
                                          <p:stCondLst>
                                            <p:cond delay="67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6" presetClass="exit" presetSubtype="0" fill="hold" grpId="1" nodeType="clickEffect">
                                  <p:stCondLst>
                                    <p:cond delay="0"/>
                                  </p:stCondLst>
                                  <p:iterate type="lt">
                                    <p:tmPct val="10000"/>
                                  </p:iterate>
                                  <p:childTnLst>
                                    <p:anim from="(ppt_w)" to="(-ppt_w*2)" calcmode="lin" valueType="num">
                                      <p:cBhvr rctx="PPT">
                                        <p:cTn id="40" dur="500" autoRev="1">
                                          <p:stCondLst>
                                            <p:cond delay="0"/>
                                          </p:stCondLst>
                                        </p:cTn>
                                        <p:tgtEl>
                                          <p:spTgt spid="4"/>
                                        </p:tgtEl>
                                        <p:attrNameLst>
                                          <p:attrName>ppt_w</p:attrName>
                                        </p:attrNameLst>
                                      </p:cBhvr>
                                    </p:anim>
                                    <p:anim by="(ppt_w*0.50)" calcmode="lin" valueType="num">
                                      <p:cBhvr>
                                        <p:cTn id="41" dur="500" decel="50000" autoRev="1">
                                          <p:stCondLst>
                                            <p:cond delay="0"/>
                                          </p:stCondLst>
                                        </p:cTn>
                                        <p:tgtEl>
                                          <p:spTgt spid="4"/>
                                        </p:tgtEl>
                                        <p:attrNameLst>
                                          <p:attrName>ppt_x</p:attrName>
                                        </p:attrNameLst>
                                      </p:cBhvr>
                                    </p:anim>
                                    <p:anim from="(ppt_y)" to="(1+ppt_h/2)" calcmode="lin" valueType="num">
                                      <p:cBhvr>
                                        <p:cTn id="42" dur="1000">
                                          <p:stCondLst>
                                            <p:cond delay="0"/>
                                          </p:stCondLst>
                                        </p:cTn>
                                        <p:tgtEl>
                                          <p:spTgt spid="4"/>
                                        </p:tgtEl>
                                        <p:attrNameLst>
                                          <p:attrName>ppt_y</p:attrName>
                                        </p:attrNameLst>
                                      </p:cBhvr>
                                    </p:anim>
                                    <p:animRot by="21600000">
                                      <p:cBhvr>
                                        <p:cTn id="43" dur="1000">
                                          <p:stCondLst>
                                            <p:cond delay="0"/>
                                          </p:stCondLst>
                                        </p:cTn>
                                        <p:tgtEl>
                                          <p:spTgt spid="4"/>
                                        </p:tgtEl>
                                        <p:attrNameLst>
                                          <p:attrName>r</p:attrName>
                                        </p:attrNameLst>
                                      </p:cBhvr>
                                    </p:animRot>
                                    <p:set>
                                      <p:cBhvr>
                                        <p:cTn id="44" dur="1" fill="hold">
                                          <p:stCondLst>
                                            <p:cond delay="9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2000"/>
                                        <p:tgtEl>
                                          <p:spTgt spid="2050"/>
                                        </p:tgtEl>
                                      </p:cBhvr>
                                    </p:animEffect>
                                    <p:set>
                                      <p:cBhvr>
                                        <p:cTn id="54"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7000" r="-37000"/>
          </a:stretch>
        </a:blipFill>
        <a:effectLst/>
      </p:bgPr>
    </p:bg>
    <p:spTree>
      <p:nvGrpSpPr>
        <p:cNvPr id="1" name=""/>
        <p:cNvGrpSpPr/>
        <p:nvPr/>
      </p:nvGrpSpPr>
      <p:grpSpPr>
        <a:xfrm>
          <a:off x="0" y="0"/>
          <a:ext cx="0" cy="0"/>
          <a:chOff x="0" y="0"/>
          <a:chExt cx="0" cy="0"/>
        </a:xfrm>
      </p:grpSpPr>
      <p:sp>
        <p:nvSpPr>
          <p:cNvPr id="2" name="Rectangle 1"/>
          <p:cNvSpPr/>
          <p:nvPr/>
        </p:nvSpPr>
        <p:spPr>
          <a:xfrm>
            <a:off x="0" y="228600"/>
            <a:ext cx="9144000" cy="3908762"/>
          </a:xfrm>
          <a:prstGeom prst="rect">
            <a:avLst/>
          </a:prstGeom>
        </p:spPr>
        <p:txBody>
          <a:bodyPr wrap="square">
            <a:spAutoFit/>
          </a:bodyPr>
          <a:lstStyle/>
          <a:p>
            <a:pPr algn="r"/>
            <a:r>
              <a:rPr lang="ar-SA" sz="2400" dirty="0" smtClean="0">
                <a:ln>
                  <a:solidFill>
                    <a:schemeClr val="bg1"/>
                  </a:solidFill>
                </a:ln>
                <a:solidFill>
                  <a:schemeClr val="bg1"/>
                </a:solidFill>
                <a:cs typeface="2  Kamran" pitchFamily="2" charset="-78"/>
              </a:rPr>
              <a:t>در سال 1288 در منطقه سیلاخور زمین لرزه ای به بزرگی 4/7 ریشتر بوقوع پیوست که 8000 کشته و 64 تخریب روستا را به همراه داشت</a:t>
            </a:r>
            <a:r>
              <a:rPr lang="fa-IR" sz="2400" dirty="0" smtClean="0">
                <a:ln>
                  <a:solidFill>
                    <a:schemeClr val="bg1"/>
                  </a:solidFill>
                </a:ln>
                <a:solidFill>
                  <a:schemeClr val="bg1"/>
                </a:solidFill>
                <a:cs typeface="2  Kamran" pitchFamily="2" charset="-78"/>
              </a:rPr>
              <a:t>.</a:t>
            </a:r>
            <a:r>
              <a:rPr lang="en-US" sz="2400" dirty="0" smtClean="0">
                <a:ln>
                  <a:solidFill>
                    <a:schemeClr val="bg1"/>
                  </a:solidFill>
                </a:ln>
                <a:solidFill>
                  <a:schemeClr val="bg1"/>
                </a:solidFill>
                <a:cs typeface="2  Kamran" pitchFamily="2" charset="-78"/>
              </a:rPr>
              <a:t> </a:t>
            </a:r>
            <a:br>
              <a:rPr lang="en-US" sz="2400" dirty="0" smtClean="0">
                <a:ln>
                  <a:solidFill>
                    <a:schemeClr val="bg1"/>
                  </a:solidFill>
                </a:ln>
                <a:solidFill>
                  <a:schemeClr val="bg1"/>
                </a:solidFill>
                <a:cs typeface="2  Kamran" pitchFamily="2" charset="-78"/>
              </a:rPr>
            </a:br>
            <a:r>
              <a:rPr lang="ar-SA" sz="2400" dirty="0" smtClean="0">
                <a:ln>
                  <a:solidFill>
                    <a:schemeClr val="bg1"/>
                  </a:solidFill>
                </a:ln>
                <a:solidFill>
                  <a:schemeClr val="bg1"/>
                </a:solidFill>
                <a:cs typeface="2  Kamran" pitchFamily="2" charset="-78"/>
              </a:rPr>
              <a:t>در سال 1309 زمین لرزه با بزرگی 4/7 ریشتر سلماس را لرزاند که باعث کشته شدن 2514 نفر و تخریب 60 روستا شد</a:t>
            </a:r>
            <a:r>
              <a:rPr lang="fa-IR" sz="2400" dirty="0" smtClean="0">
                <a:ln>
                  <a:solidFill>
                    <a:schemeClr val="bg1"/>
                  </a:solidFill>
                </a:ln>
                <a:solidFill>
                  <a:schemeClr val="bg1"/>
                </a:solidFill>
                <a:cs typeface="2  Kamran" pitchFamily="2" charset="-78"/>
              </a:rPr>
              <a:t>.</a:t>
            </a:r>
            <a:r>
              <a:rPr lang="en-US" sz="2400" dirty="0" smtClean="0">
                <a:ln>
                  <a:solidFill>
                    <a:schemeClr val="bg1"/>
                  </a:solidFill>
                </a:ln>
                <a:solidFill>
                  <a:schemeClr val="bg1"/>
                </a:solidFill>
                <a:cs typeface="2  Kamran" pitchFamily="2" charset="-78"/>
              </a:rPr>
              <a:t> </a:t>
            </a:r>
            <a:br>
              <a:rPr lang="en-US" sz="2400" dirty="0" smtClean="0">
                <a:ln>
                  <a:solidFill>
                    <a:schemeClr val="bg1"/>
                  </a:solidFill>
                </a:ln>
                <a:solidFill>
                  <a:schemeClr val="bg1"/>
                </a:solidFill>
                <a:cs typeface="2  Kamran" pitchFamily="2" charset="-78"/>
              </a:rPr>
            </a:br>
            <a:r>
              <a:rPr lang="ar-SA" sz="2400" dirty="0" smtClean="0">
                <a:ln>
                  <a:solidFill>
                    <a:schemeClr val="bg1"/>
                  </a:solidFill>
                </a:ln>
                <a:solidFill>
                  <a:schemeClr val="bg1"/>
                </a:solidFill>
                <a:cs typeface="2  Kamran" pitchFamily="2" charset="-78"/>
              </a:rPr>
              <a:t>شهر لار در سال 1339 با یک زمین لرزه 7/6 ریشتری لرزید که 400 نفر در این حادثه کشته شده و 75 درصد شهر نیز تخریب شد</a:t>
            </a:r>
            <a:r>
              <a:rPr lang="fa-IR" sz="2400" dirty="0" smtClean="0">
                <a:ln>
                  <a:solidFill>
                    <a:schemeClr val="bg1"/>
                  </a:solidFill>
                </a:ln>
                <a:solidFill>
                  <a:schemeClr val="bg1"/>
                </a:solidFill>
                <a:cs typeface="2  Kamran" pitchFamily="2" charset="-78"/>
              </a:rPr>
              <a:t>.</a:t>
            </a:r>
            <a:r>
              <a:rPr lang="en-US" sz="2400" dirty="0" smtClean="0">
                <a:ln>
                  <a:solidFill>
                    <a:schemeClr val="bg1"/>
                  </a:solidFill>
                </a:ln>
                <a:solidFill>
                  <a:schemeClr val="bg1"/>
                </a:solidFill>
                <a:cs typeface="2  Kamran" pitchFamily="2" charset="-78"/>
              </a:rPr>
              <a:t> </a:t>
            </a:r>
            <a:br>
              <a:rPr lang="en-US" sz="2400" dirty="0" smtClean="0">
                <a:ln>
                  <a:solidFill>
                    <a:schemeClr val="bg1"/>
                  </a:solidFill>
                </a:ln>
                <a:solidFill>
                  <a:schemeClr val="bg1"/>
                </a:solidFill>
                <a:cs typeface="2  Kamran" pitchFamily="2" charset="-78"/>
              </a:rPr>
            </a:br>
            <a:r>
              <a:rPr lang="ar-SA" sz="2400" dirty="0" smtClean="0">
                <a:ln>
                  <a:solidFill>
                    <a:schemeClr val="bg1"/>
                  </a:solidFill>
                </a:ln>
                <a:solidFill>
                  <a:schemeClr val="bg1"/>
                </a:solidFill>
                <a:cs typeface="2  Kamran" pitchFamily="2" charset="-78"/>
              </a:rPr>
              <a:t>زمین لرزه بوئین زهرا نیز با شدت 2/7 ریشتر و 10000 کشته در سال 1341 به وقوع پیوست</a:t>
            </a:r>
            <a:r>
              <a:rPr lang="fa-IR" sz="2400" dirty="0" smtClean="0">
                <a:ln>
                  <a:solidFill>
                    <a:schemeClr val="bg1"/>
                  </a:solidFill>
                </a:ln>
                <a:solidFill>
                  <a:schemeClr val="bg1"/>
                </a:solidFill>
                <a:cs typeface="2  Kamran" pitchFamily="2" charset="-78"/>
              </a:rPr>
              <a:t>.</a:t>
            </a:r>
            <a:r>
              <a:rPr lang="en-US" sz="2400" dirty="0" smtClean="0">
                <a:ln>
                  <a:solidFill>
                    <a:schemeClr val="bg1"/>
                  </a:solidFill>
                </a:ln>
                <a:solidFill>
                  <a:schemeClr val="bg1"/>
                </a:solidFill>
                <a:cs typeface="2  Kamran" pitchFamily="2" charset="-78"/>
              </a:rPr>
              <a:t> </a:t>
            </a:r>
            <a:br>
              <a:rPr lang="en-US" sz="2400" dirty="0" smtClean="0">
                <a:ln>
                  <a:solidFill>
                    <a:schemeClr val="bg1"/>
                  </a:solidFill>
                </a:ln>
                <a:solidFill>
                  <a:schemeClr val="bg1"/>
                </a:solidFill>
                <a:cs typeface="2  Kamran" pitchFamily="2" charset="-78"/>
              </a:rPr>
            </a:br>
            <a:r>
              <a:rPr lang="ar-SA" sz="2400" dirty="0" smtClean="0">
                <a:ln>
                  <a:solidFill>
                    <a:schemeClr val="bg1"/>
                  </a:solidFill>
                </a:ln>
                <a:solidFill>
                  <a:schemeClr val="bg1"/>
                </a:solidFill>
                <a:cs typeface="2  Kamran" pitchFamily="2" charset="-78"/>
              </a:rPr>
              <a:t>در سال 1347 نیز زمین لرزه ای به بزرگی 4/7 ریشتر دشت بیاض را لرزاند که منجر به کشته شدن 10500 نفر و تخریب </a:t>
            </a:r>
            <a:r>
              <a:rPr lang="en-US" sz="2400" dirty="0" smtClean="0">
                <a:ln>
                  <a:solidFill>
                    <a:schemeClr val="bg1"/>
                  </a:solidFill>
                </a:ln>
                <a:solidFill>
                  <a:schemeClr val="bg1"/>
                </a:solidFill>
                <a:cs typeface="2  Kamran" pitchFamily="2" charset="-78"/>
              </a:rPr>
              <a:t>. </a:t>
            </a:r>
            <a:r>
              <a:rPr lang="fa-IR" sz="2400" dirty="0" smtClean="0">
                <a:ln>
                  <a:solidFill>
                    <a:schemeClr val="bg1"/>
                  </a:solidFill>
                </a:ln>
                <a:solidFill>
                  <a:schemeClr val="bg1"/>
                </a:solidFill>
                <a:cs typeface="2  Kamran" pitchFamily="2" charset="-78"/>
              </a:rPr>
              <a:t>61ر</a:t>
            </a:r>
            <a:r>
              <a:rPr lang="ar-SA" sz="2400" dirty="0" smtClean="0">
                <a:ln>
                  <a:solidFill>
                    <a:schemeClr val="bg1"/>
                  </a:solidFill>
                </a:ln>
                <a:solidFill>
                  <a:schemeClr val="bg1"/>
                </a:solidFill>
                <a:cs typeface="2  Kamran" pitchFamily="2" charset="-78"/>
              </a:rPr>
              <a:t>وستا شد</a:t>
            </a:r>
            <a:r>
              <a:rPr lang="en-US" sz="2400" dirty="0" smtClean="0">
                <a:ln>
                  <a:solidFill>
                    <a:schemeClr val="bg1"/>
                  </a:solidFill>
                </a:ln>
                <a:solidFill>
                  <a:schemeClr val="bg1"/>
                </a:solidFill>
                <a:cs typeface="2  Kamran" pitchFamily="2" charset="-78"/>
              </a:rPr>
              <a:t> </a:t>
            </a:r>
            <a:br>
              <a:rPr lang="en-US" sz="2400" dirty="0" smtClean="0">
                <a:ln>
                  <a:solidFill>
                    <a:schemeClr val="bg1"/>
                  </a:solidFill>
                </a:ln>
                <a:solidFill>
                  <a:schemeClr val="bg1"/>
                </a:solidFill>
                <a:cs typeface="2  Kamran" pitchFamily="2" charset="-78"/>
              </a:rPr>
            </a:br>
            <a:r>
              <a:rPr lang="ar-SA" sz="2400" dirty="0" smtClean="0">
                <a:ln>
                  <a:solidFill>
                    <a:schemeClr val="bg1"/>
                  </a:solidFill>
                </a:ln>
                <a:solidFill>
                  <a:schemeClr val="bg1"/>
                </a:solidFill>
                <a:cs typeface="2  Kamran" pitchFamily="2" charset="-78"/>
              </a:rPr>
              <a:t>در سال 1351 منطقه قیر با زمین لرزه 9/6 ریشتری لرزید و </a:t>
            </a:r>
            <a:r>
              <a:rPr lang="fa-IR" sz="2400" dirty="0" smtClean="0">
                <a:ln>
                  <a:solidFill>
                    <a:schemeClr val="bg1"/>
                  </a:solidFill>
                </a:ln>
                <a:solidFill>
                  <a:schemeClr val="bg1"/>
                </a:solidFill>
                <a:cs typeface="2  Kamran" pitchFamily="2" charset="-78"/>
              </a:rPr>
              <a:t>4000نفر را به کام مرگ برد. </a:t>
            </a:r>
            <a:r>
              <a:rPr lang="en-US" sz="2400" dirty="0" smtClean="0">
                <a:ln>
                  <a:solidFill>
                    <a:schemeClr val="bg1"/>
                  </a:solidFill>
                </a:ln>
                <a:solidFill>
                  <a:schemeClr val="bg1"/>
                </a:solidFill>
                <a:cs typeface="2  Kamran" pitchFamily="2" charset="-78"/>
              </a:rPr>
              <a:t/>
            </a:r>
            <a:br>
              <a:rPr lang="en-US" sz="2400" dirty="0" smtClean="0">
                <a:ln>
                  <a:solidFill>
                    <a:schemeClr val="bg1"/>
                  </a:solidFill>
                </a:ln>
                <a:solidFill>
                  <a:schemeClr val="bg1"/>
                </a:solidFill>
                <a:cs typeface="2  Kamran" pitchFamily="2" charset="-78"/>
              </a:rPr>
            </a:br>
            <a:r>
              <a:rPr lang="ar-SA" sz="2400" dirty="0" smtClean="0">
                <a:ln>
                  <a:solidFill>
                    <a:schemeClr val="bg1"/>
                  </a:solidFill>
                </a:ln>
                <a:solidFill>
                  <a:schemeClr val="bg1"/>
                </a:solidFill>
                <a:cs typeface="2  Kamran" pitchFamily="2" charset="-78"/>
              </a:rPr>
              <a:t>در سل 1356 خورگو با زمین لرزه ای 7 ریشتر لرزید که در آن 128 نفر کشته شدند</a:t>
            </a:r>
            <a:r>
              <a:rPr lang="fa-IR" sz="2400" dirty="0" smtClean="0">
                <a:ln>
                  <a:solidFill>
                    <a:schemeClr val="bg1"/>
                  </a:solidFill>
                </a:ln>
                <a:solidFill>
                  <a:schemeClr val="bg1"/>
                </a:solidFill>
                <a:cs typeface="2  Kamran" pitchFamily="2" charset="-78"/>
              </a:rPr>
              <a:t>.</a:t>
            </a:r>
            <a:endParaRPr lang="en-US" sz="1400" dirty="0">
              <a:ln>
                <a:solidFill>
                  <a:schemeClr val="bg1"/>
                </a:solidFill>
              </a:ln>
              <a:solidFill>
                <a:schemeClr val="bg1"/>
              </a:solidFill>
              <a:cs typeface="2  Kamran" pitchFamily="2" charset="-78"/>
            </a:endParaRPr>
          </a:p>
        </p:txBody>
      </p:sp>
      <p:pic>
        <p:nvPicPr>
          <p:cNvPr id="3074" name="Picture 2"/>
          <p:cNvPicPr>
            <a:picLocks noChangeAspect="1" noChangeArrowheads="1"/>
          </p:cNvPicPr>
          <p:nvPr/>
        </p:nvPicPr>
        <p:blipFill>
          <a:blip r:embed="rId3"/>
          <a:srcRect/>
          <a:stretch>
            <a:fillRect/>
          </a:stretch>
        </p:blipFill>
        <p:spPr bwMode="auto">
          <a:xfrm>
            <a:off x="685800" y="3962400"/>
            <a:ext cx="3962400" cy="2494845"/>
          </a:xfrm>
          <a:prstGeom prst="rect">
            <a:avLst/>
          </a:prstGeom>
          <a:noFill/>
          <a:ln w="9525">
            <a:noFill/>
            <a:miter lim="800000"/>
            <a:headEnd/>
            <a:tailEnd/>
          </a:ln>
          <a:effectLst>
            <a:glow rad="228600">
              <a:schemeClr val="accent6">
                <a:satMod val="175000"/>
                <a:alpha val="40000"/>
              </a:schemeClr>
            </a:glow>
            <a:reflection blurRad="6350" stA="50000" endA="275" endPos="40000" dist="101600" dir="5400000" sy="-100000" algn="bl" rotWithShape="0"/>
          </a:effectLst>
          <a:scene3d>
            <a:camera prst="perspectiveHeroicExtremeRightFacing"/>
            <a:lightRig rig="threePt" dir="t"/>
          </a:scene3d>
          <a:sp3d>
            <a:bevelT w="279400" h="304800"/>
            <a:bevelB w="215900" h="228600"/>
          </a:sp3d>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
                                        <p:tgtEl>
                                          <p:spTgt spid="3074"/>
                                        </p:tgtEl>
                                      </p:cBhvr>
                                    </p:animEffect>
                                    <p:anim calcmode="lin" valueType="num">
                                      <p:cBhvr>
                                        <p:cTn id="20" dur="400" fill="hold"/>
                                        <p:tgtEl>
                                          <p:spTgt spid="3074"/>
                                        </p:tgtEl>
                                        <p:attrNameLst>
                                          <p:attrName>ppt_x</p:attrName>
                                        </p:attrNameLst>
                                      </p:cBhvr>
                                      <p:tavLst>
                                        <p:tav tm="0">
                                          <p:val>
                                            <p:strVal val="#ppt_x"/>
                                          </p:val>
                                        </p:tav>
                                        <p:tav tm="100000">
                                          <p:val>
                                            <p:strVal val="#ppt_x"/>
                                          </p:val>
                                        </p:tav>
                                      </p:tavLst>
                                    </p:anim>
                                    <p:anim calcmode="lin" valueType="num">
                                      <p:cBhvr>
                                        <p:cTn id="21" dur="400" fill="hold"/>
                                        <p:tgtEl>
                                          <p:spTgt spid="3074"/>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30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30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 name="Rectangle 2"/>
          <p:cNvSpPr/>
          <p:nvPr/>
        </p:nvSpPr>
        <p:spPr>
          <a:xfrm>
            <a:off x="0" y="381000"/>
            <a:ext cx="9144000" cy="830997"/>
          </a:xfrm>
          <a:prstGeom prst="rect">
            <a:avLst/>
          </a:prstGeom>
        </p:spPr>
        <p:txBody>
          <a:bodyPr wrap="square">
            <a:spAutoFit/>
          </a:bodyPr>
          <a:lstStyle/>
          <a:p>
            <a:pPr algn="r"/>
            <a:r>
              <a:rPr lang="en-US" sz="2400" dirty="0" smtClean="0">
                <a:cs typeface="2  Kamran" pitchFamily="2" charset="-78"/>
              </a:rPr>
              <a:t> </a:t>
            </a:r>
          </a:p>
          <a:p>
            <a:pPr algn="r"/>
            <a:r>
              <a:rPr lang="fa-IR" sz="2400" dirty="0" smtClean="0">
                <a:cs typeface="2  Kamran" pitchFamily="2" charset="-78"/>
              </a:rPr>
              <a:t>در سال 1360</a:t>
            </a:r>
            <a:r>
              <a:rPr lang="ar-SA" sz="2400" dirty="0" smtClean="0">
                <a:cs typeface="2  Kamran" pitchFamily="2" charset="-78"/>
              </a:rPr>
              <a:t>منطقه سیرچ با شدت 4/7 ریشتر به لرزه درآمد و 1300 نفر کشته شدند و 85 درصد شهر هم تخریب</a:t>
            </a:r>
            <a:r>
              <a:rPr lang="fa-IR" sz="2400" dirty="0" smtClean="0">
                <a:cs typeface="2  Kamran" pitchFamily="2" charset="-78"/>
              </a:rPr>
              <a:t> شد.</a:t>
            </a:r>
            <a:endParaRPr lang="en-US" sz="2400" dirty="0">
              <a:cs typeface="2  Kamran" pitchFamily="2" charset="-78"/>
            </a:endParaRPr>
          </a:p>
        </p:txBody>
      </p:sp>
      <p:sp>
        <p:nvSpPr>
          <p:cNvPr id="4" name="Rectangle 3"/>
          <p:cNvSpPr/>
          <p:nvPr/>
        </p:nvSpPr>
        <p:spPr>
          <a:xfrm>
            <a:off x="0" y="1143000"/>
            <a:ext cx="9144000" cy="1569660"/>
          </a:xfrm>
          <a:prstGeom prst="rect">
            <a:avLst/>
          </a:prstGeom>
        </p:spPr>
        <p:txBody>
          <a:bodyPr wrap="square">
            <a:spAutoFit/>
          </a:bodyPr>
          <a:lstStyle/>
          <a:p>
            <a:pPr algn="r"/>
            <a:r>
              <a:rPr lang="ar-SA" sz="2400" dirty="0" smtClean="0">
                <a:cs typeface="2  Kamran" pitchFamily="2" charset="-78"/>
              </a:rPr>
              <a:t>رودبار و منجیل نیز در سال 1369 با شدت 4/7 ریشتر لرزید که 35000 نفر کشته به همراه داشت</a:t>
            </a:r>
            <a:r>
              <a:rPr lang="en-US" sz="2400" dirty="0" smtClean="0">
                <a:cs typeface="2  Kamran" pitchFamily="2" charset="-78"/>
              </a:rPr>
              <a:t/>
            </a:r>
            <a:br>
              <a:rPr lang="en-US" sz="2400" dirty="0" smtClean="0">
                <a:cs typeface="2  Kamran" pitchFamily="2" charset="-78"/>
              </a:rPr>
            </a:br>
            <a:r>
              <a:rPr lang="ar-SA" sz="2400" dirty="0" smtClean="0">
                <a:cs typeface="2  Kamran" pitchFamily="2" charset="-78"/>
              </a:rPr>
              <a:t>بیرجند هم در سال 1376 با شدت 3/7 ریشتر لرزید و 1500 نفر کشته بر جای گذاشت</a:t>
            </a:r>
            <a:r>
              <a:rPr lang="en-US" sz="2400" dirty="0" smtClean="0">
                <a:cs typeface="2  Kamran" pitchFamily="2" charset="-78"/>
              </a:rPr>
              <a:t> </a:t>
            </a:r>
            <a:br>
              <a:rPr lang="en-US" sz="2400" dirty="0" smtClean="0">
                <a:cs typeface="2  Kamran" pitchFamily="2" charset="-78"/>
              </a:rPr>
            </a:br>
            <a:r>
              <a:rPr lang="ar-SA" sz="2400" dirty="0" smtClean="0">
                <a:cs typeface="2  Kamran" pitchFamily="2" charset="-78"/>
              </a:rPr>
              <a:t>در سال 1381 آوج در اثر زمین لرزه با خسارات زیاد در شهر و روستاها روبه رو شد. شدت زلزله آوج 6/6 ریشتر بود</a:t>
            </a:r>
            <a:r>
              <a:rPr lang="en-US" sz="2400" dirty="0" smtClean="0">
                <a:cs typeface="2  Kamran" pitchFamily="2" charset="-78"/>
              </a:rPr>
              <a:t> </a:t>
            </a:r>
            <a:br>
              <a:rPr lang="en-US" sz="2400" dirty="0" smtClean="0">
                <a:cs typeface="2  Kamran" pitchFamily="2" charset="-78"/>
              </a:rPr>
            </a:br>
            <a:r>
              <a:rPr lang="ar-SA" sz="2400" dirty="0" smtClean="0">
                <a:cs typeface="2  Kamran" pitchFamily="2" charset="-78"/>
              </a:rPr>
              <a:t>بم در سال 1382 با قدرت 5/6 ریشتر با خاک یکسان شد که 41000 نفر در اثر آن جان باختند</a:t>
            </a:r>
            <a:endParaRPr lang="en-US" dirty="0">
              <a:cs typeface="2  Kamran" pitchFamily="2" charset="-78"/>
            </a:endParaRPr>
          </a:p>
        </p:txBody>
      </p:sp>
      <p:pic>
        <p:nvPicPr>
          <p:cNvPr id="1026" name="Picture 2"/>
          <p:cNvPicPr>
            <a:picLocks noChangeAspect="1" noChangeArrowheads="1"/>
          </p:cNvPicPr>
          <p:nvPr/>
        </p:nvPicPr>
        <p:blipFill>
          <a:blip r:embed="rId3"/>
          <a:srcRect/>
          <a:stretch>
            <a:fillRect/>
          </a:stretch>
        </p:blipFill>
        <p:spPr bwMode="auto">
          <a:xfrm>
            <a:off x="3276600" y="3352800"/>
            <a:ext cx="5300297" cy="3149890"/>
          </a:xfrm>
          <a:prstGeom prst="rect">
            <a:avLst/>
          </a:prstGeom>
          <a:noFill/>
          <a:ln w="9525">
            <a:noFill/>
            <a:miter lim="800000"/>
            <a:headEnd/>
            <a:tailEnd/>
          </a:ln>
          <a:effectLst>
            <a:outerShdw blurRad="44450" dist="27940" dir="5400000" algn="ctr">
              <a:srgbClr val="000000">
                <a:alpha val="32000"/>
              </a:srgbClr>
            </a:outerShdw>
          </a:effectLst>
          <a:scene3d>
            <a:camera prst="isometricOffAxis2Left"/>
            <a:lightRig rig="balanced" dir="t">
              <a:rot lat="0" lon="0" rev="8700000"/>
            </a:lightRig>
          </a:scene3d>
          <a:sp3d>
            <a:bevelT w="374650" h="279400"/>
            <a:bevelB w="171450" h="209550"/>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to="" calcmode="lin" valueType="num">
                                      <p:cBhvr>
                                        <p:cTn id="23" dur="1" fill="hold"/>
                                        <p:tgtEl>
                                          <p:spTgt spid="1026"/>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8" presetClass="exit" presetSubtype="16" fill="hold" grpId="1" nodeType="clickEffect">
                                  <p:stCondLst>
                                    <p:cond delay="0"/>
                                  </p:stCondLst>
                                  <p:iterate type="lt">
                                    <p:tmPct val="0"/>
                                  </p:iterate>
                                  <p:childTnLst>
                                    <p:animEffect transition="out" filter="diamond(in)">
                                      <p:cBhvr>
                                        <p:cTn id="27" dur="2000"/>
                                        <p:tgtEl>
                                          <p:spTgt spid="3"/>
                                        </p:tgtEl>
                                      </p:cBhvr>
                                    </p:animEffect>
                                    <p:set>
                                      <p:cBhvr>
                                        <p:cTn id="28" dur="1" fill="hold">
                                          <p:stCondLst>
                                            <p:cond delay="19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xit" presetSubtype="16" fill="hold" grpId="1" nodeType="clickEffect">
                                  <p:stCondLst>
                                    <p:cond delay="0"/>
                                  </p:stCondLst>
                                  <p:iterate type="lt">
                                    <p:tmPct val="0"/>
                                  </p:iterate>
                                  <p:childTnLst>
                                    <p:animEffect transition="out" filter="diamond(in)">
                                      <p:cBhvr>
                                        <p:cTn id="32" dur="2000"/>
                                        <p:tgtEl>
                                          <p:spTgt spid="4"/>
                                        </p:tgtEl>
                                      </p:cBhvr>
                                    </p:animEffect>
                                    <p:set>
                                      <p:cBhvr>
                                        <p:cTn id="33" dur="1" fill="hold">
                                          <p:stCondLst>
                                            <p:cond delay="19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3" presetClass="exit" presetSubtype="16" fill="hold" nodeType="clickEffect">
                                  <p:stCondLst>
                                    <p:cond delay="0"/>
                                  </p:stCondLst>
                                  <p:childTnLst>
                                    <p:animEffect transition="out" filter="plus(in)">
                                      <p:cBhvr>
                                        <p:cTn id="37" dur="2000"/>
                                        <p:tgtEl>
                                          <p:spTgt spid="1026"/>
                                        </p:tgtEl>
                                      </p:cBhvr>
                                    </p:animEffect>
                                    <p:set>
                                      <p:cBhvr>
                                        <p:cTn id="38"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5000">
              <a:srgbClr val="FFFF00"/>
            </a:gs>
            <a:gs pos="75000">
              <a:srgbClr val="F49342"/>
            </a:gs>
            <a:gs pos="100000">
              <a:srgbClr val="F43043"/>
            </a:gs>
          </a:gsLst>
          <a:lin ang="16200000" scaled="1"/>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1000" y="4419600"/>
            <a:ext cx="3790390" cy="22002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2" name="Picture 4"/>
          <p:cNvPicPr>
            <a:picLocks noChangeAspect="1" noChangeArrowheads="1"/>
          </p:cNvPicPr>
          <p:nvPr/>
        </p:nvPicPr>
        <p:blipFill>
          <a:blip r:embed="rId3"/>
          <a:srcRect/>
          <a:stretch>
            <a:fillRect/>
          </a:stretch>
        </p:blipFill>
        <p:spPr bwMode="auto">
          <a:xfrm>
            <a:off x="4049578" y="2129685"/>
            <a:ext cx="4865822" cy="31605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0" y="228600"/>
            <a:ext cx="9144000" cy="2062103"/>
          </a:xfrm>
          <a:prstGeom prst="rect">
            <a:avLst/>
          </a:prstGeom>
        </p:spPr>
        <p:txBody>
          <a:bodyPr wrap="square">
            <a:spAutoFit/>
          </a:bodyPr>
          <a:lstStyle/>
          <a:p>
            <a:pPr algn="r"/>
            <a:r>
              <a:rPr lang="ar-SA" sz="3200" dirty="0" smtClean="0">
                <a:cs typeface="2  Kamran" pitchFamily="2" charset="-78"/>
              </a:rPr>
              <a:t>زلزله بعدی در سال 1383 در فیروزآباد با شدت 3/6 ریشتر آمد که منجر به ریزش کوه و خسارات شد</a:t>
            </a:r>
            <a:r>
              <a:rPr lang="fa-IR" sz="3200" dirty="0" smtClean="0">
                <a:cs typeface="2  Kamran" pitchFamily="2" charset="-78"/>
              </a:rPr>
              <a:t>.</a:t>
            </a:r>
            <a:r>
              <a:rPr lang="en-US" sz="3200" dirty="0" smtClean="0">
                <a:cs typeface="2  Kamran" pitchFamily="2" charset="-78"/>
              </a:rPr>
              <a:t> </a:t>
            </a:r>
            <a:br>
              <a:rPr lang="en-US" sz="3200" dirty="0" smtClean="0">
                <a:cs typeface="2  Kamran" pitchFamily="2" charset="-78"/>
              </a:rPr>
            </a:br>
            <a:r>
              <a:rPr lang="ar-SA" sz="3200" dirty="0" smtClean="0">
                <a:cs typeface="2  Kamran" pitchFamily="2" charset="-78"/>
              </a:rPr>
              <a:t>زرند هم در سال 1383 با شدت 4/6 ریشتر لرزید و 612 نفر در آن کشته شدند و 10روستا تخریب شد</a:t>
            </a:r>
            <a:r>
              <a:rPr lang="fa-IR" sz="3200" dirty="0" smtClean="0">
                <a:cs typeface="2  Kamran" pitchFamily="2" charset="-78"/>
              </a:rPr>
              <a:t>.</a:t>
            </a:r>
            <a:endParaRPr lang="en-US" sz="3200" dirty="0">
              <a:cs typeface="2  Kamran"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900" decel="100000" fill="hold"/>
                                        <p:tgtEl>
                                          <p:spTgt spid="205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052"/>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600200" y="457200"/>
            <a:ext cx="5928226" cy="120032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7200" b="1" cap="none" spc="0" dirty="0" smtClean="0">
                <a:ln w="50800">
                  <a:solidFill>
                    <a:srgbClr val="EBA3E6"/>
                  </a:solidFill>
                </a:ln>
                <a:solidFill>
                  <a:srgbClr val="EBA3E6"/>
                </a:solidFill>
                <a:effectLst/>
                <a:cs typeface="_MRT_Khodkar" pitchFamily="2" charset="-78"/>
              </a:rPr>
              <a:t>تصاویری از زمین لرزه</a:t>
            </a:r>
            <a:endParaRPr lang="en-US" sz="7200" b="1" cap="none" spc="0" dirty="0">
              <a:ln w="50800">
                <a:solidFill>
                  <a:srgbClr val="EBA3E6"/>
                </a:solidFill>
              </a:ln>
              <a:solidFill>
                <a:srgbClr val="EBA3E6"/>
              </a:solidFill>
              <a:effectLst/>
              <a:cs typeface="_MRT_Khodkar" pitchFamily="2" charset="-78"/>
            </a:endParaRPr>
          </a:p>
        </p:txBody>
      </p:sp>
      <p:pic>
        <p:nvPicPr>
          <p:cNvPr id="1027" name="Picture 3"/>
          <p:cNvPicPr>
            <a:picLocks noChangeAspect="1" noChangeArrowheads="1"/>
          </p:cNvPicPr>
          <p:nvPr/>
        </p:nvPicPr>
        <p:blipFill>
          <a:blip r:embed="rId2"/>
          <a:srcRect/>
          <a:stretch>
            <a:fillRect/>
          </a:stretch>
        </p:blipFill>
        <p:spPr bwMode="auto">
          <a:xfrm>
            <a:off x="609600" y="3810000"/>
            <a:ext cx="3152155" cy="2165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a:bevelT w="450850" h="400050"/>
          </a:sp3d>
        </p:spPr>
      </p:pic>
      <p:pic>
        <p:nvPicPr>
          <p:cNvPr id="1028" name="Picture 4"/>
          <p:cNvPicPr>
            <a:picLocks noChangeAspect="1" noChangeArrowheads="1"/>
          </p:cNvPicPr>
          <p:nvPr/>
        </p:nvPicPr>
        <p:blipFill>
          <a:blip r:embed="rId3"/>
          <a:srcRect/>
          <a:stretch>
            <a:fillRect/>
          </a:stretch>
        </p:blipFill>
        <p:spPr bwMode="auto">
          <a:xfrm>
            <a:off x="4953000" y="3505200"/>
            <a:ext cx="3651600" cy="22083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circle(in)">
                                      <p:cBhvr>
                                        <p:cTn id="14" dur="20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heel(4)">
                                      <p:cBhvr>
                                        <p:cTn id="19" dur="2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1027"/>
                                        </p:tgtEl>
                                      </p:cBhvr>
                                    </p:animEffect>
                                    <p:set>
                                      <p:cBhvr>
                                        <p:cTn id="24" dur="1" fill="hold">
                                          <p:stCondLst>
                                            <p:cond delay="1999"/>
                                          </p:stCondLst>
                                        </p:cTn>
                                        <p:tgtEl>
                                          <p:spTgt spid="10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8" presetClass="exit" presetSubtype="12" fill="hold" nodeType="clickEffect">
                                  <p:stCondLst>
                                    <p:cond delay="0"/>
                                  </p:stCondLst>
                                  <p:childTnLst>
                                    <p:animEffect transition="out" filter="strips(downLeft)">
                                      <p:cBhvr>
                                        <p:cTn id="28" dur="500"/>
                                        <p:tgtEl>
                                          <p:spTgt spid="1028"/>
                                        </p:tgtEl>
                                      </p:cBhvr>
                                    </p:animEffect>
                                    <p:set>
                                      <p:cBhvr>
                                        <p:cTn id="29" dur="1" fill="hold">
                                          <p:stCondLst>
                                            <p:cond delay="499"/>
                                          </p:stCondLst>
                                        </p:cTn>
                                        <p:tgtEl>
                                          <p:spTgt spid="102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6" presetClass="exit" presetSubtype="0" fill="hold" grpId="1" nodeType="clickEffect">
                                  <p:stCondLst>
                                    <p:cond delay="0"/>
                                  </p:stCondLst>
                                  <p:iterate type="lt">
                                    <p:tmPct val="10000"/>
                                  </p:iterate>
                                  <p:childTnLst>
                                    <p:anim from="(ppt_w)" to="(-ppt_w*2)" calcmode="lin" valueType="num">
                                      <p:cBhvr rctx="PPT">
                                        <p:cTn id="33" dur="500" autoRev="1">
                                          <p:stCondLst>
                                            <p:cond delay="0"/>
                                          </p:stCondLst>
                                        </p:cTn>
                                        <p:tgtEl>
                                          <p:spTgt spid="2"/>
                                        </p:tgtEl>
                                        <p:attrNameLst>
                                          <p:attrName>ppt_w</p:attrName>
                                        </p:attrNameLst>
                                      </p:cBhvr>
                                    </p:anim>
                                    <p:anim by="(ppt_w*0.50)" calcmode="lin" valueType="num">
                                      <p:cBhvr>
                                        <p:cTn id="34" dur="500" decel="50000" autoRev="1">
                                          <p:stCondLst>
                                            <p:cond delay="0"/>
                                          </p:stCondLst>
                                        </p:cTn>
                                        <p:tgtEl>
                                          <p:spTgt spid="2"/>
                                        </p:tgtEl>
                                        <p:attrNameLst>
                                          <p:attrName>ppt_x</p:attrName>
                                        </p:attrNameLst>
                                      </p:cBhvr>
                                    </p:anim>
                                    <p:anim from="(ppt_y)" to="(1+ppt_h/2)" calcmode="lin" valueType="num">
                                      <p:cBhvr>
                                        <p:cTn id="35" dur="1000">
                                          <p:stCondLst>
                                            <p:cond delay="0"/>
                                          </p:stCondLst>
                                        </p:cTn>
                                        <p:tgtEl>
                                          <p:spTgt spid="2"/>
                                        </p:tgtEl>
                                        <p:attrNameLst>
                                          <p:attrName>ppt_y</p:attrName>
                                        </p:attrNameLst>
                                      </p:cBhvr>
                                    </p:anim>
                                    <p:animRot by="21600000">
                                      <p:cBhvr>
                                        <p:cTn id="36" dur="1000">
                                          <p:stCondLst>
                                            <p:cond delay="0"/>
                                          </p:stCondLst>
                                        </p:cTn>
                                        <p:tgtEl>
                                          <p:spTgt spid="2"/>
                                        </p:tgtEl>
                                        <p:attrNameLst>
                                          <p:attrName>r</p:attrName>
                                        </p:attrNameLst>
                                      </p:cBhvr>
                                    </p:animRot>
                                    <p:set>
                                      <p:cBhvr>
                                        <p:cTn id="3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62000" y="685800"/>
            <a:ext cx="3581400" cy="3126619"/>
          </a:xfrm>
          <a:prstGeom prst="rect">
            <a:avLst/>
          </a:prstGeom>
          <a:ln>
            <a:noFill/>
          </a:ln>
          <a:effectLst>
            <a:outerShdw blurRad="292100" dist="139700" dir="2700000" algn="tl" rotWithShape="0">
              <a:srgbClr val="333333">
                <a:alpha val="65000"/>
              </a:srgbClr>
            </a:outerShdw>
            <a:softEdge rad="317500"/>
          </a:effectLst>
          <a:scene3d>
            <a:camera prst="isometricTopUp"/>
            <a:lightRig rig="threePt" dir="t"/>
          </a:scene3d>
        </p:spPr>
      </p:pic>
      <p:pic>
        <p:nvPicPr>
          <p:cNvPr id="2052" name="Picture 4"/>
          <p:cNvPicPr>
            <a:picLocks noChangeAspect="1" noChangeArrowheads="1"/>
          </p:cNvPicPr>
          <p:nvPr/>
        </p:nvPicPr>
        <p:blipFill>
          <a:blip r:embed="rId4"/>
          <a:srcRect/>
          <a:stretch>
            <a:fillRect/>
          </a:stretch>
        </p:blipFill>
        <p:spPr bwMode="auto">
          <a:xfrm>
            <a:off x="533400" y="4038600"/>
            <a:ext cx="4217003" cy="2438400"/>
          </a:xfrm>
          <a:prstGeom prst="rect">
            <a:avLst/>
          </a:prstGeom>
          <a:ln w="190500" cap="sq">
            <a:solidFill>
              <a:srgbClr val="C198E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3" name="Picture 5"/>
          <p:cNvPicPr>
            <a:picLocks noChangeAspect="1" noChangeArrowheads="1"/>
          </p:cNvPicPr>
          <p:nvPr/>
        </p:nvPicPr>
        <p:blipFill>
          <a:blip r:embed="rId5"/>
          <a:srcRect/>
          <a:stretch>
            <a:fillRect/>
          </a:stretch>
        </p:blipFill>
        <p:spPr bwMode="auto">
          <a:xfrm>
            <a:off x="5562600" y="3124200"/>
            <a:ext cx="3395952" cy="2286000"/>
          </a:xfrm>
          <a:prstGeom prst="roundRect">
            <a:avLst>
              <a:gd name="adj" fmla="val 4167"/>
            </a:avLst>
          </a:prstGeom>
          <a:solidFill>
            <a:srgbClr val="FFFFFF"/>
          </a:solidFill>
          <a:ln w="76200" cap="sq">
            <a:solidFill>
              <a:srgbClr val="EBA3E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4" name="Picture 6"/>
          <p:cNvPicPr>
            <a:picLocks noChangeAspect="1" noChangeArrowheads="1"/>
          </p:cNvPicPr>
          <p:nvPr/>
        </p:nvPicPr>
        <p:blipFill>
          <a:blip r:embed="rId6"/>
          <a:srcRect/>
          <a:stretch>
            <a:fillRect/>
          </a:stretch>
        </p:blipFill>
        <p:spPr bwMode="auto">
          <a:xfrm>
            <a:off x="4876800" y="0"/>
            <a:ext cx="3310164" cy="2133600"/>
          </a:xfrm>
          <a:prstGeom prst="rect">
            <a:avLst/>
          </a:prstGeom>
          <a:solidFill>
            <a:srgbClr val="FFFFFF">
              <a:shade val="85000"/>
            </a:srgbClr>
          </a:solidFill>
          <a:ln w="101600" cap="sq">
            <a:solidFill>
              <a:srgbClr val="A0EEF6"/>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800" decel="100000"/>
                                        <p:tgtEl>
                                          <p:spTgt spid="2052"/>
                                        </p:tgtEl>
                                      </p:cBhvr>
                                    </p:animEffect>
                                    <p:anim calcmode="lin" valueType="num">
                                      <p:cBhvr>
                                        <p:cTn id="8" dur="800" decel="100000" fill="hold"/>
                                        <p:tgtEl>
                                          <p:spTgt spid="2052"/>
                                        </p:tgtEl>
                                        <p:attrNameLst>
                                          <p:attrName>style.rotation</p:attrName>
                                        </p:attrNameLst>
                                      </p:cBhvr>
                                      <p:tavLst>
                                        <p:tav tm="0">
                                          <p:val>
                                            <p:fltVal val="-90"/>
                                          </p:val>
                                        </p:tav>
                                        <p:tav tm="100000">
                                          <p:val>
                                            <p:fltVal val="0"/>
                                          </p:val>
                                        </p:tav>
                                      </p:tavLst>
                                    </p:anim>
                                    <p:anim calcmode="lin" valueType="num">
                                      <p:cBhvr>
                                        <p:cTn id="9" dur="800" decel="100000" fill="hold"/>
                                        <p:tgtEl>
                                          <p:spTgt spid="2052"/>
                                        </p:tgtEl>
                                        <p:attrNameLst>
                                          <p:attrName>ppt_x</p:attrName>
                                        </p:attrNameLst>
                                      </p:cBhvr>
                                      <p:tavLst>
                                        <p:tav tm="0">
                                          <p:val>
                                            <p:strVal val="#ppt_x+0.4"/>
                                          </p:val>
                                        </p:tav>
                                        <p:tav tm="100000">
                                          <p:val>
                                            <p:strVal val="#ppt_x-0.05"/>
                                          </p:val>
                                        </p:tav>
                                      </p:tavLst>
                                    </p:anim>
                                    <p:anim calcmode="lin" valueType="num">
                                      <p:cBhvr>
                                        <p:cTn id="10" dur="800" decel="100000" fill="hold"/>
                                        <p:tgtEl>
                                          <p:spTgt spid="205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p:cTn id="17" dur="500" fill="hold"/>
                                        <p:tgtEl>
                                          <p:spTgt spid="2054"/>
                                        </p:tgtEl>
                                        <p:attrNameLst>
                                          <p:attrName>ppt_w</p:attrName>
                                        </p:attrNameLst>
                                      </p:cBhvr>
                                      <p:tavLst>
                                        <p:tav tm="0">
                                          <p:val>
                                            <p:fltVal val="0"/>
                                          </p:val>
                                        </p:tav>
                                        <p:tav tm="100000">
                                          <p:val>
                                            <p:strVal val="#ppt_w"/>
                                          </p:val>
                                        </p:tav>
                                      </p:tavLst>
                                    </p:anim>
                                    <p:anim calcmode="lin" valueType="num">
                                      <p:cBhvr>
                                        <p:cTn id="18" dur="500" fill="hold"/>
                                        <p:tgtEl>
                                          <p:spTgt spid="2054"/>
                                        </p:tgtEl>
                                        <p:attrNameLst>
                                          <p:attrName>ppt_h</p:attrName>
                                        </p:attrNameLst>
                                      </p:cBhvr>
                                      <p:tavLst>
                                        <p:tav tm="0">
                                          <p:val>
                                            <p:fltVal val="0"/>
                                          </p:val>
                                        </p:tav>
                                        <p:tav tm="100000">
                                          <p:val>
                                            <p:strVal val="#ppt_h"/>
                                          </p:val>
                                        </p:tav>
                                      </p:tavLst>
                                    </p:anim>
                                    <p:anim calcmode="lin" valueType="num">
                                      <p:cBhvr>
                                        <p:cTn id="19" dur="500" fill="hold"/>
                                        <p:tgtEl>
                                          <p:spTgt spid="2054"/>
                                        </p:tgtEl>
                                        <p:attrNameLst>
                                          <p:attrName>style.rotation</p:attrName>
                                        </p:attrNameLst>
                                      </p:cBhvr>
                                      <p:tavLst>
                                        <p:tav tm="0">
                                          <p:val>
                                            <p:fltVal val="360"/>
                                          </p:val>
                                        </p:tav>
                                        <p:tav tm="100000">
                                          <p:val>
                                            <p:fltVal val="0"/>
                                          </p:val>
                                        </p:tav>
                                      </p:tavLst>
                                    </p:anim>
                                    <p:animEffect transition="in" filter="fade">
                                      <p:cBhvr>
                                        <p:cTn id="20" dur="500"/>
                                        <p:tgtEl>
                                          <p:spTgt spid="205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fill="hold"/>
                                        <p:tgtEl>
                                          <p:spTgt spid="2050"/>
                                        </p:tgtEl>
                                        <p:attrNameLst>
                                          <p:attrName>ppt_w</p:attrName>
                                        </p:attrNameLst>
                                      </p:cBhvr>
                                      <p:tavLst>
                                        <p:tav tm="0">
                                          <p:val>
                                            <p:fltVal val="0"/>
                                          </p:val>
                                        </p:tav>
                                        <p:tav tm="100000">
                                          <p:val>
                                            <p:strVal val="#ppt_w"/>
                                          </p:val>
                                        </p:tav>
                                      </p:tavLst>
                                    </p:anim>
                                    <p:anim calcmode="lin" valueType="num">
                                      <p:cBhvr>
                                        <p:cTn id="26"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 calcmode="lin" valueType="num">
                                      <p:cBhvr>
                                        <p:cTn id="31" dur="500" fill="hold"/>
                                        <p:tgtEl>
                                          <p:spTgt spid="2053"/>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053"/>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053"/>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xit" presetSubtype="0" accel="100000" fill="hold" nodeType="clickEffect">
                                  <p:stCondLst>
                                    <p:cond delay="0"/>
                                  </p:stCondLst>
                                  <p:childTnLst>
                                    <p:anim calcmode="lin" valueType="num">
                                      <p:cBhvr>
                                        <p:cTn id="38" dur="500"/>
                                        <p:tgtEl>
                                          <p:spTgt spid="2053"/>
                                        </p:tgtEl>
                                        <p:attrNameLst>
                                          <p:attrName>ppt_w</p:attrName>
                                        </p:attrNameLst>
                                      </p:cBhvr>
                                      <p:tavLst>
                                        <p:tav tm="0">
                                          <p:val>
                                            <p:strVal val="ppt_w"/>
                                          </p:val>
                                        </p:tav>
                                        <p:tav tm="100000">
                                          <p:val>
                                            <p:fltVal val="0"/>
                                          </p:val>
                                        </p:tav>
                                      </p:tavLst>
                                    </p:anim>
                                    <p:anim calcmode="lin" valueType="num">
                                      <p:cBhvr>
                                        <p:cTn id="39" dur="500"/>
                                        <p:tgtEl>
                                          <p:spTgt spid="2053"/>
                                        </p:tgtEl>
                                        <p:attrNameLst>
                                          <p:attrName>ppt_h</p:attrName>
                                        </p:attrNameLst>
                                      </p:cBhvr>
                                      <p:tavLst>
                                        <p:tav tm="0">
                                          <p:val>
                                            <p:strVal val="ppt_h"/>
                                          </p:val>
                                        </p:tav>
                                        <p:tav tm="100000">
                                          <p:val>
                                            <p:fltVal val="0"/>
                                          </p:val>
                                        </p:tav>
                                      </p:tavLst>
                                    </p:anim>
                                    <p:anim calcmode="lin" valueType="num">
                                      <p:cBhvr>
                                        <p:cTn id="40" dur="500"/>
                                        <p:tgtEl>
                                          <p:spTgt spid="2053"/>
                                        </p:tgtEl>
                                        <p:attrNameLst>
                                          <p:attrName>style.rotation</p:attrName>
                                        </p:attrNameLst>
                                      </p:cBhvr>
                                      <p:tavLst>
                                        <p:tav tm="0">
                                          <p:val>
                                            <p:fltVal val="0"/>
                                          </p:val>
                                        </p:tav>
                                        <p:tav tm="100000">
                                          <p:val>
                                            <p:fltVal val="360"/>
                                          </p:val>
                                        </p:tav>
                                      </p:tavLst>
                                    </p:anim>
                                    <p:animEffect transition="out" filter="fade">
                                      <p:cBhvr>
                                        <p:cTn id="41" dur="500"/>
                                        <p:tgtEl>
                                          <p:spTgt spid="2053"/>
                                        </p:tgtEl>
                                      </p:cBhvr>
                                    </p:animEffect>
                                    <p:set>
                                      <p:cBhvr>
                                        <p:cTn id="42" dur="1" fill="hold">
                                          <p:stCondLst>
                                            <p:cond delay="499"/>
                                          </p:stCondLst>
                                        </p:cTn>
                                        <p:tgtEl>
                                          <p:spTgt spid="205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nodeType="clickEffect">
                                  <p:stCondLst>
                                    <p:cond delay="0"/>
                                  </p:stCondLst>
                                  <p:childTnLst>
                                    <p:animEffect transition="out" filter="wipe(down)">
                                      <p:cBhvr>
                                        <p:cTn id="46" dur="180" accel="50000">
                                          <p:stCondLst>
                                            <p:cond delay="1820"/>
                                          </p:stCondLst>
                                        </p:cTn>
                                        <p:tgtEl>
                                          <p:spTgt spid="2050"/>
                                        </p:tgtEl>
                                      </p:cBhvr>
                                    </p:animEffect>
                                    <p:anim calcmode="lin" valueType="num">
                                      <p:cBhvr>
                                        <p:cTn id="47"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54" dur="26">
                                          <p:stCondLst>
                                            <p:cond delay="620"/>
                                          </p:stCondLst>
                                        </p:cTn>
                                        <p:tgtEl>
                                          <p:spTgt spid="2050"/>
                                        </p:tgtEl>
                                      </p:cBhvr>
                                      <p:to x="100000" y="60000"/>
                                    </p:animScale>
                                    <p:animScale>
                                      <p:cBhvr>
                                        <p:cTn id="55" dur="166" decel="50000">
                                          <p:stCondLst>
                                            <p:cond delay="646"/>
                                          </p:stCondLst>
                                        </p:cTn>
                                        <p:tgtEl>
                                          <p:spTgt spid="2050"/>
                                        </p:tgtEl>
                                      </p:cBhvr>
                                      <p:to x="100000" y="100000"/>
                                    </p:animScale>
                                    <p:animScale>
                                      <p:cBhvr>
                                        <p:cTn id="56" dur="26">
                                          <p:stCondLst>
                                            <p:cond delay="1312"/>
                                          </p:stCondLst>
                                        </p:cTn>
                                        <p:tgtEl>
                                          <p:spTgt spid="2050"/>
                                        </p:tgtEl>
                                      </p:cBhvr>
                                      <p:to x="100000" y="80000"/>
                                    </p:animScale>
                                    <p:animScale>
                                      <p:cBhvr>
                                        <p:cTn id="57" dur="166" decel="50000">
                                          <p:stCondLst>
                                            <p:cond delay="1338"/>
                                          </p:stCondLst>
                                        </p:cTn>
                                        <p:tgtEl>
                                          <p:spTgt spid="2050"/>
                                        </p:tgtEl>
                                      </p:cBhvr>
                                      <p:to x="100000" y="100000"/>
                                    </p:animScale>
                                    <p:animScale>
                                      <p:cBhvr>
                                        <p:cTn id="58" dur="26">
                                          <p:stCondLst>
                                            <p:cond delay="1642"/>
                                          </p:stCondLst>
                                        </p:cTn>
                                        <p:tgtEl>
                                          <p:spTgt spid="2050"/>
                                        </p:tgtEl>
                                      </p:cBhvr>
                                      <p:to x="100000" y="90000"/>
                                    </p:animScale>
                                    <p:animScale>
                                      <p:cBhvr>
                                        <p:cTn id="59" dur="166" decel="50000">
                                          <p:stCondLst>
                                            <p:cond delay="1668"/>
                                          </p:stCondLst>
                                        </p:cTn>
                                        <p:tgtEl>
                                          <p:spTgt spid="2050"/>
                                        </p:tgtEl>
                                      </p:cBhvr>
                                      <p:to x="100000" y="100000"/>
                                    </p:animScale>
                                    <p:animScale>
                                      <p:cBhvr>
                                        <p:cTn id="60" dur="26">
                                          <p:stCondLst>
                                            <p:cond delay="1808"/>
                                          </p:stCondLst>
                                        </p:cTn>
                                        <p:tgtEl>
                                          <p:spTgt spid="2050"/>
                                        </p:tgtEl>
                                      </p:cBhvr>
                                      <p:to x="100000" y="95000"/>
                                    </p:animScale>
                                    <p:animScale>
                                      <p:cBhvr>
                                        <p:cTn id="61" dur="166" decel="50000">
                                          <p:stCondLst>
                                            <p:cond delay="1834"/>
                                          </p:stCondLst>
                                        </p:cTn>
                                        <p:tgtEl>
                                          <p:spTgt spid="2050"/>
                                        </p:tgtEl>
                                      </p:cBhvr>
                                      <p:to x="100000" y="100000"/>
                                    </p:animScale>
                                    <p:set>
                                      <p:cBhvr>
                                        <p:cTn id="62" dur="1" fill="hold">
                                          <p:stCondLst>
                                            <p:cond delay="1999"/>
                                          </p:stCondLst>
                                        </p:cTn>
                                        <p:tgtEl>
                                          <p:spTgt spid="205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3" presetClass="exit" presetSubtype="16" fill="hold" nodeType="clickEffect">
                                  <p:stCondLst>
                                    <p:cond delay="0"/>
                                  </p:stCondLst>
                                  <p:childTnLst>
                                    <p:animEffect transition="out" filter="plus(in)">
                                      <p:cBhvr>
                                        <p:cTn id="66" dur="2000"/>
                                        <p:tgtEl>
                                          <p:spTgt spid="2054"/>
                                        </p:tgtEl>
                                      </p:cBhvr>
                                    </p:animEffect>
                                    <p:set>
                                      <p:cBhvr>
                                        <p:cTn id="67" dur="1" fill="hold">
                                          <p:stCondLst>
                                            <p:cond delay="1999"/>
                                          </p:stCondLst>
                                        </p:cTn>
                                        <p:tgtEl>
                                          <p:spTgt spid="205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2" presetClass="exit" presetSubtype="0" fill="hold" nodeType="clickEffect">
                                  <p:stCondLst>
                                    <p:cond delay="0"/>
                                  </p:stCondLst>
                                  <p:childTnLst>
                                    <p:animEffect transition="out" filter="fade">
                                      <p:cBhvr>
                                        <p:cTn id="71" dur="1000"/>
                                        <p:tgtEl>
                                          <p:spTgt spid="2052"/>
                                        </p:tgtEl>
                                      </p:cBhvr>
                                    </p:animEffect>
                                    <p:anim calcmode="lin" valueType="num">
                                      <p:cBhvr>
                                        <p:cTn id="72" dur="1000"/>
                                        <p:tgtEl>
                                          <p:spTgt spid="2052"/>
                                        </p:tgtEl>
                                        <p:attrNameLst>
                                          <p:attrName>ppt_x</p:attrName>
                                        </p:attrNameLst>
                                      </p:cBhvr>
                                      <p:tavLst>
                                        <p:tav tm="0">
                                          <p:val>
                                            <p:strVal val="ppt_x"/>
                                          </p:val>
                                        </p:tav>
                                        <p:tav tm="100000">
                                          <p:val>
                                            <p:strVal val="ppt_x"/>
                                          </p:val>
                                        </p:tav>
                                      </p:tavLst>
                                    </p:anim>
                                    <p:anim calcmode="lin" valueType="num">
                                      <p:cBhvr>
                                        <p:cTn id="73" dur="1000"/>
                                        <p:tgtEl>
                                          <p:spTgt spid="2052"/>
                                        </p:tgtEl>
                                        <p:attrNameLst>
                                          <p:attrName>ppt_y</p:attrName>
                                        </p:attrNameLst>
                                      </p:cBhvr>
                                      <p:tavLst>
                                        <p:tav tm="0">
                                          <p:val>
                                            <p:strVal val="ppt_y"/>
                                          </p:val>
                                        </p:tav>
                                        <p:tav tm="100000">
                                          <p:val>
                                            <p:strVal val="ppt_y+.1"/>
                                          </p:val>
                                        </p:tav>
                                      </p:tavLst>
                                    </p:anim>
                                    <p:set>
                                      <p:cBhvr>
                                        <p:cTn id="74" dur="1" fill="hold">
                                          <p:stCondLst>
                                            <p:cond delay="9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3200400" y="457200"/>
            <a:ext cx="2921663" cy="1962150"/>
          </a:xfrm>
          <a:prstGeom prst="snip2DiagRect">
            <a:avLst/>
          </a:prstGeom>
          <a:solidFill>
            <a:srgbClr val="FFFFFF">
              <a:shade val="85000"/>
            </a:srgbClr>
          </a:solidFill>
          <a:ln w="88900" cap="sq">
            <a:solidFill>
              <a:srgbClr val="A0EEF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4"/>
          <a:srcRect/>
          <a:stretch>
            <a:fillRect/>
          </a:stretch>
        </p:blipFill>
        <p:spPr bwMode="auto">
          <a:xfrm>
            <a:off x="228600" y="2667000"/>
            <a:ext cx="2895600" cy="2057400"/>
          </a:xfrm>
          <a:prstGeom prst="ellipse">
            <a:avLst/>
          </a:prstGeom>
          <a:ln>
            <a:solidFill>
              <a:srgbClr val="9148C8"/>
            </a:solidFill>
          </a:ln>
          <a:effectLst>
            <a:softEdge rad="112500"/>
          </a:effectLst>
        </p:spPr>
      </p:pic>
      <p:pic>
        <p:nvPicPr>
          <p:cNvPr id="3076" name="Picture 4"/>
          <p:cNvPicPr>
            <a:picLocks noChangeAspect="1" noChangeArrowheads="1"/>
          </p:cNvPicPr>
          <p:nvPr/>
        </p:nvPicPr>
        <p:blipFill>
          <a:blip r:embed="rId5"/>
          <a:srcRect/>
          <a:stretch>
            <a:fillRect/>
          </a:stretch>
        </p:blipFill>
        <p:spPr bwMode="auto">
          <a:xfrm>
            <a:off x="5791200" y="2667000"/>
            <a:ext cx="2895600" cy="1981200"/>
          </a:xfrm>
          <a:prstGeom prst="ellipse">
            <a:avLst/>
          </a:prstGeom>
          <a:ln w="63500" cap="rnd">
            <a:solidFill>
              <a:srgbClr val="C198E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7" name="Picture 5"/>
          <p:cNvPicPr>
            <a:picLocks noChangeAspect="1" noChangeArrowheads="1"/>
          </p:cNvPicPr>
          <p:nvPr/>
        </p:nvPicPr>
        <p:blipFill>
          <a:blip r:embed="rId6"/>
          <a:srcRect/>
          <a:stretch>
            <a:fillRect/>
          </a:stretch>
        </p:blipFill>
        <p:spPr bwMode="auto">
          <a:xfrm>
            <a:off x="3048000" y="4800600"/>
            <a:ext cx="2895600" cy="1765423"/>
          </a:xfrm>
          <a:prstGeom prst="round2DiagRect">
            <a:avLst>
              <a:gd name="adj1" fmla="val 16667"/>
              <a:gd name="adj2" fmla="val 0"/>
            </a:avLst>
          </a:prstGeom>
          <a:ln w="88900" cap="sq">
            <a:solidFill>
              <a:srgbClr val="EBA3E6"/>
            </a:solidFill>
            <a:miter lim="800000"/>
          </a:ln>
          <a:effectLst>
            <a:outerShdw blurRad="254000" algn="tl" rotWithShape="0">
              <a:srgbClr val="000000">
                <a:alpha val="43000"/>
              </a:srgbClr>
            </a:outerShdw>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500" fill="hold"/>
                                        <p:tgtEl>
                                          <p:spTgt spid="3076"/>
                                        </p:tgtEl>
                                        <p:attrNameLst>
                                          <p:attrName>ppt_w</p:attrName>
                                        </p:attrNameLst>
                                      </p:cBhvr>
                                      <p:tavLst>
                                        <p:tav tm="0">
                                          <p:val>
                                            <p:fltVal val="0"/>
                                          </p:val>
                                        </p:tav>
                                        <p:tav tm="100000">
                                          <p:val>
                                            <p:strVal val="#ppt_w"/>
                                          </p:val>
                                        </p:tav>
                                      </p:tavLst>
                                    </p:anim>
                                    <p:anim calcmode="lin" valueType="num">
                                      <p:cBhvr>
                                        <p:cTn id="18" dur="500" fill="hold"/>
                                        <p:tgtEl>
                                          <p:spTgt spid="307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800" decel="100000"/>
                                        <p:tgtEl>
                                          <p:spTgt spid="3075"/>
                                        </p:tgtEl>
                                      </p:cBhvr>
                                    </p:animEffect>
                                    <p:anim calcmode="lin" valueType="num">
                                      <p:cBhvr>
                                        <p:cTn id="24" dur="800" decel="100000" fill="hold"/>
                                        <p:tgtEl>
                                          <p:spTgt spid="3075"/>
                                        </p:tgtEl>
                                        <p:attrNameLst>
                                          <p:attrName>style.rotation</p:attrName>
                                        </p:attrNameLst>
                                      </p:cBhvr>
                                      <p:tavLst>
                                        <p:tav tm="0">
                                          <p:val>
                                            <p:fltVal val="-90"/>
                                          </p:val>
                                        </p:tav>
                                        <p:tav tm="100000">
                                          <p:val>
                                            <p:fltVal val="0"/>
                                          </p:val>
                                        </p:tav>
                                      </p:tavLst>
                                    </p:anim>
                                    <p:anim calcmode="lin" valueType="num">
                                      <p:cBhvr>
                                        <p:cTn id="25" dur="800" decel="100000" fill="hold"/>
                                        <p:tgtEl>
                                          <p:spTgt spid="3075"/>
                                        </p:tgtEl>
                                        <p:attrNameLst>
                                          <p:attrName>ppt_x</p:attrName>
                                        </p:attrNameLst>
                                      </p:cBhvr>
                                      <p:tavLst>
                                        <p:tav tm="0">
                                          <p:val>
                                            <p:strVal val="#ppt_x+0.4"/>
                                          </p:val>
                                        </p:tav>
                                        <p:tav tm="100000">
                                          <p:val>
                                            <p:strVal val="#ppt_x-0.05"/>
                                          </p:val>
                                        </p:tav>
                                      </p:tavLst>
                                    </p:anim>
                                    <p:anim calcmode="lin" valueType="num">
                                      <p:cBhvr>
                                        <p:cTn id="26" dur="800" decel="100000" fill="hold"/>
                                        <p:tgtEl>
                                          <p:spTgt spid="307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07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075"/>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077"/>
                                        </p:tgtEl>
                                        <p:attrNameLst>
                                          <p:attrName>style.visibility</p:attrName>
                                        </p:attrNameLst>
                                      </p:cBhvr>
                                      <p:to>
                                        <p:strVal val="visible"/>
                                      </p:to>
                                    </p:set>
                                    <p:animEffect transition="in" filter="circle(in)">
                                      <p:cBhvr>
                                        <p:cTn id="33" dur="2000"/>
                                        <p:tgtEl>
                                          <p:spTgt spid="3077"/>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xit" presetSubtype="0" accel="100000" fill="hold" nodeType="clickEffect">
                                  <p:stCondLst>
                                    <p:cond delay="0"/>
                                  </p:stCondLst>
                                  <p:childTnLst>
                                    <p:anim calcmode="lin" valueType="num">
                                      <p:cBhvr>
                                        <p:cTn id="37" dur="1000"/>
                                        <p:tgtEl>
                                          <p:spTgt spid="3074"/>
                                        </p:tgtEl>
                                        <p:attrNameLst>
                                          <p:attrName>ppt_w</p:attrName>
                                        </p:attrNameLst>
                                      </p:cBhvr>
                                      <p:tavLst>
                                        <p:tav tm="0">
                                          <p:val>
                                            <p:strVal val="ppt_w"/>
                                          </p:val>
                                        </p:tav>
                                        <p:tav tm="100000">
                                          <p:val>
                                            <p:strVal val="ppt_w+.3"/>
                                          </p:val>
                                        </p:tav>
                                      </p:tavLst>
                                    </p:anim>
                                    <p:anim calcmode="lin" valueType="num">
                                      <p:cBhvr>
                                        <p:cTn id="38" dur="1000"/>
                                        <p:tgtEl>
                                          <p:spTgt spid="3074"/>
                                        </p:tgtEl>
                                        <p:attrNameLst>
                                          <p:attrName>ppt_h</p:attrName>
                                        </p:attrNameLst>
                                      </p:cBhvr>
                                      <p:tavLst>
                                        <p:tav tm="0">
                                          <p:val>
                                            <p:strVal val="ppt_h"/>
                                          </p:val>
                                        </p:tav>
                                        <p:tav tm="100000">
                                          <p:val>
                                            <p:strVal val="ppt_h"/>
                                          </p:val>
                                        </p:tav>
                                      </p:tavLst>
                                    </p:anim>
                                    <p:animEffect transition="out" filter="fade">
                                      <p:cBhvr>
                                        <p:cTn id="39" dur="1000"/>
                                        <p:tgtEl>
                                          <p:spTgt spid="3074"/>
                                        </p:tgtEl>
                                      </p:cBhvr>
                                    </p:animEffect>
                                    <p:set>
                                      <p:cBhvr>
                                        <p:cTn id="40" dur="1" fill="hold">
                                          <p:stCondLst>
                                            <p:cond delay="999"/>
                                          </p:stCondLst>
                                        </p:cTn>
                                        <p:tgtEl>
                                          <p:spTgt spid="307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7" presetClass="exit" presetSubtype="10" fill="hold" nodeType="clickEffect">
                                  <p:stCondLst>
                                    <p:cond delay="0"/>
                                  </p:stCondLst>
                                  <p:childTnLst>
                                    <p:anim calcmode="lin" valueType="num">
                                      <p:cBhvr>
                                        <p:cTn id="44" dur="500"/>
                                        <p:tgtEl>
                                          <p:spTgt spid="3076"/>
                                        </p:tgtEl>
                                        <p:attrNameLst>
                                          <p:attrName>ppt_w</p:attrName>
                                        </p:attrNameLst>
                                      </p:cBhvr>
                                      <p:tavLst>
                                        <p:tav tm="0">
                                          <p:val>
                                            <p:strVal val="ppt_w"/>
                                          </p:val>
                                        </p:tav>
                                        <p:tav tm="100000">
                                          <p:val>
                                            <p:fltVal val="0"/>
                                          </p:val>
                                        </p:tav>
                                      </p:tavLst>
                                    </p:anim>
                                    <p:anim calcmode="lin" valueType="num">
                                      <p:cBhvr>
                                        <p:cTn id="45" dur="500"/>
                                        <p:tgtEl>
                                          <p:spTgt spid="3076"/>
                                        </p:tgtEl>
                                        <p:attrNameLst>
                                          <p:attrName>ppt_h</p:attrName>
                                        </p:attrNameLst>
                                      </p:cBhvr>
                                      <p:tavLst>
                                        <p:tav tm="0">
                                          <p:val>
                                            <p:strVal val="ppt_h"/>
                                          </p:val>
                                        </p:tav>
                                        <p:tav tm="100000">
                                          <p:val>
                                            <p:strVal val="ppt_h"/>
                                          </p:val>
                                        </p:tav>
                                      </p:tavLst>
                                    </p:anim>
                                    <p:set>
                                      <p:cBhvr>
                                        <p:cTn id="46" dur="1" fill="hold">
                                          <p:stCondLst>
                                            <p:cond delay="499"/>
                                          </p:stCondLst>
                                        </p:cTn>
                                        <p:tgtEl>
                                          <p:spTgt spid="307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9" presetClass="exit" presetSubtype="0" fill="hold" nodeType="clickEffect">
                                  <p:stCondLst>
                                    <p:cond delay="0"/>
                                  </p:stCondLst>
                                  <p:childTnLst>
                                    <p:anim calcmode="lin" valueType="num">
                                      <p:cBhvr>
                                        <p:cTn id="50" dur="1000"/>
                                        <p:tgtEl>
                                          <p:spTgt spid="3075"/>
                                        </p:tgtEl>
                                        <p:attrNameLst>
                                          <p:attrName>ppt_x</p:attrName>
                                        </p:attrNameLst>
                                      </p:cBhvr>
                                      <p:tavLst>
                                        <p:tav tm="0">
                                          <p:val>
                                            <p:strVal val="ppt_x"/>
                                          </p:val>
                                        </p:tav>
                                        <p:tav tm="100000">
                                          <p:val>
                                            <p:strVal val="ppt_x-.2"/>
                                          </p:val>
                                        </p:tav>
                                      </p:tavLst>
                                    </p:anim>
                                    <p:anim calcmode="lin" valueType="num">
                                      <p:cBhvr>
                                        <p:cTn id="51" dur="1000"/>
                                        <p:tgtEl>
                                          <p:spTgt spid="3075"/>
                                        </p:tgtEl>
                                        <p:attrNameLst>
                                          <p:attrName>ppt_y</p:attrName>
                                        </p:attrNameLst>
                                      </p:cBhvr>
                                      <p:tavLst>
                                        <p:tav tm="0">
                                          <p:val>
                                            <p:strVal val="ppt_y"/>
                                          </p:val>
                                        </p:tav>
                                        <p:tav tm="100000">
                                          <p:val>
                                            <p:strVal val="ppt_y"/>
                                          </p:val>
                                        </p:tav>
                                      </p:tavLst>
                                    </p:anim>
                                    <p:animEffect transition="out" filter="fade">
                                      <p:cBhvr>
                                        <p:cTn id="52" dur="1000"/>
                                        <p:tgtEl>
                                          <p:spTgt spid="3075"/>
                                        </p:tgtEl>
                                      </p:cBhvr>
                                    </p:animEffect>
                                    <p:set>
                                      <p:cBhvr>
                                        <p:cTn id="53" dur="1" fill="hold">
                                          <p:stCondLst>
                                            <p:cond delay="999"/>
                                          </p:stCondLst>
                                        </p:cTn>
                                        <p:tgtEl>
                                          <p:spTgt spid="307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nodeType="clickEffect">
                                  <p:stCondLst>
                                    <p:cond delay="0"/>
                                  </p:stCondLst>
                                  <p:childTnLst>
                                    <p:anim calcmode="lin" valueType="num">
                                      <p:cBhvr additive="base">
                                        <p:cTn id="57" dur="500"/>
                                        <p:tgtEl>
                                          <p:spTgt spid="3077"/>
                                        </p:tgtEl>
                                        <p:attrNameLst>
                                          <p:attrName>ppt_x</p:attrName>
                                        </p:attrNameLst>
                                      </p:cBhvr>
                                      <p:tavLst>
                                        <p:tav tm="0">
                                          <p:val>
                                            <p:strVal val="ppt_x"/>
                                          </p:val>
                                        </p:tav>
                                        <p:tav tm="100000">
                                          <p:val>
                                            <p:strVal val="ppt_x"/>
                                          </p:val>
                                        </p:tav>
                                      </p:tavLst>
                                    </p:anim>
                                    <p:anim calcmode="lin" valueType="num">
                                      <p:cBhvr additive="base">
                                        <p:cTn id="58" dur="500"/>
                                        <p:tgtEl>
                                          <p:spTgt spid="3077"/>
                                        </p:tgtEl>
                                        <p:attrNameLst>
                                          <p:attrName>ppt_y</p:attrName>
                                        </p:attrNameLst>
                                      </p:cBhvr>
                                      <p:tavLst>
                                        <p:tav tm="0">
                                          <p:val>
                                            <p:strVal val="ppt_y"/>
                                          </p:val>
                                        </p:tav>
                                        <p:tav tm="100000">
                                          <p:val>
                                            <p:strVal val="1+ppt_h/2"/>
                                          </p:val>
                                        </p:tav>
                                      </p:tavLst>
                                    </p:anim>
                                    <p:set>
                                      <p:cBhvr>
                                        <p:cTn id="59" dur="1" fill="hold">
                                          <p:stCondLst>
                                            <p:cond delay="499"/>
                                          </p:stCondLst>
                                        </p:cTn>
                                        <p:tgtEl>
                                          <p:spTgt spid="3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177</TotalTime>
  <Words>115</Words>
  <Application>Microsoft Office PowerPoint</Application>
  <PresentationFormat>On-screen Show (4:3)</PresentationFormat>
  <Paragraphs>13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N-J</dc:creator>
  <cp:lastModifiedBy>P931001</cp:lastModifiedBy>
  <cp:revision>19</cp:revision>
  <dcterms:created xsi:type="dcterms:W3CDTF">2014-12-15T10:36:52Z</dcterms:created>
  <dcterms:modified xsi:type="dcterms:W3CDTF">2014-12-27T12:38:47Z</dcterms:modified>
</cp:coreProperties>
</file>