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5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56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26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8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20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4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9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DDBF51-3334-4FF2-AE02-7A080FFC95F0}" type="datetimeFigureOut">
              <a:rPr lang="en-US" smtClean="0"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F42E4-4EBB-4F45-B112-F4F9DD5D3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In The Name Of God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dirty="0" smtClean="0"/>
              <a:t>Ali Sohrabi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92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How TO BE A</a:t>
            </a:r>
            <a:r>
              <a:rPr lang="fa-IR" sz="192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 </a:t>
            </a:r>
            <a:r>
              <a:rPr lang="en-US" sz="192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professional</a:t>
            </a:r>
            <a:r>
              <a:rPr lang="fa-IR" sz="192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  </a:t>
            </a:r>
            <a:r>
              <a:rPr lang="en-US" sz="192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 </a:t>
            </a:r>
            <a:r>
              <a:rPr lang="en-US" sz="19200" dirty="0" err="1" smtClean="0">
                <a:solidFill>
                  <a:schemeClr val="tx2"/>
                </a:solidFill>
                <a:latin typeface="Freestyle Script" panose="030804020302050B0404" pitchFamily="66" charset="0"/>
              </a:rPr>
              <a:t>Gamer,office</a:t>
            </a:r>
            <a:r>
              <a:rPr lang="en-US" sz="19200" dirty="0" smtClean="0">
                <a:solidFill>
                  <a:schemeClr val="tx2"/>
                </a:solidFill>
                <a:latin typeface="Freestyle Script" panose="030804020302050B0404" pitchFamily="66" charset="0"/>
              </a:rPr>
              <a:t> worker or programmer</a:t>
            </a:r>
            <a:endParaRPr lang="en-US" sz="19200" dirty="0">
              <a:solidFill>
                <a:schemeClr val="tx2"/>
              </a:solidFill>
              <a:latin typeface="Freestyle Script" panose="030804020302050B04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2916" y="2147888"/>
            <a:ext cx="7765360" cy="41957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888"/>
            <a:ext cx="6623111" cy="4195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47" y="2147888"/>
            <a:ext cx="7812280" cy="4195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10" y="2147888"/>
            <a:ext cx="7812280" cy="4195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91" y="1973853"/>
            <a:ext cx="7812280" cy="45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0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		  Thanks For Watching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9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368" y="2309219"/>
            <a:ext cx="8825658" cy="3329581"/>
          </a:xfrm>
        </p:spPr>
        <p:txBody>
          <a:bodyPr/>
          <a:lstStyle/>
          <a:p>
            <a:r>
              <a:rPr lang="en-US" sz="8000" dirty="0">
                <a:latin typeface="Agency FB" panose="020B0503020202020204" pitchFamily="34" charset="0"/>
              </a:rPr>
              <a:t>How can we work with the computer without damaging the body for a long </a:t>
            </a:r>
            <a:r>
              <a:rPr lang="en-US" sz="8000" dirty="0" smtClean="0">
                <a:latin typeface="Agency FB" panose="020B0503020202020204" pitchFamily="34" charset="0"/>
              </a:rPr>
              <a:t>time ?</a:t>
            </a:r>
            <a:endParaRPr lang="en-US" sz="8000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3349" y="4777380"/>
            <a:ext cx="1724025" cy="86142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8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Berlin Sans FB Demi" panose="020E0802020502020306" pitchFamily="34" charset="0"/>
              </a:rPr>
              <a:t>It's so simple</a:t>
            </a:r>
            <a:r>
              <a:rPr lang="en-US" sz="6600" dirty="0" smtClean="0">
                <a:latin typeface="Berlin Sans FB Demi" panose="020E0802020502020306" pitchFamily="34" charset="0"/>
              </a:rPr>
              <a:t>.</a:t>
            </a:r>
            <a:r>
              <a:rPr lang="fa-IR" sz="6600" dirty="0" smtClean="0">
                <a:latin typeface="Berlin Sans FB Demi" panose="020E0802020502020306" pitchFamily="34" charset="0"/>
              </a:rPr>
              <a:t/>
            </a:r>
            <a:br>
              <a:rPr lang="fa-IR" sz="6600" dirty="0" smtClean="0">
                <a:latin typeface="Berlin Sans FB Demi" panose="020E0802020502020306" pitchFamily="34" charset="0"/>
              </a:rPr>
            </a:br>
            <a:r>
              <a:rPr lang="en-US" sz="6600" dirty="0" smtClean="0">
                <a:latin typeface="Berlin Sans FB Demi" panose="020E0802020502020306" pitchFamily="34" charset="0"/>
              </a:rPr>
              <a:t>Just </a:t>
            </a:r>
            <a:r>
              <a:rPr lang="en-US" sz="6600" dirty="0">
                <a:latin typeface="Berlin Sans FB Demi" panose="020E0802020502020306" pitchFamily="34" charset="0"/>
              </a:rPr>
              <a:t>by following a few simple tips we can spend hours of pleasure </a:t>
            </a:r>
            <a:r>
              <a:rPr lang="en-US" sz="6600" dirty="0" smtClean="0">
                <a:latin typeface="Berlin Sans FB Demi" panose="020E0802020502020306" pitchFamily="34" charset="0"/>
              </a:rPr>
              <a:t>without feel any </a:t>
            </a:r>
            <a:r>
              <a:rPr lang="en-US" sz="6600" dirty="0">
                <a:latin typeface="Berlin Sans FB Demi" panose="020E0802020502020306" pitchFamily="34" charset="0"/>
              </a:rPr>
              <a:t>pain</a:t>
            </a:r>
            <a:r>
              <a:rPr lang="en-US" sz="6600" dirty="0" smtClean="0">
                <a:latin typeface="Berlin Sans FB Demi" panose="020E0802020502020306" pitchFamily="34" charset="0"/>
              </a:rPr>
              <a:t>.</a:t>
            </a:r>
            <a:br>
              <a:rPr lang="en-US" sz="6600" dirty="0" smtClean="0">
                <a:latin typeface="Berlin Sans FB Demi" panose="020E0802020502020306" pitchFamily="34" charset="0"/>
              </a:rPr>
            </a:br>
            <a:endParaRPr 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587" y="123376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Sitting correct on the chair.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1714500"/>
            <a:ext cx="9307513" cy="459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43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8" y="452718"/>
            <a:ext cx="6150309" cy="59861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17" y="452718"/>
            <a:ext cx="4991100" cy="59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7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Correct use of mouse and keyboard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4" y="1853248"/>
            <a:ext cx="7639051" cy="4461827"/>
          </a:xfrm>
        </p:spPr>
      </p:pic>
    </p:spTree>
    <p:extLst>
      <p:ext uri="{BB962C8B-B14F-4D97-AF65-F5344CB8AC3E}">
        <p14:creationId xmlns:p14="http://schemas.microsoft.com/office/powerpoint/2010/main" val="42580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3: For each hour computer work is required at least 5 minutes of exercise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4" y="2100263"/>
            <a:ext cx="2527567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65" y="2100263"/>
            <a:ext cx="4762500" cy="2014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60" y="2100263"/>
            <a:ext cx="2509415" cy="4195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66" y="4114800"/>
            <a:ext cx="4762499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3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fontAlgn="ctr"/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dirty="0" smtClean="0"/>
              <a:t>Examples of</a:t>
            </a:r>
            <a:r>
              <a:rPr lang="en-US" sz="4400" dirty="0"/>
              <a:t> best ergonomic seats available in the market.</a:t>
            </a:r>
            <a:br>
              <a:rPr lang="en-US" sz="4400" dirty="0"/>
            </a:br>
            <a:r>
              <a:rPr lang="en-US" sz="4400" dirty="0"/>
              <a:t>And we've got in our country </a:t>
            </a:r>
            <a:r>
              <a:rPr lang="en-US" sz="4400" dirty="0" err="1"/>
              <a:t>DXracer</a:t>
            </a:r>
            <a:r>
              <a:rPr lang="en-US" sz="4400" dirty="0"/>
              <a:t> </a:t>
            </a:r>
            <a:r>
              <a:rPr lang="en-US" sz="4400" dirty="0" smtClean="0"/>
              <a:t>Dealers</a:t>
            </a:r>
            <a:r>
              <a:rPr lang="en-US" sz="4400" dirty="0"/>
              <a:t>.</a:t>
            </a:r>
            <a:br>
              <a:rPr lang="en-US" sz="4400" dirty="0"/>
            </a:br>
            <a:r>
              <a:rPr lang="en-US" sz="4400" dirty="0"/>
              <a:t>The company's name is </a:t>
            </a:r>
            <a:r>
              <a:rPr lang="en-US" sz="4400" dirty="0" err="1" smtClean="0"/>
              <a:t>Takht</a:t>
            </a:r>
            <a:r>
              <a:rPr lang="en-US" sz="4400" dirty="0" smtClean="0"/>
              <a:t>-e-</a:t>
            </a:r>
            <a:r>
              <a:rPr lang="en-US" sz="4400" dirty="0" err="1" smtClean="0"/>
              <a:t>Jamshid</a:t>
            </a:r>
            <a:r>
              <a:rPr lang="en-US" sz="4400" dirty="0" smtClean="0"/>
              <a:t>"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51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6" y="180975"/>
            <a:ext cx="11725274" cy="639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48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68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Agency FB</vt:lpstr>
      <vt:lpstr>Arial</vt:lpstr>
      <vt:lpstr>Berlin Sans FB Demi</vt:lpstr>
      <vt:lpstr>Calibri Light</vt:lpstr>
      <vt:lpstr>Century Gothic</vt:lpstr>
      <vt:lpstr>Freestyle Script</vt:lpstr>
      <vt:lpstr>Times New Roman</vt:lpstr>
      <vt:lpstr>Wingdings 3</vt:lpstr>
      <vt:lpstr>Ion</vt:lpstr>
      <vt:lpstr>In The Name Of God  Ali Sohrabi </vt:lpstr>
      <vt:lpstr>How can we work with the computer without damaging the body for a long time ?</vt:lpstr>
      <vt:lpstr>It's so simple. Just by following a few simple tips we can spend hours of pleasure without feel any pain. </vt:lpstr>
      <vt:lpstr>Step 1: Sitting correct on the chair.</vt:lpstr>
      <vt:lpstr>PowerPoint Presentation</vt:lpstr>
      <vt:lpstr>Step 2: Correct use of mouse and keyboard</vt:lpstr>
      <vt:lpstr>Step 3: For each hour computer work is required at least 5 minutes of exercise</vt:lpstr>
      <vt:lpstr> Examples of best ergonomic seats available in the market. And we've got in our country DXracer Dealers. The company's name is Takht-e-Jamshid" </vt:lpstr>
      <vt:lpstr>PowerPoint Presentation</vt:lpstr>
      <vt:lpstr>PowerPoint Presentation</vt:lpstr>
      <vt:lpstr>               Thanks For Watching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Sohrabi</dc:creator>
  <cp:lastModifiedBy>Ali Sohrabi</cp:lastModifiedBy>
  <cp:revision>12</cp:revision>
  <dcterms:created xsi:type="dcterms:W3CDTF">2016-10-15T14:52:51Z</dcterms:created>
  <dcterms:modified xsi:type="dcterms:W3CDTF">2016-10-15T16:51:34Z</dcterms:modified>
</cp:coreProperties>
</file>