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35" r:id="rId5"/>
    <p:sldId id="436" r:id="rId6"/>
    <p:sldId id="437" r:id="rId7"/>
    <p:sldId id="439" r:id="rId8"/>
    <p:sldId id="440" r:id="rId9"/>
    <p:sldId id="4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13B"/>
    <a:srgbClr val="2C3929"/>
    <a:srgbClr val="FF66FF"/>
    <a:srgbClr val="FF33CC"/>
    <a:srgbClr val="FF99FF"/>
    <a:srgbClr val="00FFFF"/>
    <a:srgbClr val="97BAFF"/>
    <a:srgbClr val="7E9D77"/>
    <a:srgbClr val="FFFF00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 autoAdjust="0"/>
    <p:restoredTop sz="94660"/>
  </p:normalViewPr>
  <p:slideViewPr>
    <p:cSldViewPr snapToGrid="0">
      <p:cViewPr>
        <p:scale>
          <a:sx n="75" d="100"/>
          <a:sy n="75" d="100"/>
        </p:scale>
        <p:origin x="146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04/01/1445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۲۴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تست آزمون فصل سوم </a:t>
            </a: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۲ از ۲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در شکل زیر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a-IR" dirty="0"/>
                  <a:t>. اگر محیط مثلث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fa-IR" dirty="0"/>
                  <a:t> برابر با </a:t>
                </a:r>
                <a14:m>
                  <m:oMath xmlns:m="http://schemas.openxmlformats.org/officeDocument/2006/math">
                    <m:r>
                      <a:rPr lang="fa-IR" i="1">
                        <a:latin typeface="Cambria Math" panose="02040503050406030204" pitchFamily="18" charset="0"/>
                      </a:rPr>
                      <m:t>۱۸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۶</m:t>
                    </m:r>
                    <m:rad>
                      <m:radPr>
                        <m:deg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۳</m:t>
                        </m:r>
                      </m:e>
                    </m:rad>
                  </m:oMath>
                </a14:m>
                <a:r>
                  <a:rPr lang="fa-IR" dirty="0"/>
                  <a:t>  باشد آنگاه محیط مثلث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a-IR" dirty="0"/>
                  <a:t> چقدر است</a:t>
                </a:r>
                <a:r>
                  <a:rPr lang="fa-IR" dirty="0" smtClean="0"/>
                  <a:t>؟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4235" y="3159845"/>
            <a:ext cx="4732961" cy="2966369"/>
            <a:chOff x="210696" y="3297531"/>
            <a:chExt cx="4732961" cy="2966369"/>
          </a:xfrm>
        </p:grpSpPr>
        <p:sp>
          <p:nvSpPr>
            <p:cNvPr id="11" name="Isosceles Triangle 10"/>
            <p:cNvSpPr/>
            <p:nvPr/>
          </p:nvSpPr>
          <p:spPr>
            <a:xfrm>
              <a:off x="792573" y="3714736"/>
              <a:ext cx="2438400" cy="2102069"/>
            </a:xfrm>
            <a:prstGeom prst="triangl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 flipV="1">
              <a:off x="3230973" y="3714737"/>
              <a:ext cx="1219200" cy="210206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2"/>
            </p:cNvCxnSpPr>
            <p:nvPr/>
          </p:nvCxnSpPr>
          <p:spPr>
            <a:xfrm flipV="1">
              <a:off x="792573" y="3685339"/>
              <a:ext cx="3657600" cy="21314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71687" y="3297531"/>
                  <a:ext cx="1043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687" y="3297531"/>
                  <a:ext cx="104325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60234" y="4268163"/>
                  <a:ext cx="4406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234" y="4268163"/>
                  <a:ext cx="44065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10696" y="5787665"/>
                  <a:ext cx="1043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96" y="5787665"/>
                  <a:ext cx="104325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737489" y="5802235"/>
                  <a:ext cx="1043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7489" y="5802235"/>
                  <a:ext cx="104325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405143" y="3431797"/>
                  <a:ext cx="5385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143" y="3431797"/>
                  <a:ext cx="53851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Placeholder 5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9884218" y="3474866"/>
                <a:ext cx="1425125" cy="56866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۱۲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9884218" y="3474866"/>
                <a:ext cx="1425125" cy="568661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10046368" y="4268163"/>
            <a:ext cx="1100826" cy="568661"/>
          </a:xfrm>
        </p:spPr>
        <p:txBody>
          <a:bodyPr/>
          <a:lstStyle/>
          <a:p>
            <a:r>
              <a:rPr lang="fa-IR" dirty="0" smtClean="0"/>
              <a:t>۲۴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46368" y="5841884"/>
            <a:ext cx="1100826" cy="568661"/>
          </a:xfrm>
        </p:spPr>
        <p:txBody>
          <a:bodyPr/>
          <a:lstStyle/>
          <a:p>
            <a:r>
              <a:rPr lang="fa-IR" dirty="0" smtClean="0"/>
              <a:t>۳۶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Placeholder 5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9884218" y="5065699"/>
                <a:ext cx="1425125" cy="56866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9884218" y="5065699"/>
                <a:ext cx="1425125" cy="568661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از برخورد نیمسازهای داخلی متوازی الاضلاع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چهارضلعی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𝑊𝑋𝑌𝑍</m:t>
                    </m:r>
                  </m:oMath>
                </a14:m>
                <a:r>
                  <a:rPr lang="fa-IR" dirty="0" smtClean="0"/>
                  <a:t> بدست آمده است. کدام یک از جملات زیر درست است؟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فقط الف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فقط ب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1800" dirty="0" smtClean="0"/>
              <a:t>هیچکدام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1463140" y="3400980"/>
                <a:ext cx="6997687" cy="1303488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 smtClean="0"/>
                  <a:t>الف)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𝑊𝑋𝑌𝑍</m:t>
                    </m:r>
                  </m:oMath>
                </a14:m>
                <a:r>
                  <a:rPr lang="fa-IR" dirty="0" smtClean="0"/>
                  <a:t> یک مستطیل است.</a:t>
                </a:r>
              </a:p>
              <a:p>
                <a:r>
                  <a:rPr lang="fa-IR" dirty="0" smtClean="0"/>
                  <a:t>ب) هیچگاه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𝑊𝑋𝑌𝑍</m:t>
                    </m:r>
                  </m:oMath>
                </a14:m>
                <a:r>
                  <a:rPr lang="fa-IR" dirty="0" smtClean="0"/>
                  <a:t> متشابه نیستند. </a:t>
                </a:r>
                <a:endParaRPr lang="en-US" dirty="0"/>
              </a:p>
            </p:txBody>
          </p:sp>
        </mc:Choice>
        <mc:Fallback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40" y="3400980"/>
                <a:ext cx="6997687" cy="1303488"/>
              </a:xfrm>
              <a:prstGeom prst="rect">
                <a:avLst/>
              </a:prstGeom>
              <a:blipFill>
                <a:blip r:embed="rId3"/>
                <a:stretch>
                  <a:fillRect r="-1132" b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متوازی الاضلاع است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fa-IR" dirty="0" smtClean="0"/>
                  <a:t> نیمساز هستند.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۹</m:t>
                    </m:r>
                  </m:oMath>
                </a14:m>
                <a:r>
                  <a:rPr lang="fa-IR" dirty="0" smtClean="0"/>
                  <a:t> 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۲۵</m:t>
                    </m:r>
                  </m:oMath>
                </a14:m>
                <a:r>
                  <a:rPr lang="fa-IR" dirty="0" smtClean="0"/>
                  <a:t>  آنگاه اندازهٔ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a-IR" dirty="0" smtClean="0"/>
                  <a:t> چقدر است؟ 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۱۲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۲۴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48637" y="3103922"/>
            <a:ext cx="5371134" cy="2910582"/>
            <a:chOff x="1133000" y="3223674"/>
            <a:chExt cx="4123420" cy="22344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213164" y="4952203"/>
                  <a:ext cx="10432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164" y="4952203"/>
                  <a:ext cx="104325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1133000" y="3223674"/>
              <a:ext cx="3445947" cy="2234454"/>
              <a:chOff x="1133000" y="3223674"/>
              <a:chExt cx="3445947" cy="2234454"/>
            </a:xfrm>
          </p:grpSpPr>
          <p:sp>
            <p:nvSpPr>
              <p:cNvPr id="13" name="Parallelogram 12"/>
              <p:cNvSpPr/>
              <p:nvPr/>
            </p:nvSpPr>
            <p:spPr>
              <a:xfrm flipH="1">
                <a:off x="1513127" y="3606265"/>
                <a:ext cx="3065820" cy="1417095"/>
              </a:xfrm>
              <a:prstGeom prst="parallelogram">
                <a:avLst>
                  <a:gd name="adj" fmla="val 4987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867150" y="3606265"/>
                <a:ext cx="0" cy="1417095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513127" y="3606265"/>
                <a:ext cx="1169105" cy="72682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225900" y="4333088"/>
                <a:ext cx="447636" cy="69951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679866" y="4331655"/>
                <a:ext cx="0" cy="70094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01371" y="4097869"/>
                    <a:ext cx="4406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1371" y="4097869"/>
                    <a:ext cx="44065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00213" y="4996463"/>
                    <a:ext cx="4406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213" y="4996463"/>
                    <a:ext cx="44065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639143" y="4970521"/>
                    <a:ext cx="10432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143" y="4970521"/>
                    <a:ext cx="104325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157445" y="4073771"/>
                    <a:ext cx="10432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445" y="4073771"/>
                    <a:ext cx="1043256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477917" y="3223674"/>
                    <a:ext cx="10432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7917" y="3223674"/>
                    <a:ext cx="1043256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133000" y="3273245"/>
                    <a:ext cx="5385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3000" y="3273245"/>
                    <a:ext cx="538514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179593" y="5012718"/>
                    <a:ext cx="529375" cy="2835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a-I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۹</m:t>
                          </m:r>
                        </m:oMath>
                      </m:oMathPara>
                    </a14:m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593" y="5012718"/>
                    <a:ext cx="529375" cy="28353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/>
              <p:cNvSpPr/>
              <p:nvPr/>
            </p:nvSpPr>
            <p:spPr>
              <a:xfrm>
                <a:off x="3671757" y="4827074"/>
                <a:ext cx="185644" cy="185644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87250" y="4829001"/>
                <a:ext cx="185644" cy="185644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192769" y="4217136"/>
                    <a:ext cx="10432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a-I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۲۵</m:t>
                          </m:r>
                        </m:oMath>
                      </m:oMathPara>
                    </a14:m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769" y="4217136"/>
                    <a:ext cx="104325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384119" y="4976506"/>
                    <a:ext cx="10432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4119" y="4976506"/>
                    <a:ext cx="1043256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071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خط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a-IR" dirty="0" smtClean="0"/>
                  <a:t> در دو نقطهٔ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dirty="0" smtClean="0"/>
                  <a:t> بر دو دایره مماس است.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 smtClean="0"/>
                  <a:t> چند درجه است؟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۴۴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۴۶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۵۲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۵۴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3" y="3308461"/>
            <a:ext cx="4299522" cy="20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717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نقطهٔ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a-IR" dirty="0" smtClean="0"/>
                  <a:t> مرکز دایره است. مقدار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 smtClean="0"/>
                  <a:t> برابر با کدام گزینه است؟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۲۱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۲۷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۳۳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۴۸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58781" y="3352177"/>
            <a:ext cx="2277944" cy="2277944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  <a:endCxn id="11" idx="2"/>
          </p:cNvCxnSpPr>
          <p:nvPr/>
        </p:nvCxnSpPr>
        <p:spPr>
          <a:xfrm flipH="1">
            <a:off x="1358781" y="4491149"/>
            <a:ext cx="22779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2"/>
          </p:cNvCxnSpPr>
          <p:nvPr/>
        </p:nvCxnSpPr>
        <p:spPr>
          <a:xfrm flipH="1">
            <a:off x="1358781" y="3503676"/>
            <a:ext cx="1708270" cy="98747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81175" y="3503676"/>
            <a:ext cx="1285876" cy="10522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781176" y="3608903"/>
            <a:ext cx="962024" cy="19965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6"/>
          </p:cNvCxnSpPr>
          <p:nvPr/>
        </p:nvCxnSpPr>
        <p:spPr>
          <a:xfrm flipV="1">
            <a:off x="2743200" y="4491149"/>
            <a:ext cx="893525" cy="11143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330041" y="4045237"/>
                <a:ext cx="440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41" y="4045237"/>
                <a:ext cx="44065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2445140" y="4438536"/>
            <a:ext cx="105226" cy="1052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422323" y="4915269"/>
                <a:ext cx="785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a-I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۲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fa-I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fa-I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۹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23" y="4915269"/>
                <a:ext cx="78527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157731" y="3499093"/>
                <a:ext cx="785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31" y="3499093"/>
                <a:ext cx="78527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2328224" y="5215145"/>
            <a:ext cx="829952" cy="829952"/>
          </a:xfrm>
          <a:prstGeom prst="arc">
            <a:avLst>
              <a:gd name="adj1" fmla="val 14692418"/>
              <a:gd name="adj2" fmla="val 1826354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2600876" y="3042141"/>
            <a:ext cx="871364" cy="871364"/>
          </a:xfrm>
          <a:prstGeom prst="arc">
            <a:avLst>
              <a:gd name="adj1" fmla="val 8728600"/>
              <a:gd name="adj2" fmla="val 10306594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قسمت ۲۴ / تست آزمون فصل سوم ۲ از ۲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ذوزنقهٔ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زاویه‌های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 smtClean="0"/>
                  <a:t> قائمه‌اند و نیمدایره به قطر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a-IR" dirty="0" smtClean="0"/>
                  <a:t>، ساق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fa-IR" dirty="0" smtClean="0"/>
                  <a:t> را در نقاط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a-IR" dirty="0" smtClean="0"/>
                  <a:t> قطع کرده است.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 smtClean="0"/>
                  <a:t>  حاصلضرب دو قاعدهٔ ذوزنقه چقدر است؟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95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۶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۱۶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۲۱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۲۴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32657" r="8544"/>
          <a:stretch/>
        </p:blipFill>
        <p:spPr>
          <a:xfrm>
            <a:off x="889175" y="3241526"/>
            <a:ext cx="3432175" cy="24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11367</TotalTime>
  <Words>344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373</cp:revision>
  <dcterms:created xsi:type="dcterms:W3CDTF">2023-04-12T10:55:12Z</dcterms:created>
  <dcterms:modified xsi:type="dcterms:W3CDTF">2023-07-21T10:41:31Z</dcterms:modified>
</cp:coreProperties>
</file>