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FDEB51-360A-44AA-9229-D35EABF32D1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B64F00-78C4-46B1-954B-6553DB6971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1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smtClean="0"/>
              <a:t>کاغذ ازچه چیزی تشکیل می شود و چگونه درست می شود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4000" dirty="0" smtClean="0"/>
              <a:t>از چوب درست میشود 1 بریدن درخت 2 حمل الوار به کار خانه3 کندن پوست تنه ی درخت4 تبدیل به تکه های ریز چوب 5 تبدیل چیپس چوب به خمیر و از بین بردن رنگ ان 6 خشک کردن خمیر و تهییه کاغذ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15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dirty="0" smtClean="0"/>
              <a:t>تصویرهای روی دیوار غاروروی سنگ و روی چرم چه چیزی را نشان میدهد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روش های ثبت نگهداری اطلاعت مربوت به نیاکان مارا نشان میدهد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09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Autofit/>
          </a:bodyPr>
          <a:lstStyle/>
          <a:p>
            <a:r>
              <a:rPr lang="fa-IR" sz="2800" dirty="0" smtClean="0"/>
              <a:t>ب</a:t>
            </a:r>
            <a:r>
              <a:rPr lang="fa-IR" sz="4800" dirty="0" smtClean="0"/>
              <a:t>ا گذشت زمان چه تغییر بر روی کره ی زمین انجام شد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5400" dirty="0" smtClean="0"/>
              <a:t>باگذشت زمان جمعیت کره ی زمین افزایش می یابد پیداکردن در نتیجه </a:t>
            </a:r>
            <a:r>
              <a:rPr lang="fa-IR" sz="4400" dirty="0" smtClean="0"/>
              <a:t>اطلا عات آثار علمی فرهنگی  اجتماعی زیاد تولید شد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74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8000" dirty="0" smtClean="0"/>
              <a:t>کاری از مبینا شاکری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5400" dirty="0" smtClean="0"/>
              <a:t>با تشکر از پرشنگ عبداللهی</a:t>
            </a:r>
          </a:p>
          <a:p>
            <a:endParaRPr lang="fa-IR" sz="5400" dirty="0"/>
          </a:p>
          <a:p>
            <a:r>
              <a:rPr lang="fa-IR" sz="11500" dirty="0" smtClean="0"/>
              <a:t>لذت ببری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2263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milad\Desktop\30092010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6891338" cy="62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8000" dirty="0" smtClean="0"/>
              <a:t>علوم درس دوم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400800" cy="685800"/>
          </a:xfrm>
        </p:spPr>
        <p:txBody>
          <a:bodyPr>
            <a:noAutofit/>
          </a:bodyPr>
          <a:lstStyle/>
          <a:p>
            <a:r>
              <a:rPr lang="fa-IR" sz="2800" dirty="0" smtClean="0"/>
              <a:t>ن</a:t>
            </a:r>
            <a:r>
              <a:rPr lang="fa-IR" sz="3200" dirty="0" smtClean="0"/>
              <a:t>یاکان اجماومردم </a:t>
            </a:r>
            <a:r>
              <a:rPr lang="fa-IR" sz="3200" dirty="0"/>
              <a:t>گذشته آثارعلمی وفرهنگی هنری </a:t>
            </a:r>
            <a:r>
              <a:rPr lang="fa-IR" sz="3200" dirty="0" smtClean="0"/>
              <a:t>تماحی خودشان رارویمینوشتندنقاشی میکردند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dirty="0" smtClean="0"/>
              <a:t>برروی دیوار غار .  روی چوب . روی چرم . روی سنگ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911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/>
              <a:t>برخی از روش های ثبت نگهداری .....مربوط به ....ما را نشان میدهد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اطلاعات . نیاکان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07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smtClean="0"/>
              <a:t>با گذشت زمان جمعیت .....افزایش پیداکرده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6000" dirty="0" smtClean="0"/>
              <a:t>کره ی زمین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684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/>
              <a:t>اطلاعات علمی .....فرهنگی و اجتماعی زیاد تولید شد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آثار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32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800" dirty="0" smtClean="0"/>
              <a:t>نیاکان ما برای نوشتن و نقاشی کردن روی چه چیزی می نوشتند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روی دیوار غار .روی سنگ . روی چوب. روی چرم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58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Autofit/>
          </a:bodyPr>
          <a:lstStyle/>
          <a:p>
            <a:r>
              <a:rPr lang="fa-IR" sz="3600" dirty="0" smtClean="0"/>
              <a:t>سوگند به قلم آنچه و آن چه می نویسد یعنی چه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یعنی سوگند به قلم که علم ودانش رابه ما می یاموزد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65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چه چیز هایی در طبیعت یافت می شود ؟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سنگ .پشم. پوست. چوب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69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246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PowerPoint Presentation</vt:lpstr>
      <vt:lpstr>علوم درس دوم </vt:lpstr>
      <vt:lpstr>نیاکان اجماومردم گذشته آثارعلمی وفرهنگی هنری تماحی خودشان رارویمینوشتندنقاشی میکردند</vt:lpstr>
      <vt:lpstr>برخی از روش های ثبت نگهداری .....مربوط به ....ما را نشان میدهد</vt:lpstr>
      <vt:lpstr>با گذشت زمان جمعیت .....افزایش پیداکرده</vt:lpstr>
      <vt:lpstr>اطلاعات علمی .....فرهنگی و اجتماعی زیاد تولید شد</vt:lpstr>
      <vt:lpstr>نیاکان ما برای نوشتن و نقاشی کردن روی چه چیزی می نوشتند</vt:lpstr>
      <vt:lpstr>سوگند به قلم آنچه و آن چه می نویسد یعنی چه</vt:lpstr>
      <vt:lpstr>چه چیز هایی در طبیعت یافت می شود ؟</vt:lpstr>
      <vt:lpstr>کاغذ ازچه چیزی تشکیل می شود و چگونه درست می شود</vt:lpstr>
      <vt:lpstr>تصویرهای روی دیوار غاروروی سنگ و روی چرم چه چیزی را نشان میدهد</vt:lpstr>
      <vt:lpstr>با گذشت زمان چه تغییر بر روی کره ی زمین انجام شد</vt:lpstr>
      <vt:lpstr>کاری از مبینا شاکری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milad</dc:creator>
  <cp:lastModifiedBy>Medya</cp:lastModifiedBy>
  <cp:revision>8</cp:revision>
  <dcterms:created xsi:type="dcterms:W3CDTF">2014-10-28T11:21:43Z</dcterms:created>
  <dcterms:modified xsi:type="dcterms:W3CDTF">2014-11-01T18:30:14Z</dcterms:modified>
</cp:coreProperties>
</file>