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7" r:id="rId2"/>
    <p:sldId id="25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68" r:id="rId26"/>
    <p:sldId id="299" r:id="rId27"/>
    <p:sldId id="269" r:id="rId28"/>
    <p:sldId id="300" r:id="rId29"/>
    <p:sldId id="301" r:id="rId30"/>
    <p:sldId id="272" r:id="rId31"/>
    <p:sldId id="273" r:id="rId32"/>
    <p:sldId id="274" r:id="rId33"/>
    <p:sldId id="275" r:id="rId34"/>
    <p:sldId id="276" r:id="rId35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4" d="100"/>
          <a:sy n="64" d="100"/>
        </p:scale>
        <p:origin x="-12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6سال ابتدایی6سال متوسطه</c:v>
                </c:pt>
                <c:pt idx="1">
                  <c:v>8سال ابتدایی 4سال متوسطه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a-I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F1B03E-9843-46CF-8353-E833CBFD3A7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9A4BA6CE-71A3-4D69-B17A-ED961B45EC5E}">
      <dgm:prSet phldrT="[Text]" custT="1"/>
      <dgm:spPr>
        <a:solidFill>
          <a:srgbClr val="FFFF00"/>
        </a:solidFill>
      </dgm:spPr>
      <dgm:t>
        <a:bodyPr/>
        <a:lstStyle/>
        <a:p>
          <a:pPr rtl="1"/>
          <a:r>
            <a:rPr lang="fa-IR" sz="3200" dirty="0" smtClean="0">
              <a:solidFill>
                <a:schemeClr val="tx1"/>
              </a:solidFill>
            </a:rPr>
            <a:t>دوره اول را</a:t>
          </a:r>
          <a:r>
            <a:rPr lang="en-US" sz="3200" dirty="0" smtClean="0">
              <a:solidFill>
                <a:schemeClr val="tx1"/>
              </a:solidFill>
            </a:rPr>
            <a:t>junior high school</a:t>
          </a:r>
          <a:endParaRPr lang="fa-IR" sz="3200" dirty="0">
            <a:solidFill>
              <a:schemeClr val="tx1"/>
            </a:solidFill>
          </a:endParaRPr>
        </a:p>
      </dgm:t>
    </dgm:pt>
    <dgm:pt modelId="{70D0110C-74B3-4586-BDD9-D18EBE00C079}" type="parTrans" cxnId="{4343D3FE-699B-4359-90AF-D08018E0005F}">
      <dgm:prSet/>
      <dgm:spPr/>
      <dgm:t>
        <a:bodyPr/>
        <a:lstStyle/>
        <a:p>
          <a:pPr rtl="1"/>
          <a:endParaRPr lang="fa-IR"/>
        </a:p>
      </dgm:t>
    </dgm:pt>
    <dgm:pt modelId="{DC44F4F7-548B-418F-A58C-D548462B4C98}" type="sibTrans" cxnId="{4343D3FE-699B-4359-90AF-D08018E0005F}">
      <dgm:prSet/>
      <dgm:spPr/>
      <dgm:t>
        <a:bodyPr/>
        <a:lstStyle/>
        <a:p>
          <a:pPr rtl="1"/>
          <a:endParaRPr lang="fa-IR"/>
        </a:p>
      </dgm:t>
    </dgm:pt>
    <dgm:pt modelId="{3C853F68-93BB-430D-82AC-7DBBA3A5B6C2}">
      <dgm:prSet phldrT="[Text]" custT="1"/>
      <dgm:spPr>
        <a:solidFill>
          <a:srgbClr val="FFFF00"/>
        </a:solidFill>
      </dgm:spPr>
      <dgm:t>
        <a:bodyPr/>
        <a:lstStyle/>
        <a:p>
          <a:pPr rtl="1"/>
          <a:r>
            <a:rPr lang="fa-IR" sz="3200" dirty="0" smtClean="0"/>
            <a:t>دوره دوم را </a:t>
          </a:r>
          <a:r>
            <a:rPr lang="en-US" sz="3200" dirty="0" smtClean="0"/>
            <a:t>senior high school</a:t>
          </a:r>
          <a:endParaRPr lang="fa-IR" sz="3200" dirty="0"/>
        </a:p>
      </dgm:t>
    </dgm:pt>
    <dgm:pt modelId="{625235D8-39D1-4137-ADDF-AA711AACC493}" type="parTrans" cxnId="{F2C88919-1FE0-41E3-8993-2802C788714A}">
      <dgm:prSet/>
      <dgm:spPr/>
      <dgm:t>
        <a:bodyPr/>
        <a:lstStyle/>
        <a:p>
          <a:pPr rtl="1"/>
          <a:endParaRPr lang="fa-IR"/>
        </a:p>
      </dgm:t>
    </dgm:pt>
    <dgm:pt modelId="{36446F7F-5B8D-4C52-A79D-363B3C2FD667}" type="sibTrans" cxnId="{F2C88919-1FE0-41E3-8993-2802C788714A}">
      <dgm:prSet/>
      <dgm:spPr/>
      <dgm:t>
        <a:bodyPr/>
        <a:lstStyle/>
        <a:p>
          <a:pPr rtl="1"/>
          <a:endParaRPr lang="fa-IR"/>
        </a:p>
      </dgm:t>
    </dgm:pt>
    <dgm:pt modelId="{8C5664F5-12BC-4E86-9C6F-4A412595D4B1}" type="pres">
      <dgm:prSet presAssocID="{D6F1B03E-9843-46CF-8353-E833CBFD3A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9F071845-A830-4F76-BE85-F95317BC28E6}" type="pres">
      <dgm:prSet presAssocID="{9A4BA6CE-71A3-4D69-B17A-ED961B45EC5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91EBAAD-CA5E-4F0A-891F-A39C9B8A4D0D}" type="pres">
      <dgm:prSet presAssocID="{9A4BA6CE-71A3-4D69-B17A-ED961B45EC5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09C1D013-5E46-4E67-B3B0-E16D68DB7C83}" type="presOf" srcId="{3C853F68-93BB-430D-82AC-7DBBA3A5B6C2}" destId="{891EBAAD-CA5E-4F0A-891F-A39C9B8A4D0D}" srcOrd="0" destOrd="0" presId="urn:microsoft.com/office/officeart/2005/8/layout/vList2"/>
    <dgm:cxn modelId="{E0FB3E53-1BF5-43AB-B9A1-AF590AC2C6F9}" type="presOf" srcId="{D6F1B03E-9843-46CF-8353-E833CBFD3A7C}" destId="{8C5664F5-12BC-4E86-9C6F-4A412595D4B1}" srcOrd="0" destOrd="0" presId="urn:microsoft.com/office/officeart/2005/8/layout/vList2"/>
    <dgm:cxn modelId="{801397DD-F2D9-4276-83FB-4BC50C1CCEAF}" type="presOf" srcId="{9A4BA6CE-71A3-4D69-B17A-ED961B45EC5E}" destId="{9F071845-A830-4F76-BE85-F95317BC28E6}" srcOrd="0" destOrd="0" presId="urn:microsoft.com/office/officeart/2005/8/layout/vList2"/>
    <dgm:cxn modelId="{4343D3FE-699B-4359-90AF-D08018E0005F}" srcId="{D6F1B03E-9843-46CF-8353-E833CBFD3A7C}" destId="{9A4BA6CE-71A3-4D69-B17A-ED961B45EC5E}" srcOrd="0" destOrd="0" parTransId="{70D0110C-74B3-4586-BDD9-D18EBE00C079}" sibTransId="{DC44F4F7-548B-418F-A58C-D548462B4C98}"/>
    <dgm:cxn modelId="{F2C88919-1FE0-41E3-8993-2802C788714A}" srcId="{9A4BA6CE-71A3-4D69-B17A-ED961B45EC5E}" destId="{3C853F68-93BB-430D-82AC-7DBBA3A5B6C2}" srcOrd="0" destOrd="0" parTransId="{625235D8-39D1-4137-ADDF-AA711AACC493}" sibTransId="{36446F7F-5B8D-4C52-A79D-363B3C2FD667}"/>
    <dgm:cxn modelId="{0DEE1E9B-93BA-467B-9ACA-D529472E4F08}" type="presParOf" srcId="{8C5664F5-12BC-4E86-9C6F-4A412595D4B1}" destId="{9F071845-A830-4F76-BE85-F95317BC28E6}" srcOrd="0" destOrd="0" presId="urn:microsoft.com/office/officeart/2005/8/layout/vList2"/>
    <dgm:cxn modelId="{7C318931-3B1E-40E9-AC5D-ED94C22597BA}" type="presParOf" srcId="{8C5664F5-12BC-4E86-9C6F-4A412595D4B1}" destId="{891EBAAD-CA5E-4F0A-891F-A39C9B8A4D0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E3C4C3-9DEF-430A-9F42-D4AEB7BBD2D3}" type="doc">
      <dgm:prSet loTypeId="urn:microsoft.com/office/officeart/2008/layout/RadialCluster" loCatId="cycle" qsTypeId="urn:microsoft.com/office/officeart/2005/8/quickstyle/3d9" qsCatId="3D" csTypeId="urn:microsoft.com/office/officeart/2005/8/colors/accent1_2" csCatId="accent1" phldr="1"/>
      <dgm:spPr>
        <a:scene3d>
          <a:camera prst="perspectiveFront"/>
          <a:lightRig rig="soft" dir="t"/>
          <a:backdrop>
            <a:anchor x="0" y="0" z="-210000"/>
            <a:norm dx="0" dy="0" dz="914400"/>
            <a:up dx="0" dy="914400" dz="0"/>
          </a:backdrop>
        </a:scene3d>
      </dgm:spPr>
      <dgm:t>
        <a:bodyPr/>
        <a:lstStyle/>
        <a:p>
          <a:pPr rtl="1"/>
          <a:endParaRPr lang="fa-IR"/>
        </a:p>
      </dgm:t>
    </dgm:pt>
    <dgm:pt modelId="{834B5669-18E5-44DD-94A4-9F9F15176EDA}">
      <dgm:prSet phldrT="[Text]"/>
      <dgm:spPr/>
      <dgm:t>
        <a:bodyPr/>
        <a:lstStyle/>
        <a:p>
          <a:pPr rtl="1"/>
          <a:r>
            <a:rPr lang="fa-IR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پذیرش و ورود به رشته بر اساس</a:t>
          </a:r>
          <a:endParaRPr lang="fa-IR" b="1" cap="none" spc="0" dirty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65A62821-3EFF-48EA-AE9B-E4E287B1AA2B}" type="parTrans" cxnId="{92DA93A8-1DF4-426A-B117-DA2D660C5D07}">
      <dgm:prSet/>
      <dgm:spPr/>
      <dgm:t>
        <a:bodyPr/>
        <a:lstStyle/>
        <a:p>
          <a:pPr rtl="1"/>
          <a:endParaRPr lang="fa-IR" b="1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36024285-EE8A-41C0-A6B5-41D1F7C01DC5}" type="sibTrans" cxnId="{92DA93A8-1DF4-426A-B117-DA2D660C5D07}">
      <dgm:prSet/>
      <dgm:spPr/>
      <dgm:t>
        <a:bodyPr/>
        <a:lstStyle/>
        <a:p>
          <a:pPr rtl="1"/>
          <a:endParaRPr lang="fa-IR" b="1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40ED23CC-20AC-4818-9D5F-E5444B364DC6}">
      <dgm:prSet phldrT="[Text]"/>
      <dgm:spPr/>
      <dgm:t>
        <a:bodyPr/>
        <a:lstStyle/>
        <a:p>
          <a:pPr rtl="1"/>
          <a:r>
            <a:rPr lang="fa-IR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نمرات درسی</a:t>
          </a:r>
          <a:endParaRPr lang="fa-IR" b="1" cap="none" spc="0" dirty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2EE44D6F-8089-4634-81CB-E388895AEEB8}" type="parTrans" cxnId="{E37B4642-1645-4278-8CA5-9BB4734246DF}">
      <dgm:prSet/>
      <dgm:spPr/>
      <dgm:t>
        <a:bodyPr/>
        <a:lstStyle/>
        <a:p>
          <a:pPr rtl="1"/>
          <a:endParaRPr lang="fa-IR" b="1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B21F49A0-0D58-412B-A30B-6E220735102E}" type="sibTrans" cxnId="{E37B4642-1645-4278-8CA5-9BB4734246DF}">
      <dgm:prSet/>
      <dgm:spPr/>
      <dgm:t>
        <a:bodyPr/>
        <a:lstStyle/>
        <a:p>
          <a:pPr rtl="1"/>
          <a:endParaRPr lang="fa-IR" b="1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15CF1997-376E-4CF7-B9E7-1DDBB5A1CB99}">
      <dgm:prSet phldrT="[Text]"/>
      <dgm:spPr/>
      <dgm:t>
        <a:bodyPr/>
        <a:lstStyle/>
        <a:p>
          <a:pPr rtl="1"/>
          <a:r>
            <a:rPr lang="fa-IR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حرکات و حالات شخصی</a:t>
          </a:r>
          <a:endParaRPr lang="fa-IR" b="1" cap="none" spc="0" dirty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76F4592D-631C-4B13-86AC-4C2CC2BB7015}" type="parTrans" cxnId="{E2A98B16-B90D-4AE2-A14E-0B79AAAF1426}">
      <dgm:prSet/>
      <dgm:spPr/>
      <dgm:t>
        <a:bodyPr/>
        <a:lstStyle/>
        <a:p>
          <a:pPr rtl="1"/>
          <a:endParaRPr lang="fa-IR" b="1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0900052D-844F-4348-84E2-5008D2F0F89A}" type="sibTrans" cxnId="{E2A98B16-B90D-4AE2-A14E-0B79AAAF1426}">
      <dgm:prSet/>
      <dgm:spPr/>
      <dgm:t>
        <a:bodyPr/>
        <a:lstStyle/>
        <a:p>
          <a:pPr rtl="1"/>
          <a:endParaRPr lang="fa-IR" b="1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7CFB7BBB-EF87-472A-BFB6-C3FDAEA7AA81}">
      <dgm:prSet phldrT="[Text]"/>
      <dgm:spPr/>
      <dgm:t>
        <a:bodyPr/>
        <a:lstStyle/>
        <a:p>
          <a:pPr rtl="1"/>
          <a:r>
            <a:rPr lang="fa-IR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مصاحبه حضوری</a:t>
          </a:r>
          <a:endParaRPr lang="fa-IR" b="1" cap="none" spc="0" dirty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29DB92A3-7487-44C0-AA7A-E3A0B7D1A0C0}" type="parTrans" cxnId="{D72313E8-08DD-4F99-AD4F-CDF3B4A4D9D8}">
      <dgm:prSet/>
      <dgm:spPr/>
      <dgm:t>
        <a:bodyPr/>
        <a:lstStyle/>
        <a:p>
          <a:pPr rtl="1"/>
          <a:endParaRPr lang="fa-IR" b="1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CBFC2B59-472C-4650-ABEF-A065AA74C308}" type="sibTrans" cxnId="{D72313E8-08DD-4F99-AD4F-CDF3B4A4D9D8}">
      <dgm:prSet/>
      <dgm:spPr/>
      <dgm:t>
        <a:bodyPr/>
        <a:lstStyle/>
        <a:p>
          <a:pPr rtl="1"/>
          <a:endParaRPr lang="fa-IR" b="1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48676F2A-439F-4E76-B1AF-CC864D767A23}" type="pres">
      <dgm:prSet presAssocID="{56E3C4C3-9DEF-430A-9F42-D4AEB7BBD2D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pPr rtl="1"/>
          <a:endParaRPr lang="fa-IR"/>
        </a:p>
      </dgm:t>
    </dgm:pt>
    <dgm:pt modelId="{DCAD0CB1-A13C-43BD-8A88-5756D2D0E0E3}" type="pres">
      <dgm:prSet presAssocID="{834B5669-18E5-44DD-94A4-9F9F15176EDA}" presName="singleCycle" presStyleCnt="0"/>
      <dgm:spPr/>
      <dgm:t>
        <a:bodyPr/>
        <a:lstStyle/>
        <a:p>
          <a:pPr rtl="1"/>
          <a:endParaRPr lang="fa-IR"/>
        </a:p>
      </dgm:t>
    </dgm:pt>
    <dgm:pt modelId="{9CB56BC2-E63D-46D9-B97B-CC3C90F07979}" type="pres">
      <dgm:prSet presAssocID="{834B5669-18E5-44DD-94A4-9F9F15176EDA}" presName="singleCenter" presStyleLbl="node1" presStyleIdx="0" presStyleCnt="4" custLinFactNeighborX="895" custLinFactNeighborY="-73">
        <dgm:presLayoutVars>
          <dgm:chMax val="7"/>
          <dgm:chPref val="7"/>
        </dgm:presLayoutVars>
      </dgm:prSet>
      <dgm:spPr/>
      <dgm:t>
        <a:bodyPr/>
        <a:lstStyle/>
        <a:p>
          <a:pPr rtl="1"/>
          <a:endParaRPr lang="fa-IR"/>
        </a:p>
      </dgm:t>
    </dgm:pt>
    <dgm:pt modelId="{AE938976-928D-49A2-A8F3-FB7E54BB0414}" type="pres">
      <dgm:prSet presAssocID="{2EE44D6F-8089-4634-81CB-E388895AEEB8}" presName="Name56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D7DAA47B-2753-4168-BB7C-0EE14467BACC}" type="pres">
      <dgm:prSet presAssocID="{40ED23CC-20AC-4818-9D5F-E5444B364DC6}" presName="text0" presStyleLbl="node1" presStyleIdx="1" presStyleCnt="4" custRadScaleRad="68839" custRadScaleInc="183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8AF1356-A60F-46E5-B029-B532732C70E9}" type="pres">
      <dgm:prSet presAssocID="{76F4592D-631C-4B13-86AC-4C2CC2BB7015}" presName="Name56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A79218D8-E4EE-4DF1-90FD-9E8F83247B8A}" type="pres">
      <dgm:prSet presAssocID="{15CF1997-376E-4CF7-B9E7-1DDBB5A1CB99}" presName="text0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1F0639C-4737-4E6D-811B-C27FDF47B845}" type="pres">
      <dgm:prSet presAssocID="{29DB92A3-7487-44C0-AA7A-E3A0B7D1A0C0}" presName="Name56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4A77DAAD-2F80-4F8B-B7AE-43AE74678BFC}" type="pres">
      <dgm:prSet presAssocID="{7CFB7BBB-EF87-472A-BFB6-C3FDAEA7AA81}" presName="text0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36935134-CC18-4828-BC81-CFD9C9559094}" type="presOf" srcId="{15CF1997-376E-4CF7-B9E7-1DDBB5A1CB99}" destId="{A79218D8-E4EE-4DF1-90FD-9E8F83247B8A}" srcOrd="0" destOrd="0" presId="urn:microsoft.com/office/officeart/2008/layout/RadialCluster"/>
    <dgm:cxn modelId="{92DA93A8-1DF4-426A-B117-DA2D660C5D07}" srcId="{56E3C4C3-9DEF-430A-9F42-D4AEB7BBD2D3}" destId="{834B5669-18E5-44DD-94A4-9F9F15176EDA}" srcOrd="0" destOrd="0" parTransId="{65A62821-3EFF-48EA-AE9B-E4E287B1AA2B}" sibTransId="{36024285-EE8A-41C0-A6B5-41D1F7C01DC5}"/>
    <dgm:cxn modelId="{505AABC8-0DF8-4CC1-A91D-1DF6A7F18641}" type="presOf" srcId="{2EE44D6F-8089-4634-81CB-E388895AEEB8}" destId="{AE938976-928D-49A2-A8F3-FB7E54BB0414}" srcOrd="0" destOrd="0" presId="urn:microsoft.com/office/officeart/2008/layout/RadialCluster"/>
    <dgm:cxn modelId="{14DDA050-678E-45ED-ADD4-ED8BC81F5B98}" type="presOf" srcId="{29DB92A3-7487-44C0-AA7A-E3A0B7D1A0C0}" destId="{31F0639C-4737-4E6D-811B-C27FDF47B845}" srcOrd="0" destOrd="0" presId="urn:microsoft.com/office/officeart/2008/layout/RadialCluster"/>
    <dgm:cxn modelId="{C9EB6090-56B1-4714-82C3-1597538F9F85}" type="presOf" srcId="{7CFB7BBB-EF87-472A-BFB6-C3FDAEA7AA81}" destId="{4A77DAAD-2F80-4F8B-B7AE-43AE74678BFC}" srcOrd="0" destOrd="0" presId="urn:microsoft.com/office/officeart/2008/layout/RadialCluster"/>
    <dgm:cxn modelId="{E37B4642-1645-4278-8CA5-9BB4734246DF}" srcId="{834B5669-18E5-44DD-94A4-9F9F15176EDA}" destId="{40ED23CC-20AC-4818-9D5F-E5444B364DC6}" srcOrd="0" destOrd="0" parTransId="{2EE44D6F-8089-4634-81CB-E388895AEEB8}" sibTransId="{B21F49A0-0D58-412B-A30B-6E220735102E}"/>
    <dgm:cxn modelId="{942AA67A-B6D4-4B3A-86D4-221AFF029CF8}" type="presOf" srcId="{56E3C4C3-9DEF-430A-9F42-D4AEB7BBD2D3}" destId="{48676F2A-439F-4E76-B1AF-CC864D767A23}" srcOrd="0" destOrd="0" presId="urn:microsoft.com/office/officeart/2008/layout/RadialCluster"/>
    <dgm:cxn modelId="{8F6543D0-F5BF-4656-A0AB-9A8AC9A41BC1}" type="presOf" srcId="{40ED23CC-20AC-4818-9D5F-E5444B364DC6}" destId="{D7DAA47B-2753-4168-BB7C-0EE14467BACC}" srcOrd="0" destOrd="0" presId="urn:microsoft.com/office/officeart/2008/layout/RadialCluster"/>
    <dgm:cxn modelId="{39CC4896-8C94-4397-85BE-FE09814EA4FD}" type="presOf" srcId="{76F4592D-631C-4B13-86AC-4C2CC2BB7015}" destId="{68AF1356-A60F-46E5-B029-B532732C70E9}" srcOrd="0" destOrd="0" presId="urn:microsoft.com/office/officeart/2008/layout/RadialCluster"/>
    <dgm:cxn modelId="{E2A98B16-B90D-4AE2-A14E-0B79AAAF1426}" srcId="{834B5669-18E5-44DD-94A4-9F9F15176EDA}" destId="{15CF1997-376E-4CF7-B9E7-1DDBB5A1CB99}" srcOrd="1" destOrd="0" parTransId="{76F4592D-631C-4B13-86AC-4C2CC2BB7015}" sibTransId="{0900052D-844F-4348-84E2-5008D2F0F89A}"/>
    <dgm:cxn modelId="{D72313E8-08DD-4F99-AD4F-CDF3B4A4D9D8}" srcId="{834B5669-18E5-44DD-94A4-9F9F15176EDA}" destId="{7CFB7BBB-EF87-472A-BFB6-C3FDAEA7AA81}" srcOrd="2" destOrd="0" parTransId="{29DB92A3-7487-44C0-AA7A-E3A0B7D1A0C0}" sibTransId="{CBFC2B59-472C-4650-ABEF-A065AA74C308}"/>
    <dgm:cxn modelId="{098B6083-5A20-418F-A2D0-F678E49FBBAE}" type="presOf" srcId="{834B5669-18E5-44DD-94A4-9F9F15176EDA}" destId="{9CB56BC2-E63D-46D9-B97B-CC3C90F07979}" srcOrd="0" destOrd="0" presId="urn:microsoft.com/office/officeart/2008/layout/RadialCluster"/>
    <dgm:cxn modelId="{46B27FC1-9BDB-4B72-B06E-CF13396E8B55}" type="presParOf" srcId="{48676F2A-439F-4E76-B1AF-CC864D767A23}" destId="{DCAD0CB1-A13C-43BD-8A88-5756D2D0E0E3}" srcOrd="0" destOrd="0" presId="urn:microsoft.com/office/officeart/2008/layout/RadialCluster"/>
    <dgm:cxn modelId="{5A464F23-0B08-465A-883A-E00537A91A1C}" type="presParOf" srcId="{DCAD0CB1-A13C-43BD-8A88-5756D2D0E0E3}" destId="{9CB56BC2-E63D-46D9-B97B-CC3C90F07979}" srcOrd="0" destOrd="0" presId="urn:microsoft.com/office/officeart/2008/layout/RadialCluster"/>
    <dgm:cxn modelId="{16590EAF-8CA8-4F37-BDAD-D2626D176DD0}" type="presParOf" srcId="{DCAD0CB1-A13C-43BD-8A88-5756D2D0E0E3}" destId="{AE938976-928D-49A2-A8F3-FB7E54BB0414}" srcOrd="1" destOrd="0" presId="urn:microsoft.com/office/officeart/2008/layout/RadialCluster"/>
    <dgm:cxn modelId="{6C093A59-6238-4B9E-ACCA-BCC075BA1ABC}" type="presParOf" srcId="{DCAD0CB1-A13C-43BD-8A88-5756D2D0E0E3}" destId="{D7DAA47B-2753-4168-BB7C-0EE14467BACC}" srcOrd="2" destOrd="0" presId="urn:microsoft.com/office/officeart/2008/layout/RadialCluster"/>
    <dgm:cxn modelId="{6A4040BB-250A-4B2C-86AC-ED2C139CF13C}" type="presParOf" srcId="{DCAD0CB1-A13C-43BD-8A88-5756D2D0E0E3}" destId="{68AF1356-A60F-46E5-B029-B532732C70E9}" srcOrd="3" destOrd="0" presId="urn:microsoft.com/office/officeart/2008/layout/RadialCluster"/>
    <dgm:cxn modelId="{ED5C2F85-C3CA-44E9-8911-DBC83F8A6247}" type="presParOf" srcId="{DCAD0CB1-A13C-43BD-8A88-5756D2D0E0E3}" destId="{A79218D8-E4EE-4DF1-90FD-9E8F83247B8A}" srcOrd="4" destOrd="0" presId="urn:microsoft.com/office/officeart/2008/layout/RadialCluster"/>
    <dgm:cxn modelId="{9BFC0840-0386-42F1-928B-12B543772970}" type="presParOf" srcId="{DCAD0CB1-A13C-43BD-8A88-5756D2D0E0E3}" destId="{31F0639C-4737-4E6D-811B-C27FDF47B845}" srcOrd="5" destOrd="0" presId="urn:microsoft.com/office/officeart/2008/layout/RadialCluster"/>
    <dgm:cxn modelId="{A40D3F34-DE34-40E8-8E83-D686E27841CC}" type="presParOf" srcId="{DCAD0CB1-A13C-43BD-8A88-5756D2D0E0E3}" destId="{4A77DAAD-2F80-4F8B-B7AE-43AE74678BFC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157523-BAC4-4268-AB72-816B47513FFC}" type="doc">
      <dgm:prSet loTypeId="urn:microsoft.com/office/officeart/2005/8/layout/hierarchy4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0397E463-3B47-4EC9-BEC6-3AE8489DF86B}">
      <dgm:prSet phldrT="[Text]"/>
      <dgm:spPr/>
      <dgm:t>
        <a:bodyPr/>
        <a:lstStyle/>
        <a:p>
          <a:pPr rtl="1"/>
          <a:r>
            <a:rPr lang="fa-IR" dirty="0" smtClean="0"/>
            <a:t>مطالب آموزشی</a:t>
          </a:r>
          <a:endParaRPr lang="fa-IR" dirty="0"/>
        </a:p>
      </dgm:t>
    </dgm:pt>
    <dgm:pt modelId="{C6C34066-D970-4B7D-A260-BDC06FD3AD35}" type="parTrans" cxnId="{AFA81559-9F3B-4F78-A996-96E0016D6735}">
      <dgm:prSet/>
      <dgm:spPr/>
      <dgm:t>
        <a:bodyPr/>
        <a:lstStyle/>
        <a:p>
          <a:pPr rtl="1"/>
          <a:endParaRPr lang="fa-IR"/>
        </a:p>
      </dgm:t>
    </dgm:pt>
    <dgm:pt modelId="{B81E9ECD-30CC-424F-A8D5-2C3E16601656}" type="sibTrans" cxnId="{AFA81559-9F3B-4F78-A996-96E0016D6735}">
      <dgm:prSet/>
      <dgm:spPr/>
      <dgm:t>
        <a:bodyPr/>
        <a:lstStyle/>
        <a:p>
          <a:pPr rtl="1"/>
          <a:endParaRPr lang="fa-IR"/>
        </a:p>
      </dgm:t>
    </dgm:pt>
    <dgm:pt modelId="{9C14734C-575B-4DF8-869C-177A0B3E1D34}">
      <dgm:prSet phldrT="[Text]"/>
      <dgm:spPr/>
      <dgm:t>
        <a:bodyPr/>
        <a:lstStyle/>
        <a:p>
          <a:pPr rtl="1"/>
          <a:r>
            <a:rPr lang="fa-IR" dirty="0" smtClean="0"/>
            <a:t>عملی</a:t>
          </a:r>
          <a:endParaRPr lang="fa-IR" dirty="0"/>
        </a:p>
      </dgm:t>
    </dgm:pt>
    <dgm:pt modelId="{3B063C71-A4A8-418C-8A69-0C56D7DB8A79}" type="parTrans" cxnId="{C45D2487-2C8C-448D-9711-9744EE87E464}">
      <dgm:prSet/>
      <dgm:spPr/>
      <dgm:t>
        <a:bodyPr/>
        <a:lstStyle/>
        <a:p>
          <a:pPr rtl="1"/>
          <a:endParaRPr lang="fa-IR"/>
        </a:p>
      </dgm:t>
    </dgm:pt>
    <dgm:pt modelId="{4933C332-F397-4CF0-9E01-7B5D6359CDA1}" type="sibTrans" cxnId="{C45D2487-2C8C-448D-9711-9744EE87E464}">
      <dgm:prSet/>
      <dgm:spPr/>
      <dgm:t>
        <a:bodyPr/>
        <a:lstStyle/>
        <a:p>
          <a:pPr rtl="1"/>
          <a:endParaRPr lang="fa-IR"/>
        </a:p>
      </dgm:t>
    </dgm:pt>
    <dgm:pt modelId="{ED79C21D-AAA4-44D9-9D3E-52D1B62C965F}">
      <dgm:prSet phldrT="[Text]"/>
      <dgm:spPr/>
      <dgm:t>
        <a:bodyPr/>
        <a:lstStyle/>
        <a:p>
          <a:pPr rtl="1"/>
          <a:r>
            <a:rPr lang="fa-IR" dirty="0" smtClean="0"/>
            <a:t>برای دبیرستان-56%</a:t>
          </a:r>
          <a:endParaRPr lang="fa-IR" dirty="0"/>
        </a:p>
      </dgm:t>
    </dgm:pt>
    <dgm:pt modelId="{EF563E7F-E98A-4AEB-BE17-FFBF09ED9EF1}" type="parTrans" cxnId="{9AEAC4DD-62F2-4284-BD57-668BD073EC1C}">
      <dgm:prSet/>
      <dgm:spPr/>
      <dgm:t>
        <a:bodyPr/>
        <a:lstStyle/>
        <a:p>
          <a:pPr rtl="1"/>
          <a:endParaRPr lang="fa-IR"/>
        </a:p>
      </dgm:t>
    </dgm:pt>
    <dgm:pt modelId="{C620C65D-81C4-4E6E-9EDD-EF4F5F181535}" type="sibTrans" cxnId="{9AEAC4DD-62F2-4284-BD57-668BD073EC1C}">
      <dgm:prSet/>
      <dgm:spPr/>
      <dgm:t>
        <a:bodyPr/>
        <a:lstStyle/>
        <a:p>
          <a:pPr rtl="1"/>
          <a:endParaRPr lang="fa-IR"/>
        </a:p>
      </dgm:t>
    </dgm:pt>
    <dgm:pt modelId="{F9063242-BCFA-4A9F-9CC7-2EA505514219}">
      <dgm:prSet phldrT="[Text]"/>
      <dgm:spPr/>
      <dgm:t>
        <a:bodyPr/>
        <a:lstStyle/>
        <a:p>
          <a:pPr rtl="1"/>
          <a:r>
            <a:rPr lang="fa-IR" dirty="0" smtClean="0"/>
            <a:t>برای ابتدایی-45%</a:t>
          </a:r>
          <a:endParaRPr lang="fa-IR" dirty="0"/>
        </a:p>
      </dgm:t>
    </dgm:pt>
    <dgm:pt modelId="{6336D896-2D25-40AE-8665-686E3F5A474D}" type="parTrans" cxnId="{39E0374F-1EB3-4D96-8956-13066717ED7A}">
      <dgm:prSet/>
      <dgm:spPr/>
      <dgm:t>
        <a:bodyPr/>
        <a:lstStyle/>
        <a:p>
          <a:pPr rtl="1"/>
          <a:endParaRPr lang="fa-IR"/>
        </a:p>
      </dgm:t>
    </dgm:pt>
    <dgm:pt modelId="{3445B396-910E-43EF-B8AA-347EE611A4CD}" type="sibTrans" cxnId="{39E0374F-1EB3-4D96-8956-13066717ED7A}">
      <dgm:prSet/>
      <dgm:spPr/>
      <dgm:t>
        <a:bodyPr/>
        <a:lstStyle/>
        <a:p>
          <a:pPr rtl="1"/>
          <a:endParaRPr lang="fa-IR"/>
        </a:p>
      </dgm:t>
    </dgm:pt>
    <dgm:pt modelId="{54648F31-8681-4572-9291-323EE7199E64}">
      <dgm:prSet phldrT="[Text]"/>
      <dgm:spPr/>
      <dgm:t>
        <a:bodyPr/>
        <a:lstStyle/>
        <a:p>
          <a:pPr rtl="1"/>
          <a:r>
            <a:rPr lang="fa-IR" dirty="0" smtClean="0"/>
            <a:t>تئوری</a:t>
          </a:r>
          <a:endParaRPr lang="fa-IR" dirty="0"/>
        </a:p>
      </dgm:t>
    </dgm:pt>
    <dgm:pt modelId="{3671D508-AF24-469D-BB3E-BD6DEE2288D3}" type="parTrans" cxnId="{CC80D377-2740-4421-9BA0-1048CC700791}">
      <dgm:prSet/>
      <dgm:spPr/>
      <dgm:t>
        <a:bodyPr/>
        <a:lstStyle/>
        <a:p>
          <a:pPr rtl="1"/>
          <a:endParaRPr lang="fa-IR"/>
        </a:p>
      </dgm:t>
    </dgm:pt>
    <dgm:pt modelId="{FE679E7B-1B4E-4E8F-A850-FFF80FEF5FF9}" type="sibTrans" cxnId="{CC80D377-2740-4421-9BA0-1048CC700791}">
      <dgm:prSet/>
      <dgm:spPr/>
      <dgm:t>
        <a:bodyPr/>
        <a:lstStyle/>
        <a:p>
          <a:pPr rtl="1"/>
          <a:endParaRPr lang="fa-IR"/>
        </a:p>
      </dgm:t>
    </dgm:pt>
    <dgm:pt modelId="{1CF80327-2A55-4106-874E-0D012895624B}">
      <dgm:prSet phldrT="[Text]"/>
      <dgm:spPr/>
      <dgm:t>
        <a:bodyPr/>
        <a:lstStyle/>
        <a:p>
          <a:pPr rtl="1"/>
          <a:r>
            <a:rPr lang="fa-IR" dirty="0" smtClean="0"/>
            <a:t>برای ابتدایی-55%</a:t>
          </a:r>
          <a:endParaRPr lang="fa-IR" dirty="0"/>
        </a:p>
      </dgm:t>
    </dgm:pt>
    <dgm:pt modelId="{538DF2DD-2173-48EC-8667-70A6B9EF8A4A}" type="parTrans" cxnId="{E992148F-8C55-4898-B224-E625A20FE5CF}">
      <dgm:prSet/>
      <dgm:spPr/>
      <dgm:t>
        <a:bodyPr/>
        <a:lstStyle/>
        <a:p>
          <a:pPr rtl="1"/>
          <a:endParaRPr lang="fa-IR"/>
        </a:p>
      </dgm:t>
    </dgm:pt>
    <dgm:pt modelId="{EA17EFBD-0A69-40DD-B6BE-2326481A014F}" type="sibTrans" cxnId="{E992148F-8C55-4898-B224-E625A20FE5CF}">
      <dgm:prSet/>
      <dgm:spPr/>
      <dgm:t>
        <a:bodyPr/>
        <a:lstStyle/>
        <a:p>
          <a:pPr rtl="1"/>
          <a:endParaRPr lang="fa-IR"/>
        </a:p>
      </dgm:t>
    </dgm:pt>
    <dgm:pt modelId="{110C3D04-397E-477E-AA64-DEE163D48B0E}">
      <dgm:prSet phldrT="[Text]"/>
      <dgm:spPr/>
      <dgm:t>
        <a:bodyPr/>
        <a:lstStyle/>
        <a:p>
          <a:pPr rtl="1"/>
          <a:r>
            <a:rPr lang="fa-IR" dirty="0" smtClean="0"/>
            <a:t>برای دبیرستان-44%</a:t>
          </a:r>
          <a:endParaRPr lang="fa-IR" dirty="0"/>
        </a:p>
      </dgm:t>
    </dgm:pt>
    <dgm:pt modelId="{9F2431F4-CAE1-4645-BB1B-F6B0393E69B5}" type="parTrans" cxnId="{FFAFE5D1-8CFA-4664-893B-D76CB01D2AA3}">
      <dgm:prSet/>
      <dgm:spPr/>
      <dgm:t>
        <a:bodyPr/>
        <a:lstStyle/>
        <a:p>
          <a:pPr rtl="1"/>
          <a:endParaRPr lang="fa-IR"/>
        </a:p>
      </dgm:t>
    </dgm:pt>
    <dgm:pt modelId="{5336CD5A-E4FB-48F4-B500-33773CC74177}" type="sibTrans" cxnId="{FFAFE5D1-8CFA-4664-893B-D76CB01D2AA3}">
      <dgm:prSet/>
      <dgm:spPr/>
      <dgm:t>
        <a:bodyPr/>
        <a:lstStyle/>
        <a:p>
          <a:pPr rtl="1"/>
          <a:endParaRPr lang="fa-IR"/>
        </a:p>
      </dgm:t>
    </dgm:pt>
    <dgm:pt modelId="{64D94CA9-B732-48F8-823C-CD4ACBD369BD}" type="pres">
      <dgm:prSet presAssocID="{AC157523-BAC4-4268-AB72-816B47513FF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99C19592-652C-48DF-AD1A-14B1B2E429DA}" type="pres">
      <dgm:prSet presAssocID="{0397E463-3B47-4EC9-BEC6-3AE8489DF86B}" presName="vertOne" presStyleCnt="0"/>
      <dgm:spPr/>
    </dgm:pt>
    <dgm:pt modelId="{2ADD3408-7291-4918-AC9F-62724EBBAFD6}" type="pres">
      <dgm:prSet presAssocID="{0397E463-3B47-4EC9-BEC6-3AE8489DF86B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2F7B495-BB65-4F41-AD79-37DA00C0F4E9}" type="pres">
      <dgm:prSet presAssocID="{0397E463-3B47-4EC9-BEC6-3AE8489DF86B}" presName="parTransOne" presStyleCnt="0"/>
      <dgm:spPr/>
    </dgm:pt>
    <dgm:pt modelId="{EEB83957-9DB0-4659-BB32-EE3B3B85B1B3}" type="pres">
      <dgm:prSet presAssocID="{0397E463-3B47-4EC9-BEC6-3AE8489DF86B}" presName="horzOne" presStyleCnt="0"/>
      <dgm:spPr/>
    </dgm:pt>
    <dgm:pt modelId="{D3EBD80E-0BA6-4C72-A145-327AB65D46BA}" type="pres">
      <dgm:prSet presAssocID="{9C14734C-575B-4DF8-869C-177A0B3E1D34}" presName="vertTwo" presStyleCnt="0"/>
      <dgm:spPr/>
    </dgm:pt>
    <dgm:pt modelId="{0DE05F88-67F1-402D-A561-AC611D1BF659}" type="pres">
      <dgm:prSet presAssocID="{9C14734C-575B-4DF8-869C-177A0B3E1D34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69393DC-FBF4-4FCB-9B22-4C9B988D1D1E}" type="pres">
      <dgm:prSet presAssocID="{9C14734C-575B-4DF8-869C-177A0B3E1D34}" presName="parTransTwo" presStyleCnt="0"/>
      <dgm:spPr/>
    </dgm:pt>
    <dgm:pt modelId="{2A631C68-B6CC-4379-83C8-85D87B0082CF}" type="pres">
      <dgm:prSet presAssocID="{9C14734C-575B-4DF8-869C-177A0B3E1D34}" presName="horzTwo" presStyleCnt="0"/>
      <dgm:spPr/>
    </dgm:pt>
    <dgm:pt modelId="{9745F096-9DD6-4D78-B5E6-C295F84F2998}" type="pres">
      <dgm:prSet presAssocID="{ED79C21D-AAA4-44D9-9D3E-52D1B62C965F}" presName="vertThree" presStyleCnt="0"/>
      <dgm:spPr/>
    </dgm:pt>
    <dgm:pt modelId="{2FB660DC-D898-4142-AE5F-BF75E0959D5E}" type="pres">
      <dgm:prSet presAssocID="{ED79C21D-AAA4-44D9-9D3E-52D1B62C965F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1565A4F-D0BA-4613-9FB9-72304BEB4B1A}" type="pres">
      <dgm:prSet presAssocID="{ED79C21D-AAA4-44D9-9D3E-52D1B62C965F}" presName="horzThree" presStyleCnt="0"/>
      <dgm:spPr/>
    </dgm:pt>
    <dgm:pt modelId="{570F952E-BD2F-4922-B112-3BEBF26B9CCA}" type="pres">
      <dgm:prSet presAssocID="{C620C65D-81C4-4E6E-9EDD-EF4F5F181535}" presName="sibSpaceThree" presStyleCnt="0"/>
      <dgm:spPr/>
    </dgm:pt>
    <dgm:pt modelId="{1C1BB818-BC24-473D-BEEB-D3FC551B2379}" type="pres">
      <dgm:prSet presAssocID="{F9063242-BCFA-4A9F-9CC7-2EA505514219}" presName="vertThree" presStyleCnt="0"/>
      <dgm:spPr/>
    </dgm:pt>
    <dgm:pt modelId="{41318264-AF52-41DF-84B0-6D221C1EA190}" type="pres">
      <dgm:prSet presAssocID="{F9063242-BCFA-4A9F-9CC7-2EA505514219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01AC41A-3912-4381-9051-8D6B3F3DD274}" type="pres">
      <dgm:prSet presAssocID="{F9063242-BCFA-4A9F-9CC7-2EA505514219}" presName="horzThree" presStyleCnt="0"/>
      <dgm:spPr/>
    </dgm:pt>
    <dgm:pt modelId="{9095EE71-C7FF-4ED9-9E90-653154C1B7B7}" type="pres">
      <dgm:prSet presAssocID="{4933C332-F397-4CF0-9E01-7B5D6359CDA1}" presName="sibSpaceTwo" presStyleCnt="0"/>
      <dgm:spPr/>
    </dgm:pt>
    <dgm:pt modelId="{DFF6E607-001C-498A-837B-EFC9586ED749}" type="pres">
      <dgm:prSet presAssocID="{54648F31-8681-4572-9291-323EE7199E64}" presName="vertTwo" presStyleCnt="0"/>
      <dgm:spPr/>
    </dgm:pt>
    <dgm:pt modelId="{20F6427E-81E4-411E-B700-2451ED88B2C0}" type="pres">
      <dgm:prSet presAssocID="{54648F31-8681-4572-9291-323EE7199E64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A1313E2-5377-490D-B018-7EDC614C9E5C}" type="pres">
      <dgm:prSet presAssocID="{54648F31-8681-4572-9291-323EE7199E64}" presName="parTransTwo" presStyleCnt="0"/>
      <dgm:spPr/>
    </dgm:pt>
    <dgm:pt modelId="{6D8F17C0-A25A-414F-BA90-DD836E2C0C63}" type="pres">
      <dgm:prSet presAssocID="{54648F31-8681-4572-9291-323EE7199E64}" presName="horzTwo" presStyleCnt="0"/>
      <dgm:spPr/>
    </dgm:pt>
    <dgm:pt modelId="{3D5FBCC3-3A37-4020-9C22-A73106A8F51D}" type="pres">
      <dgm:prSet presAssocID="{1CF80327-2A55-4106-874E-0D012895624B}" presName="vertThree" presStyleCnt="0"/>
      <dgm:spPr/>
    </dgm:pt>
    <dgm:pt modelId="{D0141FB8-7E0F-4507-BD97-6DACB6CCFC6D}" type="pres">
      <dgm:prSet presAssocID="{1CF80327-2A55-4106-874E-0D012895624B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BEC722E-F8F4-482C-9BAF-CB282986D0DD}" type="pres">
      <dgm:prSet presAssocID="{1CF80327-2A55-4106-874E-0D012895624B}" presName="horzThree" presStyleCnt="0"/>
      <dgm:spPr/>
    </dgm:pt>
    <dgm:pt modelId="{43530CAA-FE02-41FF-B6BE-02F31E48580E}" type="pres">
      <dgm:prSet presAssocID="{EA17EFBD-0A69-40DD-B6BE-2326481A014F}" presName="sibSpaceThree" presStyleCnt="0"/>
      <dgm:spPr/>
    </dgm:pt>
    <dgm:pt modelId="{F5737D55-B054-46FF-AF1D-9C4F236FEAF9}" type="pres">
      <dgm:prSet presAssocID="{110C3D04-397E-477E-AA64-DEE163D48B0E}" presName="vertThree" presStyleCnt="0"/>
      <dgm:spPr/>
    </dgm:pt>
    <dgm:pt modelId="{9A2B0DD0-33B8-42F8-88FB-F02EB9F0F068}" type="pres">
      <dgm:prSet presAssocID="{110C3D04-397E-477E-AA64-DEE163D48B0E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75837B79-E29A-431D-8E2B-42A7FCFA5EBB}" type="pres">
      <dgm:prSet presAssocID="{110C3D04-397E-477E-AA64-DEE163D48B0E}" presName="horzThree" presStyleCnt="0"/>
      <dgm:spPr/>
    </dgm:pt>
  </dgm:ptLst>
  <dgm:cxnLst>
    <dgm:cxn modelId="{B61712C6-137D-44A2-8C8C-381CCC3E06A6}" type="presOf" srcId="{9C14734C-575B-4DF8-869C-177A0B3E1D34}" destId="{0DE05F88-67F1-402D-A561-AC611D1BF659}" srcOrd="0" destOrd="0" presId="urn:microsoft.com/office/officeart/2005/8/layout/hierarchy4"/>
    <dgm:cxn modelId="{FFAFE5D1-8CFA-4664-893B-D76CB01D2AA3}" srcId="{54648F31-8681-4572-9291-323EE7199E64}" destId="{110C3D04-397E-477E-AA64-DEE163D48B0E}" srcOrd="1" destOrd="0" parTransId="{9F2431F4-CAE1-4645-BB1B-F6B0393E69B5}" sibTransId="{5336CD5A-E4FB-48F4-B500-33773CC74177}"/>
    <dgm:cxn modelId="{9AEAC4DD-62F2-4284-BD57-668BD073EC1C}" srcId="{9C14734C-575B-4DF8-869C-177A0B3E1D34}" destId="{ED79C21D-AAA4-44D9-9D3E-52D1B62C965F}" srcOrd="0" destOrd="0" parTransId="{EF563E7F-E98A-4AEB-BE17-FFBF09ED9EF1}" sibTransId="{C620C65D-81C4-4E6E-9EDD-EF4F5F181535}"/>
    <dgm:cxn modelId="{AFA81559-9F3B-4F78-A996-96E0016D6735}" srcId="{AC157523-BAC4-4268-AB72-816B47513FFC}" destId="{0397E463-3B47-4EC9-BEC6-3AE8489DF86B}" srcOrd="0" destOrd="0" parTransId="{C6C34066-D970-4B7D-A260-BDC06FD3AD35}" sibTransId="{B81E9ECD-30CC-424F-A8D5-2C3E16601656}"/>
    <dgm:cxn modelId="{5135D764-E990-4BCC-AA65-F7BA6A9EDA58}" type="presOf" srcId="{ED79C21D-AAA4-44D9-9D3E-52D1B62C965F}" destId="{2FB660DC-D898-4142-AE5F-BF75E0959D5E}" srcOrd="0" destOrd="0" presId="urn:microsoft.com/office/officeart/2005/8/layout/hierarchy4"/>
    <dgm:cxn modelId="{C2CCEF70-C811-4509-9533-7D1321D189C0}" type="presOf" srcId="{1CF80327-2A55-4106-874E-0D012895624B}" destId="{D0141FB8-7E0F-4507-BD97-6DACB6CCFC6D}" srcOrd="0" destOrd="0" presId="urn:microsoft.com/office/officeart/2005/8/layout/hierarchy4"/>
    <dgm:cxn modelId="{33AA2CB4-4F17-411B-AA16-E4C609707625}" type="presOf" srcId="{110C3D04-397E-477E-AA64-DEE163D48B0E}" destId="{9A2B0DD0-33B8-42F8-88FB-F02EB9F0F068}" srcOrd="0" destOrd="0" presId="urn:microsoft.com/office/officeart/2005/8/layout/hierarchy4"/>
    <dgm:cxn modelId="{39E0374F-1EB3-4D96-8956-13066717ED7A}" srcId="{9C14734C-575B-4DF8-869C-177A0B3E1D34}" destId="{F9063242-BCFA-4A9F-9CC7-2EA505514219}" srcOrd="1" destOrd="0" parTransId="{6336D896-2D25-40AE-8665-686E3F5A474D}" sibTransId="{3445B396-910E-43EF-B8AA-347EE611A4CD}"/>
    <dgm:cxn modelId="{6DE4989F-8658-4796-BF67-A2B6405488C6}" type="presOf" srcId="{F9063242-BCFA-4A9F-9CC7-2EA505514219}" destId="{41318264-AF52-41DF-84B0-6D221C1EA190}" srcOrd="0" destOrd="0" presId="urn:microsoft.com/office/officeart/2005/8/layout/hierarchy4"/>
    <dgm:cxn modelId="{E992148F-8C55-4898-B224-E625A20FE5CF}" srcId="{54648F31-8681-4572-9291-323EE7199E64}" destId="{1CF80327-2A55-4106-874E-0D012895624B}" srcOrd="0" destOrd="0" parTransId="{538DF2DD-2173-48EC-8667-70A6B9EF8A4A}" sibTransId="{EA17EFBD-0A69-40DD-B6BE-2326481A014F}"/>
    <dgm:cxn modelId="{C45D2487-2C8C-448D-9711-9744EE87E464}" srcId="{0397E463-3B47-4EC9-BEC6-3AE8489DF86B}" destId="{9C14734C-575B-4DF8-869C-177A0B3E1D34}" srcOrd="0" destOrd="0" parTransId="{3B063C71-A4A8-418C-8A69-0C56D7DB8A79}" sibTransId="{4933C332-F397-4CF0-9E01-7B5D6359CDA1}"/>
    <dgm:cxn modelId="{33DC00FB-DF0D-4537-AD20-8AF3D3CD0306}" type="presOf" srcId="{54648F31-8681-4572-9291-323EE7199E64}" destId="{20F6427E-81E4-411E-B700-2451ED88B2C0}" srcOrd="0" destOrd="0" presId="urn:microsoft.com/office/officeart/2005/8/layout/hierarchy4"/>
    <dgm:cxn modelId="{14875681-2D8B-4CDE-A638-9EE6E4AE3584}" type="presOf" srcId="{0397E463-3B47-4EC9-BEC6-3AE8489DF86B}" destId="{2ADD3408-7291-4918-AC9F-62724EBBAFD6}" srcOrd="0" destOrd="0" presId="urn:microsoft.com/office/officeart/2005/8/layout/hierarchy4"/>
    <dgm:cxn modelId="{CC80D377-2740-4421-9BA0-1048CC700791}" srcId="{0397E463-3B47-4EC9-BEC6-3AE8489DF86B}" destId="{54648F31-8681-4572-9291-323EE7199E64}" srcOrd="1" destOrd="0" parTransId="{3671D508-AF24-469D-BB3E-BD6DEE2288D3}" sibTransId="{FE679E7B-1B4E-4E8F-A850-FFF80FEF5FF9}"/>
    <dgm:cxn modelId="{92BB6E79-6B8A-4452-A122-E5B4E30F73E0}" type="presOf" srcId="{AC157523-BAC4-4268-AB72-816B47513FFC}" destId="{64D94CA9-B732-48F8-823C-CD4ACBD369BD}" srcOrd="0" destOrd="0" presId="urn:microsoft.com/office/officeart/2005/8/layout/hierarchy4"/>
    <dgm:cxn modelId="{66ADCBE3-7C9A-42D3-A3C7-004576A814D3}" type="presParOf" srcId="{64D94CA9-B732-48F8-823C-CD4ACBD369BD}" destId="{99C19592-652C-48DF-AD1A-14B1B2E429DA}" srcOrd="0" destOrd="0" presId="urn:microsoft.com/office/officeart/2005/8/layout/hierarchy4"/>
    <dgm:cxn modelId="{48E6847D-C533-4E1B-A62A-7905920FCFE4}" type="presParOf" srcId="{99C19592-652C-48DF-AD1A-14B1B2E429DA}" destId="{2ADD3408-7291-4918-AC9F-62724EBBAFD6}" srcOrd="0" destOrd="0" presId="urn:microsoft.com/office/officeart/2005/8/layout/hierarchy4"/>
    <dgm:cxn modelId="{5078C3AF-B8E1-4A05-87E9-E7AC5B26ADB6}" type="presParOf" srcId="{99C19592-652C-48DF-AD1A-14B1B2E429DA}" destId="{F2F7B495-BB65-4F41-AD79-37DA00C0F4E9}" srcOrd="1" destOrd="0" presId="urn:microsoft.com/office/officeart/2005/8/layout/hierarchy4"/>
    <dgm:cxn modelId="{A543168D-E4D0-4B25-916E-D26233BF6F37}" type="presParOf" srcId="{99C19592-652C-48DF-AD1A-14B1B2E429DA}" destId="{EEB83957-9DB0-4659-BB32-EE3B3B85B1B3}" srcOrd="2" destOrd="0" presId="urn:microsoft.com/office/officeart/2005/8/layout/hierarchy4"/>
    <dgm:cxn modelId="{D6FE0CC9-FE21-4C65-8B27-6716A4B5387C}" type="presParOf" srcId="{EEB83957-9DB0-4659-BB32-EE3B3B85B1B3}" destId="{D3EBD80E-0BA6-4C72-A145-327AB65D46BA}" srcOrd="0" destOrd="0" presId="urn:microsoft.com/office/officeart/2005/8/layout/hierarchy4"/>
    <dgm:cxn modelId="{3ACECFBF-AFCA-467A-BF1E-938711E4139F}" type="presParOf" srcId="{D3EBD80E-0BA6-4C72-A145-327AB65D46BA}" destId="{0DE05F88-67F1-402D-A561-AC611D1BF659}" srcOrd="0" destOrd="0" presId="urn:microsoft.com/office/officeart/2005/8/layout/hierarchy4"/>
    <dgm:cxn modelId="{6C8F49D9-96C6-4948-A9BC-2FD1E037B07D}" type="presParOf" srcId="{D3EBD80E-0BA6-4C72-A145-327AB65D46BA}" destId="{869393DC-FBF4-4FCB-9B22-4C9B988D1D1E}" srcOrd="1" destOrd="0" presId="urn:microsoft.com/office/officeart/2005/8/layout/hierarchy4"/>
    <dgm:cxn modelId="{7AB03816-FCB1-41AB-9A7B-644D60839E73}" type="presParOf" srcId="{D3EBD80E-0BA6-4C72-A145-327AB65D46BA}" destId="{2A631C68-B6CC-4379-83C8-85D87B0082CF}" srcOrd="2" destOrd="0" presId="urn:microsoft.com/office/officeart/2005/8/layout/hierarchy4"/>
    <dgm:cxn modelId="{D234FF06-9565-4EC7-A521-936D2B14A22D}" type="presParOf" srcId="{2A631C68-B6CC-4379-83C8-85D87B0082CF}" destId="{9745F096-9DD6-4D78-B5E6-C295F84F2998}" srcOrd="0" destOrd="0" presId="urn:microsoft.com/office/officeart/2005/8/layout/hierarchy4"/>
    <dgm:cxn modelId="{0FC1B6E2-C039-4B3A-9706-F9EBD60237CA}" type="presParOf" srcId="{9745F096-9DD6-4D78-B5E6-C295F84F2998}" destId="{2FB660DC-D898-4142-AE5F-BF75E0959D5E}" srcOrd="0" destOrd="0" presId="urn:microsoft.com/office/officeart/2005/8/layout/hierarchy4"/>
    <dgm:cxn modelId="{DF0286FF-763E-438E-B17F-7074B1CCF934}" type="presParOf" srcId="{9745F096-9DD6-4D78-B5E6-C295F84F2998}" destId="{B1565A4F-D0BA-4613-9FB9-72304BEB4B1A}" srcOrd="1" destOrd="0" presId="urn:microsoft.com/office/officeart/2005/8/layout/hierarchy4"/>
    <dgm:cxn modelId="{D195FDA9-58A2-4C97-9BD9-A8B0CFD57D81}" type="presParOf" srcId="{2A631C68-B6CC-4379-83C8-85D87B0082CF}" destId="{570F952E-BD2F-4922-B112-3BEBF26B9CCA}" srcOrd="1" destOrd="0" presId="urn:microsoft.com/office/officeart/2005/8/layout/hierarchy4"/>
    <dgm:cxn modelId="{8DF363B5-4749-458A-B010-E625710C2D4D}" type="presParOf" srcId="{2A631C68-B6CC-4379-83C8-85D87B0082CF}" destId="{1C1BB818-BC24-473D-BEEB-D3FC551B2379}" srcOrd="2" destOrd="0" presId="urn:microsoft.com/office/officeart/2005/8/layout/hierarchy4"/>
    <dgm:cxn modelId="{8FF97FF6-ECE8-4108-9885-1DCEB941B34C}" type="presParOf" srcId="{1C1BB818-BC24-473D-BEEB-D3FC551B2379}" destId="{41318264-AF52-41DF-84B0-6D221C1EA190}" srcOrd="0" destOrd="0" presId="urn:microsoft.com/office/officeart/2005/8/layout/hierarchy4"/>
    <dgm:cxn modelId="{C0FA7030-44E9-4D2B-BDE5-58F00659D7CD}" type="presParOf" srcId="{1C1BB818-BC24-473D-BEEB-D3FC551B2379}" destId="{F01AC41A-3912-4381-9051-8D6B3F3DD274}" srcOrd="1" destOrd="0" presId="urn:microsoft.com/office/officeart/2005/8/layout/hierarchy4"/>
    <dgm:cxn modelId="{79C767AC-9F79-40A8-8623-C0C3093148CE}" type="presParOf" srcId="{EEB83957-9DB0-4659-BB32-EE3B3B85B1B3}" destId="{9095EE71-C7FF-4ED9-9E90-653154C1B7B7}" srcOrd="1" destOrd="0" presId="urn:microsoft.com/office/officeart/2005/8/layout/hierarchy4"/>
    <dgm:cxn modelId="{D84BD240-E650-48DD-B7B8-E747BF0803C4}" type="presParOf" srcId="{EEB83957-9DB0-4659-BB32-EE3B3B85B1B3}" destId="{DFF6E607-001C-498A-837B-EFC9586ED749}" srcOrd="2" destOrd="0" presId="urn:microsoft.com/office/officeart/2005/8/layout/hierarchy4"/>
    <dgm:cxn modelId="{51D8A3C0-CA82-4545-903C-AFE8C7750133}" type="presParOf" srcId="{DFF6E607-001C-498A-837B-EFC9586ED749}" destId="{20F6427E-81E4-411E-B700-2451ED88B2C0}" srcOrd="0" destOrd="0" presId="urn:microsoft.com/office/officeart/2005/8/layout/hierarchy4"/>
    <dgm:cxn modelId="{AEAC3FA4-24E2-4A0C-9A1A-CABF3B33F91E}" type="presParOf" srcId="{DFF6E607-001C-498A-837B-EFC9586ED749}" destId="{8A1313E2-5377-490D-B018-7EDC614C9E5C}" srcOrd="1" destOrd="0" presId="urn:microsoft.com/office/officeart/2005/8/layout/hierarchy4"/>
    <dgm:cxn modelId="{1AE37ECE-4FB1-42E0-88A5-4C18D8FBF6CE}" type="presParOf" srcId="{DFF6E607-001C-498A-837B-EFC9586ED749}" destId="{6D8F17C0-A25A-414F-BA90-DD836E2C0C63}" srcOrd="2" destOrd="0" presId="urn:microsoft.com/office/officeart/2005/8/layout/hierarchy4"/>
    <dgm:cxn modelId="{E36868B7-036C-40A7-BA36-97D4D6BE738F}" type="presParOf" srcId="{6D8F17C0-A25A-414F-BA90-DD836E2C0C63}" destId="{3D5FBCC3-3A37-4020-9C22-A73106A8F51D}" srcOrd="0" destOrd="0" presId="urn:microsoft.com/office/officeart/2005/8/layout/hierarchy4"/>
    <dgm:cxn modelId="{046266C2-2301-46F0-96FE-171848815524}" type="presParOf" srcId="{3D5FBCC3-3A37-4020-9C22-A73106A8F51D}" destId="{D0141FB8-7E0F-4507-BD97-6DACB6CCFC6D}" srcOrd="0" destOrd="0" presId="urn:microsoft.com/office/officeart/2005/8/layout/hierarchy4"/>
    <dgm:cxn modelId="{9EAE80CA-05DB-4B2B-BC5F-C1B683C2E4D6}" type="presParOf" srcId="{3D5FBCC3-3A37-4020-9C22-A73106A8F51D}" destId="{8BEC722E-F8F4-482C-9BAF-CB282986D0DD}" srcOrd="1" destOrd="0" presId="urn:microsoft.com/office/officeart/2005/8/layout/hierarchy4"/>
    <dgm:cxn modelId="{53DA0723-7145-4752-A44D-C06B456D1537}" type="presParOf" srcId="{6D8F17C0-A25A-414F-BA90-DD836E2C0C63}" destId="{43530CAA-FE02-41FF-B6BE-02F31E48580E}" srcOrd="1" destOrd="0" presId="urn:microsoft.com/office/officeart/2005/8/layout/hierarchy4"/>
    <dgm:cxn modelId="{EF7631CD-725B-45D4-9B42-D882EDB4F8F0}" type="presParOf" srcId="{6D8F17C0-A25A-414F-BA90-DD836E2C0C63}" destId="{F5737D55-B054-46FF-AF1D-9C4F236FEAF9}" srcOrd="2" destOrd="0" presId="urn:microsoft.com/office/officeart/2005/8/layout/hierarchy4"/>
    <dgm:cxn modelId="{053465D6-CEBE-4BF2-94BC-BD18922BC5BD}" type="presParOf" srcId="{F5737D55-B054-46FF-AF1D-9C4F236FEAF9}" destId="{9A2B0DD0-33B8-42F8-88FB-F02EB9F0F068}" srcOrd="0" destOrd="0" presId="urn:microsoft.com/office/officeart/2005/8/layout/hierarchy4"/>
    <dgm:cxn modelId="{3D4DBE85-5CEE-456C-8FA1-C1B5B3987B64}" type="presParOf" srcId="{F5737D55-B054-46FF-AF1D-9C4F236FEAF9}" destId="{75837B79-E29A-431D-8E2B-42A7FCFA5EB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5ACA16-9B83-44FD-8DE9-BD47DBA63CA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89058AE2-9E78-4154-B4B3-61277579D526}">
      <dgm:prSet phldrT="[Text]"/>
      <dgm:spPr/>
      <dgm:t>
        <a:bodyPr/>
        <a:lstStyle/>
        <a:p>
          <a:pPr rtl="1"/>
          <a:r>
            <a:rPr lang="fa-IR" dirty="0" smtClean="0"/>
            <a:t>مطالب درسی در تربیت معلم</a:t>
          </a:r>
          <a:endParaRPr lang="fa-IR" dirty="0"/>
        </a:p>
      </dgm:t>
    </dgm:pt>
    <dgm:pt modelId="{072CFB8B-AFDA-44B8-AAA5-4D28694E27C3}" type="parTrans" cxnId="{A5B5165E-E437-44F8-ABBC-E5492CFA1A28}">
      <dgm:prSet/>
      <dgm:spPr/>
      <dgm:t>
        <a:bodyPr/>
        <a:lstStyle/>
        <a:p>
          <a:pPr rtl="1"/>
          <a:endParaRPr lang="fa-IR"/>
        </a:p>
      </dgm:t>
    </dgm:pt>
    <dgm:pt modelId="{1DFFD9F8-9748-42E3-B682-C8E7630B28DE}" type="sibTrans" cxnId="{A5B5165E-E437-44F8-ABBC-E5492CFA1A28}">
      <dgm:prSet/>
      <dgm:spPr/>
      <dgm:t>
        <a:bodyPr/>
        <a:lstStyle/>
        <a:p>
          <a:pPr rtl="1"/>
          <a:endParaRPr lang="fa-IR"/>
        </a:p>
      </dgm:t>
    </dgm:pt>
    <dgm:pt modelId="{427D8B2B-098C-48EE-AF06-961C48282EBC}">
      <dgm:prSet phldrT="[Text]"/>
      <dgm:spPr/>
      <dgm:t>
        <a:bodyPr/>
        <a:lstStyle/>
        <a:p>
          <a:pPr rtl="1"/>
          <a:r>
            <a:rPr lang="fa-IR" dirty="0" smtClean="0"/>
            <a:t>مطالب عمومی</a:t>
          </a:r>
          <a:endParaRPr lang="fa-IR" dirty="0"/>
        </a:p>
      </dgm:t>
    </dgm:pt>
    <dgm:pt modelId="{8E956F6A-F202-4F08-BD73-491333DBA020}" type="parTrans" cxnId="{815D49AC-9BE6-4FE4-8AE9-7BA27186FB31}">
      <dgm:prSet/>
      <dgm:spPr/>
      <dgm:t>
        <a:bodyPr/>
        <a:lstStyle/>
        <a:p>
          <a:pPr rtl="1"/>
          <a:endParaRPr lang="fa-IR"/>
        </a:p>
      </dgm:t>
    </dgm:pt>
    <dgm:pt modelId="{018692BB-A73F-4C11-A83A-C7A0B763BF5D}" type="sibTrans" cxnId="{815D49AC-9BE6-4FE4-8AE9-7BA27186FB31}">
      <dgm:prSet/>
      <dgm:spPr/>
      <dgm:t>
        <a:bodyPr/>
        <a:lstStyle/>
        <a:p>
          <a:pPr rtl="1"/>
          <a:endParaRPr lang="fa-IR"/>
        </a:p>
      </dgm:t>
    </dgm:pt>
    <dgm:pt modelId="{AA36EFC8-65E5-4607-B052-8B072F0D429D}">
      <dgm:prSet phldrT="[Text]"/>
      <dgm:spPr/>
      <dgm:t>
        <a:bodyPr/>
        <a:lstStyle/>
        <a:p>
          <a:pPr rtl="1"/>
          <a:r>
            <a:rPr lang="fa-IR" dirty="0" smtClean="0"/>
            <a:t>مواد تخصصی</a:t>
          </a:r>
        </a:p>
      </dgm:t>
    </dgm:pt>
    <dgm:pt modelId="{05762765-8D42-439A-BE6E-5B9AA852784A}" type="parTrans" cxnId="{064DA1D4-7366-4C41-B1E0-03E073AE516F}">
      <dgm:prSet/>
      <dgm:spPr/>
      <dgm:t>
        <a:bodyPr/>
        <a:lstStyle/>
        <a:p>
          <a:pPr rtl="1"/>
          <a:endParaRPr lang="fa-IR"/>
        </a:p>
      </dgm:t>
    </dgm:pt>
    <dgm:pt modelId="{73E9753B-7647-4205-8D22-2654AE760E71}" type="sibTrans" cxnId="{064DA1D4-7366-4C41-B1E0-03E073AE516F}">
      <dgm:prSet/>
      <dgm:spPr/>
      <dgm:t>
        <a:bodyPr/>
        <a:lstStyle/>
        <a:p>
          <a:pPr rtl="1"/>
          <a:endParaRPr lang="fa-IR"/>
        </a:p>
      </dgm:t>
    </dgm:pt>
    <dgm:pt modelId="{94863213-DDA2-4A10-BF41-51BDD13CF8DD}">
      <dgm:prSet phldrT="[Text]"/>
      <dgm:spPr/>
      <dgm:t>
        <a:bodyPr/>
        <a:lstStyle/>
        <a:p>
          <a:pPr rtl="1"/>
          <a:r>
            <a:rPr lang="fa-IR" dirty="0" smtClean="0"/>
            <a:t>دروس عملی</a:t>
          </a:r>
        </a:p>
      </dgm:t>
    </dgm:pt>
    <dgm:pt modelId="{A4FC8432-6302-4EBA-9A81-261209C3FC3A}" type="parTrans" cxnId="{F402CA48-1794-47AF-85D3-6DA11D227168}">
      <dgm:prSet/>
      <dgm:spPr/>
      <dgm:t>
        <a:bodyPr/>
        <a:lstStyle/>
        <a:p>
          <a:pPr rtl="1"/>
          <a:endParaRPr lang="fa-IR"/>
        </a:p>
      </dgm:t>
    </dgm:pt>
    <dgm:pt modelId="{645A3C30-64D7-4E31-8C51-435D63E3D0A8}" type="sibTrans" cxnId="{F402CA48-1794-47AF-85D3-6DA11D227168}">
      <dgm:prSet/>
      <dgm:spPr/>
      <dgm:t>
        <a:bodyPr/>
        <a:lstStyle/>
        <a:p>
          <a:pPr rtl="1"/>
          <a:endParaRPr lang="fa-IR"/>
        </a:p>
      </dgm:t>
    </dgm:pt>
    <dgm:pt modelId="{923439EB-8867-4201-8541-2C768F9307DA}">
      <dgm:prSet/>
      <dgm:spPr/>
      <dgm:t>
        <a:bodyPr/>
        <a:lstStyle/>
        <a:p>
          <a:pPr rtl="1"/>
          <a:r>
            <a:rPr lang="fa-IR" dirty="0" smtClean="0"/>
            <a:t>دروس همیشگی</a:t>
          </a:r>
          <a:endParaRPr lang="fa-IR" dirty="0"/>
        </a:p>
      </dgm:t>
    </dgm:pt>
    <dgm:pt modelId="{54A9EC46-0F33-4DDE-8BB8-7FE31EA075A8}" type="parTrans" cxnId="{9F15D412-6FD2-4B5B-853D-F12579CAE0BE}">
      <dgm:prSet/>
      <dgm:spPr/>
      <dgm:t>
        <a:bodyPr/>
        <a:lstStyle/>
        <a:p>
          <a:pPr rtl="1"/>
          <a:endParaRPr lang="fa-IR"/>
        </a:p>
      </dgm:t>
    </dgm:pt>
    <dgm:pt modelId="{3E0533E9-6E5D-4D8E-95FC-C62BE8760816}" type="sibTrans" cxnId="{9F15D412-6FD2-4B5B-853D-F12579CAE0BE}">
      <dgm:prSet/>
      <dgm:spPr/>
      <dgm:t>
        <a:bodyPr/>
        <a:lstStyle/>
        <a:p>
          <a:pPr rtl="1"/>
          <a:endParaRPr lang="fa-IR"/>
        </a:p>
      </dgm:t>
    </dgm:pt>
    <dgm:pt modelId="{623D7BBC-8FA4-4BA2-B33D-7227B6B275BC}">
      <dgm:prSet/>
      <dgm:spPr/>
      <dgm:t>
        <a:bodyPr/>
        <a:lstStyle/>
        <a:p>
          <a:pPr rtl="1"/>
          <a:r>
            <a:rPr lang="fa-IR" dirty="0" smtClean="0"/>
            <a:t>دروس اضافه شده</a:t>
          </a:r>
          <a:endParaRPr lang="fa-IR" dirty="0"/>
        </a:p>
      </dgm:t>
    </dgm:pt>
    <dgm:pt modelId="{4FB5B366-3F9B-4DAD-955E-918BC2138243}" type="parTrans" cxnId="{4289FBFE-0A68-4823-B870-3DB84E92639F}">
      <dgm:prSet/>
      <dgm:spPr/>
      <dgm:t>
        <a:bodyPr/>
        <a:lstStyle/>
        <a:p>
          <a:pPr rtl="1"/>
          <a:endParaRPr lang="fa-IR"/>
        </a:p>
      </dgm:t>
    </dgm:pt>
    <dgm:pt modelId="{D96EED05-6B24-4728-BF6E-7427CDDDB54E}" type="sibTrans" cxnId="{4289FBFE-0A68-4823-B870-3DB84E92639F}">
      <dgm:prSet/>
      <dgm:spPr/>
      <dgm:t>
        <a:bodyPr/>
        <a:lstStyle/>
        <a:p>
          <a:pPr rtl="1"/>
          <a:endParaRPr lang="fa-IR"/>
        </a:p>
      </dgm:t>
    </dgm:pt>
    <dgm:pt modelId="{5A1A6752-9481-4918-B452-79574EE12416}">
      <dgm:prSet/>
      <dgm:spPr/>
      <dgm:t>
        <a:bodyPr/>
        <a:lstStyle/>
        <a:p>
          <a:pPr rtl="1"/>
          <a:r>
            <a:rPr lang="fa-IR" dirty="0" smtClean="0"/>
            <a:t>علوم انسانی</a:t>
          </a:r>
          <a:endParaRPr lang="fa-IR" dirty="0"/>
        </a:p>
      </dgm:t>
    </dgm:pt>
    <dgm:pt modelId="{5F1B1E8F-B68B-486F-9B0C-218C7E6EB357}" type="parTrans" cxnId="{1EFA09D1-DB5A-4DAE-83E2-AF88A9B5CBE1}">
      <dgm:prSet/>
      <dgm:spPr/>
      <dgm:t>
        <a:bodyPr/>
        <a:lstStyle/>
        <a:p>
          <a:pPr rtl="1"/>
          <a:endParaRPr lang="fa-IR"/>
        </a:p>
      </dgm:t>
    </dgm:pt>
    <dgm:pt modelId="{A9EABD21-7DF0-4089-8113-61DDE3412CDF}" type="sibTrans" cxnId="{1EFA09D1-DB5A-4DAE-83E2-AF88A9B5CBE1}">
      <dgm:prSet/>
      <dgm:spPr/>
      <dgm:t>
        <a:bodyPr/>
        <a:lstStyle/>
        <a:p>
          <a:pPr rtl="1"/>
          <a:endParaRPr lang="fa-IR"/>
        </a:p>
      </dgm:t>
    </dgm:pt>
    <dgm:pt modelId="{73A4724C-19A2-42FE-A45B-FB889807AF92}">
      <dgm:prSet/>
      <dgm:spPr/>
      <dgm:t>
        <a:bodyPr/>
        <a:lstStyle/>
        <a:p>
          <a:pPr rtl="1"/>
          <a:r>
            <a:rPr lang="fa-IR" dirty="0" smtClean="0"/>
            <a:t>علوم طبیعی</a:t>
          </a:r>
          <a:endParaRPr lang="fa-IR" dirty="0"/>
        </a:p>
      </dgm:t>
    </dgm:pt>
    <dgm:pt modelId="{40CFEC62-625F-4FB6-9460-43C0059CB765}" type="parTrans" cxnId="{01690D33-DE3E-4792-8634-EBB146502DDB}">
      <dgm:prSet/>
      <dgm:spPr/>
      <dgm:t>
        <a:bodyPr/>
        <a:lstStyle/>
        <a:p>
          <a:pPr rtl="1"/>
          <a:endParaRPr lang="fa-IR"/>
        </a:p>
      </dgm:t>
    </dgm:pt>
    <dgm:pt modelId="{9172F039-172B-4003-BE9A-803B55EAC877}" type="sibTrans" cxnId="{01690D33-DE3E-4792-8634-EBB146502DDB}">
      <dgm:prSet/>
      <dgm:spPr/>
      <dgm:t>
        <a:bodyPr/>
        <a:lstStyle/>
        <a:p>
          <a:pPr rtl="1"/>
          <a:endParaRPr lang="fa-IR"/>
        </a:p>
      </dgm:t>
    </dgm:pt>
    <dgm:pt modelId="{500CDE70-D513-4D25-9122-4F5389D8FC7E}">
      <dgm:prSet/>
      <dgm:spPr/>
      <dgm:t>
        <a:bodyPr/>
        <a:lstStyle/>
        <a:p>
          <a:pPr rtl="1"/>
          <a:r>
            <a:rPr lang="fa-IR" dirty="0" smtClean="0"/>
            <a:t>علوم اجتماعی</a:t>
          </a:r>
          <a:endParaRPr lang="fa-IR" dirty="0"/>
        </a:p>
      </dgm:t>
    </dgm:pt>
    <dgm:pt modelId="{45952269-F239-4284-B132-B54918CB3FEC}" type="parTrans" cxnId="{473F50A1-7636-4FC2-9109-C1D698F23E77}">
      <dgm:prSet/>
      <dgm:spPr/>
      <dgm:t>
        <a:bodyPr/>
        <a:lstStyle/>
        <a:p>
          <a:pPr rtl="1"/>
          <a:endParaRPr lang="fa-IR"/>
        </a:p>
      </dgm:t>
    </dgm:pt>
    <dgm:pt modelId="{748D2155-8B15-4F53-9FF3-3D8B23EDFC6A}" type="sibTrans" cxnId="{473F50A1-7636-4FC2-9109-C1D698F23E77}">
      <dgm:prSet/>
      <dgm:spPr/>
      <dgm:t>
        <a:bodyPr/>
        <a:lstStyle/>
        <a:p>
          <a:pPr rtl="1"/>
          <a:endParaRPr lang="fa-IR"/>
        </a:p>
      </dgm:t>
    </dgm:pt>
    <dgm:pt modelId="{68FC45FF-B5C7-42E9-9763-8B45067781A9}">
      <dgm:prSet/>
      <dgm:spPr/>
      <dgm:t>
        <a:bodyPr/>
        <a:lstStyle/>
        <a:p>
          <a:pPr rtl="1"/>
          <a:r>
            <a:rPr lang="fa-IR" dirty="0" smtClean="0"/>
            <a:t>مراقبتهای پزشکی</a:t>
          </a:r>
          <a:endParaRPr lang="fa-IR" dirty="0"/>
        </a:p>
      </dgm:t>
    </dgm:pt>
    <dgm:pt modelId="{C410A7D4-F860-4613-87AB-6834C510D341}" type="parTrans" cxnId="{8A43DF0B-CA11-429C-9E60-3F2F0E7C5795}">
      <dgm:prSet/>
      <dgm:spPr/>
      <dgm:t>
        <a:bodyPr/>
        <a:lstStyle/>
        <a:p>
          <a:pPr rtl="1"/>
          <a:endParaRPr lang="fa-IR"/>
        </a:p>
      </dgm:t>
    </dgm:pt>
    <dgm:pt modelId="{2CB880CC-F940-47D2-B22C-7C0B9AEF45F5}" type="sibTrans" cxnId="{8A43DF0B-CA11-429C-9E60-3F2F0E7C5795}">
      <dgm:prSet/>
      <dgm:spPr/>
      <dgm:t>
        <a:bodyPr/>
        <a:lstStyle/>
        <a:p>
          <a:pPr rtl="1"/>
          <a:endParaRPr lang="fa-IR"/>
        </a:p>
      </dgm:t>
    </dgm:pt>
    <dgm:pt modelId="{1C8A58FD-0097-46E1-92DE-519517680023}">
      <dgm:prSet/>
      <dgm:spPr/>
      <dgm:t>
        <a:bodyPr/>
        <a:lstStyle/>
        <a:p>
          <a:pPr rtl="1"/>
          <a:r>
            <a:rPr lang="fa-IR" dirty="0" smtClean="0"/>
            <a:t>علوم تربیتی</a:t>
          </a:r>
          <a:endParaRPr lang="fa-IR" dirty="0"/>
        </a:p>
      </dgm:t>
    </dgm:pt>
    <dgm:pt modelId="{40B2954E-64F5-47FC-BBFF-A3809F5F3C2F}" type="parTrans" cxnId="{9EBCC1B7-68ED-4E41-9462-F74533327678}">
      <dgm:prSet/>
      <dgm:spPr/>
      <dgm:t>
        <a:bodyPr/>
        <a:lstStyle/>
        <a:p>
          <a:pPr rtl="1"/>
          <a:endParaRPr lang="fa-IR"/>
        </a:p>
      </dgm:t>
    </dgm:pt>
    <dgm:pt modelId="{73988A61-D34C-4B32-95D7-46FC966BCE26}" type="sibTrans" cxnId="{9EBCC1B7-68ED-4E41-9462-F74533327678}">
      <dgm:prSet/>
      <dgm:spPr/>
      <dgm:t>
        <a:bodyPr/>
        <a:lstStyle/>
        <a:p>
          <a:pPr rtl="1"/>
          <a:endParaRPr lang="fa-IR"/>
        </a:p>
      </dgm:t>
    </dgm:pt>
    <dgm:pt modelId="{75F21677-042E-4787-BB49-700F36427992}" type="pres">
      <dgm:prSet presAssocID="{9C5ACA16-9B83-44FD-8DE9-BD47DBA63CA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6393ADA6-B66D-4DE0-95D5-2F7D33CA1485}" type="pres">
      <dgm:prSet presAssocID="{89058AE2-9E78-4154-B4B3-61277579D526}" presName="hierRoot1" presStyleCnt="0"/>
      <dgm:spPr/>
    </dgm:pt>
    <dgm:pt modelId="{0F51DD47-88B0-4028-A5BB-69BDB8488845}" type="pres">
      <dgm:prSet presAssocID="{89058AE2-9E78-4154-B4B3-61277579D526}" presName="composite" presStyleCnt="0"/>
      <dgm:spPr/>
    </dgm:pt>
    <dgm:pt modelId="{EEFD61EE-8A93-49C1-9157-083BBDFFE2C0}" type="pres">
      <dgm:prSet presAssocID="{89058AE2-9E78-4154-B4B3-61277579D526}" presName="background" presStyleLbl="node0" presStyleIdx="0" presStyleCnt="1"/>
      <dgm:spPr/>
    </dgm:pt>
    <dgm:pt modelId="{377CFB93-7876-467B-854E-9A5FA1C3BEB4}" type="pres">
      <dgm:prSet presAssocID="{89058AE2-9E78-4154-B4B3-61277579D52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28B0F5C-E8B9-4314-9C7F-27C95028C459}" type="pres">
      <dgm:prSet presAssocID="{89058AE2-9E78-4154-B4B3-61277579D526}" presName="hierChild2" presStyleCnt="0"/>
      <dgm:spPr/>
    </dgm:pt>
    <dgm:pt modelId="{E48B77C0-EA9A-4165-B92F-75FA7B80FD35}" type="pres">
      <dgm:prSet presAssocID="{8E956F6A-F202-4F08-BD73-491333DBA020}" presName="Name10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3D595858-3150-4056-831E-B606D2B87462}" type="pres">
      <dgm:prSet presAssocID="{427D8B2B-098C-48EE-AF06-961C48282EBC}" presName="hierRoot2" presStyleCnt="0"/>
      <dgm:spPr/>
    </dgm:pt>
    <dgm:pt modelId="{BFAD00CE-15B3-449B-B61B-B32BA55845D6}" type="pres">
      <dgm:prSet presAssocID="{427D8B2B-098C-48EE-AF06-961C48282EBC}" presName="composite2" presStyleCnt="0"/>
      <dgm:spPr/>
    </dgm:pt>
    <dgm:pt modelId="{BC9316FA-E389-4FEB-9C75-293B52EC0214}" type="pres">
      <dgm:prSet presAssocID="{427D8B2B-098C-48EE-AF06-961C48282EBC}" presName="background2" presStyleLbl="node2" presStyleIdx="0" presStyleCnt="3"/>
      <dgm:spPr/>
    </dgm:pt>
    <dgm:pt modelId="{CA5D3F89-B0D9-4093-93BD-D18DD0DAFE15}" type="pres">
      <dgm:prSet presAssocID="{427D8B2B-098C-48EE-AF06-961C48282EBC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BDD8615-952E-43EE-A225-958C43314C87}" type="pres">
      <dgm:prSet presAssocID="{427D8B2B-098C-48EE-AF06-961C48282EBC}" presName="hierChild3" presStyleCnt="0"/>
      <dgm:spPr/>
    </dgm:pt>
    <dgm:pt modelId="{FC6D75E1-8FF2-409A-8AA6-CEC520CD7BA0}" type="pres">
      <dgm:prSet presAssocID="{54A9EC46-0F33-4DDE-8BB8-7FE31EA075A8}" presName="Name17" presStyleLbl="parChTrans1D3" presStyleIdx="0" presStyleCnt="2"/>
      <dgm:spPr/>
      <dgm:t>
        <a:bodyPr/>
        <a:lstStyle/>
        <a:p>
          <a:pPr rtl="1"/>
          <a:endParaRPr lang="fa-IR"/>
        </a:p>
      </dgm:t>
    </dgm:pt>
    <dgm:pt modelId="{79479697-DCE4-439D-8E37-7F6951284872}" type="pres">
      <dgm:prSet presAssocID="{923439EB-8867-4201-8541-2C768F9307DA}" presName="hierRoot3" presStyleCnt="0"/>
      <dgm:spPr/>
    </dgm:pt>
    <dgm:pt modelId="{04D3B0CF-9195-48D8-9F1C-64C9C1E5DDAE}" type="pres">
      <dgm:prSet presAssocID="{923439EB-8867-4201-8541-2C768F9307DA}" presName="composite3" presStyleCnt="0"/>
      <dgm:spPr/>
    </dgm:pt>
    <dgm:pt modelId="{4FD3BC4C-049F-46CF-BD68-B77178F914B6}" type="pres">
      <dgm:prSet presAssocID="{923439EB-8867-4201-8541-2C768F9307DA}" presName="background3" presStyleLbl="node3" presStyleIdx="0" presStyleCnt="2"/>
      <dgm:spPr/>
    </dgm:pt>
    <dgm:pt modelId="{D148E2B4-FDBE-444B-941D-3450537CA0D6}" type="pres">
      <dgm:prSet presAssocID="{923439EB-8867-4201-8541-2C768F9307DA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E81011D-81DD-4626-9389-71B7DBC669FD}" type="pres">
      <dgm:prSet presAssocID="{923439EB-8867-4201-8541-2C768F9307DA}" presName="hierChild4" presStyleCnt="0"/>
      <dgm:spPr/>
    </dgm:pt>
    <dgm:pt modelId="{E4317F01-F3B7-4B2B-B5CE-500DCE1B2646}" type="pres">
      <dgm:prSet presAssocID="{5F1B1E8F-B68B-486F-9B0C-218C7E6EB357}" presName="Name23" presStyleLbl="parChTrans1D4" presStyleIdx="0" presStyleCnt="5"/>
      <dgm:spPr/>
      <dgm:t>
        <a:bodyPr/>
        <a:lstStyle/>
        <a:p>
          <a:pPr rtl="1"/>
          <a:endParaRPr lang="fa-IR"/>
        </a:p>
      </dgm:t>
    </dgm:pt>
    <dgm:pt modelId="{AA183917-C94C-4758-BBBA-2F0AA13CB4CB}" type="pres">
      <dgm:prSet presAssocID="{5A1A6752-9481-4918-B452-79574EE12416}" presName="hierRoot4" presStyleCnt="0"/>
      <dgm:spPr/>
    </dgm:pt>
    <dgm:pt modelId="{DF85E6C8-776A-49DF-BA76-848F036DB757}" type="pres">
      <dgm:prSet presAssocID="{5A1A6752-9481-4918-B452-79574EE12416}" presName="composite4" presStyleCnt="0"/>
      <dgm:spPr/>
    </dgm:pt>
    <dgm:pt modelId="{21D0BEA3-BEA3-4E30-BE3A-F02E846431FB}" type="pres">
      <dgm:prSet presAssocID="{5A1A6752-9481-4918-B452-79574EE12416}" presName="background4" presStyleLbl="node4" presStyleIdx="0" presStyleCnt="5"/>
      <dgm:spPr/>
    </dgm:pt>
    <dgm:pt modelId="{0713003C-20DB-4C8F-9CEF-EA943F92ED0B}" type="pres">
      <dgm:prSet presAssocID="{5A1A6752-9481-4918-B452-79574EE12416}" presName="text4" presStyleLbl="fgAcc4" presStyleIdx="0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F7EE063-AC0A-47BB-9346-556C659815DC}" type="pres">
      <dgm:prSet presAssocID="{5A1A6752-9481-4918-B452-79574EE12416}" presName="hierChild5" presStyleCnt="0"/>
      <dgm:spPr/>
    </dgm:pt>
    <dgm:pt modelId="{6230ACBF-69F5-42A2-949A-3088E79487A3}" type="pres">
      <dgm:prSet presAssocID="{40CFEC62-625F-4FB6-9460-43C0059CB765}" presName="Name23" presStyleLbl="parChTrans1D4" presStyleIdx="1" presStyleCnt="5"/>
      <dgm:spPr/>
      <dgm:t>
        <a:bodyPr/>
        <a:lstStyle/>
        <a:p>
          <a:pPr rtl="1"/>
          <a:endParaRPr lang="fa-IR"/>
        </a:p>
      </dgm:t>
    </dgm:pt>
    <dgm:pt modelId="{34D54A81-204A-4FD0-BD44-38F05D3F322A}" type="pres">
      <dgm:prSet presAssocID="{73A4724C-19A2-42FE-A45B-FB889807AF92}" presName="hierRoot4" presStyleCnt="0"/>
      <dgm:spPr/>
    </dgm:pt>
    <dgm:pt modelId="{0AA1D7D0-F0C4-4B6B-9257-2CC959A01C2F}" type="pres">
      <dgm:prSet presAssocID="{73A4724C-19A2-42FE-A45B-FB889807AF92}" presName="composite4" presStyleCnt="0"/>
      <dgm:spPr/>
    </dgm:pt>
    <dgm:pt modelId="{0C76701D-9023-4514-8496-A9CD65B6CBBD}" type="pres">
      <dgm:prSet presAssocID="{73A4724C-19A2-42FE-A45B-FB889807AF92}" presName="background4" presStyleLbl="node4" presStyleIdx="1" presStyleCnt="5"/>
      <dgm:spPr/>
    </dgm:pt>
    <dgm:pt modelId="{25113003-2D7D-4130-8A1B-FE2294647661}" type="pres">
      <dgm:prSet presAssocID="{73A4724C-19A2-42FE-A45B-FB889807AF92}" presName="text4" presStyleLbl="fgAcc4" presStyleIdx="1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ED860A1-6B36-43B8-9429-2C64AA59813A}" type="pres">
      <dgm:prSet presAssocID="{73A4724C-19A2-42FE-A45B-FB889807AF92}" presName="hierChild5" presStyleCnt="0"/>
      <dgm:spPr/>
    </dgm:pt>
    <dgm:pt modelId="{39FA4BC0-20A0-407B-B398-8A4163AD41F3}" type="pres">
      <dgm:prSet presAssocID="{45952269-F239-4284-B132-B54918CB3FEC}" presName="Name23" presStyleLbl="parChTrans1D4" presStyleIdx="2" presStyleCnt="5"/>
      <dgm:spPr/>
      <dgm:t>
        <a:bodyPr/>
        <a:lstStyle/>
        <a:p>
          <a:pPr rtl="1"/>
          <a:endParaRPr lang="fa-IR"/>
        </a:p>
      </dgm:t>
    </dgm:pt>
    <dgm:pt modelId="{0EBE1B41-7D2E-413E-8C86-3A8233C0145A}" type="pres">
      <dgm:prSet presAssocID="{500CDE70-D513-4D25-9122-4F5389D8FC7E}" presName="hierRoot4" presStyleCnt="0"/>
      <dgm:spPr/>
    </dgm:pt>
    <dgm:pt modelId="{E15207C9-3E83-4111-8CED-540D7EDF103B}" type="pres">
      <dgm:prSet presAssocID="{500CDE70-D513-4D25-9122-4F5389D8FC7E}" presName="composite4" presStyleCnt="0"/>
      <dgm:spPr/>
    </dgm:pt>
    <dgm:pt modelId="{3E31F6EF-A21C-40A5-B3B0-AC7F95B8AB42}" type="pres">
      <dgm:prSet presAssocID="{500CDE70-D513-4D25-9122-4F5389D8FC7E}" presName="background4" presStyleLbl="node4" presStyleIdx="2" presStyleCnt="5"/>
      <dgm:spPr/>
    </dgm:pt>
    <dgm:pt modelId="{97EE1D7C-0123-47D1-BE45-9AF6D2E13723}" type="pres">
      <dgm:prSet presAssocID="{500CDE70-D513-4D25-9122-4F5389D8FC7E}" presName="text4" presStyleLbl="fgAcc4" presStyleIdx="2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CED38A7-E2A0-4334-A35F-3577673C8A8C}" type="pres">
      <dgm:prSet presAssocID="{500CDE70-D513-4D25-9122-4F5389D8FC7E}" presName="hierChild5" presStyleCnt="0"/>
      <dgm:spPr/>
    </dgm:pt>
    <dgm:pt modelId="{8307FFF7-D8BE-45AA-AAE2-FEB9864137A6}" type="pres">
      <dgm:prSet presAssocID="{4FB5B366-3F9B-4DAD-955E-918BC2138243}" presName="Name17" presStyleLbl="parChTrans1D3" presStyleIdx="1" presStyleCnt="2"/>
      <dgm:spPr/>
      <dgm:t>
        <a:bodyPr/>
        <a:lstStyle/>
        <a:p>
          <a:pPr rtl="1"/>
          <a:endParaRPr lang="fa-IR"/>
        </a:p>
      </dgm:t>
    </dgm:pt>
    <dgm:pt modelId="{C614345A-DAAE-4222-B31C-C1CE5AA83F79}" type="pres">
      <dgm:prSet presAssocID="{623D7BBC-8FA4-4BA2-B33D-7227B6B275BC}" presName="hierRoot3" presStyleCnt="0"/>
      <dgm:spPr/>
    </dgm:pt>
    <dgm:pt modelId="{9036FCAC-7F55-4558-8947-247F4BC90302}" type="pres">
      <dgm:prSet presAssocID="{623D7BBC-8FA4-4BA2-B33D-7227B6B275BC}" presName="composite3" presStyleCnt="0"/>
      <dgm:spPr/>
    </dgm:pt>
    <dgm:pt modelId="{92597BAD-F409-4DDE-8265-D05FB946347C}" type="pres">
      <dgm:prSet presAssocID="{623D7BBC-8FA4-4BA2-B33D-7227B6B275BC}" presName="background3" presStyleLbl="node3" presStyleIdx="1" presStyleCnt="2"/>
      <dgm:spPr/>
    </dgm:pt>
    <dgm:pt modelId="{377A6E1F-C0F7-4E3A-8B2C-A718653305BD}" type="pres">
      <dgm:prSet presAssocID="{623D7BBC-8FA4-4BA2-B33D-7227B6B275BC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3DAAEE4-BB5C-42EC-B135-845335ED58DF}" type="pres">
      <dgm:prSet presAssocID="{623D7BBC-8FA4-4BA2-B33D-7227B6B275BC}" presName="hierChild4" presStyleCnt="0"/>
      <dgm:spPr/>
    </dgm:pt>
    <dgm:pt modelId="{0F3E9416-0324-4B67-938A-D84030E24AF7}" type="pres">
      <dgm:prSet presAssocID="{C410A7D4-F860-4613-87AB-6834C510D341}" presName="Name23" presStyleLbl="parChTrans1D4" presStyleIdx="3" presStyleCnt="5"/>
      <dgm:spPr/>
      <dgm:t>
        <a:bodyPr/>
        <a:lstStyle/>
        <a:p>
          <a:pPr rtl="1"/>
          <a:endParaRPr lang="fa-IR"/>
        </a:p>
      </dgm:t>
    </dgm:pt>
    <dgm:pt modelId="{3D914CE1-9AE7-4593-8CAD-10D01C891014}" type="pres">
      <dgm:prSet presAssocID="{68FC45FF-B5C7-42E9-9763-8B45067781A9}" presName="hierRoot4" presStyleCnt="0"/>
      <dgm:spPr/>
    </dgm:pt>
    <dgm:pt modelId="{58BC36F6-279D-4A59-8DE8-A6B707A6C874}" type="pres">
      <dgm:prSet presAssocID="{68FC45FF-B5C7-42E9-9763-8B45067781A9}" presName="composite4" presStyleCnt="0"/>
      <dgm:spPr/>
    </dgm:pt>
    <dgm:pt modelId="{91C00E2E-6401-4B0C-9D32-530E9D3610A4}" type="pres">
      <dgm:prSet presAssocID="{68FC45FF-B5C7-42E9-9763-8B45067781A9}" presName="background4" presStyleLbl="node4" presStyleIdx="3" presStyleCnt="5"/>
      <dgm:spPr/>
    </dgm:pt>
    <dgm:pt modelId="{4B94C382-647A-42A4-A0A9-4933E9C508B0}" type="pres">
      <dgm:prSet presAssocID="{68FC45FF-B5C7-42E9-9763-8B45067781A9}" presName="text4" presStyleLbl="fgAcc4" presStyleIdx="3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ED50E62-4460-4F93-A14A-B3C95291A551}" type="pres">
      <dgm:prSet presAssocID="{68FC45FF-B5C7-42E9-9763-8B45067781A9}" presName="hierChild5" presStyleCnt="0"/>
      <dgm:spPr/>
    </dgm:pt>
    <dgm:pt modelId="{5D8F2D3E-7A5F-44DE-A53E-24A5E2B8EE0B}" type="pres">
      <dgm:prSet presAssocID="{40B2954E-64F5-47FC-BBFF-A3809F5F3C2F}" presName="Name23" presStyleLbl="parChTrans1D4" presStyleIdx="4" presStyleCnt="5"/>
      <dgm:spPr/>
      <dgm:t>
        <a:bodyPr/>
        <a:lstStyle/>
        <a:p>
          <a:pPr rtl="1"/>
          <a:endParaRPr lang="fa-IR"/>
        </a:p>
      </dgm:t>
    </dgm:pt>
    <dgm:pt modelId="{C05F84E5-8D6B-48D3-ADFB-67ECD44EE706}" type="pres">
      <dgm:prSet presAssocID="{1C8A58FD-0097-46E1-92DE-519517680023}" presName="hierRoot4" presStyleCnt="0"/>
      <dgm:spPr/>
    </dgm:pt>
    <dgm:pt modelId="{BD2CA081-D11D-4738-BC67-D686154AA055}" type="pres">
      <dgm:prSet presAssocID="{1C8A58FD-0097-46E1-92DE-519517680023}" presName="composite4" presStyleCnt="0"/>
      <dgm:spPr/>
    </dgm:pt>
    <dgm:pt modelId="{C4E92623-1E35-41A0-94AD-408081F48965}" type="pres">
      <dgm:prSet presAssocID="{1C8A58FD-0097-46E1-92DE-519517680023}" presName="background4" presStyleLbl="node4" presStyleIdx="4" presStyleCnt="5"/>
      <dgm:spPr/>
    </dgm:pt>
    <dgm:pt modelId="{95FF8843-5E0E-4296-9BAB-EC6B270E8188}" type="pres">
      <dgm:prSet presAssocID="{1C8A58FD-0097-46E1-92DE-519517680023}" presName="text4" presStyleLbl="fgAcc4" presStyleIdx="4" presStyleCnt="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EA77F42-54FD-48A6-84C9-789B136477F7}" type="pres">
      <dgm:prSet presAssocID="{1C8A58FD-0097-46E1-92DE-519517680023}" presName="hierChild5" presStyleCnt="0"/>
      <dgm:spPr/>
    </dgm:pt>
    <dgm:pt modelId="{A0FB90C4-553A-4905-8B0F-70CBBC7B4D36}" type="pres">
      <dgm:prSet presAssocID="{A4FC8432-6302-4EBA-9A81-261209C3FC3A}" presName="Name10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D5BA6314-0A5A-4A8C-A13A-BAEF56CE4858}" type="pres">
      <dgm:prSet presAssocID="{94863213-DDA2-4A10-BF41-51BDD13CF8DD}" presName="hierRoot2" presStyleCnt="0"/>
      <dgm:spPr/>
    </dgm:pt>
    <dgm:pt modelId="{EEAB5AB0-ADD8-4CCC-8274-8863B54363A9}" type="pres">
      <dgm:prSet presAssocID="{94863213-DDA2-4A10-BF41-51BDD13CF8DD}" presName="composite2" presStyleCnt="0"/>
      <dgm:spPr/>
    </dgm:pt>
    <dgm:pt modelId="{3AA4E89A-7C36-4D5A-8134-9CEE8BC12137}" type="pres">
      <dgm:prSet presAssocID="{94863213-DDA2-4A10-BF41-51BDD13CF8DD}" presName="background2" presStyleLbl="node2" presStyleIdx="1" presStyleCnt="3"/>
      <dgm:spPr/>
    </dgm:pt>
    <dgm:pt modelId="{C0E002F1-CE46-4464-89C8-78F9185C55E5}" type="pres">
      <dgm:prSet presAssocID="{94863213-DDA2-4A10-BF41-51BDD13CF8DD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7B80F2F-118E-4E9F-8A77-EF56C828D53F}" type="pres">
      <dgm:prSet presAssocID="{94863213-DDA2-4A10-BF41-51BDD13CF8DD}" presName="hierChild3" presStyleCnt="0"/>
      <dgm:spPr/>
    </dgm:pt>
    <dgm:pt modelId="{46D18A6B-F505-47FC-BC37-322E76B63FAD}" type="pres">
      <dgm:prSet presAssocID="{05762765-8D42-439A-BE6E-5B9AA852784A}" presName="Name10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3D9D3BE4-AA92-41F3-B512-08E99AA3A95C}" type="pres">
      <dgm:prSet presAssocID="{AA36EFC8-65E5-4607-B052-8B072F0D429D}" presName="hierRoot2" presStyleCnt="0"/>
      <dgm:spPr/>
    </dgm:pt>
    <dgm:pt modelId="{B7CE7F0B-C4B4-428E-B0DD-B9A6537C03AF}" type="pres">
      <dgm:prSet presAssocID="{AA36EFC8-65E5-4607-B052-8B072F0D429D}" presName="composite2" presStyleCnt="0"/>
      <dgm:spPr/>
    </dgm:pt>
    <dgm:pt modelId="{3B9CEA5C-65B6-45CF-8E57-450606EEBEFC}" type="pres">
      <dgm:prSet presAssocID="{AA36EFC8-65E5-4607-B052-8B072F0D429D}" presName="background2" presStyleLbl="node2" presStyleIdx="2" presStyleCnt="3"/>
      <dgm:spPr/>
    </dgm:pt>
    <dgm:pt modelId="{09DE8E51-6D58-440B-AE30-EBCF82578BD5}" type="pres">
      <dgm:prSet presAssocID="{AA36EFC8-65E5-4607-B052-8B072F0D429D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94AB28C3-181F-4B46-8240-5B9E5BBFA867}" type="pres">
      <dgm:prSet presAssocID="{AA36EFC8-65E5-4607-B052-8B072F0D429D}" presName="hierChild3" presStyleCnt="0"/>
      <dgm:spPr/>
    </dgm:pt>
  </dgm:ptLst>
  <dgm:cxnLst>
    <dgm:cxn modelId="{FEE33095-9EEF-4B02-B482-B507ABFFCA9E}" type="presOf" srcId="{8E956F6A-F202-4F08-BD73-491333DBA020}" destId="{E48B77C0-EA9A-4165-B92F-75FA7B80FD35}" srcOrd="0" destOrd="0" presId="urn:microsoft.com/office/officeart/2005/8/layout/hierarchy1"/>
    <dgm:cxn modelId="{01690D33-DE3E-4792-8634-EBB146502DDB}" srcId="{923439EB-8867-4201-8541-2C768F9307DA}" destId="{73A4724C-19A2-42FE-A45B-FB889807AF92}" srcOrd="1" destOrd="0" parTransId="{40CFEC62-625F-4FB6-9460-43C0059CB765}" sibTransId="{9172F039-172B-4003-BE9A-803B55EAC877}"/>
    <dgm:cxn modelId="{064DA1D4-7366-4C41-B1E0-03E073AE516F}" srcId="{89058AE2-9E78-4154-B4B3-61277579D526}" destId="{AA36EFC8-65E5-4607-B052-8B072F0D429D}" srcOrd="2" destOrd="0" parTransId="{05762765-8D42-439A-BE6E-5B9AA852784A}" sibTransId="{73E9753B-7647-4205-8D22-2654AE760E71}"/>
    <dgm:cxn modelId="{CF9646B1-5066-4604-87D6-F8279FE39AC8}" type="presOf" srcId="{427D8B2B-098C-48EE-AF06-961C48282EBC}" destId="{CA5D3F89-B0D9-4093-93BD-D18DD0DAFE15}" srcOrd="0" destOrd="0" presId="urn:microsoft.com/office/officeart/2005/8/layout/hierarchy1"/>
    <dgm:cxn modelId="{4515D855-7D72-4E46-A553-4CB0139F8E25}" type="presOf" srcId="{94863213-DDA2-4A10-BF41-51BDD13CF8DD}" destId="{C0E002F1-CE46-4464-89C8-78F9185C55E5}" srcOrd="0" destOrd="0" presId="urn:microsoft.com/office/officeart/2005/8/layout/hierarchy1"/>
    <dgm:cxn modelId="{939CE503-46A0-4812-A023-9BD137707D60}" type="presOf" srcId="{73A4724C-19A2-42FE-A45B-FB889807AF92}" destId="{25113003-2D7D-4130-8A1B-FE2294647661}" srcOrd="0" destOrd="0" presId="urn:microsoft.com/office/officeart/2005/8/layout/hierarchy1"/>
    <dgm:cxn modelId="{E0F3B7E8-24C8-4D62-9703-F43873EFB97E}" type="presOf" srcId="{5F1B1E8F-B68B-486F-9B0C-218C7E6EB357}" destId="{E4317F01-F3B7-4B2B-B5CE-500DCE1B2646}" srcOrd="0" destOrd="0" presId="urn:microsoft.com/office/officeart/2005/8/layout/hierarchy1"/>
    <dgm:cxn modelId="{6DE52A42-1DBE-4E8B-8BC4-661B032ED997}" type="presOf" srcId="{40CFEC62-625F-4FB6-9460-43C0059CB765}" destId="{6230ACBF-69F5-42A2-949A-3088E79487A3}" srcOrd="0" destOrd="0" presId="urn:microsoft.com/office/officeart/2005/8/layout/hierarchy1"/>
    <dgm:cxn modelId="{6E0DAFD3-ADEB-4BDB-8EA0-EC1261F35E34}" type="presOf" srcId="{AA36EFC8-65E5-4607-B052-8B072F0D429D}" destId="{09DE8E51-6D58-440B-AE30-EBCF82578BD5}" srcOrd="0" destOrd="0" presId="urn:microsoft.com/office/officeart/2005/8/layout/hierarchy1"/>
    <dgm:cxn modelId="{466F91AE-2471-4232-8309-BBB159A6556C}" type="presOf" srcId="{45952269-F239-4284-B132-B54918CB3FEC}" destId="{39FA4BC0-20A0-407B-B398-8A4163AD41F3}" srcOrd="0" destOrd="0" presId="urn:microsoft.com/office/officeart/2005/8/layout/hierarchy1"/>
    <dgm:cxn modelId="{F402CA48-1794-47AF-85D3-6DA11D227168}" srcId="{89058AE2-9E78-4154-B4B3-61277579D526}" destId="{94863213-DDA2-4A10-BF41-51BDD13CF8DD}" srcOrd="1" destOrd="0" parTransId="{A4FC8432-6302-4EBA-9A81-261209C3FC3A}" sibTransId="{645A3C30-64D7-4E31-8C51-435D63E3D0A8}"/>
    <dgm:cxn modelId="{729567AB-C81A-407C-8000-B56D00557162}" type="presOf" srcId="{923439EB-8867-4201-8541-2C768F9307DA}" destId="{D148E2B4-FDBE-444B-941D-3450537CA0D6}" srcOrd="0" destOrd="0" presId="urn:microsoft.com/office/officeart/2005/8/layout/hierarchy1"/>
    <dgm:cxn modelId="{1EFA09D1-DB5A-4DAE-83E2-AF88A9B5CBE1}" srcId="{923439EB-8867-4201-8541-2C768F9307DA}" destId="{5A1A6752-9481-4918-B452-79574EE12416}" srcOrd="0" destOrd="0" parTransId="{5F1B1E8F-B68B-486F-9B0C-218C7E6EB357}" sibTransId="{A9EABD21-7DF0-4089-8113-61DDE3412CDF}"/>
    <dgm:cxn modelId="{A5B5165E-E437-44F8-ABBC-E5492CFA1A28}" srcId="{9C5ACA16-9B83-44FD-8DE9-BD47DBA63CAA}" destId="{89058AE2-9E78-4154-B4B3-61277579D526}" srcOrd="0" destOrd="0" parTransId="{072CFB8B-AFDA-44B8-AAA5-4D28694E27C3}" sibTransId="{1DFFD9F8-9748-42E3-B682-C8E7630B28DE}"/>
    <dgm:cxn modelId="{B2F3A372-112F-4592-AFF2-AEAE2CD1D2C1}" type="presOf" srcId="{5A1A6752-9481-4918-B452-79574EE12416}" destId="{0713003C-20DB-4C8F-9CEF-EA943F92ED0B}" srcOrd="0" destOrd="0" presId="urn:microsoft.com/office/officeart/2005/8/layout/hierarchy1"/>
    <dgm:cxn modelId="{6EBCFAB6-1014-4A75-A3D9-4D70C26368AB}" type="presOf" srcId="{A4FC8432-6302-4EBA-9A81-261209C3FC3A}" destId="{A0FB90C4-553A-4905-8B0F-70CBBC7B4D36}" srcOrd="0" destOrd="0" presId="urn:microsoft.com/office/officeart/2005/8/layout/hierarchy1"/>
    <dgm:cxn modelId="{6B67BD1B-5753-4DF3-8490-86993843E984}" type="presOf" srcId="{9C5ACA16-9B83-44FD-8DE9-BD47DBA63CAA}" destId="{75F21677-042E-4787-BB49-700F36427992}" srcOrd="0" destOrd="0" presId="urn:microsoft.com/office/officeart/2005/8/layout/hierarchy1"/>
    <dgm:cxn modelId="{815D49AC-9BE6-4FE4-8AE9-7BA27186FB31}" srcId="{89058AE2-9E78-4154-B4B3-61277579D526}" destId="{427D8B2B-098C-48EE-AF06-961C48282EBC}" srcOrd="0" destOrd="0" parTransId="{8E956F6A-F202-4F08-BD73-491333DBA020}" sibTransId="{018692BB-A73F-4C11-A83A-C7A0B763BF5D}"/>
    <dgm:cxn modelId="{552A7446-4EDD-4D1F-8ECF-D6B766DB8391}" type="presOf" srcId="{C410A7D4-F860-4613-87AB-6834C510D341}" destId="{0F3E9416-0324-4B67-938A-D84030E24AF7}" srcOrd="0" destOrd="0" presId="urn:microsoft.com/office/officeart/2005/8/layout/hierarchy1"/>
    <dgm:cxn modelId="{4289FBFE-0A68-4823-B870-3DB84E92639F}" srcId="{427D8B2B-098C-48EE-AF06-961C48282EBC}" destId="{623D7BBC-8FA4-4BA2-B33D-7227B6B275BC}" srcOrd="1" destOrd="0" parTransId="{4FB5B366-3F9B-4DAD-955E-918BC2138243}" sibTransId="{D96EED05-6B24-4728-BF6E-7427CDDDB54E}"/>
    <dgm:cxn modelId="{FA55340A-5599-4A34-AC22-3F2CC6DFA5CF}" type="presOf" srcId="{623D7BBC-8FA4-4BA2-B33D-7227B6B275BC}" destId="{377A6E1F-C0F7-4E3A-8B2C-A718653305BD}" srcOrd="0" destOrd="0" presId="urn:microsoft.com/office/officeart/2005/8/layout/hierarchy1"/>
    <dgm:cxn modelId="{48C7DE19-DE5D-4FC2-B01D-6047B5093C7A}" type="presOf" srcId="{500CDE70-D513-4D25-9122-4F5389D8FC7E}" destId="{97EE1D7C-0123-47D1-BE45-9AF6D2E13723}" srcOrd="0" destOrd="0" presId="urn:microsoft.com/office/officeart/2005/8/layout/hierarchy1"/>
    <dgm:cxn modelId="{814858E2-1CCD-443B-BD89-A839212DC569}" type="presOf" srcId="{1C8A58FD-0097-46E1-92DE-519517680023}" destId="{95FF8843-5E0E-4296-9BAB-EC6B270E8188}" srcOrd="0" destOrd="0" presId="urn:microsoft.com/office/officeart/2005/8/layout/hierarchy1"/>
    <dgm:cxn modelId="{046E9009-CC1F-46B0-BA21-034C9E6CB545}" type="presOf" srcId="{40B2954E-64F5-47FC-BBFF-A3809F5F3C2F}" destId="{5D8F2D3E-7A5F-44DE-A53E-24A5E2B8EE0B}" srcOrd="0" destOrd="0" presId="urn:microsoft.com/office/officeart/2005/8/layout/hierarchy1"/>
    <dgm:cxn modelId="{98D8BF1C-243A-4C51-A359-A7CE19BFFFDE}" type="presOf" srcId="{05762765-8D42-439A-BE6E-5B9AA852784A}" destId="{46D18A6B-F505-47FC-BC37-322E76B63FAD}" srcOrd="0" destOrd="0" presId="urn:microsoft.com/office/officeart/2005/8/layout/hierarchy1"/>
    <dgm:cxn modelId="{473F50A1-7636-4FC2-9109-C1D698F23E77}" srcId="{923439EB-8867-4201-8541-2C768F9307DA}" destId="{500CDE70-D513-4D25-9122-4F5389D8FC7E}" srcOrd="2" destOrd="0" parTransId="{45952269-F239-4284-B132-B54918CB3FEC}" sibTransId="{748D2155-8B15-4F53-9FF3-3D8B23EDFC6A}"/>
    <dgm:cxn modelId="{2E913AAC-8102-4BB1-87A3-79B0B20DDD57}" type="presOf" srcId="{54A9EC46-0F33-4DDE-8BB8-7FE31EA075A8}" destId="{FC6D75E1-8FF2-409A-8AA6-CEC520CD7BA0}" srcOrd="0" destOrd="0" presId="urn:microsoft.com/office/officeart/2005/8/layout/hierarchy1"/>
    <dgm:cxn modelId="{78516E5F-3261-44A8-A488-D240EE49EBDC}" type="presOf" srcId="{89058AE2-9E78-4154-B4B3-61277579D526}" destId="{377CFB93-7876-467B-854E-9A5FA1C3BEB4}" srcOrd="0" destOrd="0" presId="urn:microsoft.com/office/officeart/2005/8/layout/hierarchy1"/>
    <dgm:cxn modelId="{9EBCC1B7-68ED-4E41-9462-F74533327678}" srcId="{623D7BBC-8FA4-4BA2-B33D-7227B6B275BC}" destId="{1C8A58FD-0097-46E1-92DE-519517680023}" srcOrd="1" destOrd="0" parTransId="{40B2954E-64F5-47FC-BBFF-A3809F5F3C2F}" sibTransId="{73988A61-D34C-4B32-95D7-46FC966BCE26}"/>
    <dgm:cxn modelId="{8FF9B138-364F-4117-87E9-2EB5BB795362}" type="presOf" srcId="{4FB5B366-3F9B-4DAD-955E-918BC2138243}" destId="{8307FFF7-D8BE-45AA-AAE2-FEB9864137A6}" srcOrd="0" destOrd="0" presId="urn:microsoft.com/office/officeart/2005/8/layout/hierarchy1"/>
    <dgm:cxn modelId="{454DB6B3-B7A3-474D-AAEA-9A7BDF1101FC}" type="presOf" srcId="{68FC45FF-B5C7-42E9-9763-8B45067781A9}" destId="{4B94C382-647A-42A4-A0A9-4933E9C508B0}" srcOrd="0" destOrd="0" presId="urn:microsoft.com/office/officeart/2005/8/layout/hierarchy1"/>
    <dgm:cxn modelId="{8A43DF0B-CA11-429C-9E60-3F2F0E7C5795}" srcId="{623D7BBC-8FA4-4BA2-B33D-7227B6B275BC}" destId="{68FC45FF-B5C7-42E9-9763-8B45067781A9}" srcOrd="0" destOrd="0" parTransId="{C410A7D4-F860-4613-87AB-6834C510D341}" sibTransId="{2CB880CC-F940-47D2-B22C-7C0B9AEF45F5}"/>
    <dgm:cxn modelId="{9F15D412-6FD2-4B5B-853D-F12579CAE0BE}" srcId="{427D8B2B-098C-48EE-AF06-961C48282EBC}" destId="{923439EB-8867-4201-8541-2C768F9307DA}" srcOrd="0" destOrd="0" parTransId="{54A9EC46-0F33-4DDE-8BB8-7FE31EA075A8}" sibTransId="{3E0533E9-6E5D-4D8E-95FC-C62BE8760816}"/>
    <dgm:cxn modelId="{837ED40D-EC73-4A88-9B1E-2AFEC72B582D}" type="presParOf" srcId="{75F21677-042E-4787-BB49-700F36427992}" destId="{6393ADA6-B66D-4DE0-95D5-2F7D33CA1485}" srcOrd="0" destOrd="0" presId="urn:microsoft.com/office/officeart/2005/8/layout/hierarchy1"/>
    <dgm:cxn modelId="{3F77D6F0-2192-472E-9E32-746264B4916C}" type="presParOf" srcId="{6393ADA6-B66D-4DE0-95D5-2F7D33CA1485}" destId="{0F51DD47-88B0-4028-A5BB-69BDB8488845}" srcOrd="0" destOrd="0" presId="urn:microsoft.com/office/officeart/2005/8/layout/hierarchy1"/>
    <dgm:cxn modelId="{6A0C7739-B81E-4BBB-88CA-701CFA1A0242}" type="presParOf" srcId="{0F51DD47-88B0-4028-A5BB-69BDB8488845}" destId="{EEFD61EE-8A93-49C1-9157-083BBDFFE2C0}" srcOrd="0" destOrd="0" presId="urn:microsoft.com/office/officeart/2005/8/layout/hierarchy1"/>
    <dgm:cxn modelId="{39766F8D-3197-40D4-AFCE-98ED65086E23}" type="presParOf" srcId="{0F51DD47-88B0-4028-A5BB-69BDB8488845}" destId="{377CFB93-7876-467B-854E-9A5FA1C3BEB4}" srcOrd="1" destOrd="0" presId="urn:microsoft.com/office/officeart/2005/8/layout/hierarchy1"/>
    <dgm:cxn modelId="{0E03DF2C-9ADF-4F4E-9CD9-0E44E6D5C94B}" type="presParOf" srcId="{6393ADA6-B66D-4DE0-95D5-2F7D33CA1485}" destId="{828B0F5C-E8B9-4314-9C7F-27C95028C459}" srcOrd="1" destOrd="0" presId="urn:microsoft.com/office/officeart/2005/8/layout/hierarchy1"/>
    <dgm:cxn modelId="{C4A5E7AF-1EA0-4EAC-BF91-7D33701EE50E}" type="presParOf" srcId="{828B0F5C-E8B9-4314-9C7F-27C95028C459}" destId="{E48B77C0-EA9A-4165-B92F-75FA7B80FD35}" srcOrd="0" destOrd="0" presId="urn:microsoft.com/office/officeart/2005/8/layout/hierarchy1"/>
    <dgm:cxn modelId="{7E45DC8E-79B7-4FF0-A05C-936FE0C37B65}" type="presParOf" srcId="{828B0F5C-E8B9-4314-9C7F-27C95028C459}" destId="{3D595858-3150-4056-831E-B606D2B87462}" srcOrd="1" destOrd="0" presId="urn:microsoft.com/office/officeart/2005/8/layout/hierarchy1"/>
    <dgm:cxn modelId="{9F96D55E-83D2-467A-92CB-24B971946678}" type="presParOf" srcId="{3D595858-3150-4056-831E-B606D2B87462}" destId="{BFAD00CE-15B3-449B-B61B-B32BA55845D6}" srcOrd="0" destOrd="0" presId="urn:microsoft.com/office/officeart/2005/8/layout/hierarchy1"/>
    <dgm:cxn modelId="{F9AB5A61-7DC9-4350-8C94-DC5833C45C78}" type="presParOf" srcId="{BFAD00CE-15B3-449B-B61B-B32BA55845D6}" destId="{BC9316FA-E389-4FEB-9C75-293B52EC0214}" srcOrd="0" destOrd="0" presId="urn:microsoft.com/office/officeart/2005/8/layout/hierarchy1"/>
    <dgm:cxn modelId="{8B27B354-3BA9-46CD-98E2-5826F7C91724}" type="presParOf" srcId="{BFAD00CE-15B3-449B-B61B-B32BA55845D6}" destId="{CA5D3F89-B0D9-4093-93BD-D18DD0DAFE15}" srcOrd="1" destOrd="0" presId="urn:microsoft.com/office/officeart/2005/8/layout/hierarchy1"/>
    <dgm:cxn modelId="{F026E19F-0920-4E37-B957-73EDE16D9690}" type="presParOf" srcId="{3D595858-3150-4056-831E-B606D2B87462}" destId="{5BDD8615-952E-43EE-A225-958C43314C87}" srcOrd="1" destOrd="0" presId="urn:microsoft.com/office/officeart/2005/8/layout/hierarchy1"/>
    <dgm:cxn modelId="{DF2DC7A6-CE0D-4AB8-A18F-BB5476ADF5F6}" type="presParOf" srcId="{5BDD8615-952E-43EE-A225-958C43314C87}" destId="{FC6D75E1-8FF2-409A-8AA6-CEC520CD7BA0}" srcOrd="0" destOrd="0" presId="urn:microsoft.com/office/officeart/2005/8/layout/hierarchy1"/>
    <dgm:cxn modelId="{F16AFB63-D701-426E-9120-5094194ED0D4}" type="presParOf" srcId="{5BDD8615-952E-43EE-A225-958C43314C87}" destId="{79479697-DCE4-439D-8E37-7F6951284872}" srcOrd="1" destOrd="0" presId="urn:microsoft.com/office/officeart/2005/8/layout/hierarchy1"/>
    <dgm:cxn modelId="{7A37FA9E-E052-4C0C-A577-05EB85043F7D}" type="presParOf" srcId="{79479697-DCE4-439D-8E37-7F6951284872}" destId="{04D3B0CF-9195-48D8-9F1C-64C9C1E5DDAE}" srcOrd="0" destOrd="0" presId="urn:microsoft.com/office/officeart/2005/8/layout/hierarchy1"/>
    <dgm:cxn modelId="{047A48F1-197F-43D7-8EEA-CED27A71FFDF}" type="presParOf" srcId="{04D3B0CF-9195-48D8-9F1C-64C9C1E5DDAE}" destId="{4FD3BC4C-049F-46CF-BD68-B77178F914B6}" srcOrd="0" destOrd="0" presId="urn:microsoft.com/office/officeart/2005/8/layout/hierarchy1"/>
    <dgm:cxn modelId="{EEFF8267-4D1A-43F6-BB84-E201A9A80DDF}" type="presParOf" srcId="{04D3B0CF-9195-48D8-9F1C-64C9C1E5DDAE}" destId="{D148E2B4-FDBE-444B-941D-3450537CA0D6}" srcOrd="1" destOrd="0" presId="urn:microsoft.com/office/officeart/2005/8/layout/hierarchy1"/>
    <dgm:cxn modelId="{C40B7E02-8807-4B9C-9227-687327E27E23}" type="presParOf" srcId="{79479697-DCE4-439D-8E37-7F6951284872}" destId="{6E81011D-81DD-4626-9389-71B7DBC669FD}" srcOrd="1" destOrd="0" presId="urn:microsoft.com/office/officeart/2005/8/layout/hierarchy1"/>
    <dgm:cxn modelId="{3BD4343E-66C7-41DD-9347-D973D678B8B6}" type="presParOf" srcId="{6E81011D-81DD-4626-9389-71B7DBC669FD}" destId="{E4317F01-F3B7-4B2B-B5CE-500DCE1B2646}" srcOrd="0" destOrd="0" presId="urn:microsoft.com/office/officeart/2005/8/layout/hierarchy1"/>
    <dgm:cxn modelId="{77043DDC-7B43-4176-B9A1-2C4CDD64DAF5}" type="presParOf" srcId="{6E81011D-81DD-4626-9389-71B7DBC669FD}" destId="{AA183917-C94C-4758-BBBA-2F0AA13CB4CB}" srcOrd="1" destOrd="0" presId="urn:microsoft.com/office/officeart/2005/8/layout/hierarchy1"/>
    <dgm:cxn modelId="{EF153F96-E83D-47A2-885D-862AF5CF6B9D}" type="presParOf" srcId="{AA183917-C94C-4758-BBBA-2F0AA13CB4CB}" destId="{DF85E6C8-776A-49DF-BA76-848F036DB757}" srcOrd="0" destOrd="0" presId="urn:microsoft.com/office/officeart/2005/8/layout/hierarchy1"/>
    <dgm:cxn modelId="{411D570F-81CD-48F6-B403-A25023798E78}" type="presParOf" srcId="{DF85E6C8-776A-49DF-BA76-848F036DB757}" destId="{21D0BEA3-BEA3-4E30-BE3A-F02E846431FB}" srcOrd="0" destOrd="0" presId="urn:microsoft.com/office/officeart/2005/8/layout/hierarchy1"/>
    <dgm:cxn modelId="{99C3081E-0D87-4342-90B5-AEA69CA492AD}" type="presParOf" srcId="{DF85E6C8-776A-49DF-BA76-848F036DB757}" destId="{0713003C-20DB-4C8F-9CEF-EA943F92ED0B}" srcOrd="1" destOrd="0" presId="urn:microsoft.com/office/officeart/2005/8/layout/hierarchy1"/>
    <dgm:cxn modelId="{0D1C9AB6-563C-4E02-BACC-A3026F3E0E1B}" type="presParOf" srcId="{AA183917-C94C-4758-BBBA-2F0AA13CB4CB}" destId="{DF7EE063-AC0A-47BB-9346-556C659815DC}" srcOrd="1" destOrd="0" presId="urn:microsoft.com/office/officeart/2005/8/layout/hierarchy1"/>
    <dgm:cxn modelId="{73CED5DB-2424-42BB-AC64-43A3D8CB0870}" type="presParOf" srcId="{6E81011D-81DD-4626-9389-71B7DBC669FD}" destId="{6230ACBF-69F5-42A2-949A-3088E79487A3}" srcOrd="2" destOrd="0" presId="urn:microsoft.com/office/officeart/2005/8/layout/hierarchy1"/>
    <dgm:cxn modelId="{94A219AF-63DF-48DD-A364-0F35DA70AE6F}" type="presParOf" srcId="{6E81011D-81DD-4626-9389-71B7DBC669FD}" destId="{34D54A81-204A-4FD0-BD44-38F05D3F322A}" srcOrd="3" destOrd="0" presId="urn:microsoft.com/office/officeart/2005/8/layout/hierarchy1"/>
    <dgm:cxn modelId="{D177F712-564F-459A-B3BB-61D2693E6EA2}" type="presParOf" srcId="{34D54A81-204A-4FD0-BD44-38F05D3F322A}" destId="{0AA1D7D0-F0C4-4B6B-9257-2CC959A01C2F}" srcOrd="0" destOrd="0" presId="urn:microsoft.com/office/officeart/2005/8/layout/hierarchy1"/>
    <dgm:cxn modelId="{D44E21C3-1C07-4E3C-8F24-1CC90F08CDCF}" type="presParOf" srcId="{0AA1D7D0-F0C4-4B6B-9257-2CC959A01C2F}" destId="{0C76701D-9023-4514-8496-A9CD65B6CBBD}" srcOrd="0" destOrd="0" presId="urn:microsoft.com/office/officeart/2005/8/layout/hierarchy1"/>
    <dgm:cxn modelId="{47B42383-F4A5-4887-9579-CE92B6EF86EF}" type="presParOf" srcId="{0AA1D7D0-F0C4-4B6B-9257-2CC959A01C2F}" destId="{25113003-2D7D-4130-8A1B-FE2294647661}" srcOrd="1" destOrd="0" presId="urn:microsoft.com/office/officeart/2005/8/layout/hierarchy1"/>
    <dgm:cxn modelId="{E6DB81F6-4B12-4EAA-8E4C-6C2E15DCBD57}" type="presParOf" srcId="{34D54A81-204A-4FD0-BD44-38F05D3F322A}" destId="{CED860A1-6B36-43B8-9429-2C64AA59813A}" srcOrd="1" destOrd="0" presId="urn:microsoft.com/office/officeart/2005/8/layout/hierarchy1"/>
    <dgm:cxn modelId="{7EA6D422-51ED-40AE-8423-A5FD010221D0}" type="presParOf" srcId="{6E81011D-81DD-4626-9389-71B7DBC669FD}" destId="{39FA4BC0-20A0-407B-B398-8A4163AD41F3}" srcOrd="4" destOrd="0" presId="urn:microsoft.com/office/officeart/2005/8/layout/hierarchy1"/>
    <dgm:cxn modelId="{C97503C2-50C5-49B8-8956-1205E3AF8E29}" type="presParOf" srcId="{6E81011D-81DD-4626-9389-71B7DBC669FD}" destId="{0EBE1B41-7D2E-413E-8C86-3A8233C0145A}" srcOrd="5" destOrd="0" presId="urn:microsoft.com/office/officeart/2005/8/layout/hierarchy1"/>
    <dgm:cxn modelId="{02E7AE0E-FC6A-432E-9BBF-0ABCC9E3BBE2}" type="presParOf" srcId="{0EBE1B41-7D2E-413E-8C86-3A8233C0145A}" destId="{E15207C9-3E83-4111-8CED-540D7EDF103B}" srcOrd="0" destOrd="0" presId="urn:microsoft.com/office/officeart/2005/8/layout/hierarchy1"/>
    <dgm:cxn modelId="{8451B256-8575-4888-AD73-422DF692B3F7}" type="presParOf" srcId="{E15207C9-3E83-4111-8CED-540D7EDF103B}" destId="{3E31F6EF-A21C-40A5-B3B0-AC7F95B8AB42}" srcOrd="0" destOrd="0" presId="urn:microsoft.com/office/officeart/2005/8/layout/hierarchy1"/>
    <dgm:cxn modelId="{AC0CA5CF-3CE2-4224-A53E-B8F160496FCA}" type="presParOf" srcId="{E15207C9-3E83-4111-8CED-540D7EDF103B}" destId="{97EE1D7C-0123-47D1-BE45-9AF6D2E13723}" srcOrd="1" destOrd="0" presId="urn:microsoft.com/office/officeart/2005/8/layout/hierarchy1"/>
    <dgm:cxn modelId="{D7478A12-0794-48E0-B309-5754D248B45F}" type="presParOf" srcId="{0EBE1B41-7D2E-413E-8C86-3A8233C0145A}" destId="{2CED38A7-E2A0-4334-A35F-3577673C8A8C}" srcOrd="1" destOrd="0" presId="urn:microsoft.com/office/officeart/2005/8/layout/hierarchy1"/>
    <dgm:cxn modelId="{2F0093E3-6DC0-4AE3-8A30-985D201375DE}" type="presParOf" srcId="{5BDD8615-952E-43EE-A225-958C43314C87}" destId="{8307FFF7-D8BE-45AA-AAE2-FEB9864137A6}" srcOrd="2" destOrd="0" presId="urn:microsoft.com/office/officeart/2005/8/layout/hierarchy1"/>
    <dgm:cxn modelId="{C2769610-F466-4455-A075-22DCD82D6759}" type="presParOf" srcId="{5BDD8615-952E-43EE-A225-958C43314C87}" destId="{C614345A-DAAE-4222-B31C-C1CE5AA83F79}" srcOrd="3" destOrd="0" presId="urn:microsoft.com/office/officeart/2005/8/layout/hierarchy1"/>
    <dgm:cxn modelId="{C9880E46-F097-408A-BCBE-C6C5A11D709F}" type="presParOf" srcId="{C614345A-DAAE-4222-B31C-C1CE5AA83F79}" destId="{9036FCAC-7F55-4558-8947-247F4BC90302}" srcOrd="0" destOrd="0" presId="urn:microsoft.com/office/officeart/2005/8/layout/hierarchy1"/>
    <dgm:cxn modelId="{01BD0B84-4B94-422B-A653-5DF3718021FD}" type="presParOf" srcId="{9036FCAC-7F55-4558-8947-247F4BC90302}" destId="{92597BAD-F409-4DDE-8265-D05FB946347C}" srcOrd="0" destOrd="0" presId="urn:microsoft.com/office/officeart/2005/8/layout/hierarchy1"/>
    <dgm:cxn modelId="{E098D491-2DA4-4116-AB1F-B323D0EAFE3C}" type="presParOf" srcId="{9036FCAC-7F55-4558-8947-247F4BC90302}" destId="{377A6E1F-C0F7-4E3A-8B2C-A718653305BD}" srcOrd="1" destOrd="0" presId="urn:microsoft.com/office/officeart/2005/8/layout/hierarchy1"/>
    <dgm:cxn modelId="{87B7A6C6-31B5-4DF7-B4EF-B4C065034D41}" type="presParOf" srcId="{C614345A-DAAE-4222-B31C-C1CE5AA83F79}" destId="{A3DAAEE4-BB5C-42EC-B135-845335ED58DF}" srcOrd="1" destOrd="0" presId="urn:microsoft.com/office/officeart/2005/8/layout/hierarchy1"/>
    <dgm:cxn modelId="{814D946F-7106-4233-96BA-75615D128F8A}" type="presParOf" srcId="{A3DAAEE4-BB5C-42EC-B135-845335ED58DF}" destId="{0F3E9416-0324-4B67-938A-D84030E24AF7}" srcOrd="0" destOrd="0" presId="urn:microsoft.com/office/officeart/2005/8/layout/hierarchy1"/>
    <dgm:cxn modelId="{00F9022E-9E2C-4860-9DEE-144F6A09B347}" type="presParOf" srcId="{A3DAAEE4-BB5C-42EC-B135-845335ED58DF}" destId="{3D914CE1-9AE7-4593-8CAD-10D01C891014}" srcOrd="1" destOrd="0" presId="urn:microsoft.com/office/officeart/2005/8/layout/hierarchy1"/>
    <dgm:cxn modelId="{F280FAF7-942F-46B7-A589-503199FD567E}" type="presParOf" srcId="{3D914CE1-9AE7-4593-8CAD-10D01C891014}" destId="{58BC36F6-279D-4A59-8DE8-A6B707A6C874}" srcOrd="0" destOrd="0" presId="urn:microsoft.com/office/officeart/2005/8/layout/hierarchy1"/>
    <dgm:cxn modelId="{5956774B-3D0E-4012-B931-E103BB2CEB1F}" type="presParOf" srcId="{58BC36F6-279D-4A59-8DE8-A6B707A6C874}" destId="{91C00E2E-6401-4B0C-9D32-530E9D3610A4}" srcOrd="0" destOrd="0" presId="urn:microsoft.com/office/officeart/2005/8/layout/hierarchy1"/>
    <dgm:cxn modelId="{AC0EDF87-5417-4E12-912B-046F95FC895F}" type="presParOf" srcId="{58BC36F6-279D-4A59-8DE8-A6B707A6C874}" destId="{4B94C382-647A-42A4-A0A9-4933E9C508B0}" srcOrd="1" destOrd="0" presId="urn:microsoft.com/office/officeart/2005/8/layout/hierarchy1"/>
    <dgm:cxn modelId="{AC9EB6E9-58CD-4AF9-B345-6F01889C7B63}" type="presParOf" srcId="{3D914CE1-9AE7-4593-8CAD-10D01C891014}" destId="{0ED50E62-4460-4F93-A14A-B3C95291A551}" srcOrd="1" destOrd="0" presId="urn:microsoft.com/office/officeart/2005/8/layout/hierarchy1"/>
    <dgm:cxn modelId="{86BA74A9-A294-4C98-9ABE-F5F122A7F3C3}" type="presParOf" srcId="{A3DAAEE4-BB5C-42EC-B135-845335ED58DF}" destId="{5D8F2D3E-7A5F-44DE-A53E-24A5E2B8EE0B}" srcOrd="2" destOrd="0" presId="urn:microsoft.com/office/officeart/2005/8/layout/hierarchy1"/>
    <dgm:cxn modelId="{2C845B2D-E113-4574-8953-FB26E63ED05D}" type="presParOf" srcId="{A3DAAEE4-BB5C-42EC-B135-845335ED58DF}" destId="{C05F84E5-8D6B-48D3-ADFB-67ECD44EE706}" srcOrd="3" destOrd="0" presId="urn:microsoft.com/office/officeart/2005/8/layout/hierarchy1"/>
    <dgm:cxn modelId="{B8C4A4CB-07B3-4FD9-B9A3-8A6D1F5A1AB8}" type="presParOf" srcId="{C05F84E5-8D6B-48D3-ADFB-67ECD44EE706}" destId="{BD2CA081-D11D-4738-BC67-D686154AA055}" srcOrd="0" destOrd="0" presId="urn:microsoft.com/office/officeart/2005/8/layout/hierarchy1"/>
    <dgm:cxn modelId="{592F3191-80E0-433F-B8DE-937DB86B9B38}" type="presParOf" srcId="{BD2CA081-D11D-4738-BC67-D686154AA055}" destId="{C4E92623-1E35-41A0-94AD-408081F48965}" srcOrd="0" destOrd="0" presId="urn:microsoft.com/office/officeart/2005/8/layout/hierarchy1"/>
    <dgm:cxn modelId="{793CD940-79F7-4613-ABAA-FC50AAB7083C}" type="presParOf" srcId="{BD2CA081-D11D-4738-BC67-D686154AA055}" destId="{95FF8843-5E0E-4296-9BAB-EC6B270E8188}" srcOrd="1" destOrd="0" presId="urn:microsoft.com/office/officeart/2005/8/layout/hierarchy1"/>
    <dgm:cxn modelId="{53591A38-5AE4-42B0-8DED-50D887C8B52F}" type="presParOf" srcId="{C05F84E5-8D6B-48D3-ADFB-67ECD44EE706}" destId="{1EA77F42-54FD-48A6-84C9-789B136477F7}" srcOrd="1" destOrd="0" presId="urn:microsoft.com/office/officeart/2005/8/layout/hierarchy1"/>
    <dgm:cxn modelId="{5242B3BC-F6A3-4E12-9878-D0AD69673E50}" type="presParOf" srcId="{828B0F5C-E8B9-4314-9C7F-27C95028C459}" destId="{A0FB90C4-553A-4905-8B0F-70CBBC7B4D36}" srcOrd="2" destOrd="0" presId="urn:microsoft.com/office/officeart/2005/8/layout/hierarchy1"/>
    <dgm:cxn modelId="{87AFC7BD-2AB2-4905-8F52-2A310D84038C}" type="presParOf" srcId="{828B0F5C-E8B9-4314-9C7F-27C95028C459}" destId="{D5BA6314-0A5A-4A8C-A13A-BAEF56CE4858}" srcOrd="3" destOrd="0" presId="urn:microsoft.com/office/officeart/2005/8/layout/hierarchy1"/>
    <dgm:cxn modelId="{13376746-570A-4E93-80E5-C69AFE78E880}" type="presParOf" srcId="{D5BA6314-0A5A-4A8C-A13A-BAEF56CE4858}" destId="{EEAB5AB0-ADD8-4CCC-8274-8863B54363A9}" srcOrd="0" destOrd="0" presId="urn:microsoft.com/office/officeart/2005/8/layout/hierarchy1"/>
    <dgm:cxn modelId="{16E00B8D-C33B-46E0-A26D-7DC9987CB031}" type="presParOf" srcId="{EEAB5AB0-ADD8-4CCC-8274-8863B54363A9}" destId="{3AA4E89A-7C36-4D5A-8134-9CEE8BC12137}" srcOrd="0" destOrd="0" presId="urn:microsoft.com/office/officeart/2005/8/layout/hierarchy1"/>
    <dgm:cxn modelId="{BF1FA2D3-D9DA-486F-ADD5-5A55FCD1B23F}" type="presParOf" srcId="{EEAB5AB0-ADD8-4CCC-8274-8863B54363A9}" destId="{C0E002F1-CE46-4464-89C8-78F9185C55E5}" srcOrd="1" destOrd="0" presId="urn:microsoft.com/office/officeart/2005/8/layout/hierarchy1"/>
    <dgm:cxn modelId="{1F0150F3-C552-45E7-A550-C1D0FC63D303}" type="presParOf" srcId="{D5BA6314-0A5A-4A8C-A13A-BAEF56CE4858}" destId="{27B80F2F-118E-4E9F-8A77-EF56C828D53F}" srcOrd="1" destOrd="0" presId="urn:microsoft.com/office/officeart/2005/8/layout/hierarchy1"/>
    <dgm:cxn modelId="{6749FFA7-03C8-437D-A87A-EC824C5FE1D5}" type="presParOf" srcId="{828B0F5C-E8B9-4314-9C7F-27C95028C459}" destId="{46D18A6B-F505-47FC-BC37-322E76B63FAD}" srcOrd="4" destOrd="0" presId="urn:microsoft.com/office/officeart/2005/8/layout/hierarchy1"/>
    <dgm:cxn modelId="{C1828A6A-C27F-4547-9243-ECA0E0871C5F}" type="presParOf" srcId="{828B0F5C-E8B9-4314-9C7F-27C95028C459}" destId="{3D9D3BE4-AA92-41F3-B512-08E99AA3A95C}" srcOrd="5" destOrd="0" presId="urn:microsoft.com/office/officeart/2005/8/layout/hierarchy1"/>
    <dgm:cxn modelId="{FEFC866E-F1CC-4DEA-84ED-3BD50CD8778F}" type="presParOf" srcId="{3D9D3BE4-AA92-41F3-B512-08E99AA3A95C}" destId="{B7CE7F0B-C4B4-428E-B0DD-B9A6537C03AF}" srcOrd="0" destOrd="0" presId="urn:microsoft.com/office/officeart/2005/8/layout/hierarchy1"/>
    <dgm:cxn modelId="{7867556A-08C5-449F-87C0-33EADDDA0BA2}" type="presParOf" srcId="{B7CE7F0B-C4B4-428E-B0DD-B9A6537C03AF}" destId="{3B9CEA5C-65B6-45CF-8E57-450606EEBEFC}" srcOrd="0" destOrd="0" presId="urn:microsoft.com/office/officeart/2005/8/layout/hierarchy1"/>
    <dgm:cxn modelId="{D76A962D-36A4-447C-BCDB-167715C4732C}" type="presParOf" srcId="{B7CE7F0B-C4B4-428E-B0DD-B9A6537C03AF}" destId="{09DE8E51-6D58-440B-AE30-EBCF82578BD5}" srcOrd="1" destOrd="0" presId="urn:microsoft.com/office/officeart/2005/8/layout/hierarchy1"/>
    <dgm:cxn modelId="{5154EA64-3F26-4148-AE86-CFB5063C9299}" type="presParOf" srcId="{3D9D3BE4-AA92-41F3-B512-08E99AA3A95C}" destId="{94AB28C3-181F-4B46-8240-5B9E5BBFA86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71845-A830-4F76-BE85-F95317BC28E6}">
      <dsp:nvSpPr>
        <dsp:cNvPr id="0" name=""/>
        <dsp:cNvSpPr/>
      </dsp:nvSpPr>
      <dsp:spPr>
        <a:xfrm>
          <a:off x="0" y="885399"/>
          <a:ext cx="6096000" cy="1216800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>
              <a:solidFill>
                <a:schemeClr val="tx1"/>
              </a:solidFill>
            </a:rPr>
            <a:t>دوره اول را</a:t>
          </a:r>
          <a:r>
            <a:rPr lang="en-US" sz="3200" kern="1200" dirty="0" smtClean="0">
              <a:solidFill>
                <a:schemeClr val="tx1"/>
              </a:solidFill>
            </a:rPr>
            <a:t>junior high school</a:t>
          </a:r>
          <a:endParaRPr lang="fa-IR" sz="3200" kern="1200" dirty="0">
            <a:solidFill>
              <a:schemeClr val="tx1"/>
            </a:solidFill>
          </a:endParaRPr>
        </a:p>
      </dsp:txBody>
      <dsp:txXfrm>
        <a:off x="59399" y="944798"/>
        <a:ext cx="5977202" cy="1098002"/>
      </dsp:txXfrm>
    </dsp:sp>
    <dsp:sp modelId="{891EBAAD-CA5E-4F0A-891F-A39C9B8A4D0D}">
      <dsp:nvSpPr>
        <dsp:cNvPr id="0" name=""/>
        <dsp:cNvSpPr/>
      </dsp:nvSpPr>
      <dsp:spPr>
        <a:xfrm>
          <a:off x="0" y="2102200"/>
          <a:ext cx="6096000" cy="1076400"/>
        </a:xfrm>
        <a:prstGeom prst="rect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40640" rIns="227584" bIns="40640" numCol="1" spcCol="1270" anchor="t" anchorCtr="0">
          <a:noAutofit/>
        </a:bodyPr>
        <a:lstStyle/>
        <a:p>
          <a:pPr marL="285750" lvl="1" indent="-285750" algn="r" defTabSz="14224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a-IR" sz="3200" kern="1200" dirty="0" smtClean="0"/>
            <a:t>دوره دوم را </a:t>
          </a:r>
          <a:r>
            <a:rPr lang="en-US" sz="3200" kern="1200" dirty="0" smtClean="0"/>
            <a:t>senior high school</a:t>
          </a:r>
          <a:endParaRPr lang="fa-IR" sz="3200" kern="1200" dirty="0"/>
        </a:p>
      </dsp:txBody>
      <dsp:txXfrm>
        <a:off x="0" y="2102200"/>
        <a:ext cx="6096000" cy="1076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B56BC2-E63D-46D9-B97B-CC3C90F07979}">
      <dsp:nvSpPr>
        <dsp:cNvPr id="0" name=""/>
        <dsp:cNvSpPr/>
      </dsp:nvSpPr>
      <dsp:spPr>
        <a:xfrm>
          <a:off x="2471931" y="1887977"/>
          <a:ext cx="1219200" cy="1219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Front"/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  <a:sp3d extrusionH="28000" prstMaterial="matte"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900" b="1" kern="1200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پذیرش و ورود به رشته بر اساس</a:t>
          </a:r>
          <a:endParaRPr lang="fa-IR" sz="1900" b="1" kern="1200" cap="none" spc="0" dirty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sp:txBody>
      <dsp:txXfrm>
        <a:off x="2531447" y="1947493"/>
        <a:ext cx="1100168" cy="1100168"/>
      </dsp:txXfrm>
    </dsp:sp>
    <dsp:sp modelId="{AE938976-928D-49A2-A8F3-FB7E54BB0414}">
      <dsp:nvSpPr>
        <dsp:cNvPr id="0" name=""/>
        <dsp:cNvSpPr/>
      </dsp:nvSpPr>
      <dsp:spPr>
        <a:xfrm rot="16176467">
          <a:off x="2942174" y="1753716"/>
          <a:ext cx="26852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852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Front"/>
          <a:lightRig rig="soft" dir="t"/>
          <a:backdrop>
            <a:anchor x="0" y="0" z="-210000"/>
            <a:norm dx="0" dy="0" dz="914400"/>
            <a:up dx="0" dy="914400" dz="0"/>
          </a:backdrop>
        </a:scene3d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DAA47B-2753-4168-BB7C-0EE14467BACC}">
      <dsp:nvSpPr>
        <dsp:cNvPr id="0" name=""/>
        <dsp:cNvSpPr/>
      </dsp:nvSpPr>
      <dsp:spPr>
        <a:xfrm>
          <a:off x="2664292" y="802590"/>
          <a:ext cx="816864" cy="8168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Front"/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  <a:sp3d extrusionH="28000" prstMaterial="matte"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300" b="1" kern="1200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نمرات درسی</a:t>
          </a:r>
          <a:endParaRPr lang="fa-IR" sz="2300" b="1" kern="1200" cap="none" spc="0" dirty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sp:txBody>
      <dsp:txXfrm>
        <a:off x="2704168" y="842466"/>
        <a:ext cx="737112" cy="737112"/>
      </dsp:txXfrm>
    </dsp:sp>
    <dsp:sp modelId="{68AF1356-A60F-46E5-B029-B532732C70E9}">
      <dsp:nvSpPr>
        <dsp:cNvPr id="0" name=""/>
        <dsp:cNvSpPr/>
      </dsp:nvSpPr>
      <dsp:spPr>
        <a:xfrm rot="1835640">
          <a:off x="3644983" y="3026728"/>
          <a:ext cx="66301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6301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Front"/>
          <a:lightRig rig="soft" dir="t"/>
          <a:backdrop>
            <a:anchor x="0" y="0" z="-210000"/>
            <a:norm dx="0" dy="0" dz="914400"/>
            <a:up dx="0" dy="914400" dz="0"/>
          </a:backdrop>
        </a:scene3d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9218D8-E4EE-4DF1-90FD-9E8F83247B8A}">
      <dsp:nvSpPr>
        <dsp:cNvPr id="0" name=""/>
        <dsp:cNvSpPr/>
      </dsp:nvSpPr>
      <dsp:spPr>
        <a:xfrm>
          <a:off x="4261850" y="3028505"/>
          <a:ext cx="816864" cy="8168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Front"/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  <a:sp3d extrusionH="28000" prstMaterial="matte"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حرکات و حالات شخصی</a:t>
          </a:r>
          <a:endParaRPr lang="fa-IR" sz="1600" b="1" kern="1200" cap="none" spc="0" dirty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sp:txBody>
      <dsp:txXfrm>
        <a:off x="4301726" y="3068381"/>
        <a:ext cx="737112" cy="737112"/>
      </dsp:txXfrm>
    </dsp:sp>
    <dsp:sp modelId="{31F0639C-4737-4E6D-811B-C27FDF47B845}">
      <dsp:nvSpPr>
        <dsp:cNvPr id="0" name=""/>
        <dsp:cNvSpPr/>
      </dsp:nvSpPr>
      <dsp:spPr>
        <a:xfrm rot="9025999">
          <a:off x="1786407" y="3024319"/>
          <a:ext cx="73326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3326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Front"/>
          <a:lightRig rig="soft" dir="t"/>
          <a:backdrop>
            <a:anchor x="0" y="0" z="-210000"/>
            <a:norm dx="0" dy="0" dz="914400"/>
            <a:up dx="0" dy="914400" dz="0"/>
          </a:backdrop>
        </a:scene3d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77DAAD-2F80-4F8B-B7AE-43AE74678BFC}">
      <dsp:nvSpPr>
        <dsp:cNvPr id="0" name=""/>
        <dsp:cNvSpPr/>
      </dsp:nvSpPr>
      <dsp:spPr>
        <a:xfrm>
          <a:off x="1017285" y="3028505"/>
          <a:ext cx="816864" cy="8168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Front"/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  <a:sp3d extrusionH="28000" prstMaterial="matte"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مصاحبه حضوری</a:t>
          </a:r>
          <a:endParaRPr lang="fa-IR" sz="1800" b="1" kern="1200" cap="none" spc="0" dirty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sp:txBody>
      <dsp:txXfrm>
        <a:off x="1057161" y="3068381"/>
        <a:ext cx="737112" cy="7371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DD3408-7291-4918-AC9F-62724EBBAFD6}">
      <dsp:nvSpPr>
        <dsp:cNvPr id="0" name=""/>
        <dsp:cNvSpPr/>
      </dsp:nvSpPr>
      <dsp:spPr>
        <a:xfrm>
          <a:off x="2250" y="1460"/>
          <a:ext cx="6091499" cy="1281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800" kern="1200" dirty="0" smtClean="0"/>
            <a:t>مطالب آموزشی</a:t>
          </a:r>
          <a:endParaRPr lang="fa-IR" sz="5800" kern="1200" dirty="0"/>
        </a:p>
      </dsp:txBody>
      <dsp:txXfrm>
        <a:off x="39796" y="39006"/>
        <a:ext cx="6016407" cy="1206814"/>
      </dsp:txXfrm>
    </dsp:sp>
    <dsp:sp modelId="{0DE05F88-67F1-402D-A561-AC611D1BF659}">
      <dsp:nvSpPr>
        <dsp:cNvPr id="0" name=""/>
        <dsp:cNvSpPr/>
      </dsp:nvSpPr>
      <dsp:spPr>
        <a:xfrm>
          <a:off x="2250" y="1391046"/>
          <a:ext cx="2984367" cy="1281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800" kern="1200" dirty="0" smtClean="0"/>
            <a:t>عملی</a:t>
          </a:r>
          <a:endParaRPr lang="fa-IR" sz="5800" kern="1200" dirty="0"/>
        </a:p>
      </dsp:txBody>
      <dsp:txXfrm>
        <a:off x="39796" y="1428592"/>
        <a:ext cx="2909275" cy="1206814"/>
      </dsp:txXfrm>
    </dsp:sp>
    <dsp:sp modelId="{2FB660DC-D898-4142-AE5F-BF75E0959D5E}">
      <dsp:nvSpPr>
        <dsp:cNvPr id="0" name=""/>
        <dsp:cNvSpPr/>
      </dsp:nvSpPr>
      <dsp:spPr>
        <a:xfrm>
          <a:off x="2250" y="2780633"/>
          <a:ext cx="1461492" cy="1281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/>
            <a:t>برای دبیرستان-56%</a:t>
          </a:r>
          <a:endParaRPr lang="fa-IR" sz="2500" kern="1200" dirty="0"/>
        </a:p>
      </dsp:txBody>
      <dsp:txXfrm>
        <a:off x="39796" y="2818179"/>
        <a:ext cx="1386400" cy="1206814"/>
      </dsp:txXfrm>
    </dsp:sp>
    <dsp:sp modelId="{41318264-AF52-41DF-84B0-6D221C1EA190}">
      <dsp:nvSpPr>
        <dsp:cNvPr id="0" name=""/>
        <dsp:cNvSpPr/>
      </dsp:nvSpPr>
      <dsp:spPr>
        <a:xfrm>
          <a:off x="1525125" y="2780633"/>
          <a:ext cx="1461492" cy="1281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/>
            <a:t>برای ابتدایی-45%</a:t>
          </a:r>
          <a:endParaRPr lang="fa-IR" sz="2500" kern="1200" dirty="0"/>
        </a:p>
      </dsp:txBody>
      <dsp:txXfrm>
        <a:off x="1562671" y="2818179"/>
        <a:ext cx="1386400" cy="1206814"/>
      </dsp:txXfrm>
    </dsp:sp>
    <dsp:sp modelId="{20F6427E-81E4-411E-B700-2451ED88B2C0}">
      <dsp:nvSpPr>
        <dsp:cNvPr id="0" name=""/>
        <dsp:cNvSpPr/>
      </dsp:nvSpPr>
      <dsp:spPr>
        <a:xfrm>
          <a:off x="3109382" y="1391046"/>
          <a:ext cx="2984367" cy="1281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800" kern="1200" dirty="0" smtClean="0"/>
            <a:t>تئوری</a:t>
          </a:r>
          <a:endParaRPr lang="fa-IR" sz="5800" kern="1200" dirty="0"/>
        </a:p>
      </dsp:txBody>
      <dsp:txXfrm>
        <a:off x="3146928" y="1428592"/>
        <a:ext cx="2909275" cy="1206814"/>
      </dsp:txXfrm>
    </dsp:sp>
    <dsp:sp modelId="{D0141FB8-7E0F-4507-BD97-6DACB6CCFC6D}">
      <dsp:nvSpPr>
        <dsp:cNvPr id="0" name=""/>
        <dsp:cNvSpPr/>
      </dsp:nvSpPr>
      <dsp:spPr>
        <a:xfrm>
          <a:off x="3109382" y="2780633"/>
          <a:ext cx="1461492" cy="1281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/>
            <a:t>برای ابتدایی-55%</a:t>
          </a:r>
          <a:endParaRPr lang="fa-IR" sz="2500" kern="1200" dirty="0"/>
        </a:p>
      </dsp:txBody>
      <dsp:txXfrm>
        <a:off x="3146928" y="2818179"/>
        <a:ext cx="1386400" cy="1206814"/>
      </dsp:txXfrm>
    </dsp:sp>
    <dsp:sp modelId="{9A2B0DD0-33B8-42F8-88FB-F02EB9F0F068}">
      <dsp:nvSpPr>
        <dsp:cNvPr id="0" name=""/>
        <dsp:cNvSpPr/>
      </dsp:nvSpPr>
      <dsp:spPr>
        <a:xfrm>
          <a:off x="4632257" y="2780633"/>
          <a:ext cx="1461492" cy="1281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500" kern="1200" dirty="0" smtClean="0"/>
            <a:t>برای دبیرستان-44%</a:t>
          </a:r>
          <a:endParaRPr lang="fa-IR" sz="2500" kern="1200" dirty="0"/>
        </a:p>
      </dsp:txBody>
      <dsp:txXfrm>
        <a:off x="4669803" y="2818179"/>
        <a:ext cx="1386400" cy="12068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18A6B-F505-47FC-BC37-322E76B63FAD}">
      <dsp:nvSpPr>
        <dsp:cNvPr id="0" name=""/>
        <dsp:cNvSpPr/>
      </dsp:nvSpPr>
      <dsp:spPr>
        <a:xfrm>
          <a:off x="5811175" y="817848"/>
          <a:ext cx="1571379" cy="373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813"/>
              </a:lnTo>
              <a:lnTo>
                <a:pt x="1571379" y="254813"/>
              </a:lnTo>
              <a:lnTo>
                <a:pt x="1571379" y="3739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FB90C4-553A-4905-8B0F-70CBBC7B4D36}">
      <dsp:nvSpPr>
        <dsp:cNvPr id="0" name=""/>
        <dsp:cNvSpPr/>
      </dsp:nvSpPr>
      <dsp:spPr>
        <a:xfrm>
          <a:off x="5765455" y="817848"/>
          <a:ext cx="91440" cy="3739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39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8F2D3E-7A5F-44DE-A53E-24A5E2B8EE0B}">
      <dsp:nvSpPr>
        <dsp:cNvPr id="0" name=""/>
        <dsp:cNvSpPr/>
      </dsp:nvSpPr>
      <dsp:spPr>
        <a:xfrm>
          <a:off x="6204020" y="3198487"/>
          <a:ext cx="785689" cy="373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813"/>
              </a:lnTo>
              <a:lnTo>
                <a:pt x="785689" y="254813"/>
              </a:lnTo>
              <a:lnTo>
                <a:pt x="785689" y="3739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3E9416-0324-4B67-938A-D84030E24AF7}">
      <dsp:nvSpPr>
        <dsp:cNvPr id="0" name=""/>
        <dsp:cNvSpPr/>
      </dsp:nvSpPr>
      <dsp:spPr>
        <a:xfrm>
          <a:off x="5418330" y="3198487"/>
          <a:ext cx="785689" cy="373916"/>
        </a:xfrm>
        <a:custGeom>
          <a:avLst/>
          <a:gdLst/>
          <a:ahLst/>
          <a:cxnLst/>
          <a:rect l="0" t="0" r="0" b="0"/>
          <a:pathLst>
            <a:path>
              <a:moveTo>
                <a:pt x="785689" y="0"/>
              </a:moveTo>
              <a:lnTo>
                <a:pt x="785689" y="254813"/>
              </a:lnTo>
              <a:lnTo>
                <a:pt x="0" y="254813"/>
              </a:lnTo>
              <a:lnTo>
                <a:pt x="0" y="3739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07FFF7-D8BE-45AA-AAE2-FEB9864137A6}">
      <dsp:nvSpPr>
        <dsp:cNvPr id="0" name=""/>
        <dsp:cNvSpPr/>
      </dsp:nvSpPr>
      <dsp:spPr>
        <a:xfrm>
          <a:off x="4239796" y="2008168"/>
          <a:ext cx="1964224" cy="373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813"/>
              </a:lnTo>
              <a:lnTo>
                <a:pt x="1964224" y="254813"/>
              </a:lnTo>
              <a:lnTo>
                <a:pt x="1964224" y="3739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FA4BC0-20A0-407B-B398-8A4163AD41F3}">
      <dsp:nvSpPr>
        <dsp:cNvPr id="0" name=""/>
        <dsp:cNvSpPr/>
      </dsp:nvSpPr>
      <dsp:spPr>
        <a:xfrm>
          <a:off x="2275571" y="3198487"/>
          <a:ext cx="1571379" cy="373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813"/>
              </a:lnTo>
              <a:lnTo>
                <a:pt x="1571379" y="254813"/>
              </a:lnTo>
              <a:lnTo>
                <a:pt x="1571379" y="3739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30ACBF-69F5-42A2-949A-3088E79487A3}">
      <dsp:nvSpPr>
        <dsp:cNvPr id="0" name=""/>
        <dsp:cNvSpPr/>
      </dsp:nvSpPr>
      <dsp:spPr>
        <a:xfrm>
          <a:off x="2229851" y="3198487"/>
          <a:ext cx="91440" cy="3739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39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317F01-F3B7-4B2B-B5CE-500DCE1B2646}">
      <dsp:nvSpPr>
        <dsp:cNvPr id="0" name=""/>
        <dsp:cNvSpPr/>
      </dsp:nvSpPr>
      <dsp:spPr>
        <a:xfrm>
          <a:off x="704192" y="3198487"/>
          <a:ext cx="1571379" cy="373916"/>
        </a:xfrm>
        <a:custGeom>
          <a:avLst/>
          <a:gdLst/>
          <a:ahLst/>
          <a:cxnLst/>
          <a:rect l="0" t="0" r="0" b="0"/>
          <a:pathLst>
            <a:path>
              <a:moveTo>
                <a:pt x="1571379" y="0"/>
              </a:moveTo>
              <a:lnTo>
                <a:pt x="1571379" y="254813"/>
              </a:lnTo>
              <a:lnTo>
                <a:pt x="0" y="254813"/>
              </a:lnTo>
              <a:lnTo>
                <a:pt x="0" y="3739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6D75E1-8FF2-409A-8AA6-CEC520CD7BA0}">
      <dsp:nvSpPr>
        <dsp:cNvPr id="0" name=""/>
        <dsp:cNvSpPr/>
      </dsp:nvSpPr>
      <dsp:spPr>
        <a:xfrm>
          <a:off x="2275571" y="2008168"/>
          <a:ext cx="1964224" cy="373916"/>
        </a:xfrm>
        <a:custGeom>
          <a:avLst/>
          <a:gdLst/>
          <a:ahLst/>
          <a:cxnLst/>
          <a:rect l="0" t="0" r="0" b="0"/>
          <a:pathLst>
            <a:path>
              <a:moveTo>
                <a:pt x="1964224" y="0"/>
              </a:moveTo>
              <a:lnTo>
                <a:pt x="1964224" y="254813"/>
              </a:lnTo>
              <a:lnTo>
                <a:pt x="0" y="254813"/>
              </a:lnTo>
              <a:lnTo>
                <a:pt x="0" y="3739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8B77C0-EA9A-4165-B92F-75FA7B80FD35}">
      <dsp:nvSpPr>
        <dsp:cNvPr id="0" name=""/>
        <dsp:cNvSpPr/>
      </dsp:nvSpPr>
      <dsp:spPr>
        <a:xfrm>
          <a:off x="4239796" y="817848"/>
          <a:ext cx="1571379" cy="373916"/>
        </a:xfrm>
        <a:custGeom>
          <a:avLst/>
          <a:gdLst/>
          <a:ahLst/>
          <a:cxnLst/>
          <a:rect l="0" t="0" r="0" b="0"/>
          <a:pathLst>
            <a:path>
              <a:moveTo>
                <a:pt x="1571379" y="0"/>
              </a:moveTo>
              <a:lnTo>
                <a:pt x="1571379" y="254813"/>
              </a:lnTo>
              <a:lnTo>
                <a:pt x="0" y="254813"/>
              </a:lnTo>
              <a:lnTo>
                <a:pt x="0" y="3739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FD61EE-8A93-49C1-9157-083BBDFFE2C0}">
      <dsp:nvSpPr>
        <dsp:cNvPr id="0" name=""/>
        <dsp:cNvSpPr/>
      </dsp:nvSpPr>
      <dsp:spPr>
        <a:xfrm>
          <a:off x="5168338" y="1445"/>
          <a:ext cx="1285674" cy="8164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7CFB93-7876-467B-854E-9A5FA1C3BEB4}">
      <dsp:nvSpPr>
        <dsp:cNvPr id="0" name=""/>
        <dsp:cNvSpPr/>
      </dsp:nvSpPr>
      <dsp:spPr>
        <a:xfrm>
          <a:off x="5311191" y="137155"/>
          <a:ext cx="1285674" cy="8164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/>
            <a:t>مطالب درسی در تربیت معلم</a:t>
          </a:r>
          <a:endParaRPr lang="fa-IR" sz="1800" kern="1200" dirty="0"/>
        </a:p>
      </dsp:txBody>
      <dsp:txXfrm>
        <a:off x="5335103" y="161067"/>
        <a:ext cx="1237850" cy="768579"/>
      </dsp:txXfrm>
    </dsp:sp>
    <dsp:sp modelId="{BC9316FA-E389-4FEB-9C75-293B52EC0214}">
      <dsp:nvSpPr>
        <dsp:cNvPr id="0" name=""/>
        <dsp:cNvSpPr/>
      </dsp:nvSpPr>
      <dsp:spPr>
        <a:xfrm>
          <a:off x="3596959" y="1191764"/>
          <a:ext cx="1285674" cy="8164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5D3F89-B0D9-4093-93BD-D18DD0DAFE15}">
      <dsp:nvSpPr>
        <dsp:cNvPr id="0" name=""/>
        <dsp:cNvSpPr/>
      </dsp:nvSpPr>
      <dsp:spPr>
        <a:xfrm>
          <a:off x="3739811" y="1327475"/>
          <a:ext cx="1285674" cy="8164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/>
            <a:t>مطالب عمومی</a:t>
          </a:r>
          <a:endParaRPr lang="fa-IR" sz="1800" kern="1200" dirty="0"/>
        </a:p>
      </dsp:txBody>
      <dsp:txXfrm>
        <a:off x="3763723" y="1351387"/>
        <a:ext cx="1237850" cy="768579"/>
      </dsp:txXfrm>
    </dsp:sp>
    <dsp:sp modelId="{4FD3BC4C-049F-46CF-BD68-B77178F914B6}">
      <dsp:nvSpPr>
        <dsp:cNvPr id="0" name=""/>
        <dsp:cNvSpPr/>
      </dsp:nvSpPr>
      <dsp:spPr>
        <a:xfrm>
          <a:off x="1632734" y="2382084"/>
          <a:ext cx="1285674" cy="8164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48E2B4-FDBE-444B-941D-3450537CA0D6}">
      <dsp:nvSpPr>
        <dsp:cNvPr id="0" name=""/>
        <dsp:cNvSpPr/>
      </dsp:nvSpPr>
      <dsp:spPr>
        <a:xfrm>
          <a:off x="1775587" y="2517794"/>
          <a:ext cx="1285674" cy="8164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/>
            <a:t>دروس همیشگی</a:t>
          </a:r>
          <a:endParaRPr lang="fa-IR" sz="1800" kern="1200" dirty="0"/>
        </a:p>
      </dsp:txBody>
      <dsp:txXfrm>
        <a:off x="1799499" y="2541706"/>
        <a:ext cx="1237850" cy="768579"/>
      </dsp:txXfrm>
    </dsp:sp>
    <dsp:sp modelId="{21D0BEA3-BEA3-4E30-BE3A-F02E846431FB}">
      <dsp:nvSpPr>
        <dsp:cNvPr id="0" name=""/>
        <dsp:cNvSpPr/>
      </dsp:nvSpPr>
      <dsp:spPr>
        <a:xfrm>
          <a:off x="61355" y="3572404"/>
          <a:ext cx="1285674" cy="8164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13003C-20DB-4C8F-9CEF-EA943F92ED0B}">
      <dsp:nvSpPr>
        <dsp:cNvPr id="0" name=""/>
        <dsp:cNvSpPr/>
      </dsp:nvSpPr>
      <dsp:spPr>
        <a:xfrm>
          <a:off x="204208" y="3708114"/>
          <a:ext cx="1285674" cy="8164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/>
            <a:t>علوم انسانی</a:t>
          </a:r>
          <a:endParaRPr lang="fa-IR" sz="1800" kern="1200" dirty="0"/>
        </a:p>
      </dsp:txBody>
      <dsp:txXfrm>
        <a:off x="228120" y="3732026"/>
        <a:ext cx="1237850" cy="768579"/>
      </dsp:txXfrm>
    </dsp:sp>
    <dsp:sp modelId="{0C76701D-9023-4514-8496-A9CD65B6CBBD}">
      <dsp:nvSpPr>
        <dsp:cNvPr id="0" name=""/>
        <dsp:cNvSpPr/>
      </dsp:nvSpPr>
      <dsp:spPr>
        <a:xfrm>
          <a:off x="1632734" y="3572404"/>
          <a:ext cx="1285674" cy="8164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113003-2D7D-4130-8A1B-FE2294647661}">
      <dsp:nvSpPr>
        <dsp:cNvPr id="0" name=""/>
        <dsp:cNvSpPr/>
      </dsp:nvSpPr>
      <dsp:spPr>
        <a:xfrm>
          <a:off x="1775587" y="3708114"/>
          <a:ext cx="1285674" cy="8164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/>
            <a:t>علوم طبیعی</a:t>
          </a:r>
          <a:endParaRPr lang="fa-IR" sz="1800" kern="1200" dirty="0"/>
        </a:p>
      </dsp:txBody>
      <dsp:txXfrm>
        <a:off x="1799499" y="3732026"/>
        <a:ext cx="1237850" cy="768579"/>
      </dsp:txXfrm>
    </dsp:sp>
    <dsp:sp modelId="{3E31F6EF-A21C-40A5-B3B0-AC7F95B8AB42}">
      <dsp:nvSpPr>
        <dsp:cNvPr id="0" name=""/>
        <dsp:cNvSpPr/>
      </dsp:nvSpPr>
      <dsp:spPr>
        <a:xfrm>
          <a:off x="3204114" y="3572404"/>
          <a:ext cx="1285674" cy="8164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EE1D7C-0123-47D1-BE45-9AF6D2E13723}">
      <dsp:nvSpPr>
        <dsp:cNvPr id="0" name=""/>
        <dsp:cNvSpPr/>
      </dsp:nvSpPr>
      <dsp:spPr>
        <a:xfrm>
          <a:off x="3346966" y="3708114"/>
          <a:ext cx="1285674" cy="8164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/>
            <a:t>علوم اجتماعی</a:t>
          </a:r>
          <a:endParaRPr lang="fa-IR" sz="1800" kern="1200" dirty="0"/>
        </a:p>
      </dsp:txBody>
      <dsp:txXfrm>
        <a:off x="3370878" y="3732026"/>
        <a:ext cx="1237850" cy="768579"/>
      </dsp:txXfrm>
    </dsp:sp>
    <dsp:sp modelId="{92597BAD-F409-4DDE-8265-D05FB946347C}">
      <dsp:nvSpPr>
        <dsp:cNvPr id="0" name=""/>
        <dsp:cNvSpPr/>
      </dsp:nvSpPr>
      <dsp:spPr>
        <a:xfrm>
          <a:off x="5561183" y="2382084"/>
          <a:ext cx="1285674" cy="8164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7A6E1F-C0F7-4E3A-8B2C-A718653305BD}">
      <dsp:nvSpPr>
        <dsp:cNvPr id="0" name=""/>
        <dsp:cNvSpPr/>
      </dsp:nvSpPr>
      <dsp:spPr>
        <a:xfrm>
          <a:off x="5704036" y="2517794"/>
          <a:ext cx="1285674" cy="8164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/>
            <a:t>دروس اضافه شده</a:t>
          </a:r>
          <a:endParaRPr lang="fa-IR" sz="1800" kern="1200" dirty="0"/>
        </a:p>
      </dsp:txBody>
      <dsp:txXfrm>
        <a:off x="5727948" y="2541706"/>
        <a:ext cx="1237850" cy="768579"/>
      </dsp:txXfrm>
    </dsp:sp>
    <dsp:sp modelId="{91C00E2E-6401-4B0C-9D32-530E9D3610A4}">
      <dsp:nvSpPr>
        <dsp:cNvPr id="0" name=""/>
        <dsp:cNvSpPr/>
      </dsp:nvSpPr>
      <dsp:spPr>
        <a:xfrm>
          <a:off x="4775493" y="3572404"/>
          <a:ext cx="1285674" cy="8164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94C382-647A-42A4-A0A9-4933E9C508B0}">
      <dsp:nvSpPr>
        <dsp:cNvPr id="0" name=""/>
        <dsp:cNvSpPr/>
      </dsp:nvSpPr>
      <dsp:spPr>
        <a:xfrm>
          <a:off x="4918346" y="3708114"/>
          <a:ext cx="1285674" cy="8164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/>
            <a:t>مراقبتهای پزشکی</a:t>
          </a:r>
          <a:endParaRPr lang="fa-IR" sz="1800" kern="1200" dirty="0"/>
        </a:p>
      </dsp:txBody>
      <dsp:txXfrm>
        <a:off x="4942258" y="3732026"/>
        <a:ext cx="1237850" cy="768579"/>
      </dsp:txXfrm>
    </dsp:sp>
    <dsp:sp modelId="{C4E92623-1E35-41A0-94AD-408081F48965}">
      <dsp:nvSpPr>
        <dsp:cNvPr id="0" name=""/>
        <dsp:cNvSpPr/>
      </dsp:nvSpPr>
      <dsp:spPr>
        <a:xfrm>
          <a:off x="6346873" y="3572404"/>
          <a:ext cx="1285674" cy="8164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FF8843-5E0E-4296-9BAB-EC6B270E8188}">
      <dsp:nvSpPr>
        <dsp:cNvPr id="0" name=""/>
        <dsp:cNvSpPr/>
      </dsp:nvSpPr>
      <dsp:spPr>
        <a:xfrm>
          <a:off x="6489725" y="3708114"/>
          <a:ext cx="1285674" cy="8164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/>
            <a:t>علوم تربیتی</a:t>
          </a:r>
          <a:endParaRPr lang="fa-IR" sz="1800" kern="1200" dirty="0"/>
        </a:p>
      </dsp:txBody>
      <dsp:txXfrm>
        <a:off x="6513637" y="3732026"/>
        <a:ext cx="1237850" cy="768579"/>
      </dsp:txXfrm>
    </dsp:sp>
    <dsp:sp modelId="{3AA4E89A-7C36-4D5A-8134-9CEE8BC12137}">
      <dsp:nvSpPr>
        <dsp:cNvPr id="0" name=""/>
        <dsp:cNvSpPr/>
      </dsp:nvSpPr>
      <dsp:spPr>
        <a:xfrm>
          <a:off x="5168338" y="1191764"/>
          <a:ext cx="1285674" cy="8164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E002F1-CE46-4464-89C8-78F9185C55E5}">
      <dsp:nvSpPr>
        <dsp:cNvPr id="0" name=""/>
        <dsp:cNvSpPr/>
      </dsp:nvSpPr>
      <dsp:spPr>
        <a:xfrm>
          <a:off x="5311191" y="1327475"/>
          <a:ext cx="1285674" cy="8164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/>
            <a:t>دروس عملی</a:t>
          </a:r>
        </a:p>
      </dsp:txBody>
      <dsp:txXfrm>
        <a:off x="5335103" y="1351387"/>
        <a:ext cx="1237850" cy="768579"/>
      </dsp:txXfrm>
    </dsp:sp>
    <dsp:sp modelId="{3B9CEA5C-65B6-45CF-8E57-450606EEBEFC}">
      <dsp:nvSpPr>
        <dsp:cNvPr id="0" name=""/>
        <dsp:cNvSpPr/>
      </dsp:nvSpPr>
      <dsp:spPr>
        <a:xfrm>
          <a:off x="6739717" y="1191764"/>
          <a:ext cx="1285674" cy="8164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DE8E51-6D58-440B-AE30-EBCF82578BD5}">
      <dsp:nvSpPr>
        <dsp:cNvPr id="0" name=""/>
        <dsp:cNvSpPr/>
      </dsp:nvSpPr>
      <dsp:spPr>
        <a:xfrm>
          <a:off x="6882570" y="1327475"/>
          <a:ext cx="1285674" cy="8164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/>
            <a:t>مواد تخصصی</a:t>
          </a:r>
        </a:p>
      </dsp:txBody>
      <dsp:txXfrm>
        <a:off x="6906482" y="1351387"/>
        <a:ext cx="1237850" cy="768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r>
              <a:rPr lang="fa-IR" smtClean="0"/>
              <a:t>بسم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A40174E-A023-4BE9-B369-2B7C41AF181A}" type="datetime8">
              <a:rPr lang="fa-IR" smtClean="0"/>
              <a:t>دسامبر 14، 13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r>
              <a:rPr lang="fa-IR" smtClean="0"/>
              <a:t>آموزش و  پرورش در آمریکا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7321954-D196-4BCB-A900-D17179B9AE1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962401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r>
              <a:rPr lang="fa-IR" smtClean="0"/>
              <a:t>بسم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EC553F0-72F8-40DD-82F5-BE02665A77F1}" type="datetime8">
              <a:rPr lang="fa-IR" smtClean="0"/>
              <a:t>دسامبر 14، 13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r>
              <a:rPr lang="fa-IR" smtClean="0"/>
              <a:t>آموزش و  پرورش در آمریکا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4747332-C7BC-43E9-90E5-99E738BC936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1030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81066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02117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62707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C1C4-0127-458F-B168-E4122EDEC0E0}" type="datetime8">
              <a:rPr lang="fa-IR" smtClean="0"/>
              <a:t>دسامبر 14، 13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سازمان اداری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E466-7286-41D1-A04E-312B309B7B1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07433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2AF21-9ED6-46F7-B29C-9E1509C7960B}" type="datetime8">
              <a:rPr lang="fa-IR" smtClean="0"/>
              <a:t>دسامبر 14، 13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سازمان اداری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E466-7286-41D1-A04E-312B309B7B1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63875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610B-675B-4582-8279-B073A0DC2829}" type="datetime8">
              <a:rPr lang="fa-IR" smtClean="0"/>
              <a:t>دسامبر 14، 13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سازمان اداری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E466-7286-41D1-A04E-312B309B7B1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52521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E883-5B8B-4AC3-BCE9-CC7823093C2D}" type="datetime8">
              <a:rPr lang="fa-IR" smtClean="0"/>
              <a:t>دسامبر 14، 13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سازمان اداری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E466-7286-41D1-A04E-312B309B7B1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1271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9F2E-4E3E-432E-8F46-1B54BA8A4E7E}" type="datetime8">
              <a:rPr lang="fa-IR" smtClean="0"/>
              <a:t>دسامبر 14، 13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سازمان اداری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E466-7286-41D1-A04E-312B309B7B1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50513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FBB3-BBB8-4CDF-8844-5B1BE6830D53}" type="datetime8">
              <a:rPr lang="fa-IR" smtClean="0"/>
              <a:t>دسامبر 14، 13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سازمان اداری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E466-7286-41D1-A04E-312B309B7B1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81184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85C9-70C8-42A7-B747-6216E3233680}" type="datetime8">
              <a:rPr lang="fa-IR" smtClean="0"/>
              <a:t>دسامبر 14، 13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سازمان اداری</a:t>
            </a:r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E466-7286-41D1-A04E-312B309B7B1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09331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808F-6287-4824-8AA8-A670EC1B1851}" type="datetime8">
              <a:rPr lang="fa-IR" smtClean="0"/>
              <a:t>دسامبر 14، 13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سازمان اداری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E466-7286-41D1-A04E-312B309B7B1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76380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A689-BAF3-4EE3-826F-331901C860A9}" type="datetime8">
              <a:rPr lang="fa-IR" smtClean="0"/>
              <a:t>دسامبر 14، 13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سازمان اداری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E466-7286-41D1-A04E-312B309B7B1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77990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8B56-D319-417D-B23B-012D84A084B9}" type="datetime8">
              <a:rPr lang="fa-IR" smtClean="0"/>
              <a:t>دسامبر 14، 13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سازمان اداری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E466-7286-41D1-A04E-312B309B7B1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43967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479F1-23EE-4EB9-BD49-A8E42FA87642}" type="datetime8">
              <a:rPr lang="fa-IR" smtClean="0"/>
              <a:t>دسامبر 14، 13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سازمان اداری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E466-7286-41D1-A04E-312B309B7B1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16834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0BBBF-DBD6-4312-9895-BB58CC28DFD0}" type="datetime8">
              <a:rPr lang="fa-IR" smtClean="0"/>
              <a:t>دسامبر 14، 13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 smtClean="0"/>
              <a:t>سازمان اداری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EE466-7286-41D1-A04E-312B309B7B1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90025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emf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../media/image59.jpg"/><Relationship Id="rId18" Type="http://schemas.openxmlformats.org/officeDocument/2006/relationships/image" Target="../media/image64.jpg"/><Relationship Id="rId3" Type="http://schemas.openxmlformats.org/officeDocument/2006/relationships/image" Target="../media/image49.jpg"/><Relationship Id="rId21" Type="http://schemas.openxmlformats.org/officeDocument/2006/relationships/image" Target="../media/image67.jpg"/><Relationship Id="rId7" Type="http://schemas.openxmlformats.org/officeDocument/2006/relationships/image" Target="../media/image53.jpg"/><Relationship Id="rId12" Type="http://schemas.openxmlformats.org/officeDocument/2006/relationships/image" Target="../media/image58.jpg"/><Relationship Id="rId17" Type="http://schemas.openxmlformats.org/officeDocument/2006/relationships/image" Target="../media/image63.jpg"/><Relationship Id="rId25" Type="http://schemas.openxmlformats.org/officeDocument/2006/relationships/image" Target="../media/image71.jp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2.jpg"/><Relationship Id="rId20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11" Type="http://schemas.openxmlformats.org/officeDocument/2006/relationships/image" Target="../media/image57.jpeg"/><Relationship Id="rId24" Type="http://schemas.openxmlformats.org/officeDocument/2006/relationships/image" Target="../media/image70.jpg"/><Relationship Id="rId5" Type="http://schemas.openxmlformats.org/officeDocument/2006/relationships/image" Target="../media/image51.jpg"/><Relationship Id="rId15" Type="http://schemas.openxmlformats.org/officeDocument/2006/relationships/image" Target="../media/image61.jpg"/><Relationship Id="rId23" Type="http://schemas.openxmlformats.org/officeDocument/2006/relationships/image" Target="../media/image69.jpg"/><Relationship Id="rId10" Type="http://schemas.openxmlformats.org/officeDocument/2006/relationships/image" Target="../media/image56.jpg"/><Relationship Id="rId19" Type="http://schemas.openxmlformats.org/officeDocument/2006/relationships/image" Target="../media/image65.jpg"/><Relationship Id="rId4" Type="http://schemas.openxmlformats.org/officeDocument/2006/relationships/image" Target="../media/image50.jpg"/><Relationship Id="rId9" Type="http://schemas.openxmlformats.org/officeDocument/2006/relationships/image" Target="../media/image55.jpg"/><Relationship Id="rId14" Type="http://schemas.openxmlformats.org/officeDocument/2006/relationships/image" Target="../media/image60.jpg"/><Relationship Id="rId22" Type="http://schemas.openxmlformats.org/officeDocument/2006/relationships/image" Target="../media/image6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g"/><Relationship Id="rId5" Type="http://schemas.openxmlformats.org/officeDocument/2006/relationships/image" Target="../media/image79.jpg"/><Relationship Id="rId4" Type="http://schemas.openxmlformats.org/officeDocument/2006/relationships/image" Target="../media/image7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E466-7286-41D1-A04E-312B309B7B10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132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a-IR" sz="4400" b="1" i="1" dirty="0">
                <a:solidFill>
                  <a:prstClr val="black"/>
                </a:solidFill>
                <a:cs typeface="B Nazanin" pitchFamily="2" charset="-78"/>
              </a:rPr>
              <a:t>آموزش و پرورش فدرال اداره ای است که کمک هزینه و وام به هر ایالت می دهد و روی تعلیمات اظهار نظر میکند </a:t>
            </a:r>
            <a:r>
              <a:rPr lang="fa-IR" sz="4400" b="1" i="1" dirty="0" smtClean="0">
                <a:solidFill>
                  <a:prstClr val="black"/>
                </a:solidFill>
                <a:cs typeface="B Nazanin" pitchFamily="2" charset="-78"/>
              </a:rPr>
              <a:t>که این اظهار نظرها بیشتر </a:t>
            </a:r>
            <a:r>
              <a:rPr lang="fa-IR" sz="4400" b="1" i="1" dirty="0">
                <a:solidFill>
                  <a:prstClr val="black"/>
                </a:solidFill>
                <a:cs typeface="B Nazanin" pitchFamily="2" charset="-78"/>
              </a:rPr>
              <a:t>در مورد آموزش فنی حرفه ایست.</a:t>
            </a:r>
          </a:p>
          <a:p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600" b="1" dirty="0" smtClean="0">
                <a:solidFill>
                  <a:schemeClr val="tx1"/>
                </a:solidFill>
              </a:rPr>
              <a:t>سازمان اداری</a:t>
            </a:r>
            <a:endParaRPr lang="fa-IR" sz="16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E466-7286-41D1-A04E-312B309B7B10}" type="slidenum">
              <a:rPr lang="fa-IR" smtClean="0"/>
              <a:t>10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6976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r"/>
            <a:r>
              <a:rPr lang="fa-IR" sz="3200" dirty="0">
                <a:cs typeface="B Nazanin" pitchFamily="2" charset="-78"/>
              </a:rPr>
              <a:t>اداره کردن آموزش و پرورش هر ایالت در دست شوراهای تحصیلی هر منطقه است که </a:t>
            </a:r>
            <a:r>
              <a:rPr lang="en-US" sz="3200" u="sng" dirty="0">
                <a:cs typeface="B Nazanin" pitchFamily="2" charset="-78"/>
              </a:rPr>
              <a:t>school boards</a:t>
            </a:r>
            <a:r>
              <a:rPr lang="fa-IR" sz="3200" u="sng" dirty="0">
                <a:cs typeface="B Nazanin" pitchFamily="2" charset="-78"/>
              </a:rPr>
              <a:t> </a:t>
            </a:r>
            <a:r>
              <a:rPr lang="fa-IR" sz="3200" dirty="0">
                <a:cs typeface="B Nazanin" pitchFamily="2" charset="-78"/>
              </a:rPr>
              <a:t>نام دارند.</a:t>
            </a:r>
            <a:br>
              <a:rPr lang="fa-IR" sz="3200" dirty="0">
                <a:cs typeface="B Nazanin" pitchFamily="2" charset="-78"/>
              </a:rPr>
            </a:br>
            <a:endParaRPr lang="fa-IR" sz="3200" dirty="0">
              <a:cs typeface="B Nazanin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600" b="1" dirty="0" smtClean="0">
                <a:solidFill>
                  <a:schemeClr val="tx1"/>
                </a:solidFill>
              </a:rPr>
              <a:t>سازمان اداری</a:t>
            </a:r>
            <a:endParaRPr lang="fa-IR" sz="16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E466-7286-41D1-A04E-312B309B7B10}" type="slidenum">
              <a:rPr lang="fa-IR" smtClean="0"/>
              <a:t>11</a:t>
            </a:fld>
            <a:endParaRPr lang="fa-I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6924">
            <a:off x="1476375" y="1414462"/>
            <a:ext cx="6191250" cy="4029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" y="1524000"/>
            <a:ext cx="7181850" cy="381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6472">
            <a:off x="835266" y="1608751"/>
            <a:ext cx="7514019" cy="363774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623210" y="436358"/>
            <a:ext cx="2355989" cy="76039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Oval 9"/>
          <p:cNvSpPr/>
          <p:nvPr/>
        </p:nvSpPr>
        <p:spPr>
          <a:xfrm>
            <a:off x="1168106" y="0"/>
            <a:ext cx="2251766" cy="87271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12" name="Straight Arrow Connector 11"/>
          <p:cNvCxnSpPr>
            <a:stCxn id="9" idx="4"/>
          </p:cNvCxnSpPr>
          <p:nvPr/>
        </p:nvCxnSpPr>
        <p:spPr>
          <a:xfrm>
            <a:off x="5801205" y="1196752"/>
            <a:ext cx="61870" cy="187220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627784" y="872716"/>
            <a:ext cx="3204356" cy="219624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6-Point Star 14"/>
          <p:cNvSpPr/>
          <p:nvPr/>
        </p:nvSpPr>
        <p:spPr>
          <a:xfrm>
            <a:off x="4716016" y="3068960"/>
            <a:ext cx="2232248" cy="1800200"/>
          </a:xfrm>
          <a:prstGeom prst="star6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i="1" dirty="0" smtClean="0">
                <a:solidFill>
                  <a:srgbClr val="002060"/>
                </a:solidFill>
              </a:rPr>
              <a:t>انجمن اولیا مربیان</a:t>
            </a:r>
            <a:endParaRPr lang="fa-IR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35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5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4" grpId="0"/>
      <p:bldP spid="9" grpId="0" animBg="1"/>
      <p:bldP spid="10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9325" cy="6858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2400" b="1" i="1" dirty="0" smtClean="0">
                <a:solidFill>
                  <a:schemeClr val="tx1"/>
                </a:solidFill>
              </a:rPr>
              <a:t>سازمان اداری</a:t>
            </a:r>
            <a:endParaRPr lang="fa-IR" sz="2400" b="1" i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E466-7286-41D1-A04E-312B309B7B10}" type="slidenum">
              <a:rPr lang="fa-IR" smtClean="0"/>
              <a:t>12</a:t>
            </a:fld>
            <a:endParaRPr lang="fa-IR"/>
          </a:p>
        </p:txBody>
      </p:sp>
      <p:sp>
        <p:nvSpPr>
          <p:cNvPr id="9" name="Line Callout 3 8"/>
          <p:cNvSpPr/>
          <p:nvPr/>
        </p:nvSpPr>
        <p:spPr>
          <a:xfrm>
            <a:off x="1331640" y="1952256"/>
            <a:ext cx="5760639" cy="2628872"/>
          </a:xfrm>
          <a:prstGeom prst="borderCallout3">
            <a:avLst>
              <a:gd name="adj1" fmla="val 101941"/>
              <a:gd name="adj2" fmla="val 52323"/>
              <a:gd name="adj3" fmla="val 99819"/>
              <a:gd name="adj4" fmla="val 49584"/>
              <a:gd name="adj5" fmla="val 121260"/>
              <a:gd name="adj6" fmla="val 49504"/>
              <a:gd name="adj7" fmla="val 121121"/>
              <a:gd name="adj8" fmla="val 7691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sz="3200" dirty="0">
                <a:solidFill>
                  <a:srgbClr val="FFFF00"/>
                </a:solidFill>
                <a:cs typeface="B Nazanin" pitchFamily="2" charset="-78"/>
              </a:rPr>
              <a:t>بین 14 تا 86 درصد اعضای شورای تحصیلی می توانند فرهنگی باشند(یعنی این تعداد دست اندر کار آموزشی هستند و بقیه را افراد غیر فرهنگی تشکیل میدهند).</a:t>
            </a:r>
          </a:p>
        </p:txBody>
      </p:sp>
    </p:spTree>
    <p:extLst>
      <p:ext uri="{BB962C8B-B14F-4D97-AF65-F5344CB8AC3E}">
        <p14:creationId xmlns:p14="http://schemas.microsoft.com/office/powerpoint/2010/main" val="349759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/>
          <a:lstStyle/>
          <a:p>
            <a:r>
              <a:rPr lang="fa-IR" dirty="0">
                <a:cs typeface="B Nazanin" pitchFamily="2" charset="-78"/>
              </a:rPr>
              <a:t>آموزش ابتدایی و </a:t>
            </a:r>
            <a:r>
              <a:rPr lang="fa-IR" dirty="0" smtClean="0">
                <a:cs typeface="B Nazanin" pitchFamily="2" charset="-78"/>
              </a:rPr>
              <a:t>متوسطه</a:t>
            </a: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56347" y="6381328"/>
            <a:ext cx="2895600" cy="365125"/>
          </a:xfrm>
        </p:spPr>
        <p:txBody>
          <a:bodyPr/>
          <a:lstStyle/>
          <a:p>
            <a:r>
              <a:rPr lang="fa-IR" b="1" dirty="0" smtClean="0"/>
              <a:t>آموزش متوسطه</a:t>
            </a:r>
            <a:endParaRPr lang="fa-IR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E466-7286-41D1-A04E-312B309B7B10}" type="slidenum">
              <a:rPr lang="fa-IR" smtClean="0"/>
              <a:t>13</a:t>
            </a:fld>
            <a:endParaRPr lang="fa-I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5112568" cy="49482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75683"/>
            <a:ext cx="5921817" cy="48245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13" y="664180"/>
            <a:ext cx="5264198" cy="49970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00808"/>
            <a:ext cx="7480918" cy="44644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18" y="412464"/>
            <a:ext cx="6998378" cy="52487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9488"/>
            <a:ext cx="4608512" cy="4608512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>
          <a:xfrm>
            <a:off x="2411760" y="475683"/>
            <a:ext cx="6184774" cy="280930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/>
              <a:t>به نظر شما آیا به ما ظلم نشد؟</a:t>
            </a:r>
            <a:endParaRPr lang="fa-IR" sz="2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725" y="3113585"/>
            <a:ext cx="6162237" cy="37444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91" y="279170"/>
            <a:ext cx="3143653" cy="197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9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1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1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1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1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4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900"/>
                            </p:stCondLst>
                            <p:childTnLst>
                              <p:par>
                                <p:cTn id="5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4400" b="1" dirty="0">
                <a:cs typeface="B Nazanin" pitchFamily="2" charset="-78"/>
              </a:rPr>
              <a:t>آموزش در سن 6و7و8 سالگی تا 17و18 سالگی بنا به قوانین هر ایالت اجباری است.</a:t>
            </a:r>
          </a:p>
          <a:p>
            <a:r>
              <a:rPr lang="fa-IR" sz="4400" b="1" dirty="0">
                <a:cs typeface="B Nazanin" pitchFamily="2" charset="-78"/>
              </a:rPr>
              <a:t>که در حال حاضر قانون تعلیمات اجباری در مورد 7 تا 16 سالگان اجرا می شود.</a:t>
            </a:r>
          </a:p>
          <a:p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600" b="1" dirty="0" smtClean="0">
                <a:solidFill>
                  <a:schemeClr val="tx1"/>
                </a:solidFill>
              </a:rPr>
              <a:t>آموزش ابتدایی متوسطه</a:t>
            </a:r>
            <a:endParaRPr lang="fa-IR" sz="16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E466-7286-41D1-A04E-312B309B7B10}" type="slidenum">
              <a:rPr lang="fa-IR" smtClean="0"/>
              <a:t>14</a:t>
            </a:fld>
            <a:endParaRPr lang="fa-IR"/>
          </a:p>
        </p:txBody>
      </p:sp>
      <p:sp>
        <p:nvSpPr>
          <p:cNvPr id="6" name="Oval 5"/>
          <p:cNvSpPr/>
          <p:nvPr/>
        </p:nvSpPr>
        <p:spPr>
          <a:xfrm>
            <a:off x="1403648" y="2204864"/>
            <a:ext cx="1512168" cy="108012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7834">
            <a:off x="3373235" y="693540"/>
            <a:ext cx="4281114" cy="28488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419" y="3184654"/>
            <a:ext cx="4700893" cy="31282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4703">
            <a:off x="3563888" y="908720"/>
            <a:ext cx="518457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0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4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4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900"/>
                            </p:stCondLst>
                            <p:childTnLst>
                              <p:par>
                                <p:cTn id="3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4000" dirty="0">
                <a:cs typeface="B Nazanin" pitchFamily="2" charset="-78"/>
              </a:rPr>
              <a:t>هشتاد درصد نوجوانان آمریکا تا 18 سالگی به مدرسه می روند و 12 سال تحصیل می کنند</a:t>
            </a:r>
            <a:r>
              <a:rPr lang="fa-IR" sz="4000" dirty="0" smtClean="0">
                <a:cs typeface="B Nazanin" pitchFamily="2" charset="-78"/>
              </a:rPr>
              <a:t>.</a:t>
            </a:r>
          </a:p>
          <a:p>
            <a:pPr marL="0" indent="0">
              <a:buNone/>
            </a:pP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02323" y="6429517"/>
            <a:ext cx="2895600" cy="365125"/>
          </a:xfrm>
        </p:spPr>
        <p:txBody>
          <a:bodyPr/>
          <a:lstStyle/>
          <a:p>
            <a:r>
              <a:rPr lang="fa-IR" sz="1600" b="1" i="1" dirty="0" smtClean="0">
                <a:solidFill>
                  <a:schemeClr val="tx1"/>
                </a:solidFill>
              </a:rPr>
              <a:t>آموزش ابتدایی و متوسطه</a:t>
            </a:r>
            <a:endParaRPr lang="fa-IR" sz="1600" b="1" i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E466-7286-41D1-A04E-312B309B7B10}" type="slidenum">
              <a:rPr lang="fa-IR" smtClean="0"/>
              <a:t>15</a:t>
            </a:fld>
            <a:endParaRPr lang="fa-IR"/>
          </a:p>
        </p:txBody>
      </p:sp>
      <p:sp>
        <p:nvSpPr>
          <p:cNvPr id="6" name="Oval 5"/>
          <p:cNvSpPr/>
          <p:nvPr/>
        </p:nvSpPr>
        <p:spPr>
          <a:xfrm>
            <a:off x="2843808" y="2060848"/>
            <a:ext cx="2736304" cy="100811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8" name="Curved Connector 7"/>
          <p:cNvCxnSpPr/>
          <p:nvPr/>
        </p:nvCxnSpPr>
        <p:spPr>
          <a:xfrm rot="16200000" flipH="1">
            <a:off x="4031940" y="3248980"/>
            <a:ext cx="1728192" cy="1368152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707904" y="4797152"/>
            <a:ext cx="3744416" cy="914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i="1" dirty="0" smtClean="0">
                <a:solidFill>
                  <a:schemeClr val="tx1"/>
                </a:solidFill>
                <a:cs typeface="B Nazanin" pitchFamily="2" charset="-78"/>
              </a:rPr>
              <a:t>به دو صورت انجام میپذیرد</a:t>
            </a:r>
            <a:endParaRPr lang="fa-IR" sz="2400" b="1" i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5344040" y="3735265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Rectangular Callout 10"/>
          <p:cNvSpPr/>
          <p:nvPr/>
        </p:nvSpPr>
        <p:spPr>
          <a:xfrm>
            <a:off x="3491880" y="2840084"/>
            <a:ext cx="4682038" cy="612648"/>
          </a:xfrm>
          <a:prstGeom prst="wedgeRectCallout">
            <a:avLst>
              <a:gd name="adj1" fmla="val -5015"/>
              <a:gd name="adj2" fmla="val 7473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solidFill>
                  <a:schemeClr val="tx1"/>
                </a:solidFill>
                <a:cs typeface="B Nazanin" pitchFamily="2" charset="-78"/>
              </a:rPr>
              <a:t>8سال ابتدایی و 4سال متوسطه</a:t>
            </a:r>
            <a:endParaRPr lang="fa-IR" sz="2800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12" name="Up Arrow 11"/>
          <p:cNvSpPr/>
          <p:nvPr/>
        </p:nvSpPr>
        <p:spPr>
          <a:xfrm>
            <a:off x="5330775" y="1765574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Rectangle 12"/>
          <p:cNvSpPr/>
          <p:nvPr/>
        </p:nvSpPr>
        <p:spPr>
          <a:xfrm>
            <a:off x="5122912" y="692696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dirty="0" smtClean="0">
                <a:solidFill>
                  <a:schemeClr val="tx1"/>
                </a:solidFill>
                <a:cs typeface="B Nazanin" pitchFamily="2" charset="-78"/>
              </a:rPr>
              <a:t>یا</a:t>
            </a:r>
            <a:endParaRPr lang="fa-IR" sz="4000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4067944" y="907580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Wave 14"/>
          <p:cNvSpPr/>
          <p:nvPr/>
        </p:nvSpPr>
        <p:spPr>
          <a:xfrm>
            <a:off x="323528" y="692696"/>
            <a:ext cx="3528392" cy="914400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schemeClr val="tx1"/>
                </a:solidFill>
              </a:rPr>
              <a:t>6سال ابتدایی و 6 سال متوسطه</a:t>
            </a:r>
            <a:endParaRPr lang="fa-IR" sz="2400" dirty="0">
              <a:solidFill>
                <a:schemeClr val="tx1"/>
              </a:solidFill>
            </a:endParaRPr>
          </a:p>
        </p:txBody>
      </p:sp>
      <p:sp>
        <p:nvSpPr>
          <p:cNvPr id="16" name="Curved Down Ribbon 15"/>
          <p:cNvSpPr/>
          <p:nvPr/>
        </p:nvSpPr>
        <p:spPr>
          <a:xfrm>
            <a:off x="5815407" y="907580"/>
            <a:ext cx="2565033" cy="758952"/>
          </a:xfrm>
          <a:prstGeom prst="ellipseRibb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000" dirty="0" smtClean="0">
                <a:solidFill>
                  <a:schemeClr val="tx1"/>
                </a:solidFill>
              </a:rPr>
              <a:t>که</a:t>
            </a:r>
            <a:endParaRPr lang="fa-IR" dirty="0">
              <a:solidFill>
                <a:schemeClr val="tx1"/>
              </a:solidFill>
            </a:endParaRP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2710072565"/>
              </p:ext>
            </p:extLst>
          </p:nvPr>
        </p:nvGraphicFramePr>
        <p:xfrm>
          <a:off x="1619672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Oval 17"/>
          <p:cNvSpPr/>
          <p:nvPr/>
        </p:nvSpPr>
        <p:spPr>
          <a:xfrm>
            <a:off x="2843808" y="3146408"/>
            <a:ext cx="3193504" cy="78664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" name="Up Arrow 18"/>
          <p:cNvSpPr/>
          <p:nvPr/>
        </p:nvSpPr>
        <p:spPr>
          <a:xfrm>
            <a:off x="4101751" y="2059322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0" name="Rounded Rectangle 19"/>
          <p:cNvSpPr/>
          <p:nvPr/>
        </p:nvSpPr>
        <p:spPr>
          <a:xfrm>
            <a:off x="1597292" y="1144922"/>
            <a:ext cx="2989091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i="1" dirty="0" smtClean="0">
                <a:solidFill>
                  <a:schemeClr val="tx1"/>
                </a:solidFill>
              </a:rPr>
              <a:t>دبیرستان کوچکترها</a:t>
            </a:r>
            <a:endParaRPr lang="fa-IR" sz="2400" b="1" i="1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411761" y="4077072"/>
            <a:ext cx="3174596" cy="72008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2" name="Down Arrow 21"/>
          <p:cNvSpPr/>
          <p:nvPr/>
        </p:nvSpPr>
        <p:spPr>
          <a:xfrm>
            <a:off x="4101750" y="4941168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3" name="Rounded Rectangle 22"/>
          <p:cNvSpPr/>
          <p:nvPr/>
        </p:nvSpPr>
        <p:spPr>
          <a:xfrm>
            <a:off x="1597292" y="5908932"/>
            <a:ext cx="2989091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i="1" dirty="0" smtClean="0">
                <a:solidFill>
                  <a:schemeClr val="tx1"/>
                </a:solidFill>
              </a:rPr>
              <a:t>دبیرستان بزرگترها</a:t>
            </a:r>
            <a:endParaRPr lang="fa-IR" sz="2800" b="1" i="1" dirty="0">
              <a:solidFill>
                <a:schemeClr val="tx1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6880646" y="1742265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9621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500"/>
                            </p:stCondLst>
                            <p:childTnLst>
                              <p:par>
                                <p:cTn id="1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9000"/>
                            </p:stCondLst>
                            <p:childTnLst>
                              <p:par>
                                <p:cTn id="1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Graphic spid="17" grpId="0">
        <p:bldAsOne/>
      </p:bldGraphic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800" b="1" dirty="0" smtClean="0">
                <a:solidFill>
                  <a:schemeClr val="tx1"/>
                </a:solidFill>
              </a:rPr>
              <a:t>سازمان اداری</a:t>
            </a:r>
            <a:endParaRPr lang="fa-IR" sz="18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E466-7286-41D1-A04E-312B309B7B10}" type="slidenum">
              <a:rPr lang="fa-IR" smtClean="0"/>
              <a:t>16</a:t>
            </a:fld>
            <a:endParaRPr lang="fa-IR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658758755"/>
              </p:ext>
            </p:extLst>
          </p:nvPr>
        </p:nvGraphicFramePr>
        <p:xfrm>
          <a:off x="1379984" y="119675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528" y="5373216"/>
            <a:ext cx="8460432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fa-IR" sz="2400" dirty="0" smtClean="0"/>
              <a:t>بیشتر ایالات 6سال متوسطه را اجرا می کنند به طوری که 6 سال متوسطه می تواند</a:t>
            </a:r>
          </a:p>
          <a:p>
            <a:r>
              <a:rPr lang="fa-IR" sz="2400" dirty="0" smtClean="0"/>
              <a:t> پیوسته باشد یا به 2 دوره ی 3 ساله تقسیم گردد</a:t>
            </a:r>
            <a:endParaRPr lang="fa-IR" sz="2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427984" y="3645024"/>
            <a:ext cx="4230216" cy="1728192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30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AsOne/>
      </p:bldGraphic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a-IR" sz="4400" b="1" dirty="0">
                <a:cs typeface="B Nazanin" pitchFamily="2" charset="-78"/>
              </a:rPr>
              <a:t>بیشتر مدارس متوسطه از نوع چند ارزشی یا جامع هستند یعنی تمام بچه های حوزه ی خود را می پذیرند و توجهی به استعداد آنها ندارند.</a:t>
            </a:r>
          </a:p>
          <a:p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800" b="1" dirty="0" smtClean="0">
                <a:solidFill>
                  <a:schemeClr val="tx1"/>
                </a:solidFill>
              </a:rPr>
              <a:t>آموزش متوسطه</a:t>
            </a:r>
            <a:endParaRPr lang="fa-IR" sz="18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E466-7286-41D1-A04E-312B309B7B10}" type="slidenum">
              <a:rPr lang="fa-IR" smtClean="0"/>
              <a:t>17</a:t>
            </a:fld>
            <a:endParaRPr lang="fa-IR"/>
          </a:p>
        </p:txBody>
      </p:sp>
      <p:sp>
        <p:nvSpPr>
          <p:cNvPr id="6" name="Oval 5"/>
          <p:cNvSpPr/>
          <p:nvPr/>
        </p:nvSpPr>
        <p:spPr>
          <a:xfrm>
            <a:off x="827584" y="1628800"/>
            <a:ext cx="2232248" cy="86409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Oval 6"/>
          <p:cNvSpPr/>
          <p:nvPr/>
        </p:nvSpPr>
        <p:spPr>
          <a:xfrm>
            <a:off x="7236296" y="2348880"/>
            <a:ext cx="1008112" cy="72008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Oval 7"/>
          <p:cNvSpPr/>
          <p:nvPr/>
        </p:nvSpPr>
        <p:spPr>
          <a:xfrm>
            <a:off x="1943708" y="2204864"/>
            <a:ext cx="2700300" cy="86409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Oval 8"/>
          <p:cNvSpPr/>
          <p:nvPr/>
        </p:nvSpPr>
        <p:spPr>
          <a:xfrm>
            <a:off x="827584" y="2924944"/>
            <a:ext cx="3528392" cy="86409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Down Arrow 9"/>
          <p:cNvSpPr/>
          <p:nvPr/>
        </p:nvSpPr>
        <p:spPr>
          <a:xfrm>
            <a:off x="2349464" y="4071486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34580" y="5229200"/>
            <a:ext cx="914400" cy="9144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400" b="1" i="1" dirty="0" smtClean="0">
                <a:solidFill>
                  <a:schemeClr val="tx1"/>
                </a:solidFill>
                <a:cs typeface="B Nazanin" pitchFamily="2" charset="-78"/>
              </a:rPr>
              <a:t>اما</a:t>
            </a:r>
            <a:endParaRPr lang="fa-IR" b="1" i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284616" y="5444084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TextBox 12"/>
          <p:cNvSpPr txBox="1"/>
          <p:nvPr/>
        </p:nvSpPr>
        <p:spPr>
          <a:xfrm rot="20666214">
            <a:off x="4638825" y="4521175"/>
            <a:ext cx="4320480" cy="1815882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r>
              <a:rPr lang="fa-IR" sz="2800" b="1" dirty="0" smtClean="0">
                <a:cs typeface="B Nazanin" pitchFamily="2" charset="-78"/>
              </a:rPr>
              <a:t>در شهرها بزرگ و نواحی متراکم و پرجمعیت،گاهی طبقه بندی برای تقسیم کودکان در موسسات گوناگون صورت می گیرد .</a:t>
            </a:r>
            <a:endParaRPr lang="fa-IR" sz="2800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6723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cs typeface="B Nazanin" pitchFamily="2" charset="-78"/>
              </a:rPr>
              <a:t>تقسیم بندی مدارس متوسطه</a:t>
            </a:r>
            <a:endParaRPr lang="fa-IR" dirty="0">
              <a:cs typeface="B Nazanin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2000" b="1" dirty="0" smtClean="0">
                <a:solidFill>
                  <a:schemeClr val="tx1"/>
                </a:solidFill>
              </a:rPr>
              <a:t>آموزش متوسطه</a:t>
            </a:r>
            <a:endParaRPr lang="fa-IR" sz="20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E466-7286-41D1-A04E-312B309B7B10}" type="slidenum">
              <a:rPr lang="fa-IR" smtClean="0"/>
              <a:t>18</a:t>
            </a:fld>
            <a:endParaRPr lang="fa-IR"/>
          </a:p>
        </p:txBody>
      </p:sp>
      <p:sp>
        <p:nvSpPr>
          <p:cNvPr id="9" name="TextBox 8"/>
          <p:cNvSpPr txBox="1"/>
          <p:nvPr/>
        </p:nvSpPr>
        <p:spPr>
          <a:xfrm>
            <a:off x="3995936" y="1636640"/>
            <a:ext cx="4932040" cy="1015663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r>
              <a:rPr lang="fa-IR" sz="2800" dirty="0" smtClean="0">
                <a:cs typeface="B Nazanin" pitchFamily="2" charset="-78"/>
              </a:rPr>
              <a:t>1- مدارس آموزش عمومی یا </a:t>
            </a:r>
            <a:r>
              <a:rPr lang="fa-IR" sz="3200" dirty="0" smtClean="0">
                <a:cs typeface="B Nazanin" pitchFamily="2" charset="-78"/>
              </a:rPr>
              <a:t>دبیرستانهای</a:t>
            </a:r>
            <a:r>
              <a:rPr lang="fa-IR" sz="2400" dirty="0" smtClean="0">
                <a:cs typeface="B Nazanin" pitchFamily="2" charset="-78"/>
              </a:rPr>
              <a:t> </a:t>
            </a:r>
            <a:r>
              <a:rPr lang="fa-IR" sz="2800" dirty="0" smtClean="0">
                <a:cs typeface="B Nazanin" pitchFamily="2" charset="-78"/>
              </a:rPr>
              <a:t>آماده سازی برای ورود به تعلیمات عالی</a:t>
            </a:r>
            <a:endParaRPr lang="fa-IR" sz="2800" dirty="0">
              <a:cs typeface="B Nazanin" pitchFamily="2" charset="-78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760329" y="2643452"/>
            <a:ext cx="0" cy="83437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7896233" y="3489515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82975" y="3182826"/>
            <a:ext cx="651325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txBody>
          <a:bodyPr wrap="none" rtlCol="1">
            <a:spAutoFit/>
          </a:bodyPr>
          <a:lstStyle/>
          <a:p>
            <a:r>
              <a:rPr lang="en-US" sz="2800" dirty="0" smtClean="0"/>
              <a:t>General or college preparatory high schools</a:t>
            </a:r>
            <a:endParaRPr lang="fa-IR" sz="2800" dirty="0"/>
          </a:p>
        </p:txBody>
      </p:sp>
      <p:sp>
        <p:nvSpPr>
          <p:cNvPr id="22" name="Pentagon 21"/>
          <p:cNvSpPr/>
          <p:nvPr/>
        </p:nvSpPr>
        <p:spPr>
          <a:xfrm flipH="1">
            <a:off x="7734102" y="5061930"/>
            <a:ext cx="1019977" cy="484632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/>
              <a:t>نکات</a:t>
            </a:r>
            <a:endParaRPr lang="fa-IR" b="1" dirty="0"/>
          </a:p>
        </p:txBody>
      </p:sp>
      <p:sp>
        <p:nvSpPr>
          <p:cNvPr id="23" name="Right Brace 22"/>
          <p:cNvSpPr/>
          <p:nvPr/>
        </p:nvSpPr>
        <p:spPr>
          <a:xfrm>
            <a:off x="7469147" y="4221087"/>
            <a:ext cx="77724" cy="2166319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4" name="TextBox 23"/>
          <p:cNvSpPr txBox="1"/>
          <p:nvPr/>
        </p:nvSpPr>
        <p:spPr>
          <a:xfrm>
            <a:off x="1187624" y="4261738"/>
            <a:ext cx="6120680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cs typeface="B Nazanin" pitchFamily="2" charset="-78"/>
              </a:rPr>
              <a:t>1-تعداد این مدارس بسیار زیاد است.</a:t>
            </a:r>
            <a:endParaRPr lang="fa-IR" sz="2400" b="1" dirty="0">
              <a:cs typeface="B Nazanin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7584" y="4725413"/>
            <a:ext cx="6477273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cs typeface="B Nazanin" pitchFamily="2" charset="-78"/>
              </a:rPr>
              <a:t>2-امکان دارد دارای امتحان ورودی باشد تا دانش آموزان با استعدادتر را برگزیند.</a:t>
            </a:r>
            <a:endParaRPr lang="fa-IR" sz="2400" b="1" dirty="0">
              <a:cs typeface="B Nazanin" pitchFamily="2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9551" y="5556410"/>
            <a:ext cx="6768753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cs typeface="B Nazanin" pitchFamily="2" charset="-78"/>
              </a:rPr>
              <a:t>3-اکثر دانش آموزان این کالج ها تحصیلات خود را در دانشگاه ها ادامه می دهند.</a:t>
            </a:r>
            <a:endParaRPr lang="fa-IR" sz="2400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3670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solidFill>
              <a:srgbClr val="00B050"/>
            </a:solidFill>
          </a:ln>
        </p:spPr>
        <p:txBody>
          <a:bodyPr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Preparatory high school</a:t>
            </a:r>
            <a:endParaRPr lang="fa-IR" sz="16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E466-7286-41D1-A04E-312B309B7B10}" type="slidenum">
              <a:rPr lang="fa-IR" smtClean="0"/>
              <a:t>19</a:t>
            </a:fld>
            <a:endParaRPr lang="fa-I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248" y="908720"/>
            <a:ext cx="6739809" cy="4824536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4439431" cy="4246412"/>
          </a:xfrm>
        </p:spPr>
      </p:pic>
      <p:sp>
        <p:nvSpPr>
          <p:cNvPr id="7" name="Cloud Callout 6"/>
          <p:cNvSpPr/>
          <p:nvPr/>
        </p:nvSpPr>
        <p:spPr>
          <a:xfrm>
            <a:off x="1403648" y="1844824"/>
            <a:ext cx="7560840" cy="4248472"/>
          </a:xfrm>
          <a:prstGeom prst="cloudCallout">
            <a:avLst>
              <a:gd name="adj1" fmla="val -24006"/>
              <a:gd name="adj2" fmla="val 625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solidFill>
                  <a:schemeClr val="bg1"/>
                </a:solidFill>
              </a:rPr>
              <a:t>اگر بیماری قلبی دارید به تصاویر</a:t>
            </a:r>
            <a:r>
              <a:rPr lang="en-US" sz="2400" b="1" dirty="0" smtClean="0">
                <a:solidFill>
                  <a:schemeClr val="bg1"/>
                </a:solidFill>
              </a:rPr>
              <a:t>slide </a:t>
            </a:r>
            <a:r>
              <a:rPr lang="fa-IR" sz="2400" b="1" dirty="0" smtClean="0">
                <a:solidFill>
                  <a:schemeClr val="bg1"/>
                </a:solidFill>
              </a:rPr>
              <a:t> بعد نگاه نکنید </a:t>
            </a:r>
          </a:p>
          <a:p>
            <a:pPr algn="ctr"/>
            <a:r>
              <a:rPr lang="fa-IR" sz="2400" b="1" dirty="0" smtClean="0">
                <a:solidFill>
                  <a:schemeClr val="bg1"/>
                </a:solidFill>
              </a:rPr>
              <a:t>(یا حداقل با دبیرستانهای خود مقایسه نکنید)</a:t>
            </a:r>
            <a:endParaRPr lang="fa-IR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2556" y="332656"/>
            <a:ext cx="2765501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4400" b="1" dirty="0" smtClean="0"/>
              <a:t>خطر افسردگی</a:t>
            </a:r>
            <a:endParaRPr lang="fa-IR" sz="4400" b="1" dirty="0"/>
          </a:p>
        </p:txBody>
      </p:sp>
    </p:spTree>
    <p:extLst>
      <p:ext uri="{BB962C8B-B14F-4D97-AF65-F5344CB8AC3E}">
        <p14:creationId xmlns:p14="http://schemas.microsoft.com/office/powerpoint/2010/main" val="412131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a-IR" dirty="0">
              <a:cs typeface="B Nazanin" pitchFamily="2" charset="-7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endParaRPr lang="fa-IR" sz="2000" dirty="0" smtClean="0">
              <a:cs typeface="B Nazanin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E466-7286-41D1-A04E-312B309B7B10}" type="slidenum">
              <a:rPr lang="fa-IR" smtClean="0"/>
              <a:t>2</a:t>
            </a:fld>
            <a:endParaRPr lang="fa-IR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8" b="4268"/>
          <a:stretch>
            <a:fillRect/>
          </a:stretch>
        </p:blipFill>
        <p:spPr>
          <a:xfrm>
            <a:off x="1384796" y="980728"/>
            <a:ext cx="6361897" cy="4824535"/>
          </a:xfrm>
        </p:spPr>
      </p:pic>
    </p:spTree>
    <p:extLst>
      <p:ext uri="{BB962C8B-B14F-4D97-AF65-F5344CB8AC3E}">
        <p14:creationId xmlns:p14="http://schemas.microsoft.com/office/powerpoint/2010/main" val="160713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College preparatory high school</a:t>
            </a:r>
            <a:endParaRPr lang="fa-IR" sz="16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E466-7286-41D1-A04E-312B309B7B10}" type="slidenum">
              <a:rPr lang="fa-IR" smtClean="0"/>
              <a:t>20</a:t>
            </a:fld>
            <a:endParaRPr lang="fa-IR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81328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 rot="21051970">
            <a:off x="556652" y="1307327"/>
            <a:ext cx="8639570" cy="2414717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" y="0"/>
            <a:ext cx="9137350" cy="63813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" y="0"/>
            <a:ext cx="9137349" cy="638132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83568" y="636908"/>
            <a:ext cx="25922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>
                <a:cs typeface="B Nazanin" pitchFamily="2" charset="-78"/>
              </a:rPr>
              <a:t>ماکت مدرسه ای در شیکاگو</a:t>
            </a:r>
            <a:endParaRPr lang="fa-IR" b="1" dirty="0">
              <a:cs typeface="B Nazanin" pitchFamily="2" charset="-78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35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700"/>
                            </p:stCondLst>
                            <p:childTnLst>
                              <p:par>
                                <p:cTn id="4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700"/>
                            </p:stCondLst>
                            <p:childTnLst>
                              <p:par>
                                <p:cTn id="47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7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700"/>
                            </p:stCondLst>
                            <p:childTnLst>
                              <p:par>
                                <p:cTn id="5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animBg="1"/>
      <p:bldP spid="15" grpId="1" animBg="1"/>
      <p:bldP spid="19" grpId="0"/>
      <p:bldP spid="1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8" y="404664"/>
            <a:ext cx="4114800" cy="820687"/>
          </a:xfrm>
          <a:solidFill>
            <a:srgbClr val="FFFF00"/>
          </a:solidFill>
          <a:ln w="28575" cmpd="sng">
            <a:solidFill>
              <a:srgbClr val="00B050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a-IR" dirty="0">
                <a:cs typeface="B Nazanin" pitchFamily="2" charset="-78"/>
              </a:rPr>
              <a:t>2</a:t>
            </a:r>
            <a:r>
              <a:rPr lang="fa-IR" dirty="0" smtClean="0">
                <a:cs typeface="B Nazanin" pitchFamily="2" charset="-78"/>
              </a:rPr>
              <a:t>- مدارس متوسطه آموزش فنی</a:t>
            </a:r>
            <a:endParaRPr lang="fa-IR" dirty="0">
              <a:cs typeface="B Nazanin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Technical high school</a:t>
            </a:r>
            <a:endParaRPr lang="fa-IR" sz="18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E466-7286-41D1-A04E-312B309B7B10}" type="slidenum">
              <a:rPr lang="fa-IR" smtClean="0"/>
              <a:t>21</a:t>
            </a:fld>
            <a:endParaRPr lang="fa-IR"/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7596336" y="1206803"/>
            <a:ext cx="1099452" cy="107377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07904" y="1988840"/>
            <a:ext cx="3888432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800" b="1" i="1" dirty="0" smtClean="0"/>
              <a:t>Technical high school</a:t>
            </a:r>
            <a:endParaRPr lang="fa-IR" sz="2800" b="1" i="1" dirty="0"/>
          </a:p>
        </p:txBody>
      </p:sp>
      <p:sp>
        <p:nvSpPr>
          <p:cNvPr id="13" name="Left Arrow Callout 12"/>
          <p:cNvSpPr/>
          <p:nvPr/>
        </p:nvSpPr>
        <p:spPr>
          <a:xfrm>
            <a:off x="7781388" y="4304321"/>
            <a:ext cx="914400" cy="914400"/>
          </a:xfrm>
          <a:prstGeom prst="lef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</a:rPr>
              <a:t>نکات</a:t>
            </a:r>
            <a:endParaRPr lang="fa-IR" b="1" dirty="0">
              <a:solidFill>
                <a:schemeClr val="tx1"/>
              </a:solidFill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7474602" y="3667788"/>
            <a:ext cx="45719" cy="2066215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TextBox 14"/>
          <p:cNvSpPr txBox="1"/>
          <p:nvPr/>
        </p:nvSpPr>
        <p:spPr>
          <a:xfrm>
            <a:off x="1825738" y="3667788"/>
            <a:ext cx="5558226" cy="707886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r>
              <a:rPr lang="fa-IR" sz="2000" b="1" dirty="0" smtClean="0">
                <a:cs typeface="B Nazanin" pitchFamily="2" charset="-78"/>
              </a:rPr>
              <a:t>تعداد قابل ملاحضه ای از نوجوانان با استعداد را می پذیرند که از بین آنها تعدادی به کالجهای دانشگاهی راه می یابند.</a:t>
            </a:r>
            <a:endParaRPr lang="fa-IR" sz="2000" b="1" dirty="0">
              <a:cs typeface="B Nazanin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25738" y="4903006"/>
            <a:ext cx="5544616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cs typeface="B Nazanin" pitchFamily="2" charset="-78"/>
              </a:rPr>
              <a:t>در این مدارس تعلیمات فنی داده می شود تا دانش آموزان را برای پیشه فنی آماده کند.</a:t>
            </a:r>
            <a:endParaRPr lang="fa-IR" sz="2400" b="1" dirty="0">
              <a:cs typeface="B Nazanin" pitchFamily="2" charset="-78"/>
            </a:endParaRPr>
          </a:p>
        </p:txBody>
      </p:sp>
      <p:cxnSp>
        <p:nvCxnSpPr>
          <p:cNvPr id="19" name="Straight Arrow Connector 18"/>
          <p:cNvCxnSpPr>
            <a:stCxn id="12" idx="2"/>
            <a:endCxn id="13" idx="0"/>
          </p:cNvCxnSpPr>
          <p:nvPr/>
        </p:nvCxnSpPr>
        <p:spPr>
          <a:xfrm rot="16200000" flipH="1">
            <a:off x="6129286" y="2034893"/>
            <a:ext cx="1792261" cy="274659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46" y="124238"/>
            <a:ext cx="3448842" cy="3283952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>
            <a:off x="2555776" y="1412776"/>
            <a:ext cx="2736304" cy="144016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lowchart: Alternate Process 23"/>
          <p:cNvSpPr/>
          <p:nvPr/>
        </p:nvSpPr>
        <p:spPr>
          <a:xfrm>
            <a:off x="3644707" y="2877415"/>
            <a:ext cx="4438158" cy="1512168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cs typeface="B Nazanin" pitchFamily="2" charset="-78"/>
              </a:rPr>
              <a:t>آیا مایل به دیدن تصاویری از این مدرسه هستید؟</a:t>
            </a:r>
            <a:endParaRPr lang="fa-IR" sz="28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046" y="2852936"/>
            <a:ext cx="323281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</a:rPr>
              <a:t>Detroid,michigan</a:t>
            </a:r>
            <a:endParaRPr lang="fa-IR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9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3" grpId="1" build="p" animBg="1"/>
      <p:bldP spid="4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Cass technical high school</a:t>
            </a:r>
            <a:endParaRPr lang="fa-IR" sz="16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E466-7286-41D1-A04E-312B309B7B10}" type="slidenum">
              <a:rPr lang="fa-IR" smtClean="0"/>
              <a:t>22</a:t>
            </a:fld>
            <a:endParaRPr lang="fa-I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6729406" cy="5040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32" y="728951"/>
            <a:ext cx="7132251" cy="49322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995" y="1340767"/>
            <a:ext cx="7272808" cy="48323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332656"/>
            <a:ext cx="6729407" cy="50405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32" y="744798"/>
            <a:ext cx="7132252" cy="48979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994" y="1340767"/>
            <a:ext cx="7281183" cy="48323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22"/>
            <a:ext cx="9144000" cy="64247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16152"/>
            <a:ext cx="7315200" cy="44256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1300"/>
            <a:ext cx="4935684" cy="38619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685" y="1511300"/>
            <a:ext cx="4208316" cy="38619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4533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45333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31" y="82550"/>
            <a:ext cx="2857500" cy="28575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31" y="3710134"/>
            <a:ext cx="5797940" cy="27432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032" y="332656"/>
            <a:ext cx="4873752" cy="3657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22"/>
            <a:ext cx="2209800" cy="28765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6967"/>
            <a:ext cx="2209800" cy="28765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5058"/>
            <a:ext cx="2339752" cy="28765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0748"/>
            <a:ext cx="2384648" cy="287655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5172"/>
            <a:ext cx="2627784" cy="354816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590" y="2882962"/>
            <a:ext cx="2209800" cy="360039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454" y="2891608"/>
            <a:ext cx="1953545" cy="356172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897298"/>
            <a:ext cx="2352871" cy="356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2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"/>
                            </p:stCondLst>
                            <p:childTnLst>
                              <p:par>
                                <p:cTn id="24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"/>
                            </p:stCondLst>
                            <p:childTnLst>
                              <p:par>
                                <p:cTn id="28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800" b="1" dirty="0" smtClean="0">
                <a:solidFill>
                  <a:schemeClr val="tx1"/>
                </a:solidFill>
              </a:rPr>
              <a:t>آموزش متوسطه</a:t>
            </a:r>
            <a:endParaRPr lang="fa-IR" sz="18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E466-7286-41D1-A04E-312B309B7B10}" type="slidenum">
              <a:rPr lang="fa-IR" smtClean="0"/>
              <a:t>23</a:t>
            </a:fld>
            <a:endParaRPr lang="fa-IR"/>
          </a:p>
        </p:txBody>
      </p:sp>
      <p:sp>
        <p:nvSpPr>
          <p:cNvPr id="6" name="TextBox 5"/>
          <p:cNvSpPr txBox="1"/>
          <p:nvPr/>
        </p:nvSpPr>
        <p:spPr>
          <a:xfrm>
            <a:off x="4644008" y="404664"/>
            <a:ext cx="3816424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cs typeface="B Nazanin" pitchFamily="2" charset="-78"/>
              </a:rPr>
              <a:t>3-مدارس متوسط تربیت حرفه ای</a:t>
            </a:r>
            <a:endParaRPr lang="fa-IR" sz="2400" b="1" dirty="0">
              <a:cs typeface="B Nazanin" pitchFamily="2" charset="-78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7274785" y="866329"/>
            <a:ext cx="936104" cy="914400"/>
          </a:xfrm>
          <a:prstGeom prst="bentConnector3">
            <a:avLst>
              <a:gd name="adj1" fmla="val -124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62417" y="1484784"/>
            <a:ext cx="3312368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400" b="1" i="1" dirty="0" smtClean="0"/>
              <a:t>Vocational high schools</a:t>
            </a:r>
            <a:endParaRPr lang="fa-IR" sz="2400" b="1" i="1" dirty="0"/>
          </a:p>
        </p:txBody>
      </p:sp>
      <p:sp>
        <p:nvSpPr>
          <p:cNvPr id="10" name="Rectangle 9"/>
          <p:cNvSpPr/>
          <p:nvPr/>
        </p:nvSpPr>
        <p:spPr>
          <a:xfrm>
            <a:off x="539552" y="2492896"/>
            <a:ext cx="6860993" cy="1015663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fa-IR" sz="2000" b="1" dirty="0" smtClean="0"/>
              <a:t>1- این </a:t>
            </a:r>
            <a:r>
              <a:rPr lang="fa-IR" sz="2000" b="1" dirty="0"/>
              <a:t>مدارس دانش آموزانی را می پذیرد که دارای هوش متوسط </a:t>
            </a:r>
            <a:r>
              <a:rPr lang="fa-IR" sz="2000" b="1" dirty="0" smtClean="0"/>
              <a:t>هستندو نوعی </a:t>
            </a:r>
            <a:r>
              <a:rPr lang="fa-IR" sz="2000" b="1" dirty="0"/>
              <a:t>تربیت حرفه ای به آنها می دهد و آنها را برای شغل کارگر ماهر آماده می کند.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9552" y="3702571"/>
            <a:ext cx="6860993" cy="400110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fa-IR" sz="2000" b="1" dirty="0" smtClean="0"/>
              <a:t>2- دارای  </a:t>
            </a:r>
            <a:r>
              <a:rPr lang="fa-IR" sz="2000" b="1" dirty="0"/>
              <a:t>آموزش نظری همراه با عملی است.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9552" y="4293096"/>
            <a:ext cx="6860993" cy="400110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fa-IR" sz="2000" b="1" dirty="0" smtClean="0"/>
              <a:t>3- آزمونی </a:t>
            </a:r>
            <a:r>
              <a:rPr lang="fa-IR" sz="2000" b="1" dirty="0"/>
              <a:t>برای ورود افراد واجد شرایط به مدارس گرفته می شود.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9551" y="5157192"/>
            <a:ext cx="6860993" cy="707886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fa-IR" sz="2000" b="1" dirty="0" smtClean="0"/>
              <a:t>4- دانش </a:t>
            </a:r>
            <a:r>
              <a:rPr lang="fa-IR" sz="2000" b="1" dirty="0"/>
              <a:t>آموزان تحصیلات خود را به منظور ورود به کالج انجام نمیدهند بلکه یک نوع کار آموزی را شروع می کنند تا در کاری مهارت لازم را به دست آورند.</a:t>
            </a:r>
          </a:p>
        </p:txBody>
      </p:sp>
      <p:sp>
        <p:nvSpPr>
          <p:cNvPr id="16" name="Left Arrow 15"/>
          <p:cNvSpPr/>
          <p:nvPr/>
        </p:nvSpPr>
        <p:spPr>
          <a:xfrm>
            <a:off x="7788316" y="3946408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schemeClr val="bg1"/>
                </a:solidFill>
              </a:rPr>
              <a:t>نکات</a:t>
            </a:r>
            <a:endParaRPr lang="fa-IR" sz="2000" dirty="0">
              <a:solidFill>
                <a:schemeClr val="bg1"/>
              </a:solidFill>
            </a:endParaRPr>
          </a:p>
        </p:txBody>
      </p:sp>
      <p:sp>
        <p:nvSpPr>
          <p:cNvPr id="17" name="Right Brace 16"/>
          <p:cNvSpPr/>
          <p:nvPr/>
        </p:nvSpPr>
        <p:spPr>
          <a:xfrm>
            <a:off x="7596336" y="2492896"/>
            <a:ext cx="146501" cy="337218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3813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46" y="545635"/>
            <a:ext cx="5828898" cy="407929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8" cy="638132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4625"/>
            <a:ext cx="9143998" cy="638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45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1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28575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pPr algn="r"/>
            <a:r>
              <a:rPr lang="fa-IR" b="1" dirty="0" smtClean="0">
                <a:cs typeface="B Nazanin" pitchFamily="2" charset="-78"/>
              </a:rPr>
              <a:t>نمونه </a:t>
            </a:r>
            <a:r>
              <a:rPr lang="fa-IR" sz="4900" b="1" dirty="0" smtClean="0">
                <a:cs typeface="B Nazanin" pitchFamily="2" charset="-78"/>
              </a:rPr>
              <a:t>کارهایی</a:t>
            </a:r>
            <a:r>
              <a:rPr lang="fa-IR" b="1" dirty="0" smtClean="0">
                <a:cs typeface="B Nazanin" pitchFamily="2" charset="-78"/>
              </a:rPr>
              <a:t> که در این مدارس انجام می دهند.</a:t>
            </a:r>
            <a:endParaRPr lang="fa-IR" b="1" dirty="0">
              <a:cs typeface="B Nazanin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62682" y="6376929"/>
            <a:ext cx="2895600" cy="365125"/>
          </a:xfrm>
        </p:spPr>
        <p:txBody>
          <a:bodyPr/>
          <a:lstStyle/>
          <a:p>
            <a:r>
              <a:rPr lang="en-US" sz="1600" b="1" i="1" dirty="0" smtClean="0">
                <a:solidFill>
                  <a:schemeClr val="tx1"/>
                </a:solidFill>
              </a:rPr>
              <a:t>Vocational high school</a:t>
            </a:r>
            <a:endParaRPr lang="fa-IR" sz="1600" b="1" i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E466-7286-41D1-A04E-312B309B7B10}" type="slidenum">
              <a:rPr lang="fa-IR" smtClean="0"/>
              <a:t>24</a:t>
            </a:fld>
            <a:endParaRPr lang="fa-I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8208912" cy="44644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3810000" cy="285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217" y="549629"/>
            <a:ext cx="3168352" cy="30953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55" y="3356992"/>
            <a:ext cx="3960440" cy="30683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3985040"/>
            <a:ext cx="3600399" cy="265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2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000" b="1" i="1" dirty="0" smtClean="0">
                <a:solidFill>
                  <a:schemeClr val="tx1"/>
                </a:solidFill>
              </a:rPr>
              <a:t>diploma</a:t>
            </a:r>
            <a:endParaRPr lang="fa-IR" sz="2000" b="1" i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E466-7286-41D1-A04E-312B309B7B10}" type="slidenum">
              <a:rPr lang="fa-IR" smtClean="0"/>
              <a:t>25</a:t>
            </a:fld>
            <a:endParaRPr lang="fa-IR"/>
          </a:p>
        </p:txBody>
      </p:sp>
      <p:sp>
        <p:nvSpPr>
          <p:cNvPr id="6" name="TextBox 5"/>
          <p:cNvSpPr txBox="1"/>
          <p:nvPr/>
        </p:nvSpPr>
        <p:spPr>
          <a:xfrm>
            <a:off x="6915159" y="862004"/>
            <a:ext cx="1867820" cy="400110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txBody>
          <a:bodyPr wrap="none" rtlCol="1">
            <a:spAutoFit/>
          </a:bodyPr>
          <a:lstStyle/>
          <a:p>
            <a:r>
              <a:rPr lang="fa-IR" sz="2000" b="1" dirty="0" smtClean="0"/>
              <a:t>این مدارس گوناگون</a:t>
            </a:r>
            <a:endParaRPr lang="fa-IR" sz="2000" b="1" dirty="0"/>
          </a:p>
        </p:txBody>
      </p:sp>
      <p:sp>
        <p:nvSpPr>
          <p:cNvPr id="7" name="Right Brace 6"/>
          <p:cNvSpPr/>
          <p:nvPr/>
        </p:nvSpPr>
        <p:spPr>
          <a:xfrm>
            <a:off x="6660232" y="476672"/>
            <a:ext cx="45719" cy="1117030"/>
          </a:xfrm>
          <a:prstGeom prst="rightBrac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832" y="476672"/>
            <a:ext cx="3471230" cy="369332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1- general preparatory high school</a:t>
            </a:r>
            <a:endParaRPr lang="fa-IR" dirty="0"/>
          </a:p>
        </p:txBody>
      </p:sp>
      <p:sp>
        <p:nvSpPr>
          <p:cNvPr id="9" name="TextBox 8"/>
          <p:cNvSpPr txBox="1"/>
          <p:nvPr/>
        </p:nvSpPr>
        <p:spPr>
          <a:xfrm>
            <a:off x="3059832" y="838578"/>
            <a:ext cx="3479242" cy="369332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2- technical high school</a:t>
            </a:r>
            <a:endParaRPr lang="fa-IR" dirty="0"/>
          </a:p>
        </p:txBody>
      </p:sp>
      <p:sp>
        <p:nvSpPr>
          <p:cNvPr id="10" name="TextBox 9"/>
          <p:cNvSpPr txBox="1"/>
          <p:nvPr/>
        </p:nvSpPr>
        <p:spPr>
          <a:xfrm>
            <a:off x="3055826" y="1227310"/>
            <a:ext cx="3479241" cy="369332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pPr algn="l"/>
            <a:r>
              <a:rPr lang="en-US" dirty="0" smtClean="0"/>
              <a:t>3- vocational high school</a:t>
            </a:r>
            <a:endParaRPr lang="fa-IR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7124961" y="1517465"/>
            <a:ext cx="1158774" cy="648072"/>
          </a:xfrm>
          <a:prstGeom prst="bentConnector3">
            <a:avLst>
              <a:gd name="adj1" fmla="val 5776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99592" y="2420888"/>
            <a:ext cx="7416824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r>
              <a:rPr lang="fa-IR" sz="2800" b="1" dirty="0" smtClean="0"/>
              <a:t>به دانش آموزانی که در 17 یا 18 سالگی هستند،گواهی نامه ای اعطا می کنند که دیپلم دبیرستانی نام دارد.</a:t>
            </a:r>
            <a:endParaRPr lang="fa-IR" sz="2800" b="1" dirty="0"/>
          </a:p>
        </p:txBody>
      </p:sp>
      <p:sp>
        <p:nvSpPr>
          <p:cNvPr id="17" name="Oval 16"/>
          <p:cNvSpPr/>
          <p:nvPr/>
        </p:nvSpPr>
        <p:spPr>
          <a:xfrm>
            <a:off x="3923928" y="2708920"/>
            <a:ext cx="1944216" cy="86409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" name="TextBox 17"/>
          <p:cNvSpPr txBox="1"/>
          <p:nvPr/>
        </p:nvSpPr>
        <p:spPr>
          <a:xfrm>
            <a:off x="1870211" y="5013176"/>
            <a:ext cx="6912768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r>
              <a:rPr lang="fa-IR" sz="2800" dirty="0" smtClean="0">
                <a:cs typeface="B Nazanin" pitchFamily="2" charset="-78"/>
              </a:rPr>
              <a:t>که به آن </a:t>
            </a:r>
            <a:r>
              <a:rPr lang="en-US" sz="3600" b="1" dirty="0" smtClean="0">
                <a:cs typeface="B Nazanin" pitchFamily="2" charset="-78"/>
              </a:rPr>
              <a:t>High School </a:t>
            </a:r>
            <a:r>
              <a:rPr lang="en-US" sz="3600" b="1" dirty="0">
                <a:cs typeface="B Nazanin" pitchFamily="2" charset="-78"/>
              </a:rPr>
              <a:t>D</a:t>
            </a:r>
            <a:r>
              <a:rPr lang="en-US" sz="3600" b="1" dirty="0" smtClean="0">
                <a:cs typeface="B Nazanin" pitchFamily="2" charset="-78"/>
              </a:rPr>
              <a:t>iploma</a:t>
            </a:r>
            <a:r>
              <a:rPr lang="fa-IR" sz="2800" dirty="0" smtClean="0">
                <a:cs typeface="B Nazanin" pitchFamily="2" charset="-78"/>
              </a:rPr>
              <a:t> می گویند.</a:t>
            </a:r>
            <a:endParaRPr lang="fa-IR" sz="2800" dirty="0">
              <a:cs typeface="B Nazanin" pitchFamily="2" charset="-78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707904" y="4869160"/>
            <a:ext cx="3996444" cy="93610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24" name="Straight Arrow Connector 23"/>
          <p:cNvCxnSpPr>
            <a:stCxn id="17" idx="4"/>
            <a:endCxn id="21" idx="0"/>
          </p:cNvCxnSpPr>
          <p:nvPr/>
        </p:nvCxnSpPr>
        <p:spPr>
          <a:xfrm>
            <a:off x="4896036" y="3573016"/>
            <a:ext cx="810090" cy="12961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10" y="337443"/>
            <a:ext cx="4397425" cy="43974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5" y="344915"/>
            <a:ext cx="5400600" cy="42383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33" y="344915"/>
            <a:ext cx="6402288" cy="423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94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600" b="1" dirty="0" smtClean="0">
                <a:solidFill>
                  <a:schemeClr val="tx1"/>
                </a:solidFill>
              </a:rPr>
              <a:t>آموزش عالی</a:t>
            </a:r>
            <a:endParaRPr lang="fa-IR" sz="16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E466-7286-41D1-A04E-312B309B7B10}" type="slidenum">
              <a:rPr lang="fa-IR" smtClean="0"/>
              <a:t>26</a:t>
            </a:fld>
            <a:endParaRPr lang="fa-IR"/>
          </a:p>
        </p:txBody>
      </p:sp>
      <p:sp>
        <p:nvSpPr>
          <p:cNvPr id="12" name="TextBox 11"/>
          <p:cNvSpPr txBox="1"/>
          <p:nvPr/>
        </p:nvSpPr>
        <p:spPr>
          <a:xfrm>
            <a:off x="6372200" y="476671"/>
            <a:ext cx="2160240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r>
              <a:rPr lang="fa-IR" sz="3600" b="1" dirty="0" smtClean="0">
                <a:cs typeface="B Nazanin" pitchFamily="2" charset="-78"/>
              </a:rPr>
              <a:t>آموزش عالی</a:t>
            </a:r>
            <a:endParaRPr lang="fa-IR" sz="3600" b="1" dirty="0">
              <a:cs typeface="B Nazanin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1600" y="1412776"/>
            <a:ext cx="7128792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r>
              <a:rPr lang="fa-IR" sz="2800" b="1" dirty="0">
                <a:cs typeface="B Nazanin" pitchFamily="2" charset="-78"/>
              </a:rPr>
              <a:t>در ایالات متحده،موسسات آموزش عالی در سال اول 35 در صد کسانی را که به سن ورورد به دانشگاه رسیده </a:t>
            </a:r>
            <a:r>
              <a:rPr lang="fa-IR" sz="2800" b="1" dirty="0" smtClean="0">
                <a:cs typeface="B Nazanin" pitchFamily="2" charset="-78"/>
              </a:rPr>
              <a:t>اند می پذیرند</a:t>
            </a:r>
            <a:r>
              <a:rPr lang="fa-IR" sz="2800" b="1" dirty="0">
                <a:cs typeface="B Nazanin" pitchFamily="2" charset="-78"/>
              </a:rPr>
              <a:t>،</a:t>
            </a:r>
            <a:r>
              <a:rPr lang="fa-IR" sz="2800" b="1" dirty="0" smtClean="0">
                <a:cs typeface="B Nazanin" pitchFamily="2" charset="-78"/>
              </a:rPr>
              <a:t>که </a:t>
            </a:r>
            <a:r>
              <a:rPr lang="fa-IR" sz="2800" b="1" dirty="0">
                <a:cs typeface="B Nazanin" pitchFamily="2" charset="-78"/>
              </a:rPr>
              <a:t>18 در صد از آنها مدرک لیسانس می </a:t>
            </a:r>
            <a:r>
              <a:rPr lang="fa-IR" sz="2800" b="1" dirty="0" smtClean="0">
                <a:cs typeface="B Nazanin" pitchFamily="2" charset="-78"/>
              </a:rPr>
              <a:t>گیرند.</a:t>
            </a:r>
            <a:endParaRPr lang="fa-IR" sz="2800" b="1" dirty="0">
              <a:cs typeface="B Nazanin" pitchFamily="2" charset="-78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411760" y="2204864"/>
            <a:ext cx="1919845" cy="81510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" name="TextBox 15"/>
          <p:cNvSpPr txBox="1"/>
          <p:nvPr/>
        </p:nvSpPr>
        <p:spPr>
          <a:xfrm>
            <a:off x="4355976" y="3212976"/>
            <a:ext cx="3384376" cy="400110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r>
              <a:rPr lang="fa-IR" sz="2000" b="1" dirty="0" smtClean="0">
                <a:cs typeface="B Nazanin" pitchFamily="2" charset="-78"/>
              </a:rPr>
              <a:t>تلف انگلیسی:</a:t>
            </a:r>
            <a:r>
              <a:rPr lang="en-US" sz="2000" b="1" dirty="0" smtClean="0">
                <a:cs typeface="B Nazanin" pitchFamily="2" charset="-78"/>
              </a:rPr>
              <a:t>bachelor’s degree </a:t>
            </a:r>
            <a:endParaRPr lang="fa-IR" sz="2000" b="1" dirty="0">
              <a:cs typeface="B Nazanin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09505" y="3789040"/>
            <a:ext cx="2232248" cy="400110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r>
              <a:rPr lang="fa-IR" sz="2000" b="1" dirty="0" smtClean="0">
                <a:cs typeface="B Nazanin" pitchFamily="2" charset="-78"/>
              </a:rPr>
              <a:t>دوره ای 4 ساله است.</a:t>
            </a:r>
            <a:endParaRPr lang="fa-IR" sz="2000" b="1" dirty="0">
              <a:cs typeface="B Nazanin" pitchFamily="2" charset="-78"/>
            </a:endParaRPr>
          </a:p>
        </p:txBody>
      </p:sp>
      <p:cxnSp>
        <p:nvCxnSpPr>
          <p:cNvPr id="19" name="Straight Arrow Connector 18"/>
          <p:cNvCxnSpPr>
            <a:stCxn id="15" idx="4"/>
            <a:endCxn id="16" idx="1"/>
          </p:cNvCxnSpPr>
          <p:nvPr/>
        </p:nvCxnSpPr>
        <p:spPr>
          <a:xfrm>
            <a:off x="3371683" y="3019966"/>
            <a:ext cx="984293" cy="3930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4"/>
            <a:endCxn id="17" idx="0"/>
          </p:cNvCxnSpPr>
          <p:nvPr/>
        </p:nvCxnSpPr>
        <p:spPr>
          <a:xfrm>
            <a:off x="3371683" y="3019966"/>
            <a:ext cx="553946" cy="769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 flipV="1">
            <a:off x="4355976" y="3212975"/>
            <a:ext cx="2016224" cy="40010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29" name="Elbow Connector 28"/>
          <p:cNvCxnSpPr/>
          <p:nvPr/>
        </p:nvCxnSpPr>
        <p:spPr>
          <a:xfrm>
            <a:off x="3371683" y="3036664"/>
            <a:ext cx="3720597" cy="9524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802116" y="4055950"/>
            <a:ext cx="2946348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Nazanin" pitchFamily="2" charset="-78"/>
              </a:rPr>
              <a:t>به 2 نوع تقسیم می شود</a:t>
            </a:r>
            <a:endParaRPr lang="fa-IR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511771" y="3613086"/>
            <a:ext cx="2295312" cy="914400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Nazanin" pitchFamily="2" charset="-78"/>
              </a:rPr>
              <a:t>1- لیسانس علوم انسانی </a:t>
            </a:r>
            <a:endParaRPr lang="fa-IR" sz="20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501000" y="4797152"/>
            <a:ext cx="2295312" cy="914400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Nazanin" pitchFamily="2" charset="-78"/>
              </a:rPr>
              <a:t>2- لیسانس علوم تجربی</a:t>
            </a:r>
            <a:endParaRPr lang="fa-IR" sz="20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cxnSp>
        <p:nvCxnSpPr>
          <p:cNvPr id="41" name="Straight Arrow Connector 40"/>
          <p:cNvCxnSpPr>
            <a:stCxn id="37" idx="2"/>
            <a:endCxn id="38" idx="3"/>
          </p:cNvCxnSpPr>
          <p:nvPr/>
        </p:nvCxnSpPr>
        <p:spPr>
          <a:xfrm flipH="1" flipV="1">
            <a:off x="4807083" y="4070286"/>
            <a:ext cx="995033" cy="4428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7" idx="2"/>
            <a:endCxn id="39" idx="3"/>
          </p:cNvCxnSpPr>
          <p:nvPr/>
        </p:nvCxnSpPr>
        <p:spPr>
          <a:xfrm flipH="1">
            <a:off x="4796312" y="4513150"/>
            <a:ext cx="1005804" cy="7412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51520" y="3063769"/>
            <a:ext cx="2952328" cy="369332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pPr algn="l"/>
            <a:r>
              <a:rPr lang="en-US" b="1" dirty="0" smtClean="0"/>
              <a:t>Bachelor of arts=B.A.</a:t>
            </a:r>
            <a:endParaRPr lang="fa-I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5840397"/>
            <a:ext cx="2952328" cy="400110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pPr algn="l"/>
            <a:r>
              <a:rPr lang="en-US" sz="2000" b="1" dirty="0" smtClean="0"/>
              <a:t>Bachelor of sciences=B.S.</a:t>
            </a:r>
            <a:endParaRPr lang="fa-IR" sz="2000" b="1" dirty="0"/>
          </a:p>
        </p:txBody>
      </p:sp>
      <p:cxnSp>
        <p:nvCxnSpPr>
          <p:cNvPr id="7" name="Straight Arrow Connector 6"/>
          <p:cNvCxnSpPr>
            <a:stCxn id="38" idx="1"/>
            <a:endCxn id="2" idx="2"/>
          </p:cNvCxnSpPr>
          <p:nvPr/>
        </p:nvCxnSpPr>
        <p:spPr>
          <a:xfrm flipH="1" flipV="1">
            <a:off x="1727684" y="3433101"/>
            <a:ext cx="784087" cy="6371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9" idx="1"/>
            <a:endCxn id="3" idx="0"/>
          </p:cNvCxnSpPr>
          <p:nvPr/>
        </p:nvCxnSpPr>
        <p:spPr>
          <a:xfrm flipH="1">
            <a:off x="1727684" y="5254352"/>
            <a:ext cx="773316" cy="5860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93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500"/>
                            </p:stCondLst>
                            <p:childTnLst>
                              <p:par>
                                <p:cTn id="1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0"/>
                            </p:stCondLst>
                            <p:childTnLst>
                              <p:par>
                                <p:cTn id="13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2" grpId="0" animBg="1"/>
      <p:bldP spid="22" grpId="1" animBg="1"/>
      <p:bldP spid="22" grpId="2" animBg="1"/>
      <p:bldP spid="37" grpId="0" animBg="1"/>
      <p:bldP spid="38" grpId="0" animBg="1"/>
      <p:bldP spid="39" grpId="0" animBg="1"/>
      <p:bldP spid="2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4653136"/>
            <a:ext cx="8229600" cy="565523"/>
          </a:xfrm>
          <a:solidFill>
            <a:srgbClr val="FFFF00"/>
          </a:solidFill>
          <a:ln w="285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2800" dirty="0" smtClean="0">
                <a:cs typeface="B Nazanin" pitchFamily="2" charset="-78"/>
              </a:rPr>
              <a:t>دوره های پاره وقت کلاسهای منظم و دوره های صنعتی نیز وجود دارد.</a:t>
            </a:r>
            <a:endParaRPr lang="fa-IR" sz="2800" dirty="0">
              <a:cs typeface="B Nazanin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2400" b="1" dirty="0" smtClean="0">
                <a:solidFill>
                  <a:schemeClr val="tx1"/>
                </a:solidFill>
              </a:rPr>
              <a:t>نکات</a:t>
            </a:r>
            <a:endParaRPr lang="fa-IR" sz="16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E466-7286-41D1-A04E-312B309B7B10}" type="slidenum">
              <a:rPr lang="fa-IR" smtClean="0"/>
              <a:t>27</a:t>
            </a:fld>
            <a:endParaRPr lang="fa-IR"/>
          </a:p>
        </p:txBody>
      </p:sp>
      <p:sp>
        <p:nvSpPr>
          <p:cNvPr id="7" name="TextBox 6"/>
          <p:cNvSpPr txBox="1"/>
          <p:nvPr/>
        </p:nvSpPr>
        <p:spPr>
          <a:xfrm>
            <a:off x="539552" y="477053"/>
            <a:ext cx="8136904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pPr lvl="0">
              <a:spcBef>
                <a:spcPct val="20000"/>
              </a:spcBef>
            </a:pPr>
            <a:r>
              <a:rPr lang="fa-IR" sz="2800" dirty="0">
                <a:solidFill>
                  <a:prstClr val="black"/>
                </a:solidFill>
                <a:cs typeface="B Nazanin" pitchFamily="2" charset="-78"/>
              </a:rPr>
              <a:t>ایالتهای مختلف سیستمهای متفاوتی ندارند و همگی یک برنامه 4 ساله را اجرا می کنند و لیسانس می دهند.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552" y="1844824"/>
            <a:ext cx="8136904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pPr lvl="0">
              <a:spcBef>
                <a:spcPct val="20000"/>
              </a:spcBef>
            </a:pPr>
            <a:r>
              <a:rPr lang="fa-IR" sz="2800" dirty="0">
                <a:cs typeface="B Nazanin" pitchFamily="2" charset="-78"/>
              </a:rPr>
              <a:t>ولی کالج های 2 ساله و کالج های مخصوص بزرگسالان و انیستیتو های فنی برنامه های 2 ساله اجرا می کنند و مدرک فوق دیپلم </a:t>
            </a:r>
            <a:r>
              <a:rPr lang="fa-IR" sz="2800" dirty="0" smtClean="0">
                <a:cs typeface="B Nazanin" pitchFamily="2" charset="-78"/>
              </a:rPr>
              <a:t>می </a:t>
            </a:r>
            <a:r>
              <a:rPr lang="fa-IR" sz="2800" dirty="0">
                <a:cs typeface="B Nazanin" pitchFamily="2" charset="-78"/>
              </a:rPr>
              <a:t>دهند.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3212976"/>
            <a:ext cx="8136904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pPr lvl="0">
              <a:spcBef>
                <a:spcPct val="20000"/>
              </a:spcBef>
            </a:pPr>
            <a:r>
              <a:rPr lang="fa-IR" sz="2800" dirty="0">
                <a:cs typeface="B Nazanin" pitchFamily="2" charset="-78"/>
              </a:rPr>
              <a:t>برای ورود به آموزش عالی حداقل دیپلم متوسطه  لازم است اما نمره های داوطلبان از آنها میخواهند و با در نظر گرفتن نمره ها انها را می پذیرند.</a:t>
            </a:r>
          </a:p>
        </p:txBody>
      </p:sp>
    </p:spTree>
    <p:extLst>
      <p:ext uri="{BB962C8B-B14F-4D97-AF65-F5344CB8AC3E}">
        <p14:creationId xmlns:p14="http://schemas.microsoft.com/office/powerpoint/2010/main" val="400488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400" b="1" dirty="0" smtClean="0">
                <a:solidFill>
                  <a:schemeClr val="tx1"/>
                </a:solidFill>
              </a:rPr>
              <a:t>فوق لیسانس</a:t>
            </a:r>
            <a:endParaRPr lang="fa-IR" sz="1400" b="1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E466-7286-41D1-A04E-312B309B7B10}" type="slidenum">
              <a:rPr lang="fa-IR" smtClean="0"/>
              <a:t>28</a:t>
            </a:fld>
            <a:endParaRPr lang="fa-IR"/>
          </a:p>
        </p:txBody>
      </p:sp>
      <p:sp>
        <p:nvSpPr>
          <p:cNvPr id="7" name="TextBox 6"/>
          <p:cNvSpPr txBox="1"/>
          <p:nvPr/>
        </p:nvSpPr>
        <p:spPr>
          <a:xfrm>
            <a:off x="1259632" y="188640"/>
            <a:ext cx="7704856" cy="830997"/>
          </a:xfrm>
          <a:prstGeom prst="rect">
            <a:avLst/>
          </a:prstGeom>
          <a:solidFill>
            <a:schemeClr val="tx1"/>
          </a:solidFill>
          <a:ln w="28575"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r>
              <a:rPr lang="fa-IR" sz="2400" b="1" dirty="0">
                <a:solidFill>
                  <a:schemeClr val="bg1"/>
                </a:solidFill>
                <a:cs typeface="B Nazanin" pitchFamily="2" charset="-78"/>
              </a:rPr>
              <a:t>مطالعات و تحقیقات فشرده ای هم بعد از لیسانس وجود دارد،که به گرفتن درجه فوق لیسانس می انجامد.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6876256" y="908720"/>
            <a:ext cx="151216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own Arrow 12"/>
          <p:cNvSpPr/>
          <p:nvPr/>
        </p:nvSpPr>
        <p:spPr>
          <a:xfrm>
            <a:off x="7390024" y="1268760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" name="Oval 13"/>
          <p:cNvSpPr/>
          <p:nvPr/>
        </p:nvSpPr>
        <p:spPr>
          <a:xfrm>
            <a:off x="6099876" y="2492896"/>
            <a:ext cx="3064928" cy="914400"/>
          </a:xfrm>
          <a:prstGeom prst="ellipse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fa-IR" b="1" dirty="0">
                <a:solidFill>
                  <a:schemeClr val="bg1"/>
                </a:solidFill>
                <a:cs typeface="B Nazanin" pitchFamily="2" charset="-78"/>
              </a:rPr>
              <a:t>به 2 نوع تقسیم می شود</a:t>
            </a:r>
            <a:endParaRPr lang="fa-IR" b="1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2843808" y="1880248"/>
            <a:ext cx="2808312" cy="612648"/>
          </a:xfrm>
          <a:prstGeom prst="flowChartProcess">
            <a:avLst/>
          </a:prstGeom>
          <a:solidFill>
            <a:schemeClr val="tx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fa-IR" sz="2000" b="1" dirty="0">
                <a:solidFill>
                  <a:schemeClr val="bg1"/>
                </a:solidFill>
                <a:cs typeface="B Nazanin" pitchFamily="2" charset="-78"/>
              </a:rPr>
              <a:t>1- </a:t>
            </a:r>
            <a:r>
              <a:rPr lang="fa-IR" sz="2000" b="1" dirty="0" smtClean="0">
                <a:solidFill>
                  <a:schemeClr val="bg1"/>
                </a:solidFill>
                <a:cs typeface="B Nazanin" pitchFamily="2" charset="-78"/>
              </a:rPr>
              <a:t>فوق لیسانس </a:t>
            </a:r>
            <a:r>
              <a:rPr lang="fa-IR" sz="2000" b="1" dirty="0">
                <a:solidFill>
                  <a:schemeClr val="bg1"/>
                </a:solidFill>
                <a:cs typeface="B Nazanin" pitchFamily="2" charset="-78"/>
              </a:rPr>
              <a:t>علوم انسانی </a:t>
            </a:r>
            <a:endParaRPr lang="fa-IR" sz="2000" b="1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2832313" y="3407296"/>
            <a:ext cx="2808312" cy="612648"/>
          </a:xfrm>
          <a:prstGeom prst="flowChartProcess">
            <a:avLst/>
          </a:prstGeom>
          <a:solidFill>
            <a:schemeClr val="tx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fa-IR" sz="2000" b="1" dirty="0">
                <a:solidFill>
                  <a:schemeClr val="bg1"/>
                </a:solidFill>
                <a:cs typeface="B Nazanin" pitchFamily="2" charset="-78"/>
              </a:rPr>
              <a:t>2- </a:t>
            </a:r>
            <a:r>
              <a:rPr lang="fa-IR" sz="2000" b="1" dirty="0" smtClean="0">
                <a:solidFill>
                  <a:schemeClr val="bg1"/>
                </a:solidFill>
                <a:cs typeface="B Nazanin" pitchFamily="2" charset="-78"/>
              </a:rPr>
              <a:t>فوق لیسانس </a:t>
            </a:r>
            <a:r>
              <a:rPr lang="fa-IR" sz="2000" b="1" dirty="0">
                <a:solidFill>
                  <a:schemeClr val="bg1"/>
                </a:solidFill>
                <a:cs typeface="B Nazanin" pitchFamily="2" charset="-78"/>
              </a:rPr>
              <a:t>علوم تجربی</a:t>
            </a:r>
            <a:endParaRPr lang="fa-IR" sz="2000" b="1" dirty="0">
              <a:solidFill>
                <a:schemeClr val="bg1"/>
              </a:solidFill>
              <a:cs typeface="B Nazanin" pitchFamily="2" charset="-78"/>
            </a:endParaRPr>
          </a:p>
        </p:txBody>
      </p:sp>
      <p:cxnSp>
        <p:nvCxnSpPr>
          <p:cNvPr id="18" name="Straight Arrow Connector 17"/>
          <p:cNvCxnSpPr>
            <a:stCxn id="14" idx="2"/>
            <a:endCxn id="15" idx="3"/>
          </p:cNvCxnSpPr>
          <p:nvPr/>
        </p:nvCxnSpPr>
        <p:spPr>
          <a:xfrm flipH="1" flipV="1">
            <a:off x="5652120" y="2186572"/>
            <a:ext cx="447756" cy="7635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4" idx="2"/>
            <a:endCxn id="16" idx="3"/>
          </p:cNvCxnSpPr>
          <p:nvPr/>
        </p:nvCxnSpPr>
        <p:spPr>
          <a:xfrm flipH="1">
            <a:off x="5640625" y="2950096"/>
            <a:ext cx="459251" cy="7635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228184" y="908720"/>
            <a:ext cx="1404156" cy="504056"/>
          </a:xfrm>
          <a:prstGeom prst="straightConnector1">
            <a:avLst/>
          </a:prstGeom>
          <a:ln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236469" y="1268760"/>
            <a:ext cx="1991716" cy="400110"/>
          </a:xfrm>
          <a:prstGeom prst="rect">
            <a:avLst/>
          </a:prstGeom>
          <a:solidFill>
            <a:schemeClr val="tx1"/>
          </a:solidFill>
          <a:ln w="28575"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pPr algn="l"/>
            <a:r>
              <a:rPr lang="en-US" sz="2000" b="1" dirty="0" smtClean="0">
                <a:solidFill>
                  <a:schemeClr val="bg1"/>
                </a:solidFill>
              </a:rPr>
              <a:t>Master’s degree</a:t>
            </a:r>
            <a:endParaRPr lang="fa-IR" sz="2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115" y="2492896"/>
            <a:ext cx="2724809" cy="400110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pPr algn="l"/>
            <a:r>
              <a:rPr lang="en-US" sz="2000" b="1" dirty="0" err="1" smtClean="0"/>
              <a:t>M.A:Master</a:t>
            </a:r>
            <a:r>
              <a:rPr lang="en-US" sz="2000" b="1" dirty="0" smtClean="0"/>
              <a:t> of Art</a:t>
            </a:r>
            <a:endParaRPr lang="fa-IR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8115" y="2950096"/>
            <a:ext cx="2724809" cy="400110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pPr algn="l"/>
            <a:r>
              <a:rPr lang="en-US" sz="2000" b="1" dirty="0" err="1" smtClean="0"/>
              <a:t>M.S:Master</a:t>
            </a:r>
            <a:r>
              <a:rPr lang="en-US" sz="2000" b="1" dirty="0" smtClean="0"/>
              <a:t> of sciences</a:t>
            </a:r>
            <a:endParaRPr lang="fa-IR" sz="2000" b="1" dirty="0"/>
          </a:p>
        </p:txBody>
      </p:sp>
      <p:cxnSp>
        <p:nvCxnSpPr>
          <p:cNvPr id="30" name="Curved Connector 29"/>
          <p:cNvCxnSpPr>
            <a:stCxn id="15" idx="2"/>
            <a:endCxn id="24" idx="3"/>
          </p:cNvCxnSpPr>
          <p:nvPr/>
        </p:nvCxnSpPr>
        <p:spPr>
          <a:xfrm rot="5400000">
            <a:off x="3395417" y="1840403"/>
            <a:ext cx="200055" cy="150504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16" idx="0"/>
            <a:endCxn id="25" idx="3"/>
          </p:cNvCxnSpPr>
          <p:nvPr/>
        </p:nvCxnSpPr>
        <p:spPr>
          <a:xfrm rot="16200000" flipV="1">
            <a:off x="3361125" y="2531951"/>
            <a:ext cx="257145" cy="1493545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024113" y="4904553"/>
            <a:ext cx="6048672" cy="400110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r>
              <a:rPr lang="fa-IR" sz="2000" b="1" dirty="0" smtClean="0">
                <a:cs typeface="B Nazanin" pitchFamily="2" charset="-78"/>
              </a:rPr>
              <a:t>1- تقریبا 5 درصد مردان و 2 درصد زنان این مدارک را می گیرند.</a:t>
            </a:r>
            <a:endParaRPr lang="fa-IR" sz="2000" b="1" dirty="0">
              <a:cs typeface="B Nazanin" pitchFamily="2" charset="-7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22733" y="5389185"/>
            <a:ext cx="6050052" cy="400110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r>
              <a:rPr lang="fa-IR" sz="2000" b="1" dirty="0" smtClean="0">
                <a:cs typeface="B Nazanin" pitchFamily="2" charset="-78"/>
              </a:rPr>
              <a:t>2-هر ساله 400،000 فوق لیسانس می دهند.</a:t>
            </a:r>
            <a:endParaRPr lang="fa-IR" sz="2000" b="1" dirty="0">
              <a:cs typeface="B Nazanin" pitchFamily="2" charset="-78"/>
            </a:endParaRPr>
          </a:p>
        </p:txBody>
      </p:sp>
      <p:sp>
        <p:nvSpPr>
          <p:cNvPr id="35" name="Right Brace 34"/>
          <p:cNvSpPr/>
          <p:nvPr/>
        </p:nvSpPr>
        <p:spPr>
          <a:xfrm>
            <a:off x="7309874" y="4904553"/>
            <a:ext cx="65214" cy="88474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6" name="Pentagon 35"/>
          <p:cNvSpPr/>
          <p:nvPr/>
        </p:nvSpPr>
        <p:spPr>
          <a:xfrm flipH="1">
            <a:off x="7606757" y="5104608"/>
            <a:ext cx="998400" cy="484632"/>
          </a:xfrm>
          <a:prstGeom prst="homePlate">
            <a:avLst/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Nazanin" pitchFamily="2" charset="-78"/>
              </a:rPr>
              <a:t>نکات</a:t>
            </a:r>
            <a:endParaRPr lang="fa-IR" b="1" dirty="0">
              <a:solidFill>
                <a:schemeClr val="tx1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1854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  <p:bldP spid="16" grpId="0" animBg="1"/>
      <p:bldP spid="23" grpId="0" animBg="1"/>
      <p:bldP spid="24" grpId="0" animBg="1"/>
      <p:bldP spid="25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600" b="1" dirty="0" smtClean="0">
                <a:solidFill>
                  <a:schemeClr val="bg1"/>
                </a:solidFill>
              </a:rPr>
              <a:t>دکترا</a:t>
            </a:r>
            <a:endParaRPr lang="fa-IR" sz="1600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E466-7286-41D1-A04E-312B309B7B10}" type="slidenum">
              <a:rPr lang="fa-IR" smtClean="0"/>
              <a:t>29</a:t>
            </a:fld>
            <a:endParaRPr lang="fa-IR"/>
          </a:p>
        </p:txBody>
      </p:sp>
      <p:sp>
        <p:nvSpPr>
          <p:cNvPr id="4" name="TextBox 3"/>
          <p:cNvSpPr txBox="1"/>
          <p:nvPr/>
        </p:nvSpPr>
        <p:spPr>
          <a:xfrm>
            <a:off x="395536" y="332656"/>
            <a:ext cx="8424936" cy="1200329"/>
          </a:xfrm>
          <a:prstGeom prst="rect">
            <a:avLst/>
          </a:prstGeom>
          <a:solidFill>
            <a:schemeClr val="tx1"/>
          </a:solidFill>
          <a:ln w="28575"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pPr lvl="0">
              <a:spcBef>
                <a:spcPct val="20000"/>
              </a:spcBef>
            </a:pPr>
            <a:r>
              <a:rPr lang="fa-IR" sz="3600" b="1" dirty="0">
                <a:solidFill>
                  <a:schemeClr val="bg1"/>
                </a:solidFill>
                <a:cs typeface="B Nazanin" pitchFamily="2" charset="-78"/>
              </a:rPr>
              <a:t>رشته ی دکترا نیز </a:t>
            </a:r>
            <a:r>
              <a:rPr lang="fa-IR" sz="3600" b="1" dirty="0" smtClean="0">
                <a:solidFill>
                  <a:schemeClr val="bg1"/>
                </a:solidFill>
                <a:cs typeface="B Nazanin" pitchFamily="2" charset="-78"/>
              </a:rPr>
              <a:t>می توان پس </a:t>
            </a:r>
            <a:r>
              <a:rPr lang="fa-IR" sz="3600" b="1" dirty="0">
                <a:solidFill>
                  <a:schemeClr val="bg1"/>
                </a:solidFill>
                <a:cs typeface="B Nazanin" pitchFamily="2" charset="-78"/>
              </a:rPr>
              <a:t>از اخذ مدرک فوق لیسانس </a:t>
            </a:r>
            <a:r>
              <a:rPr lang="fa-IR" sz="3600" b="1" dirty="0" smtClean="0">
                <a:solidFill>
                  <a:schemeClr val="bg1"/>
                </a:solidFill>
                <a:cs typeface="B Nazanin" pitchFamily="2" charset="-78"/>
              </a:rPr>
              <a:t>بدست </a:t>
            </a:r>
            <a:r>
              <a:rPr lang="fa-IR" sz="3600" b="1" dirty="0">
                <a:solidFill>
                  <a:schemeClr val="bg1"/>
                </a:solidFill>
                <a:cs typeface="B Nazanin" pitchFamily="2" charset="-78"/>
              </a:rPr>
              <a:t>آورد و دوره های متفاوتی </a:t>
            </a:r>
            <a:r>
              <a:rPr lang="fa-IR" sz="3600" b="1" dirty="0" smtClean="0">
                <a:solidFill>
                  <a:schemeClr val="bg1"/>
                </a:solidFill>
                <a:cs typeface="B Nazanin" pitchFamily="2" charset="-78"/>
              </a:rPr>
              <a:t>دارد.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483768" y="1412776"/>
            <a:ext cx="28083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own Arrow 7"/>
          <p:cNvSpPr/>
          <p:nvPr/>
        </p:nvSpPr>
        <p:spPr>
          <a:xfrm>
            <a:off x="3670740" y="1726351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Oval 8"/>
          <p:cNvSpPr/>
          <p:nvPr/>
        </p:nvSpPr>
        <p:spPr>
          <a:xfrm>
            <a:off x="1877136" y="2832416"/>
            <a:ext cx="4021576" cy="914400"/>
          </a:xfrm>
          <a:prstGeom prst="ellipse">
            <a:avLst/>
          </a:prstGeom>
          <a:solidFill>
            <a:schemeClr val="tx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sz="2400" b="1" dirty="0" smtClean="0">
                <a:cs typeface="B Nazanin" pitchFamily="2" charset="-78"/>
              </a:rPr>
              <a:t>حداقل دوره 3 سال است</a:t>
            </a:r>
            <a:endParaRPr lang="fa-IR" sz="2400" b="1" dirty="0">
              <a:cs typeface="B Nazanin" pitchFamily="2" charset="-78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516216" y="305824"/>
            <a:ext cx="1008112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020272" y="1025904"/>
            <a:ext cx="914400" cy="3555224"/>
          </a:xfrm>
          <a:prstGeom prst="straightConnector1">
            <a:avLst/>
          </a:prstGeom>
          <a:ln w="28575">
            <a:solidFill>
              <a:srgbClr val="FF0000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72100" y="4581128"/>
            <a:ext cx="3096344" cy="40011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</a:rPr>
              <a:t>Ph.d:doctor</a:t>
            </a:r>
            <a:r>
              <a:rPr lang="en-US" sz="2000" b="1" dirty="0" smtClean="0">
                <a:solidFill>
                  <a:schemeClr val="bg1"/>
                </a:solidFill>
              </a:rPr>
              <a:t> of philosophy</a:t>
            </a:r>
            <a:endParaRPr lang="fa-I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30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500"/>
                            </p:stCondLst>
                            <p:childTnLst>
                              <p:par>
                                <p:cTn id="6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8" grpId="1" animBg="1"/>
      <p:bldP spid="9" grpId="0" animBg="1"/>
      <p:bldP spid="9" grpId="1" animBg="1"/>
      <p:bldP spid="10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cs typeface="B Nazanin" pitchFamily="2" charset="-78"/>
              </a:rPr>
              <a:t>نقشه آمریکا:</a:t>
            </a:r>
            <a:endParaRPr lang="fa-IR" dirty="0">
              <a:cs typeface="B Nazanin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800" b="1" dirty="0" smtClean="0">
                <a:solidFill>
                  <a:schemeClr val="tx1"/>
                </a:solidFill>
              </a:rPr>
              <a:t>نقشه</a:t>
            </a:r>
            <a:endParaRPr lang="fa-IR" sz="1800" b="1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E466-7286-41D1-A04E-312B309B7B10}" type="slidenum">
              <a:rPr lang="fa-IR" smtClean="0"/>
              <a:t>3</a:t>
            </a:fld>
            <a:endParaRPr lang="fa-IR"/>
          </a:p>
        </p:txBody>
      </p:sp>
      <p:pic>
        <p:nvPicPr>
          <p:cNvPr id="28" name="Content Placeholder 2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45767"/>
            <a:ext cx="7992888" cy="4439914"/>
          </a:xfr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1" y="-234200"/>
            <a:ext cx="6013087" cy="531938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238" y="3212975"/>
            <a:ext cx="2841823" cy="187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6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65" tmFilter="0, 0; 0.125,0.2665; 0.25,0.4; 0.375,0.465; 0.5,0.5;  0.625,0.535; 0.75,0.6; 0.875,0.7335; 1,1">
                                          <p:stCondLst>
                                            <p:cond delay="36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3" tmFilter="0, 0; 0.125,0.2665; 0.25,0.4; 0.375,0.465; 0.5,0.5;  0.625,0.535; 0.75,0.6; 0.875,0.7335; 1,1">
                                          <p:stCondLst>
                                            <p:cond delay="7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" tmFilter="0, 0; 0.125,0.2665; 0.25,0.4; 0.375,0.465; 0.5,0.5;  0.625,0.535; 0.75,0.6; 0.875,0.7335; 1,1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4">
                                          <p:stCondLst>
                                            <p:cond delay="35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91" decel="50000">
                                          <p:stCondLst>
                                            <p:cond delay="37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4">
                                          <p:stCondLst>
                                            <p:cond delay="7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91" decel="50000">
                                          <p:stCondLst>
                                            <p:cond delay="73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4">
                                          <p:stCondLst>
                                            <p:cond delay="90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91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4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91" decel="50000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9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cs typeface="B Nazanin" pitchFamily="2" charset="-78"/>
              </a:rPr>
              <a:t>تربیت معلم:</a:t>
            </a:r>
            <a:endParaRPr lang="fa-IR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800" dirty="0" smtClean="0">
                <a:cs typeface="B Nazanin" pitchFamily="2" charset="-78"/>
              </a:rPr>
              <a:t>تمام معلمان آمریکا در همه مقاطع تحصیلی باید تحصیلات عالیه داشته باشند.</a:t>
            </a:r>
          </a:p>
          <a:p>
            <a:r>
              <a:rPr lang="fa-IR" sz="2800" dirty="0" smtClean="0">
                <a:cs typeface="B Nazanin" pitchFamily="2" charset="-78"/>
              </a:rPr>
              <a:t>دانشجویانی که  به این حرفه تمایل دارند پس از طی 2 سال از تحصیلات عالیه خود و گذراندن دروس عمومی تعلیم و تربیت وارد رشته معلمی می شوند.</a:t>
            </a:r>
          </a:p>
          <a:p>
            <a:r>
              <a:rPr lang="fa-IR" sz="2800" dirty="0" smtClean="0">
                <a:cs typeface="B Nazanin" pitchFamily="2" charset="-78"/>
              </a:rPr>
              <a:t>طول تحصیل نیز چهار سال و در بعضی دانشگاهها</a:t>
            </a:r>
          </a:p>
          <a:p>
            <a:pPr marL="0" indent="0">
              <a:buNone/>
            </a:pPr>
            <a:r>
              <a:rPr lang="fa-IR" sz="2800" dirty="0" smtClean="0">
                <a:cs typeface="B Nazanin" pitchFamily="2" charset="-78"/>
              </a:rPr>
              <a:t>پنج سال است.</a:t>
            </a:r>
            <a:endParaRPr lang="fa-IR" sz="2800" dirty="0">
              <a:cs typeface="B Nazanin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11691" y="6323834"/>
            <a:ext cx="2895600" cy="365125"/>
          </a:xfrm>
        </p:spPr>
        <p:txBody>
          <a:bodyPr/>
          <a:lstStyle/>
          <a:p>
            <a:r>
              <a:rPr lang="fa-IR" dirty="0" smtClean="0"/>
              <a:t>تربیت معلم</a:t>
            </a:r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E466-7286-41D1-A04E-312B309B7B10}" type="slidenum">
              <a:rPr lang="fa-IR" smtClean="0"/>
              <a:t>30</a:t>
            </a:fld>
            <a:endParaRPr lang="fa-IR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297466"/>
              </p:ext>
            </p:extLst>
          </p:nvPr>
        </p:nvGraphicFramePr>
        <p:xfrm>
          <a:off x="-972616" y="278874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880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تربیت معلم</a:t>
            </a:r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E466-7286-41D1-A04E-312B309B7B10}" type="slidenum">
              <a:rPr lang="fa-IR" smtClean="0"/>
              <a:t>31</a:t>
            </a:fld>
            <a:endParaRPr lang="fa-IR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86840158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543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800896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تربیت معلم</a:t>
            </a:r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E466-7286-41D1-A04E-312B309B7B10}" type="slidenum">
              <a:rPr lang="fa-IR" smtClean="0"/>
              <a:t>32</a:t>
            </a:fld>
            <a:endParaRPr lang="fa-IR"/>
          </a:p>
        </p:txBody>
      </p:sp>
      <p:sp>
        <p:nvSpPr>
          <p:cNvPr id="7" name="TextBox 6"/>
          <p:cNvSpPr txBox="1"/>
          <p:nvPr/>
        </p:nvSpPr>
        <p:spPr>
          <a:xfrm>
            <a:off x="611560" y="1772816"/>
            <a:ext cx="324036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نسبت دروس علو تربیتی  و مراقبت های پزشکی برای معلمان ابتدایی و دبیرستان یکی نیستند.</a:t>
            </a:r>
            <a:endParaRPr lang="fa-IR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884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cs typeface="B Nazanin" pitchFamily="2" charset="-78"/>
              </a:rPr>
              <a:t>در همه ایالتها پس از پایان دوره ی تحصیل،دوره ای برای تدریس تمام وقت دانشجو-معلم در نظر گرفته می شود که تحت سرپرستی یک معلم مجرب به فعالیت می پردازند.</a:t>
            </a:r>
          </a:p>
          <a:p>
            <a:r>
              <a:rPr lang="fa-IR" dirty="0" smtClean="0">
                <a:cs typeface="B Nazanin" pitchFamily="2" charset="-78"/>
              </a:rPr>
              <a:t>طول این دوره در ایالتهای مختلف متفاوت است.</a:t>
            </a:r>
          </a:p>
          <a:p>
            <a:r>
              <a:rPr lang="fa-IR" dirty="0" smtClean="0">
                <a:cs typeface="B Nazanin" pitchFamily="2" charset="-78"/>
              </a:rPr>
              <a:t>بعد از این دوره معلمان توسط اداره آموزش و پرورش ارزیابی می شوند وگواهی کار برای آنها صادر می شود.</a:t>
            </a:r>
          </a:p>
          <a:p>
            <a:r>
              <a:rPr lang="fa-IR" dirty="0" smtClean="0">
                <a:cs typeface="B Nazanin" pitchFamily="2" charset="-78"/>
              </a:rPr>
              <a:t>این گواهی از نظر درجه اعتبار،ارزشهای متفاوتی دارد که 3 نوع رایج آن:معلم دائمی،آزمایشی و موقت است.</a:t>
            </a:r>
            <a:endParaRPr lang="fa-IR" dirty="0">
              <a:cs typeface="B Nazanin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تربیت معلم</a:t>
            </a:r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E466-7286-41D1-A04E-312B309B7B10}" type="slidenum">
              <a:rPr lang="fa-IR" smtClean="0"/>
              <a:t>33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8613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آموزش بزرگسالان: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درایلات متحده،بزرگسالان پس از ترک تحصیل تشوق می شوند تا در برنامه هایی که به وسیله ی سازمانهای رسمی و خصوصی از طرف دولت مرکزی و یا محلی برای آنها تشکیل می شود،شرکت نمایند.</a:t>
            </a:r>
          </a:p>
          <a:p>
            <a:r>
              <a:rPr lang="fa-IR" dirty="0" smtClean="0"/>
              <a:t>آموزش بزرگسالان در تمام ایالتهای آمریکا و سرزمینهای متعلق به آن بر اساس سیستم مدارس عمومی انجام </a:t>
            </a:r>
            <a:r>
              <a:rPr lang="fa-IR" smtClean="0"/>
              <a:t>می گیرد.مثل:دوره های سواد آموزی.</a:t>
            </a:r>
          </a:p>
          <a:p>
            <a:endParaRPr lang="fa-IR" dirty="0" smtClean="0"/>
          </a:p>
          <a:p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آموزش بزرگسالان</a:t>
            </a:r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E466-7286-41D1-A04E-312B309B7B10}" type="slidenum">
              <a:rPr lang="fa-IR" smtClean="0"/>
              <a:t>34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4880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 </a:t>
            </a:r>
            <a:r>
              <a:rPr lang="fa-IR" dirty="0">
                <a:cs typeface="B Nazanin" pitchFamily="2" charset="-78"/>
              </a:rPr>
              <a:t>کشوری در </a:t>
            </a:r>
            <a:r>
              <a:rPr lang="fa-IR" dirty="0" smtClean="0">
                <a:cs typeface="B Nazanin" pitchFamily="2" charset="-78"/>
              </a:rPr>
              <a:t>قاره آمریکای شمالی</a:t>
            </a:r>
            <a:endParaRPr lang="fa-IR" dirty="0">
              <a:cs typeface="B Nazanin" pitchFamily="2" charset="-78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56792"/>
            <a:ext cx="6048672" cy="446449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800" b="1" dirty="0" smtClean="0">
                <a:solidFill>
                  <a:schemeClr val="tx1"/>
                </a:solidFill>
              </a:rPr>
              <a:t>مشخصات</a:t>
            </a:r>
            <a:endParaRPr lang="fa-IR" sz="18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E466-7286-41D1-A04E-312B309B7B10}" type="slidenum">
              <a:rPr lang="fa-IR" smtClean="0"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8046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>
                <a:solidFill>
                  <a:srgbClr val="000000"/>
                </a:solidFill>
                <a:latin typeface="Tahoma"/>
              </a:rPr>
              <a:t>به پایتختی شهر واشنگتن </a:t>
            </a:r>
            <a:r>
              <a:rPr lang="fa-IR" dirty="0" smtClean="0">
                <a:solidFill>
                  <a:srgbClr val="000000"/>
                </a:solidFill>
                <a:latin typeface="Tahoma"/>
              </a:rPr>
              <a:t>دی‌سی</a:t>
            </a:r>
            <a:endParaRPr lang="fa-IR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74874"/>
            <a:ext cx="4032448" cy="3990429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1331641" y="1535113"/>
            <a:ext cx="7355160" cy="639762"/>
          </a:xfrm>
        </p:spPr>
        <p:txBody>
          <a:bodyPr>
            <a:normAutofit/>
          </a:bodyPr>
          <a:lstStyle/>
          <a:p>
            <a:r>
              <a:rPr lang="fa-IR" dirty="0">
                <a:cs typeface="B Nazanin" pitchFamily="2" charset="-78"/>
              </a:rPr>
              <a:t>واشینگتن در شرق آمریکا و بین دو ایالت مریلند و ویرجینیا قرار دارد.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04864"/>
            <a:ext cx="4032448" cy="396044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800" b="1" dirty="0" smtClean="0">
                <a:solidFill>
                  <a:schemeClr val="tx1"/>
                </a:solidFill>
              </a:rPr>
              <a:t>مشخصات</a:t>
            </a:r>
            <a:endParaRPr lang="fa-IR" sz="18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E466-7286-41D1-A04E-312B309B7B10}" type="slidenum">
              <a:rPr lang="fa-IR" smtClean="0"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9084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60"/>
                            </p:stCondLst>
                            <p:childTnLst>
                              <p:par>
                                <p:cTn id="8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2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2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20"/>
                            </p:stCondLst>
                            <p:childTnLst>
                              <p:par>
                                <p:cTn id="2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22"/>
            <a:ext cx="9150761" cy="6858000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899592" y="2466478"/>
            <a:ext cx="2895600" cy="365125"/>
          </a:xfrm>
        </p:spPr>
        <p:txBody>
          <a:bodyPr/>
          <a:lstStyle/>
          <a:p>
            <a:r>
              <a:rPr lang="fa-IR" b="1" i="1" dirty="0" smtClean="0">
                <a:solidFill>
                  <a:srgbClr val="FF0000"/>
                </a:solidFill>
              </a:rPr>
              <a:t>تصویری از واشنگتن دی سی</a:t>
            </a:r>
            <a:endParaRPr lang="fa-IR" b="1" i="1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E466-7286-41D1-A04E-312B309B7B10}" type="slidenum">
              <a:rPr lang="fa-IR" smtClean="0"/>
              <a:t>6</a:t>
            </a:fld>
            <a:endParaRPr lang="fa-IR"/>
          </a:p>
        </p:txBody>
      </p:sp>
      <p:sp>
        <p:nvSpPr>
          <p:cNvPr id="12" name="TextBox 11"/>
          <p:cNvSpPr txBox="1"/>
          <p:nvPr/>
        </p:nvSpPr>
        <p:spPr>
          <a:xfrm>
            <a:off x="6357925" y="2636912"/>
            <a:ext cx="171117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Washington D.C.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84638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a-IR" sz="3200" dirty="0">
                <a:cs typeface="B Nazanin" pitchFamily="2" charset="-78"/>
              </a:rPr>
              <a:t>آمریکا سومین کشور پر جمعیت دنیا و سومین کشور پهناور جهان است، و از لحاظ نژادی و گوناگونی مردم، متنوع‌ترین کشور جهان شناخته </a:t>
            </a:r>
            <a:r>
              <a:rPr lang="fa-IR" sz="3200" dirty="0" smtClean="0">
                <a:cs typeface="B Nazanin" pitchFamily="2" charset="-78"/>
              </a:rPr>
              <a:t>می‌شود.</a:t>
            </a:r>
            <a:endParaRPr lang="fa-IR" sz="3200" dirty="0">
              <a:cs typeface="B Nazanin" pitchFamily="2" charset="-78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5940320"/>
              </p:ext>
            </p:extLst>
          </p:nvPr>
        </p:nvGraphicFramePr>
        <p:xfrm>
          <a:off x="457200" y="1600200"/>
          <a:ext cx="8229600" cy="449861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01350"/>
                <a:gridCol w="1590490"/>
                <a:gridCol w="1645920"/>
                <a:gridCol w="1645920"/>
                <a:gridCol w="1645920"/>
              </a:tblGrid>
              <a:tr h="408965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1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چین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0" i="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۱٬۳۶۱٬۵۰۰٬۰۰۰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effectLst/>
                        </a:rPr>
                        <a:t>دسامبر ۸٬ ۲۰۱۳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effectLst/>
                        </a:rPr>
                        <a:t>۱۹٫۱٪</a:t>
                      </a:r>
                    </a:p>
                  </a:txBody>
                  <a:tcPr anchor="ctr"/>
                </a:tc>
              </a:tr>
              <a:tr h="408965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2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هند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effectLst/>
                        </a:rPr>
                        <a:t>۱٬۲۳۷٬۴۳۰٬۰۰۰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effectLst/>
                        </a:rPr>
                        <a:t>دسامبر ۸٬ ۲۰۱۳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effectLst/>
                        </a:rPr>
                        <a:t>۱۷٫۴٪</a:t>
                      </a:r>
                    </a:p>
                  </a:txBody>
                  <a:tcPr anchor="ctr"/>
                </a:tc>
              </a:tr>
              <a:tr h="408965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3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ایالات متحده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effectLst/>
                        </a:rPr>
                        <a:t>۳۱۷٬۸۲۶٬۰۰۰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effectLst/>
                        </a:rPr>
                        <a:t>دسامبر ۸٬ ۲۰۱۳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effectLst/>
                        </a:rPr>
                        <a:t>۴٫۴۷٪</a:t>
                      </a:r>
                    </a:p>
                  </a:txBody>
                  <a:tcPr anchor="ctr"/>
                </a:tc>
              </a:tr>
              <a:tr h="408965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4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اندوزی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effectLst/>
                        </a:rPr>
                        <a:t>۲۳۷٬۵۵۶٬۳۶۳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0" i="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می۲۰۱۰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effectLst/>
                        </a:rPr>
                        <a:t>۳٫۳۴%</a:t>
                      </a:r>
                    </a:p>
                  </a:txBody>
                  <a:tcPr anchor="ctr"/>
                </a:tc>
              </a:tr>
              <a:tr h="408965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5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برزیل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effectLst/>
                        </a:rPr>
                        <a:t>۱۹۰٬۷۳۲٬۶۹۴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effectLst/>
                        </a:rPr>
                        <a:t>آگست ۱، ۲۰۱۰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effectLst/>
                        </a:rPr>
                        <a:t>۲٫۶۸%</a:t>
                      </a:r>
                    </a:p>
                  </a:txBody>
                  <a:tcPr anchor="ctr"/>
                </a:tc>
              </a:tr>
              <a:tr h="408965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6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پاکستان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effectLst/>
                        </a:rPr>
                        <a:t>۱۸۰٬۵۷۱٬۰۰۰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effectLst/>
                        </a:rPr>
                        <a:t>دسامبر ۸٬ ۲۰۱۳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effectLst/>
                        </a:rPr>
                        <a:t>۲٫۵۴٪</a:t>
                      </a:r>
                    </a:p>
                  </a:txBody>
                  <a:tcPr anchor="ctr"/>
                </a:tc>
              </a:tr>
              <a:tr h="408965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7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نیجریه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effectLst/>
                        </a:rPr>
                        <a:t>۱۵۸٬۲۵۹٬۰۰۰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0" i="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۲۰۱۰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effectLst/>
                        </a:rPr>
                        <a:t>۲٫۲۲%</a:t>
                      </a:r>
                    </a:p>
                  </a:txBody>
                  <a:tcPr anchor="ctr"/>
                </a:tc>
              </a:tr>
              <a:tr h="408965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8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بنگلادش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0" i="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۱۵۵٬۹۹۹۰۰۰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effectLst/>
                        </a:rPr>
                        <a:t>دسامبر ۸، ۲۰۱۳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effectLst/>
                        </a:rPr>
                        <a:t>۲٫۱۹%</a:t>
                      </a:r>
                    </a:p>
                  </a:txBody>
                  <a:tcPr anchor="ctr"/>
                </a:tc>
              </a:tr>
              <a:tr h="408965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9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روسیه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effectLst/>
                        </a:rPr>
                        <a:t>۱۴۱٬۹۱۴٬۵۰۹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effectLst/>
                        </a:rPr>
                        <a:t>ژانویه ۱، ۲۰۱۰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effectLst/>
                        </a:rPr>
                        <a:t>۲%</a:t>
                      </a:r>
                    </a:p>
                  </a:txBody>
                  <a:tcPr anchor="ctr"/>
                </a:tc>
              </a:tr>
              <a:tr h="408965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10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ژاپن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effectLst/>
                        </a:rPr>
                        <a:t>۱۲۷٬۳۷۰٬۰۰۰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effectLst/>
                        </a:rPr>
                        <a:t>ژانویه ۱، ۲۰۱۱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effectLst/>
                        </a:rPr>
                        <a:t>۱٫۷۹%</a:t>
                      </a:r>
                    </a:p>
                  </a:txBody>
                  <a:tcPr anchor="ctr"/>
                </a:tc>
              </a:tr>
              <a:tr h="408965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17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ایران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effectLst/>
                        </a:rPr>
                        <a:t>۷۷٬۱۱۴٬۰۰۰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effectLst/>
                        </a:rPr>
                        <a:t>دسامبر ۸, ۲۰۱۳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effectLst/>
                        </a:rPr>
                        <a:t>1.08%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600" b="1" dirty="0" smtClean="0">
                <a:solidFill>
                  <a:schemeClr val="tx1"/>
                </a:solidFill>
              </a:rPr>
              <a:t>سازمان اداری</a:t>
            </a:r>
            <a:endParaRPr lang="fa-IR" sz="16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E466-7286-41D1-A04E-312B309B7B10}" type="slidenum">
              <a:rPr lang="fa-IR" smtClean="0"/>
              <a:t>7</a:t>
            </a:fld>
            <a:endParaRPr lang="fa-IR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666730"/>
            <a:ext cx="432048" cy="29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057006"/>
            <a:ext cx="432047" cy="29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620" y="2462313"/>
            <a:ext cx="432048" cy="35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845250"/>
            <a:ext cx="432047" cy="29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277298"/>
            <a:ext cx="432048" cy="29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709346"/>
            <a:ext cx="432047" cy="29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109840"/>
            <a:ext cx="432047" cy="32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1" y="4521662"/>
            <a:ext cx="432046" cy="25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620" y="4939168"/>
            <a:ext cx="423707" cy="28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06" y="5328334"/>
            <a:ext cx="423706" cy="288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06" y="5734924"/>
            <a:ext cx="422262" cy="24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98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6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300"/>
                            </p:stCondLst>
                            <p:childTnLst>
                              <p:par>
                                <p:cTn id="6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300"/>
                            </p:stCondLst>
                            <p:childTnLst>
                              <p:par>
                                <p:cTn id="6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وزارت خانه آموزش پرورش آمریکا</a:t>
            </a: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800" b="1" dirty="0" smtClean="0">
                <a:solidFill>
                  <a:schemeClr val="tx1"/>
                </a:solidFill>
              </a:rPr>
              <a:t>سازمان اداری</a:t>
            </a:r>
            <a:endParaRPr lang="fa-IR" sz="18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E466-7286-41D1-A04E-312B309B7B10}" type="slidenum">
              <a:rPr lang="fa-IR" smtClean="0"/>
              <a:t>8</a:t>
            </a:fld>
            <a:endParaRPr lang="fa-I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39"/>
            <a:ext cx="3845377" cy="2880321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313988"/>
            <a:ext cx="3478315" cy="2493886"/>
          </a:xfrm>
          <a:ln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505074"/>
            <a:ext cx="3915519" cy="260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434" y="4631454"/>
            <a:ext cx="2143125" cy="2143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682" y="5391785"/>
            <a:ext cx="1446752" cy="146621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4283968" y="1988839"/>
            <a:ext cx="973714" cy="360041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203848" y="2348880"/>
            <a:ext cx="1440160" cy="3042905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36274" y="5448160"/>
            <a:ext cx="3047694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1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No child left behind</a:t>
            </a:r>
            <a:endParaRPr lang="fa-I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0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2" grpId="0" animBg="1"/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150356">
            <a:off x="408360" y="2049130"/>
            <a:ext cx="8229600" cy="1498178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>
                <a:cs typeface="B Nazanin" pitchFamily="2" charset="-78"/>
              </a:rPr>
              <a:t>آمریکا از </a:t>
            </a:r>
            <a:r>
              <a:rPr lang="fa-IR" u="sng" dirty="0">
                <a:cs typeface="B Nazanin" pitchFamily="2" charset="-78"/>
              </a:rPr>
              <a:t>51</a:t>
            </a:r>
            <a:r>
              <a:rPr lang="fa-IR" dirty="0">
                <a:cs typeface="B Nazanin" pitchFamily="2" charset="-78"/>
              </a:rPr>
              <a:t> ایالت تشکیل شده که آموزش و پرورش در هر کدام متفاوت است.</a:t>
            </a:r>
            <a:br>
              <a:rPr lang="fa-IR" dirty="0">
                <a:cs typeface="B Nazanin" pitchFamily="2" charset="-78"/>
              </a:rPr>
            </a:br>
            <a:endParaRPr lang="fa-IR" dirty="0">
              <a:cs typeface="B Nazanin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800" b="1" dirty="0" smtClean="0">
                <a:solidFill>
                  <a:schemeClr val="tx1"/>
                </a:solidFill>
              </a:rPr>
              <a:t>51ایالت آمریکا</a:t>
            </a:r>
            <a:endParaRPr lang="fa-IR" sz="18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E466-7286-41D1-A04E-312B309B7B10}" type="slidenum">
              <a:rPr lang="fa-IR" smtClean="0"/>
              <a:t>9</a:t>
            </a:fld>
            <a:endParaRPr lang="fa-I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2703">
            <a:off x="183990" y="1268760"/>
            <a:ext cx="5544616" cy="305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6695">
            <a:off x="1343193" y="1524406"/>
            <a:ext cx="6830788" cy="459712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3491880" y="787931"/>
            <a:ext cx="4968552" cy="3217133"/>
          </a:xfrm>
          <a:prstGeom prst="cloud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i="1" dirty="0" smtClean="0">
                <a:cs typeface="B Nazanin" pitchFamily="2" charset="-78"/>
              </a:rPr>
              <a:t>آموزش در هر کدام متفاوت است</a:t>
            </a:r>
            <a:endParaRPr lang="fa-IR" sz="2400" b="1" i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7900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1957</TotalTime>
  <Words>1372</Words>
  <Application>Microsoft Office PowerPoint</Application>
  <PresentationFormat>On-screen Show (4:3)</PresentationFormat>
  <Paragraphs>248</Paragraphs>
  <Slides>34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نقشه آمریکا:</vt:lpstr>
      <vt:lpstr> کشوری در قاره آمریکای شمالی</vt:lpstr>
      <vt:lpstr>به پایتختی شهر واشنگتن دی‌سی</vt:lpstr>
      <vt:lpstr>PowerPoint Presentation</vt:lpstr>
      <vt:lpstr>آمریکا سومین کشور پر جمعیت دنیا و سومین کشور پهناور جهان است، و از لحاظ نژادی و گوناگونی مردم، متنوع‌ترین کشور جهان شناخته می‌شود.</vt:lpstr>
      <vt:lpstr>وزارت خانه آموزش پرورش آمریکا</vt:lpstr>
      <vt:lpstr>آمریکا از 51 ایالت تشکیل شده که آموزش و پرورش در هر کدام متفاوت است. </vt:lpstr>
      <vt:lpstr>PowerPoint Presentation</vt:lpstr>
      <vt:lpstr>اداره کردن آموزش و پرورش هر ایالت در دست شوراهای تحصیلی هر منطقه است که school boards نام دارند. </vt:lpstr>
      <vt:lpstr>PowerPoint Presentation</vt:lpstr>
      <vt:lpstr>آموزش ابتدایی و متوسطه</vt:lpstr>
      <vt:lpstr>PowerPoint Presentation</vt:lpstr>
      <vt:lpstr>PowerPoint Presentation</vt:lpstr>
      <vt:lpstr>PowerPoint Presentation</vt:lpstr>
      <vt:lpstr>PowerPoint Presentation</vt:lpstr>
      <vt:lpstr>تقسیم بندی مدارس متوسطه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نمونه کارهایی که در این مدارس انجام می دهند.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تربیت معلم:</vt:lpstr>
      <vt:lpstr>PowerPoint Presentation</vt:lpstr>
      <vt:lpstr>PowerPoint Presentation</vt:lpstr>
      <vt:lpstr>PowerPoint Presentation</vt:lpstr>
      <vt:lpstr>آموزش بزرگسالان: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rayansystem</dc:creator>
  <cp:lastModifiedBy>rayansystem</cp:lastModifiedBy>
  <cp:revision>136</cp:revision>
  <dcterms:created xsi:type="dcterms:W3CDTF">2013-10-24T16:38:50Z</dcterms:created>
  <dcterms:modified xsi:type="dcterms:W3CDTF">2013-12-14T19:38:04Z</dcterms:modified>
</cp:coreProperties>
</file>