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4" r:id="rId8"/>
    <p:sldId id="268" r:id="rId9"/>
    <p:sldId id="261" r:id="rId10"/>
    <p:sldId id="262" r:id="rId11"/>
    <p:sldId id="263" r:id="rId12"/>
    <p:sldId id="265" r:id="rId13"/>
    <p:sldId id="266" r:id="rId14"/>
    <p:sldId id="267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6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FDC4-4370-4728-BFCE-95AC03FFD7FE}" type="datetimeFigureOut">
              <a:rPr lang="en-US" smtClean="0"/>
              <a:pPr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9571-7BF8-4885-8845-B298B9E9D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962400"/>
            <a:ext cx="5791200" cy="131445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  <a:latin typeface="Comic Sans MS" pitchFamily="66" charset="0"/>
              </a:rPr>
              <a:t>My health</a:t>
            </a:r>
            <a:endParaRPr lang="en-US" sz="8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5791200"/>
            <a:ext cx="48768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By:  KUCHAKZADEH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"/>
            <a:ext cx="8153400" cy="123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smtClean="0">
                <a:solidFill>
                  <a:srgbClr val="00B050"/>
                </a:solidFill>
                <a:latin typeface="Comic Sans MS" pitchFamily="66" charset="0"/>
                <a:ea typeface="+mj-ea"/>
                <a:cs typeface="+mj-cs"/>
              </a:rPr>
              <a:t>In the name of God.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2098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Prospect2 lesson4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ocuments and Settings\1394\Desktop\L4\backa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352800" cy="3620771"/>
          </a:xfrm>
          <a:prstGeom prst="rect">
            <a:avLst/>
          </a:prstGeom>
          <a:noFill/>
        </p:spPr>
      </p:pic>
      <p:pic>
        <p:nvPicPr>
          <p:cNvPr id="6147" name="Picture 3" descr="D:\me\English 8\power points\L3 images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1713" y="-152400"/>
            <a:ext cx="4382287" cy="3523456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657600" y="15240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3429001"/>
            <a:ext cx="5486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 go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swimming.</a:t>
            </a:r>
            <a:endParaRPr lang="fa-IR" sz="36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OK?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486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problem?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019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a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backache.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ocuments and Settings\1394\Desktop\L4\heada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3246120"/>
          </a:xfrm>
          <a:prstGeom prst="rect">
            <a:avLst/>
          </a:prstGeom>
          <a:noFill/>
        </p:spPr>
      </p:pic>
      <p:pic>
        <p:nvPicPr>
          <p:cNvPr id="7171" name="Picture 3" descr="E:\Documents and Settings\1394\Desktop\L4\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316" y="0"/>
            <a:ext cx="3308684" cy="34290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267200" y="17526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3429000"/>
            <a:ext cx="6934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Why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doesn’t he </a:t>
            </a:r>
            <a:r>
              <a:rPr 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see a doctor?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26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OK?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486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problem?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019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a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headache.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ocuments and Settings\1394\Desktop\L4\fever-healthme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324196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048000" y="16764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5434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648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86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alright?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matter?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867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a fever/cold/temperature.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3352800"/>
            <a:ext cx="3962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 rest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ocuments and Settings\1394\Desktop\L4\stomach-ache-caucasian-man-blue-shirt-cries-extreme-pain-pressing-hands-against-white-background-35947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804746" cy="3810000"/>
          </a:xfrm>
          <a:prstGeom prst="rect">
            <a:avLst/>
          </a:prstGeom>
          <a:noFill/>
        </p:spPr>
      </p:pic>
      <p:pic>
        <p:nvPicPr>
          <p:cNvPr id="5" name="Picture 3" descr="E:\Documents and Settings\1394\Desktop\L4\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211" y="0"/>
            <a:ext cx="3475789" cy="39624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374053" y="1692029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3886200"/>
            <a:ext cx="5638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</a:t>
            </a:r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should </a:t>
            </a:r>
            <a:r>
              <a:rPr 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see a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doctor.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953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343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alright?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486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wrong?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0198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a stomachache.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ocuments and Settings\1394\Desktop\L4\sore ey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3352800"/>
          </a:xfrm>
          <a:prstGeom prst="rect">
            <a:avLst/>
          </a:prstGeom>
          <a:noFill/>
        </p:spPr>
      </p:pic>
      <p:pic>
        <p:nvPicPr>
          <p:cNvPr id="12291" name="Picture 3" descr="E:\Documents and Settings\1394\Desktop\L4\88249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3083672" cy="2884561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</p:spPr>
      </p:pic>
      <p:sp>
        <p:nvSpPr>
          <p:cNvPr id="6" name="Right Arrow 5"/>
          <p:cNvSpPr/>
          <p:nvPr/>
        </p:nvSpPr>
        <p:spPr>
          <a:xfrm>
            <a:off x="3211253" y="1788110"/>
            <a:ext cx="96864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3276600"/>
            <a:ext cx="6781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 see an eye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doctor.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76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OK?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4102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problem?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sore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eyes.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ocuments and Settings\1394\Desktop\L4\sore throat reme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2219325" cy="333375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 rot="170398">
            <a:off x="3449932" y="1545328"/>
            <a:ext cx="104899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E:\Documents and Settings\1394\Desktop\L4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3825"/>
            <a:ext cx="3686175" cy="292021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3200400"/>
            <a:ext cx="6400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shouldn’t eat fast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food.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724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38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OK?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334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problem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943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a sore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throat.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\Desktop\stock-vector-earache-196162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3359079"/>
          </a:xfrm>
          <a:prstGeom prst="rect">
            <a:avLst/>
          </a:prstGeom>
          <a:noFill/>
        </p:spPr>
      </p:pic>
      <p:pic>
        <p:nvPicPr>
          <p:cNvPr id="5" name="Picture 3" descr="E:\Documents and Settings\1394\Desktop\L4\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048000" cy="377687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505200" y="14478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609600" y="495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19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alright?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562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matter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6019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an earache.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3657600"/>
            <a:ext cx="556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 see a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doctor.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ocuments and Settings\1394\Desktop\L4\Cold-Flu-cartoo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743200" cy="357254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2593255">
            <a:off x="2764734" y="1922287"/>
            <a:ext cx="1511561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800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alright?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257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matter?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867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the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flu.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352800"/>
            <a:ext cx="8077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 stay at home and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relax.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Nurse – Doctor - patient</a:t>
            </a:r>
            <a:endParaRPr lang="en-US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7" name="Picture 3" descr="E:\Documents and Settings\1394\Desktop\L4\doctor-nurse-talking-to-patient-hospital-vector-illustration-45031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76" y="1295400"/>
            <a:ext cx="700752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Comic Sans MS" pitchFamily="66" charset="0"/>
              </a:rPr>
              <a:t>hospital</a:t>
            </a:r>
            <a:endParaRPr lang="en-US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0" name="Picture 2" descr="E:\Documents and Settings\1394\Desktop\L4\hospita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4622"/>
            <a:ext cx="8229600" cy="457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Comic Sans MS" pitchFamily="66" charset="0"/>
              </a:rPr>
              <a:t>drugstore</a:t>
            </a:r>
            <a:endParaRPr lang="en-US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74" name="Picture 2" descr="E:\Documents and Settings\1394\Desktop\L4\drug st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237" y="1600200"/>
            <a:ext cx="789952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3352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B050"/>
                </a:solidFill>
                <a:latin typeface="Comic Sans MS" pitchFamily="66" charset="0"/>
              </a:rPr>
              <a:t>What’s the matter?</a:t>
            </a:r>
            <a:br>
              <a:rPr lang="en-US" sz="60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Comic Sans MS" pitchFamily="66" charset="0"/>
              </a:rPr>
              <a:t>What’s wrong?</a:t>
            </a:r>
            <a:br>
              <a:rPr lang="en-US" sz="60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Comic Sans MS" pitchFamily="66" charset="0"/>
              </a:rPr>
              <a:t>What’s the problem</a:t>
            </a:r>
            <a:r>
              <a:rPr lang="en-US" sz="6000" b="1" dirty="0" smtClean="0">
                <a:solidFill>
                  <a:srgbClr val="00B050"/>
                </a:solidFill>
                <a:latin typeface="Comic Sans MS" pitchFamily="66" charset="0"/>
              </a:rPr>
              <a:t>?</a:t>
            </a:r>
            <a:endParaRPr lang="en-US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096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Comic Sans MS" pitchFamily="66" charset="0"/>
              </a:rPr>
              <a:t>Is he OK?</a:t>
            </a:r>
          </a:p>
          <a:p>
            <a:r>
              <a:rPr lang="en-US" sz="6600" b="1" dirty="0" smtClean="0">
                <a:solidFill>
                  <a:srgbClr val="00B050"/>
                </a:solidFill>
                <a:latin typeface="Comic Sans MS" pitchFamily="66" charset="0"/>
              </a:rPr>
              <a:t>Is she all right?</a:t>
            </a:r>
            <a:endParaRPr lang="en-US" sz="6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 and Settings\1394\Desktop\L4\coug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429000" cy="3820613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3429000" cy="41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>
            <a:off x="4114800" y="381000"/>
            <a:ext cx="1219200" cy="2819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876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isn’t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34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OK?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matter?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867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a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cough.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267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should drink hot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tea.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Documents and Settings\1394\Desktop\L4\t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200400" cy="3571875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</p:spPr>
      </p:pic>
      <p:sp>
        <p:nvSpPr>
          <p:cNvPr id="6" name="Right Arrow 5"/>
          <p:cNvSpPr/>
          <p:nvPr/>
        </p:nvSpPr>
        <p:spPr>
          <a:xfrm>
            <a:off x="2895600" y="1828800"/>
            <a:ext cx="1828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 descr="E:\Documents and Settings\1394\Desktop\L4\stock-vector-sneezes-man-2703372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3771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3733800"/>
            <a:ext cx="3962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wash.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648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6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Is he alright?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334000"/>
            <a:ext cx="510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What’s the matter?</a:t>
            </a:r>
            <a:b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867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He has a </a:t>
            </a: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sneeze.</a:t>
            </a:r>
            <a:endParaRPr lang="en-US" sz="36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ocuments and Settings\1394\Desktop\L4\running no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3626338"/>
          </a:xfrm>
          <a:prstGeom prst="rect">
            <a:avLst/>
          </a:prstGeom>
          <a:noFill/>
        </p:spPr>
      </p:pic>
      <p:pic>
        <p:nvPicPr>
          <p:cNvPr id="11267" name="Picture 3" descr="E:\Documents and Settings\1394\Desktop\L4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2677930" cy="38100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267200" y="990600"/>
            <a:ext cx="8382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3886200"/>
            <a:ext cx="4648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 eat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soup.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886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Is he alright?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53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What’s wrong?</a:t>
            </a:r>
            <a:b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6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7150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He has a running </a:t>
            </a: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nose.</a:t>
            </a:r>
            <a:endParaRPr lang="en-US" sz="36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ocuments and Settings\1394\Desktop\L4\toothach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6626" cy="3505200"/>
          </a:xfrm>
          <a:prstGeom prst="rect">
            <a:avLst/>
          </a:prstGeom>
          <a:noFill/>
        </p:spPr>
      </p:pic>
      <p:pic>
        <p:nvPicPr>
          <p:cNvPr id="5124" name="Picture 4" descr="E:\Documents and Settings\1394\Desktop\L4\dent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183" y="0"/>
            <a:ext cx="3839817" cy="375811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276600" y="990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52800" y="16764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09800" y="3657600"/>
            <a:ext cx="6705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should go </a:t>
            </a:r>
            <a:r>
              <a:rPr lang="en-US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to the </a:t>
            </a:r>
            <a:r>
              <a:rPr lang="en-US" sz="36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dentist.</a:t>
            </a:r>
            <a:endParaRPr lang="fa-IR" sz="3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029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No, he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isn’t.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495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Is he OK?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55626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What’s the problem?</a:t>
            </a:r>
            <a:b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0198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He has a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toothache.</a:t>
            </a:r>
            <a:endParaRPr lang="en-US" sz="32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9" grpId="0" build="allAtOnce"/>
      <p:bldP spid="11" grpId="0" build="allAtOnce"/>
      <p:bldP spid="12" grpId="0" build="allAtOnce"/>
      <p:bldP spid="1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320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My health</vt:lpstr>
      <vt:lpstr>Nurse – Doctor - patient</vt:lpstr>
      <vt:lpstr>hospital</vt:lpstr>
      <vt:lpstr>drugstore</vt:lpstr>
      <vt:lpstr>What’s the matter? What’s wrong? What’s the problem?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health</dc:title>
  <dc:creator>22</dc:creator>
  <cp:lastModifiedBy>DATA SYSTEM</cp:lastModifiedBy>
  <cp:revision>42</cp:revision>
  <dcterms:created xsi:type="dcterms:W3CDTF">2015-12-04T16:48:58Z</dcterms:created>
  <dcterms:modified xsi:type="dcterms:W3CDTF">2018-07-17T22:44:20Z</dcterms:modified>
</cp:coreProperties>
</file>