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B4D723-2815-4207-806B-B4F79CA6988C}" type="datetimeFigureOut">
              <a:rPr lang="fa-IR" smtClean="0"/>
              <a:t>16/01/1437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60DAD0C-147B-4B35-99EA-E556C01AE0C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1038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A5A90-480E-4F89-8084-6D93EA6EB70E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27F2-2A31-4531-9EBE-CB99D4BA048D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277E-C653-4E93-9A9F-3E7B4F2D03F9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EEBF-255D-4B8C-A632-D0DE922DCB83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8D76-F73A-43D3-82CF-ECB78550FC1E}" type="datetime1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45B3-B2DF-4535-8581-E39DE8318011}" type="datetime1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FE6F-6C9A-4832-8B13-818EDAB4AD90}" type="datetime1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1EEA-D654-456F-AC84-2A14912A7AAE}" type="datetime1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2161-DC71-40A7-A49D-905A9A5C88F0}" type="datetime1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1546-9D6A-460D-A0E8-D81AD4713591}" type="datetime1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CBEA4-159E-47B3-BE76-F1CB0E3CF208}" type="datetime1">
              <a:rPr lang="en-US" smtClean="0"/>
              <a:t>10/29/2015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661F0E-C0A2-45CA-AEE1-E26E1333FE02}" type="datetime1">
              <a:rPr lang="en-US" smtClean="0"/>
              <a:t>10/29/2015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Adaptive Control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M.Ghorbani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4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029575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dirty="0" smtClean="0"/>
              <a:t>Ex.1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4290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356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8305800" cy="316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4495800"/>
            <a:ext cx="8275320" cy="1240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0480" y="1066800"/>
            <a:ext cx="27432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88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</a:t>
            </a:r>
            <a:r>
              <a:rPr lang="en-US" dirty="0"/>
              <a:t>2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1163"/>
            <a:ext cx="8458200" cy="2911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0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</a:t>
            </a:r>
            <a:r>
              <a:rPr lang="en-US" dirty="0"/>
              <a:t>3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8433758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197167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53025"/>
            <a:ext cx="28956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59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1560"/>
            <a:ext cx="7522977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9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</TotalTime>
  <Words>22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Adaptive Control </vt:lpstr>
      <vt:lpstr>Ex.1</vt:lpstr>
      <vt:lpstr>Ex. 2</vt:lpstr>
      <vt:lpstr>Ex. 2</vt:lpstr>
      <vt:lpstr>Ex. 3</vt:lpstr>
      <vt:lpstr>Ex.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Control</dc:title>
  <dc:creator>mojataba 8</dc:creator>
  <cp:lastModifiedBy>mojtaba</cp:lastModifiedBy>
  <cp:revision>3</cp:revision>
  <dcterms:created xsi:type="dcterms:W3CDTF">2006-08-16T00:00:00Z</dcterms:created>
  <dcterms:modified xsi:type="dcterms:W3CDTF">2015-10-28T23:46:44Z</dcterms:modified>
</cp:coreProperties>
</file>