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975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3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03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37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68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4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24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93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67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BC3628-3EB3-4F9F-86AC-2E831F0C2208}" type="datetimeFigureOut">
              <a:rPr lang="en-US" smtClean="0"/>
              <a:t>7/28/2016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3E16B-799E-4039-9C6C-7C05EF75BE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97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2284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884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3221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3253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318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7381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0592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166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2498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919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678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326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7946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154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87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35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536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9167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263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17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385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53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953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5926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54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0136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650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485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9247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4306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114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0895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1562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8867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604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5920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857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115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0349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385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6660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8457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578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4227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0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62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873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174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75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2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7601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3503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3329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08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9448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2343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908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6104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5697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8700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592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769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322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7999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642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18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9381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1167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3008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743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8366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234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989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4828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9221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893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987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572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846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9478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0693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266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062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5534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0915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676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9112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950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136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52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6348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9994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7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3030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7364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9210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1646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9648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365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529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حجر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3" y="0"/>
            <a:ext cx="97043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7222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102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AKBARI</dc:creator>
  <cp:lastModifiedBy>AKBARI</cp:lastModifiedBy>
  <cp:revision>1</cp:revision>
  <dcterms:created xsi:type="dcterms:W3CDTF">2016-07-28T12:47:05Z</dcterms:created>
  <dcterms:modified xsi:type="dcterms:W3CDTF">2016-07-28T12:47:37Z</dcterms:modified>
</cp:coreProperties>
</file>