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58" r:id="rId5"/>
    <p:sldId id="260" r:id="rId6"/>
    <p:sldId id="264" r:id="rId7"/>
    <p:sldId id="265" r:id="rId8"/>
    <p:sldId id="270" r:id="rId9"/>
    <p:sldId id="27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B6D62-EC83-4EC9-AED0-5D62E9E4EC59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7586F-BC57-4119-B22E-5F0C0E0DB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2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586F-BC57-4119-B22E-5F0C0E0DB7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3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706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86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707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38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187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313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09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008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0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273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983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10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48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391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783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545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28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34D819-9F07-4261-B09B-9E467E5D9002}" type="datetimeFigureOut">
              <a:rPr lang="en-US" smtClean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2896" y="2627290"/>
            <a:ext cx="8822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Adobe Hebrew" panose="02040503050201090203" pitchFamily="18" charset="-79"/>
                <a:cs typeface="Adobe Hebrew" panose="02040503050201090203" pitchFamily="18" charset="-79"/>
              </a:rPr>
              <a:t>In the name of god</a:t>
            </a:r>
            <a:endParaRPr lang="en-US" sz="7200" dirty="0">
              <a:latin typeface="Adobe Hebrew" panose="02040503050201090203" pitchFamily="18" charset="-79"/>
              <a:cs typeface="Adobe Hebrew" panose="02040503050201090203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7761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2176530" y="721217"/>
            <a:ext cx="7714445" cy="588564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58732" y="1373019"/>
            <a:ext cx="622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dobe Hebrew" panose="02040503050201090203" pitchFamily="18" charset="-79"/>
                <a:cs typeface="Adobe Hebrew" panose="02040503050201090203" pitchFamily="18" charset="-79"/>
              </a:rPr>
              <a:t>Producer: Mohammad </a:t>
            </a:r>
            <a:r>
              <a:rPr lang="en-US" sz="3600" dirty="0" err="1" smtClean="0">
                <a:latin typeface="Adobe Hebrew" panose="02040503050201090203" pitchFamily="18" charset="-79"/>
                <a:cs typeface="Adobe Hebrew" panose="02040503050201090203" pitchFamily="18" charset="-79"/>
              </a:rPr>
              <a:t>Mehnati</a:t>
            </a:r>
            <a:endParaRPr lang="en-US" sz="3600" b="1" dirty="0">
              <a:latin typeface="Adobe Hebrew" panose="02040503050201090203" pitchFamily="18" charset="-79"/>
              <a:cs typeface="Adobe Hebrew" panose="02040503050201090203" pitchFamily="18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5780" y="3596270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dobe Hebrew" panose="02040503050201090203" pitchFamily="18" charset="-79"/>
                <a:cs typeface="Adobe Hebrew" panose="02040503050201090203" pitchFamily="18" charset="-79"/>
              </a:rPr>
              <a:t>Teacher : </a:t>
            </a:r>
            <a:r>
              <a:rPr lang="en-US" sz="3600" dirty="0" err="1" smtClean="0">
                <a:latin typeface="Adobe Hebrew" panose="02040503050201090203" pitchFamily="18" charset="-79"/>
                <a:cs typeface="Adobe Hebrew" panose="02040503050201090203" pitchFamily="18" charset="-79"/>
              </a:rPr>
              <a:t>Mr</a:t>
            </a:r>
            <a:r>
              <a:rPr lang="en-US" sz="3600" dirty="0" smtClean="0">
                <a:latin typeface="Adobe Hebrew" panose="02040503050201090203" pitchFamily="18" charset="-79"/>
                <a:cs typeface="Adobe Hebrew" panose="02040503050201090203" pitchFamily="18" charset="-79"/>
              </a:rPr>
              <a:t> Amir </a:t>
            </a:r>
            <a:r>
              <a:rPr lang="en-US" sz="3600" dirty="0" err="1" smtClean="0">
                <a:latin typeface="Adobe Hebrew" panose="02040503050201090203" pitchFamily="18" charset="-79"/>
                <a:cs typeface="Adobe Hebrew" panose="02040503050201090203" pitchFamily="18" charset="-79"/>
              </a:rPr>
              <a:t>khah</a:t>
            </a:r>
            <a:endParaRPr lang="en-US" sz="3600" dirty="0" smtClean="0">
              <a:latin typeface="Adobe Hebrew" panose="02040503050201090203" pitchFamily="18" charset="-79"/>
              <a:cs typeface="Adobe Hebrew" panose="02040503050201090203" pitchFamily="18" charset="-79"/>
            </a:endParaRPr>
          </a:p>
          <a:p>
            <a:pPr algn="ctr"/>
            <a:r>
              <a:rPr lang="en-US" sz="3600" dirty="0" smtClean="0">
                <a:latin typeface="Adobe Hebrew" panose="02040503050201090203" pitchFamily="18" charset="-79"/>
                <a:cs typeface="Adobe Hebrew" panose="02040503050201090203" pitchFamily="18" charset="-79"/>
              </a:rPr>
              <a:t>Salman </a:t>
            </a:r>
            <a:r>
              <a:rPr lang="en-US" sz="3600" dirty="0" err="1" smtClean="0">
                <a:latin typeface="Adobe Hebrew" panose="02040503050201090203" pitchFamily="18" charset="-79"/>
                <a:cs typeface="Adobe Hebrew" panose="02040503050201090203" pitchFamily="18" charset="-79"/>
              </a:rPr>
              <a:t>Parsy</a:t>
            </a:r>
            <a:r>
              <a:rPr lang="en-US" sz="3600" dirty="0" smtClean="0">
                <a:latin typeface="Adobe Hebrew" panose="02040503050201090203" pitchFamily="18" charset="-79"/>
                <a:cs typeface="Adobe Hebrew" panose="02040503050201090203" pitchFamily="18" charset="-79"/>
              </a:rPr>
              <a:t> school</a:t>
            </a:r>
            <a:endParaRPr lang="fa-IR" sz="3600" dirty="0" smtClean="0">
              <a:latin typeface="Adobe Hebrew" panose="02040503050201090203" pitchFamily="18" charset="-79"/>
              <a:cs typeface="B Nazanin" panose="00000400000000000000" pitchFamily="2" charset="-78"/>
            </a:endParaRPr>
          </a:p>
          <a:p>
            <a:pPr algn="ctr"/>
            <a:r>
              <a:rPr lang="en-US" sz="3600" dirty="0" smtClean="0">
                <a:latin typeface="Adobe Hebrew" panose="02040503050201090203" pitchFamily="18" charset="-79"/>
                <a:cs typeface="Adobe Hebrew" panose="02040503050201090203" pitchFamily="18" charset="-79"/>
              </a:rPr>
              <a:t>Closs:803</a:t>
            </a:r>
            <a:endParaRPr lang="en-US" sz="3600" dirty="0">
              <a:latin typeface="Adobe Hebrew" panose="02040503050201090203" pitchFamily="18" charset="-79"/>
              <a:cs typeface="Adobe Hebrew" panose="02040503050201090203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3433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6576" y="-12725"/>
            <a:ext cx="6645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Lesson 7</a:t>
            </a:r>
            <a:endParaRPr lang="en-US" sz="36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6395" y="1306053"/>
            <a:ext cx="6645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28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conversation</a:t>
            </a:r>
            <a:endParaRPr lang="en-US" sz="2800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6347" y="1812868"/>
            <a:ext cx="768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dirty="0" smtClean="0"/>
              <a:t>Lesson to two students and their English teacher talking about their hobbies.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2353" y="2251738"/>
            <a:ext cx="6645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2000" dirty="0" smtClean="0"/>
              <a:t>Teacher:          Do you have any hobbies, Zahra?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46573" y="2669882"/>
            <a:ext cx="6645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2000" dirty="0" smtClean="0"/>
              <a:t>Zahra:             Yes, I do. I watch movies as a hobby.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995778" y="537971"/>
            <a:ext cx="6838679" cy="740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6513" y="677584"/>
            <a:ext cx="223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My Hobbies</a:t>
            </a:r>
            <a:endParaRPr lang="en-US" sz="2800" dirty="0">
              <a:solidFill>
                <a:schemeClr val="bg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56863" y="537782"/>
            <a:ext cx="4456094" cy="7410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46573" y="3063932"/>
            <a:ext cx="6645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2000" dirty="0" smtClean="0"/>
              <a:t>Teacher:           Interesting! How about you, Samira?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946573" y="3472495"/>
            <a:ext cx="6645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2000" dirty="0" smtClean="0"/>
              <a:t>Samira:            Well, I love reading.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946573" y="3854580"/>
            <a:ext cx="6645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2000" dirty="0" smtClean="0"/>
              <a:t>Zahra:              Really? What sort of things do you read?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972353" y="4245383"/>
            <a:ext cx="9443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2000" dirty="0" smtClean="0"/>
              <a:t>Samira:            Books, magazines, sports news on the Net, and sometimes poems.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995778" y="4726037"/>
            <a:ext cx="6645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2000" dirty="0" smtClean="0"/>
              <a:t>Zahra:             And how about you , Mrs. </a:t>
            </a:r>
            <a:r>
              <a:rPr lang="en-US" sz="2000" dirty="0" err="1" smtClean="0"/>
              <a:t>Emami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995778" y="5115141"/>
            <a:ext cx="8651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2000" dirty="0" smtClean="0"/>
              <a:t>Teacher:          Actually , I don’t have any hobbies. But I usually go to the gym in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521570" y="5459078"/>
            <a:ext cx="1555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2000" dirty="0"/>
              <a:t>my free time.</a:t>
            </a:r>
          </a:p>
        </p:txBody>
      </p:sp>
      <p:pic>
        <p:nvPicPr>
          <p:cNvPr id="5" name="dars-07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20023" y="634394"/>
            <a:ext cx="566410" cy="56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9687" y="289682"/>
            <a:ext cx="9409043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Practice 1    talking about Your Hobbies</a:t>
            </a:r>
            <a:endParaRPr lang="en-US" sz="2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16720" y="289681"/>
            <a:ext cx="368336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>
            <a:off x="2537139" y="423921"/>
            <a:ext cx="218941" cy="193183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030310" y="1087176"/>
            <a:ext cx="3760631" cy="1898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93972" y="1087176"/>
            <a:ext cx="5087155" cy="189883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39687" y="1236373"/>
            <a:ext cx="8854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dobe Hebrew" panose="02040503050201090203" pitchFamily="18" charset="-79"/>
                <a:cs typeface="Adobe Hebrew" panose="02040503050201090203" pitchFamily="18" charset="-79"/>
              </a:rPr>
              <a:t>Do you have any hobbies?         Yes , listening to stories on the radio.</a:t>
            </a:r>
            <a:endParaRPr lang="en-US" sz="2400" dirty="0">
              <a:latin typeface="Adobe Hebrew" panose="02040503050201090203" pitchFamily="18" charset="-79"/>
              <a:cs typeface="Adobe Hebrew" panose="02040503050201090203" pitchFamily="18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3341" y="2036593"/>
            <a:ext cx="884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dobe Hebrew" panose="02040503050201090203" pitchFamily="18" charset="-79"/>
                <a:cs typeface="Adobe Hebrew" panose="02040503050201090203" pitchFamily="18" charset="-79"/>
              </a:rPr>
              <a:t>Do you like reading?                   Yes , very much.</a:t>
            </a:r>
            <a:endParaRPr lang="en-US" sz="2400" dirty="0">
              <a:latin typeface="Adobe Hebrew" panose="02040503050201090203" pitchFamily="18" charset="-79"/>
              <a:cs typeface="Adobe Hebrew" panose="02040503050201090203" pitchFamily="18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3341" y="2436703"/>
            <a:ext cx="971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dobe Hebrew" panose="02040503050201090203" pitchFamily="18" charset="-79"/>
                <a:cs typeface="Adobe Hebrew" panose="02040503050201090203" pitchFamily="18" charset="-79"/>
              </a:rPr>
              <a:t>What’s your hobby?                     I enjoy searching the Web.</a:t>
            </a:r>
            <a:endParaRPr lang="en-US" sz="2400" dirty="0">
              <a:latin typeface="Adobe Hebrew" panose="02040503050201090203" pitchFamily="18" charset="-79"/>
              <a:cs typeface="Adobe Hebrew" panose="02040503050201090203" pitchFamily="18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9687" y="1636483"/>
            <a:ext cx="863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dobe Hebrew" panose="02040503050201090203" pitchFamily="18" charset="-79"/>
                <a:cs typeface="Adobe Hebrew" panose="02040503050201090203" pitchFamily="18" charset="-79"/>
              </a:rPr>
              <a:t>When you do as a hobby?          I watch movies as a hobby.</a:t>
            </a:r>
            <a:endParaRPr lang="en-US" sz="2400" dirty="0">
              <a:latin typeface="Adobe Hebrew" panose="02040503050201090203" pitchFamily="18" charset="-79"/>
              <a:cs typeface="Adobe Hebrew" panose="02040503050201090203" pitchFamily="18" charset="-79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30310" y="3999069"/>
            <a:ext cx="4790941" cy="189883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898523" y="3981389"/>
            <a:ext cx="4211393" cy="1898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07582" y="4001468"/>
            <a:ext cx="9441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dobe Hebrew" panose="02040503050201090203" pitchFamily="18" charset="-79"/>
                <a:cs typeface="Adobe Hebrew" panose="02040503050201090203" pitchFamily="18" charset="-79"/>
              </a:rPr>
              <a:t>What do you do in                                     I go horse riding.</a:t>
            </a:r>
          </a:p>
          <a:p>
            <a:r>
              <a:rPr lang="en-US" sz="2400" dirty="0" smtClean="0">
                <a:latin typeface="Adobe Hebrew" panose="02040503050201090203" pitchFamily="18" charset="-79"/>
                <a:cs typeface="Adobe Hebrew" panose="02040503050201090203" pitchFamily="18" charset="-79"/>
              </a:rPr>
              <a:t>Your free time?                                           I play tennis.</a:t>
            </a:r>
          </a:p>
          <a:p>
            <a:r>
              <a:rPr lang="en-US" sz="2400" dirty="0" smtClean="0">
                <a:latin typeface="Adobe Hebrew" panose="02040503050201090203" pitchFamily="18" charset="-79"/>
                <a:cs typeface="Adobe Hebrew" panose="02040503050201090203" pitchFamily="18" charset="-79"/>
              </a:rPr>
              <a:t>                                                                     I usually go shopping.</a:t>
            </a:r>
            <a:endParaRPr lang="en-US" sz="2400" dirty="0">
              <a:latin typeface="Adobe Hebrew" panose="02040503050201090203" pitchFamily="18" charset="-79"/>
              <a:cs typeface="Adobe Hebrew" panose="02040503050201090203" pitchFamily="18" charset="-79"/>
            </a:endParaRPr>
          </a:p>
          <a:p>
            <a:r>
              <a:rPr lang="en-US" sz="2400" dirty="0" smtClean="0">
                <a:latin typeface="Adobe Hebrew" panose="02040503050201090203" pitchFamily="18" charset="-79"/>
                <a:cs typeface="Adobe Hebrew" panose="02040503050201090203" pitchFamily="18" charset="-79"/>
              </a:rPr>
              <a:t>What do you like                                       I walk in the park.</a:t>
            </a:r>
          </a:p>
          <a:p>
            <a:r>
              <a:rPr lang="en-US" sz="2400" dirty="0" smtClean="0">
                <a:latin typeface="Adobe Hebrew" panose="02040503050201090203" pitchFamily="18" charset="-79"/>
                <a:cs typeface="Adobe Hebrew" panose="02040503050201090203" pitchFamily="18" charset="-79"/>
              </a:rPr>
              <a:t>To do in your free time?                            I like playing computer games.</a:t>
            </a:r>
            <a:endParaRPr lang="en-US" sz="2400" dirty="0">
              <a:latin typeface="Adobe Hebrew" panose="02040503050201090203" pitchFamily="18" charset="-79"/>
              <a:cs typeface="Adobe Hebrew" panose="02040503050201090203" pitchFamily="18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6220" y="3229403"/>
            <a:ext cx="9409043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Practice 2    talking about Your Free Time Activities</a:t>
            </a:r>
            <a:endParaRPr lang="en-US" sz="2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16720" y="3229403"/>
            <a:ext cx="3683359" cy="468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riped Right Arrow 22"/>
          <p:cNvSpPr/>
          <p:nvPr/>
        </p:nvSpPr>
        <p:spPr>
          <a:xfrm>
            <a:off x="2588655" y="3376841"/>
            <a:ext cx="218941" cy="193183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dars-07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64722" y="349955"/>
            <a:ext cx="401391" cy="401391"/>
          </a:xfrm>
          <a:prstGeom prst="rect">
            <a:avLst/>
          </a:prstGeom>
        </p:spPr>
      </p:pic>
      <p:pic>
        <p:nvPicPr>
          <p:cNvPr id="5" name="dars-07_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64722" y="3264918"/>
            <a:ext cx="390633" cy="39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763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9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3804" y="1499278"/>
            <a:ext cx="268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dobe Hebrew" panose="02040503050201090203" pitchFamily="18" charset="-79"/>
                <a:cs typeface="Adobe Hebrew" panose="02040503050201090203" pitchFamily="18" charset="-79"/>
              </a:rPr>
              <a:t>magazine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8839" y="2615675"/>
            <a:ext cx="3117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dobe Hebrew" panose="02040503050201090203" pitchFamily="18" charset="-79"/>
                <a:cs typeface="Adobe Hebrew" panose="02040503050201090203" pitchFamily="18" charset="-79"/>
              </a:rPr>
              <a:t>walking in the park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8182" y="6171192"/>
            <a:ext cx="268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dobe Hebrew" panose="02040503050201090203" pitchFamily="18" charset="-79"/>
                <a:cs typeface="Adobe Hebrew" panose="02040503050201090203" pitchFamily="18" charset="-79"/>
              </a:rPr>
              <a:t>watching movies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10447" y="6171192"/>
            <a:ext cx="268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dobe Hebrew" panose="02040503050201090203" pitchFamily="18" charset="-79"/>
                <a:cs typeface="Adobe Hebrew" panose="02040503050201090203" pitchFamily="18" charset="-79"/>
              </a:rPr>
              <a:t>fishing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33" y="94737"/>
            <a:ext cx="2564310" cy="3332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906" y="3589879"/>
            <a:ext cx="3908553" cy="2512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97" y="3540723"/>
            <a:ext cx="4662415" cy="2610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169" y="96702"/>
            <a:ext cx="3917201" cy="2597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hoto_Dictionary_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10013" y="129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58607" y="6137910"/>
            <a:ext cx="3271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dobe Hebrew" panose="02040503050201090203" pitchFamily="18" charset="-79"/>
                <a:cs typeface="Adobe Hebrew" panose="02040503050201090203" pitchFamily="18" charset="-79"/>
              </a:rPr>
              <a:t>listening to the radio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7666" y="6012710"/>
            <a:ext cx="3876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dobe Hebrew" panose="02040503050201090203" pitchFamily="18" charset="-79"/>
                <a:cs typeface="Adobe Hebrew" panose="02040503050201090203" pitchFamily="18" charset="-79"/>
              </a:rPr>
              <a:t>working in the garden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50" y="399616"/>
            <a:ext cx="4332088" cy="2425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42" y="85147"/>
            <a:ext cx="3823913" cy="2535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34" y="3637682"/>
            <a:ext cx="4241121" cy="2375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14" y="3246399"/>
            <a:ext cx="3779843" cy="2515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7249139" y="2617300"/>
            <a:ext cx="4026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dobe Hebrew" panose="02040503050201090203" pitchFamily="18" charset="-79"/>
                <a:cs typeface="Adobe Hebrew" panose="02040503050201090203" pitchFamily="18" charset="-79"/>
              </a:rPr>
              <a:t>playing computer games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8553" y="2825585"/>
            <a:ext cx="268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dobe Hebrew" panose="02040503050201090203" pitchFamily="18" charset="-79"/>
                <a:cs typeface="Adobe Hebrew" panose="02040503050201090203" pitchFamily="18" charset="-79"/>
              </a:rPr>
              <a:t>skiing</a:t>
            </a:r>
            <a:endParaRPr lang="en-US" sz="2800" dirty="0">
              <a:latin typeface="Adobe Hebrew" panose="02040503050201090203" pitchFamily="18" charset="-79"/>
              <a:cs typeface="Adobe Hebrew" panose="02040503050201090203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06144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9397" y="3776531"/>
            <a:ext cx="349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dobe Hebrew" panose="02040503050201090203" pitchFamily="18" charset="-79"/>
                <a:cs typeface="Adobe Hebrew" panose="02040503050201090203" pitchFamily="18" charset="-79"/>
              </a:rPr>
              <a:t>Going to the movies</a:t>
            </a:r>
            <a:endParaRPr lang="en-US" sz="2800" dirty="0">
              <a:latin typeface="Adobe Hebrew" panose="02040503050201090203" pitchFamily="18" charset="-79"/>
              <a:cs typeface="Adobe Hebrew" panose="02040503050201090203" pitchFamily="18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6465" y="6245691"/>
            <a:ext cx="3515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dobe Hebrew" panose="02040503050201090203" pitchFamily="18" charset="-79"/>
                <a:cs typeface="Adobe Hebrew" panose="02040503050201090203" pitchFamily="18" charset="-79"/>
              </a:rPr>
              <a:t>browsing the internet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90" y="3553094"/>
            <a:ext cx="3594756" cy="2692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58" y="432952"/>
            <a:ext cx="4731644" cy="3120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3" y="293926"/>
            <a:ext cx="3762685" cy="269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1687528" y="3029874"/>
            <a:ext cx="268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dobe Hebrew" panose="02040503050201090203" pitchFamily="18" charset="-79"/>
                <a:cs typeface="Adobe Hebrew" panose="02040503050201090203" pitchFamily="18" charset="-79"/>
              </a:rPr>
              <a:t>sport news</a:t>
            </a:r>
          </a:p>
        </p:txBody>
      </p:sp>
    </p:spTree>
    <p:extLst>
      <p:ext uri="{BB962C8B-B14F-4D97-AF65-F5344CB8AC3E}">
        <p14:creationId xmlns:p14="http://schemas.microsoft.com/office/powerpoint/2010/main" val="2019521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2395471" y="1313644"/>
            <a:ext cx="7173532" cy="399245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90930" y="2228045"/>
            <a:ext cx="678716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Algerian" panose="04020705040A02060702" pitchFamily="82" charset="0"/>
              </a:rPr>
              <a:t>THE END</a:t>
            </a:r>
            <a:endParaRPr lang="en-US" sz="115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64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281</Words>
  <Application>Microsoft Office PowerPoint</Application>
  <PresentationFormat>Widescreen</PresentationFormat>
  <Paragraphs>42</Paragraphs>
  <Slides>8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Adobe Fan Heiti Std B</vt:lpstr>
      <vt:lpstr>Adobe Heiti Std R</vt:lpstr>
      <vt:lpstr>Adobe Hebrew</vt:lpstr>
      <vt:lpstr>Algerian</vt:lpstr>
      <vt:lpstr>Arial</vt:lpstr>
      <vt:lpstr>B Nazanin</vt:lpstr>
      <vt:lpstr>Calibri</vt:lpstr>
      <vt:lpstr>Garamond</vt:lpstr>
      <vt:lpstr>Gill Sans MT</vt:lpstr>
      <vt:lpstr>Impact</vt:lpstr>
      <vt:lpstr>Badge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Pack 20 DVDs</dc:creator>
  <cp:lastModifiedBy>~ MEHNATI ~</cp:lastModifiedBy>
  <cp:revision>50</cp:revision>
  <dcterms:created xsi:type="dcterms:W3CDTF">2016-02-26T15:19:48Z</dcterms:created>
  <dcterms:modified xsi:type="dcterms:W3CDTF">2016-03-11T17:55:50Z</dcterms:modified>
</cp:coreProperties>
</file>