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75076C-72DB-47AD-B022-EF0F98C9A3C9}" type="datetimeFigureOut">
              <a:rPr lang="en-US" smtClean="0"/>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63FE1-82A3-4BBC-9C71-C5F4C9EF8808}" type="slidenum">
              <a:rPr lang="en-US" smtClean="0"/>
              <a:t>‹#›</a:t>
            </a:fld>
            <a:endParaRPr lang="en-US"/>
          </a:p>
        </p:txBody>
      </p:sp>
    </p:spTree>
    <p:extLst>
      <p:ext uri="{BB962C8B-B14F-4D97-AF65-F5344CB8AC3E}">
        <p14:creationId xmlns:p14="http://schemas.microsoft.com/office/powerpoint/2010/main" val="3079655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75076C-72DB-47AD-B022-EF0F98C9A3C9}" type="datetimeFigureOut">
              <a:rPr lang="en-US" smtClean="0"/>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63FE1-82A3-4BBC-9C71-C5F4C9EF8808}" type="slidenum">
              <a:rPr lang="en-US" smtClean="0"/>
              <a:t>‹#›</a:t>
            </a:fld>
            <a:endParaRPr lang="en-US"/>
          </a:p>
        </p:txBody>
      </p:sp>
    </p:spTree>
    <p:extLst>
      <p:ext uri="{BB962C8B-B14F-4D97-AF65-F5344CB8AC3E}">
        <p14:creationId xmlns:p14="http://schemas.microsoft.com/office/powerpoint/2010/main" val="2529611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75076C-72DB-47AD-B022-EF0F98C9A3C9}" type="datetimeFigureOut">
              <a:rPr lang="en-US" smtClean="0"/>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63FE1-82A3-4BBC-9C71-C5F4C9EF8808}" type="slidenum">
              <a:rPr lang="en-US" smtClean="0"/>
              <a:t>‹#›</a:t>
            </a:fld>
            <a:endParaRPr lang="en-US"/>
          </a:p>
        </p:txBody>
      </p:sp>
    </p:spTree>
    <p:extLst>
      <p:ext uri="{BB962C8B-B14F-4D97-AF65-F5344CB8AC3E}">
        <p14:creationId xmlns:p14="http://schemas.microsoft.com/office/powerpoint/2010/main" val="1837929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75076C-72DB-47AD-B022-EF0F98C9A3C9}" type="datetimeFigureOut">
              <a:rPr lang="en-US" smtClean="0"/>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63FE1-82A3-4BBC-9C71-C5F4C9EF8808}" type="slidenum">
              <a:rPr lang="en-US" smtClean="0"/>
              <a:t>‹#›</a:t>
            </a:fld>
            <a:endParaRPr lang="en-US"/>
          </a:p>
        </p:txBody>
      </p:sp>
    </p:spTree>
    <p:extLst>
      <p:ext uri="{BB962C8B-B14F-4D97-AF65-F5344CB8AC3E}">
        <p14:creationId xmlns:p14="http://schemas.microsoft.com/office/powerpoint/2010/main" val="800317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75076C-72DB-47AD-B022-EF0F98C9A3C9}" type="datetimeFigureOut">
              <a:rPr lang="en-US" smtClean="0"/>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63FE1-82A3-4BBC-9C71-C5F4C9EF8808}" type="slidenum">
              <a:rPr lang="en-US" smtClean="0"/>
              <a:t>‹#›</a:t>
            </a:fld>
            <a:endParaRPr lang="en-US"/>
          </a:p>
        </p:txBody>
      </p:sp>
    </p:spTree>
    <p:extLst>
      <p:ext uri="{BB962C8B-B14F-4D97-AF65-F5344CB8AC3E}">
        <p14:creationId xmlns:p14="http://schemas.microsoft.com/office/powerpoint/2010/main" val="3860034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75076C-72DB-47AD-B022-EF0F98C9A3C9}" type="datetimeFigureOut">
              <a:rPr lang="en-US" smtClean="0"/>
              <a:t>4/20/2015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63FE1-82A3-4BBC-9C71-C5F4C9EF8808}" type="slidenum">
              <a:rPr lang="en-US" smtClean="0"/>
              <a:t>‹#›</a:t>
            </a:fld>
            <a:endParaRPr lang="en-US"/>
          </a:p>
        </p:txBody>
      </p:sp>
    </p:spTree>
    <p:extLst>
      <p:ext uri="{BB962C8B-B14F-4D97-AF65-F5344CB8AC3E}">
        <p14:creationId xmlns:p14="http://schemas.microsoft.com/office/powerpoint/2010/main" val="3448140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75076C-72DB-47AD-B022-EF0F98C9A3C9}" type="datetimeFigureOut">
              <a:rPr lang="en-US" smtClean="0"/>
              <a:t>4/20/2015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763FE1-82A3-4BBC-9C71-C5F4C9EF8808}" type="slidenum">
              <a:rPr lang="en-US" smtClean="0"/>
              <a:t>‹#›</a:t>
            </a:fld>
            <a:endParaRPr lang="en-US"/>
          </a:p>
        </p:txBody>
      </p:sp>
    </p:spTree>
    <p:extLst>
      <p:ext uri="{BB962C8B-B14F-4D97-AF65-F5344CB8AC3E}">
        <p14:creationId xmlns:p14="http://schemas.microsoft.com/office/powerpoint/2010/main" val="3325361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75076C-72DB-47AD-B022-EF0F98C9A3C9}" type="datetimeFigureOut">
              <a:rPr lang="en-US" smtClean="0"/>
              <a:t>4/20/2015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763FE1-82A3-4BBC-9C71-C5F4C9EF8808}" type="slidenum">
              <a:rPr lang="en-US" smtClean="0"/>
              <a:t>‹#›</a:t>
            </a:fld>
            <a:endParaRPr lang="en-US"/>
          </a:p>
        </p:txBody>
      </p:sp>
    </p:spTree>
    <p:extLst>
      <p:ext uri="{BB962C8B-B14F-4D97-AF65-F5344CB8AC3E}">
        <p14:creationId xmlns:p14="http://schemas.microsoft.com/office/powerpoint/2010/main" val="4152126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75076C-72DB-47AD-B022-EF0F98C9A3C9}" type="datetimeFigureOut">
              <a:rPr lang="en-US" smtClean="0"/>
              <a:t>4/20/2015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763FE1-82A3-4BBC-9C71-C5F4C9EF8808}" type="slidenum">
              <a:rPr lang="en-US" smtClean="0"/>
              <a:t>‹#›</a:t>
            </a:fld>
            <a:endParaRPr lang="en-US"/>
          </a:p>
        </p:txBody>
      </p:sp>
    </p:spTree>
    <p:extLst>
      <p:ext uri="{BB962C8B-B14F-4D97-AF65-F5344CB8AC3E}">
        <p14:creationId xmlns:p14="http://schemas.microsoft.com/office/powerpoint/2010/main" val="1424666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75076C-72DB-47AD-B022-EF0F98C9A3C9}" type="datetimeFigureOut">
              <a:rPr lang="en-US" smtClean="0"/>
              <a:t>4/20/2015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63FE1-82A3-4BBC-9C71-C5F4C9EF8808}" type="slidenum">
              <a:rPr lang="en-US" smtClean="0"/>
              <a:t>‹#›</a:t>
            </a:fld>
            <a:endParaRPr lang="en-US"/>
          </a:p>
        </p:txBody>
      </p:sp>
    </p:spTree>
    <p:extLst>
      <p:ext uri="{BB962C8B-B14F-4D97-AF65-F5344CB8AC3E}">
        <p14:creationId xmlns:p14="http://schemas.microsoft.com/office/powerpoint/2010/main" val="104045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75076C-72DB-47AD-B022-EF0F98C9A3C9}" type="datetimeFigureOut">
              <a:rPr lang="en-US" smtClean="0"/>
              <a:t>4/20/2015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63FE1-82A3-4BBC-9C71-C5F4C9EF8808}" type="slidenum">
              <a:rPr lang="en-US" smtClean="0"/>
              <a:t>‹#›</a:t>
            </a:fld>
            <a:endParaRPr lang="en-US"/>
          </a:p>
        </p:txBody>
      </p:sp>
    </p:spTree>
    <p:extLst>
      <p:ext uri="{BB962C8B-B14F-4D97-AF65-F5344CB8AC3E}">
        <p14:creationId xmlns:p14="http://schemas.microsoft.com/office/powerpoint/2010/main" val="812159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75076C-72DB-47AD-B022-EF0F98C9A3C9}" type="datetimeFigureOut">
              <a:rPr lang="en-US" smtClean="0"/>
              <a:t>4/20/2015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63FE1-82A3-4BBC-9C71-C5F4C9EF8808}" type="slidenum">
              <a:rPr lang="en-US" smtClean="0"/>
              <a:t>‹#›</a:t>
            </a:fld>
            <a:endParaRPr lang="en-US"/>
          </a:p>
        </p:txBody>
      </p:sp>
    </p:spTree>
    <p:extLst>
      <p:ext uri="{BB962C8B-B14F-4D97-AF65-F5344CB8AC3E}">
        <p14:creationId xmlns:p14="http://schemas.microsoft.com/office/powerpoint/2010/main" val="2293629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3266" y="2388358"/>
            <a:ext cx="9144000" cy="985127"/>
          </a:xfrm>
        </p:spPr>
        <p:txBody>
          <a:bodyPr/>
          <a:lstStyle/>
          <a:p>
            <a:pPr rtl="1"/>
            <a:r>
              <a:rPr lang="fa-IR" dirty="0" smtClean="0">
                <a:solidFill>
                  <a:schemeClr val="bg1"/>
                </a:solidFill>
                <a:cs typeface="B Yekan" panose="00000400000000000000" pitchFamily="2" charset="-78"/>
              </a:rPr>
              <a:t>چگونه رای بیاوریم</a:t>
            </a:r>
            <a:r>
              <a:rPr lang="fa-IR" dirty="0" smtClean="0">
                <a:solidFill>
                  <a:schemeClr val="bg1"/>
                </a:solidFill>
                <a:cs typeface="B Yekan" panose="00000400000000000000" pitchFamily="2" charset="-78"/>
              </a:rPr>
              <a:t>؟(نسخه 2)</a:t>
            </a:r>
            <a:endParaRPr lang="en-US" dirty="0">
              <a:solidFill>
                <a:schemeClr val="bg1"/>
              </a:solidFill>
              <a:cs typeface="B Yekan" panose="00000400000000000000" pitchFamily="2" charset="-78"/>
            </a:endParaRPr>
          </a:p>
        </p:txBody>
      </p:sp>
      <p:sp>
        <p:nvSpPr>
          <p:cNvPr id="4" name="TextBox 3"/>
          <p:cNvSpPr txBox="1"/>
          <p:nvPr/>
        </p:nvSpPr>
        <p:spPr>
          <a:xfrm>
            <a:off x="2476174" y="547089"/>
            <a:ext cx="7424382" cy="1200329"/>
          </a:xfrm>
          <a:prstGeom prst="rect">
            <a:avLst/>
          </a:prstGeom>
          <a:noFill/>
        </p:spPr>
        <p:txBody>
          <a:bodyPr wrap="square" rtlCol="0">
            <a:spAutoFit/>
          </a:bodyPr>
          <a:lstStyle/>
          <a:p>
            <a:pPr algn="ctr" rtl="1"/>
            <a:r>
              <a:rPr lang="fa-IR" sz="7200" dirty="0" smtClean="0">
                <a:ln w="0"/>
                <a:solidFill>
                  <a:schemeClr val="bg1"/>
                </a:solidFill>
                <a:effectLst>
                  <a:reflection blurRad="6350" stA="62000" endPos="93000" dir="5400000" sy="-90000" algn="bl" rotWithShape="0"/>
                </a:effectLst>
                <a:latin typeface="Aldhabi" panose="01000000000000000000" pitchFamily="2" charset="-78"/>
                <a:cs typeface="Aldhabi" panose="01000000000000000000" pitchFamily="2" charset="-78"/>
              </a:rPr>
              <a:t>بسم الله الرحمن الرحیم</a:t>
            </a:r>
            <a:endParaRPr lang="en-US" sz="7200" dirty="0">
              <a:ln w="0"/>
              <a:solidFill>
                <a:schemeClr val="bg1"/>
              </a:solidFill>
              <a:effectLst>
                <a:reflection blurRad="6350" stA="62000" endPos="93000" dir="5400000" sy="-90000" algn="bl" rotWithShape="0"/>
              </a:effectLst>
              <a:latin typeface="Aldhabi" panose="01000000000000000000" pitchFamily="2" charset="-78"/>
              <a:cs typeface="Aldhabi" panose="01000000000000000000" pitchFamily="2" charset="-78"/>
            </a:endParaRPr>
          </a:p>
        </p:txBody>
      </p:sp>
      <p:sp>
        <p:nvSpPr>
          <p:cNvPr id="8" name="TextBox 7"/>
          <p:cNvSpPr txBox="1"/>
          <p:nvPr/>
        </p:nvSpPr>
        <p:spPr>
          <a:xfrm>
            <a:off x="2811439" y="3930555"/>
            <a:ext cx="6905767" cy="2123658"/>
          </a:xfrm>
          <a:prstGeom prst="rect">
            <a:avLst/>
          </a:prstGeom>
          <a:noFill/>
        </p:spPr>
        <p:txBody>
          <a:bodyPr wrap="square" rtlCol="0">
            <a:spAutoFit/>
          </a:bodyPr>
          <a:lstStyle/>
          <a:p>
            <a:pPr algn="r" rtl="1"/>
            <a:r>
              <a:rPr lang="fa-IR" sz="4400" dirty="0" smtClean="0">
                <a:solidFill>
                  <a:schemeClr val="bg1"/>
                </a:solidFill>
                <a:cs typeface="B Yekan" panose="00000400000000000000" pitchFamily="2" charset="-78"/>
              </a:rPr>
              <a:t>به دست:خیر نیکوکار عاقبت به خیر دوره شیشی (گفته اسمشو نگم)</a:t>
            </a:r>
            <a:endParaRPr lang="en-US" sz="4400" dirty="0">
              <a:solidFill>
                <a:schemeClr val="bg1"/>
              </a:solidFill>
              <a:cs typeface="B Yekan" panose="00000400000000000000" pitchFamily="2" charset="-78"/>
            </a:endParaRPr>
          </a:p>
        </p:txBody>
      </p:sp>
    </p:spTree>
    <p:extLst>
      <p:ext uri="{BB962C8B-B14F-4D97-AF65-F5344CB8AC3E}">
        <p14:creationId xmlns:p14="http://schemas.microsoft.com/office/powerpoint/2010/main" val="1769891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smtClean="0">
                <a:solidFill>
                  <a:schemeClr val="bg1"/>
                </a:solidFill>
                <a:cs typeface="B Yekan" panose="00000400000000000000" pitchFamily="2" charset="-78"/>
              </a:rPr>
              <a:t>منافع!!!</a:t>
            </a:r>
            <a:endParaRPr lang="en-US" dirty="0">
              <a:solidFill>
                <a:schemeClr val="bg1"/>
              </a:solidFill>
              <a:cs typeface="B Yekan" panose="00000400000000000000" pitchFamily="2" charset="-78"/>
            </a:endParaRPr>
          </a:p>
        </p:txBody>
      </p:sp>
      <p:sp>
        <p:nvSpPr>
          <p:cNvPr id="5" name="Content Placeholder 4"/>
          <p:cNvSpPr>
            <a:spLocks noGrp="1"/>
          </p:cNvSpPr>
          <p:nvPr>
            <p:ph idx="1"/>
          </p:nvPr>
        </p:nvSpPr>
        <p:spPr/>
        <p:txBody>
          <a:bodyPr/>
          <a:lstStyle/>
          <a:p>
            <a:pPr algn="r" rtl="1"/>
            <a:r>
              <a:rPr lang="fa-IR" dirty="0" smtClean="0">
                <a:solidFill>
                  <a:schemeClr val="bg1"/>
                </a:solidFill>
                <a:cs typeface="B Yekan" panose="00000400000000000000" pitchFamily="2" charset="-78"/>
              </a:rPr>
              <a:t>برای حزب های دیگر پاپوش بدوزید و سعی کنید علیه آن ها مدرک به دست بیاورید و با دلایل محکم اون هارو به شورای نگهبان ارائه کنید</a:t>
            </a:r>
          </a:p>
          <a:p>
            <a:pPr algn="r" rtl="1"/>
            <a:r>
              <a:rPr lang="fa-IR" dirty="0" smtClean="0">
                <a:solidFill>
                  <a:schemeClr val="bg1"/>
                </a:solidFill>
                <a:cs typeface="B Yekan" panose="00000400000000000000" pitchFamily="2" charset="-78"/>
              </a:rPr>
              <a:t>سعی کنید منافع و ضرر های کل گروه را دو دو تا چهارتا بکنید و اگر از سوی کسی ضرری به حزب میرسد جلوی اون ضرر رو بگیرید نه اینکه صرفا اون نفرو به بیرون از حزب بندازین.</a:t>
            </a:r>
          </a:p>
          <a:p>
            <a:pPr algn="r" rtl="1"/>
            <a:r>
              <a:rPr lang="fa-IR" dirty="0" smtClean="0">
                <a:solidFill>
                  <a:schemeClr val="bg1"/>
                </a:solidFill>
                <a:cs typeface="B Yekan" panose="00000400000000000000" pitchFamily="2" charset="-78"/>
              </a:rPr>
              <a:t>از سودهای انفرادی اصطلاحاً فرادا جداً پرهیز کنید چون باعث کناره گیری و... اعضا میشه.</a:t>
            </a:r>
          </a:p>
          <a:p>
            <a:pPr algn="r" rtl="1"/>
            <a:r>
              <a:rPr lang="fa-IR" dirty="0" smtClean="0">
                <a:solidFill>
                  <a:schemeClr val="bg1"/>
                </a:solidFill>
                <a:cs typeface="B Yekan" panose="00000400000000000000" pitchFamily="2" charset="-78"/>
              </a:rPr>
              <a:t>از دادن رشوه جلوی دیگران مخصوصا جلوی نفرات احزاب دیگه خودداری کنید ولی اگر کسی نبود به قول خودمون زیر سیبیلی رو بدین.(بستگی به میل شما دارد)</a:t>
            </a:r>
          </a:p>
          <a:p>
            <a:pPr algn="r" rtl="1"/>
            <a:endParaRPr lang="fa-IR" dirty="0" smtClean="0">
              <a:solidFill>
                <a:schemeClr val="bg1"/>
              </a:solidFill>
              <a:cs typeface="B Yekan" panose="00000400000000000000" pitchFamily="2" charset="-78"/>
            </a:endParaRPr>
          </a:p>
          <a:p>
            <a:pPr algn="r" rtl="1"/>
            <a:endParaRPr lang="en-US" dirty="0">
              <a:solidFill>
                <a:schemeClr val="bg1"/>
              </a:solidFill>
              <a:cs typeface="B Yekan" panose="00000400000000000000" pitchFamily="2" charset="-78"/>
            </a:endParaRPr>
          </a:p>
        </p:txBody>
      </p:sp>
    </p:spTree>
    <p:extLst>
      <p:ext uri="{BB962C8B-B14F-4D97-AF65-F5344CB8AC3E}">
        <p14:creationId xmlns:p14="http://schemas.microsoft.com/office/powerpoint/2010/main" val="2986044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bg1"/>
                </a:solidFill>
                <a:cs typeface="B Yekan" panose="00000400000000000000" pitchFamily="2" charset="-78"/>
              </a:rPr>
              <a:t>جلسات و شورا!!</a:t>
            </a:r>
            <a:endParaRPr lang="en-US" dirty="0">
              <a:solidFill>
                <a:schemeClr val="bg1"/>
              </a:solidFill>
              <a:cs typeface="B Yekan" panose="00000400000000000000" pitchFamily="2" charset="-78"/>
            </a:endParaRPr>
          </a:p>
        </p:txBody>
      </p:sp>
      <p:sp>
        <p:nvSpPr>
          <p:cNvPr id="3" name="Content Placeholder 2"/>
          <p:cNvSpPr>
            <a:spLocks noGrp="1"/>
          </p:cNvSpPr>
          <p:nvPr>
            <p:ph idx="1"/>
          </p:nvPr>
        </p:nvSpPr>
        <p:spPr/>
        <p:txBody>
          <a:bodyPr/>
          <a:lstStyle/>
          <a:p>
            <a:pPr algn="r" rtl="1"/>
            <a:r>
              <a:rPr lang="fa-IR" dirty="0" smtClean="0">
                <a:solidFill>
                  <a:schemeClr val="bg1"/>
                </a:solidFill>
                <a:cs typeface="B Yekan" panose="00000400000000000000" pitchFamily="2" charset="-78"/>
              </a:rPr>
              <a:t>برای حزبتون جلسات مختلف تصمیم گیری ها و همین طور اهداف بزرگ و بلند پروازانه تعیین کنین شاید همین ها باعث بشه افراد دیگه هم به حزب شما بپیوندن.</a:t>
            </a:r>
          </a:p>
          <a:p>
            <a:pPr algn="r" rtl="1"/>
            <a:r>
              <a:rPr lang="fa-IR" dirty="0" smtClean="0">
                <a:solidFill>
                  <a:schemeClr val="bg1"/>
                </a:solidFill>
                <a:cs typeface="B Yekan" panose="00000400000000000000" pitchFamily="2" charset="-78"/>
              </a:rPr>
              <a:t>از هر گونه آشوب، کودتا، شورش و... دریغ نکنید اما سعی کنید با گروه این شورش هارو پیش ببرید چون شورش یک نفری زیاد کاری براتون انجام نمیده.</a:t>
            </a:r>
          </a:p>
          <a:p>
            <a:pPr algn="r" rtl="1"/>
            <a:r>
              <a:rPr lang="fa-IR" dirty="0" smtClean="0">
                <a:solidFill>
                  <a:schemeClr val="bg1"/>
                </a:solidFill>
                <a:cs typeface="B Yekan" panose="00000400000000000000" pitchFamily="2" charset="-78"/>
              </a:rPr>
              <a:t>حزب خودتونو دست کم نگیرید ولی سعی کنید</a:t>
            </a:r>
          </a:p>
          <a:p>
            <a:pPr marL="0" indent="0" algn="r" rtl="1">
              <a:buNone/>
            </a:pPr>
            <a:r>
              <a:rPr lang="fa-IR" dirty="0" smtClean="0">
                <a:solidFill>
                  <a:schemeClr val="bg1"/>
                </a:solidFill>
                <a:cs typeface="B Yekan" panose="00000400000000000000" pitchFamily="2" charset="-78"/>
              </a:rPr>
              <a:t>باز هم زیاد ترش کنید.</a:t>
            </a:r>
            <a:endParaRPr lang="en-US" dirty="0">
              <a:solidFill>
                <a:schemeClr val="bg1"/>
              </a:solidFill>
              <a:cs typeface="B Yekan" panose="00000400000000000000" pitchFamily="2"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149" y="4057890"/>
            <a:ext cx="3930762" cy="2594302"/>
          </a:xfrm>
          <a:prstGeom prst="rect">
            <a:avLst/>
          </a:prstGeom>
        </p:spPr>
      </p:pic>
      <p:cxnSp>
        <p:nvCxnSpPr>
          <p:cNvPr id="6" name="Elbow Connector 5"/>
          <p:cNvCxnSpPr/>
          <p:nvPr/>
        </p:nvCxnSpPr>
        <p:spPr>
          <a:xfrm rot="10800000" flipV="1">
            <a:off x="5445458" y="4531057"/>
            <a:ext cx="2756847" cy="1214650"/>
          </a:xfrm>
          <a:prstGeom prst="bentConnector3">
            <a:avLst/>
          </a:prstGeom>
          <a:ln w="76200">
            <a:solidFill>
              <a:schemeClr val="bg1"/>
            </a:solidFill>
            <a:prstDash val="soli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9373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bg1"/>
                </a:solidFill>
                <a:cs typeface="B Yekan" panose="00000400000000000000" pitchFamily="2" charset="-78"/>
              </a:rPr>
              <a:t>سر دبیر ها!!!</a:t>
            </a:r>
            <a:endParaRPr lang="en-US" dirty="0">
              <a:solidFill>
                <a:schemeClr val="bg1"/>
              </a:solidFill>
              <a:cs typeface="B Yekan" panose="00000400000000000000" pitchFamily="2" charset="-78"/>
            </a:endParaRPr>
          </a:p>
        </p:txBody>
      </p:sp>
      <p:sp>
        <p:nvSpPr>
          <p:cNvPr id="3" name="Content Placeholder 2"/>
          <p:cNvSpPr>
            <a:spLocks noGrp="1"/>
          </p:cNvSpPr>
          <p:nvPr>
            <p:ph idx="1"/>
          </p:nvPr>
        </p:nvSpPr>
        <p:spPr/>
        <p:txBody>
          <a:bodyPr/>
          <a:lstStyle/>
          <a:p>
            <a:pPr algn="r" rtl="1"/>
            <a:r>
              <a:rPr lang="fa-IR" dirty="0" smtClean="0">
                <a:solidFill>
                  <a:schemeClr val="bg1"/>
                </a:solidFill>
                <a:cs typeface="B Yekan" panose="00000400000000000000" pitchFamily="2" charset="-78"/>
              </a:rPr>
              <a:t>الآن روم با اونایی که سردبیر حزبشون هستن همونطور که تو پاورپوینت قبلیم گفتم به شدت تبلیغات رو جدی بگیرید و حتی از میکروفن نمازخانه که امروز به لطف صدای نوید مزین گزدید دریغ نکنید از نوید یاد بگیرید خوب بدبخت رفت داد زد جار زد تا حزبشو سرپا نگه داره خوب به این میگن </a:t>
            </a:r>
            <a:r>
              <a:rPr lang="fa-IR" b="1" u="sng" dirty="0" smtClean="0">
                <a:solidFill>
                  <a:srgbClr val="FF0000"/>
                </a:solidFill>
                <a:cs typeface="B Yekan" panose="00000400000000000000" pitchFamily="2" charset="-78"/>
              </a:rPr>
              <a:t>سردبیر</a:t>
            </a:r>
            <a:r>
              <a:rPr lang="fa-IR" b="1" u="sng" dirty="0" smtClean="0">
                <a:solidFill>
                  <a:schemeClr val="bg1"/>
                </a:solidFill>
                <a:cs typeface="B Yekan" panose="00000400000000000000" pitchFamily="2" charset="-78"/>
              </a:rPr>
              <a:t> </a:t>
            </a:r>
            <a:r>
              <a:rPr lang="fa-IR" dirty="0" smtClean="0">
                <a:solidFill>
                  <a:schemeClr val="bg1"/>
                </a:solidFill>
                <a:cs typeface="B Yekan" panose="00000400000000000000" pitchFamily="2" charset="-78"/>
              </a:rPr>
              <a:t>نه به اون سردبیر هایی که حتی یه زنگ ناهارم به جلسات درون حزبی مشغول نمیشن.</a:t>
            </a:r>
          </a:p>
          <a:p>
            <a:pPr algn="r" rtl="1"/>
            <a:r>
              <a:rPr lang="fa-IR" dirty="0" smtClean="0">
                <a:solidFill>
                  <a:schemeClr val="bg1"/>
                </a:solidFill>
                <a:cs typeface="B Yekan" panose="00000400000000000000" pitchFamily="2" charset="-78"/>
              </a:rPr>
              <a:t>دیگه اینکه بگم براتون تیلیغات رو به طور خلاقانه تر بزنید بد نمیشه به دلیل اینکه انسان های مختلف به خلاقیت های مختلف جذب میشن باعث میشه حزبتون پیشرفت کنه</a:t>
            </a:r>
          </a:p>
          <a:p>
            <a:pPr algn="r" rtl="1"/>
            <a:endParaRPr lang="en-US" dirty="0">
              <a:solidFill>
                <a:schemeClr val="bg1"/>
              </a:solidFill>
              <a:cs typeface="B Yekan" panose="00000400000000000000" pitchFamily="2" charset="-78"/>
            </a:endParaRPr>
          </a:p>
        </p:txBody>
      </p:sp>
    </p:spTree>
    <p:extLst>
      <p:ext uri="{BB962C8B-B14F-4D97-AF65-F5344CB8AC3E}">
        <p14:creationId xmlns:p14="http://schemas.microsoft.com/office/powerpoint/2010/main" val="1688453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bg1"/>
                </a:solidFill>
                <a:cs typeface="B Yekan" panose="00000400000000000000" pitchFamily="2" charset="-78"/>
              </a:rPr>
              <a:t>و در آخر!</a:t>
            </a:r>
            <a:endParaRPr lang="en-US" dirty="0">
              <a:solidFill>
                <a:schemeClr val="bg1"/>
              </a:solidFill>
              <a:cs typeface="B Yekan" panose="00000400000000000000" pitchFamily="2" charset="-78"/>
            </a:endParaRPr>
          </a:p>
        </p:txBody>
      </p:sp>
      <p:sp>
        <p:nvSpPr>
          <p:cNvPr id="3" name="Content Placeholder 2"/>
          <p:cNvSpPr>
            <a:spLocks noGrp="1"/>
          </p:cNvSpPr>
          <p:nvPr>
            <p:ph idx="1"/>
          </p:nvPr>
        </p:nvSpPr>
        <p:spPr/>
        <p:txBody>
          <a:bodyPr/>
          <a:lstStyle/>
          <a:p>
            <a:pPr algn="r" rtl="1"/>
            <a:r>
              <a:rPr lang="fa-IR" dirty="0" smtClean="0">
                <a:solidFill>
                  <a:schemeClr val="bg1"/>
                </a:solidFill>
                <a:cs typeface="B Yekan" panose="00000400000000000000" pitchFamily="2" charset="-78"/>
              </a:rPr>
              <a:t>به همه حزب ها توصیه میکنم از نکات بالا استفاده کنن.</a:t>
            </a:r>
          </a:p>
          <a:p>
            <a:pPr algn="r" rtl="1"/>
            <a:r>
              <a:rPr lang="fa-IR" dirty="0" smtClean="0">
                <a:solidFill>
                  <a:schemeClr val="bg1"/>
                </a:solidFill>
                <a:cs typeface="B Yekan" panose="00000400000000000000" pitchFamily="2" charset="-78"/>
              </a:rPr>
              <a:t>همچنین خودشیرینی وکلا چاپلوسی (بعضیا توش استادن دیگه نام نبرم بهتره)</a:t>
            </a:r>
          </a:p>
          <a:p>
            <a:pPr marL="0" indent="0" algn="r" rtl="1">
              <a:buNone/>
            </a:pPr>
            <a:r>
              <a:rPr lang="fa-IR" dirty="0" smtClean="0">
                <a:solidFill>
                  <a:schemeClr val="bg1"/>
                </a:solidFill>
                <a:cs typeface="B Yekan" panose="00000400000000000000" pitchFamily="2" charset="-78"/>
              </a:rPr>
              <a:t>در طول مدت زمان تبلیغات در رای گیری و در همه جا لازمه .(میل خودتونه ولی از ما گفتن بود.)</a:t>
            </a:r>
          </a:p>
          <a:p>
            <a:pPr marL="0" indent="0" algn="ctr" rtl="1">
              <a:buNone/>
            </a:pPr>
            <a:r>
              <a:rPr lang="fa-IR" dirty="0" smtClean="0">
                <a:solidFill>
                  <a:srgbClr val="FF0000"/>
                </a:solidFill>
                <a:cs typeface="B Yekan" panose="00000400000000000000" pitchFamily="2" charset="-78"/>
              </a:rPr>
              <a:t>منتظر پاورپوینت نسخه 3</a:t>
            </a:r>
            <a:endParaRPr lang="en-US" dirty="0">
              <a:solidFill>
                <a:srgbClr val="FF0000"/>
              </a:solidFill>
              <a:cs typeface="B Yekan" panose="00000400000000000000" pitchFamily="2" charset="-78"/>
            </a:endParaRPr>
          </a:p>
          <a:p>
            <a:pPr marL="0" indent="0" algn="ctr" rtl="1">
              <a:buNone/>
            </a:pPr>
            <a:r>
              <a:rPr lang="fa-IR" dirty="0" smtClean="0">
                <a:solidFill>
                  <a:srgbClr val="FF0000"/>
                </a:solidFill>
                <a:cs typeface="B Yekan" panose="00000400000000000000" pitchFamily="2" charset="-78"/>
              </a:rPr>
              <a:t>  بمانید.</a:t>
            </a:r>
            <a:endParaRPr lang="en-US" dirty="0">
              <a:solidFill>
                <a:srgbClr val="FF0000"/>
              </a:solidFill>
              <a:cs typeface="B Yekan" panose="00000400000000000000" pitchFamily="2" charset="-78"/>
            </a:endParaRPr>
          </a:p>
        </p:txBody>
      </p:sp>
    </p:spTree>
    <p:extLst>
      <p:ext uri="{BB962C8B-B14F-4D97-AF65-F5344CB8AC3E}">
        <p14:creationId xmlns:p14="http://schemas.microsoft.com/office/powerpoint/2010/main" val="2986614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384</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Arial</vt:lpstr>
      <vt:lpstr>B Yekan</vt:lpstr>
      <vt:lpstr>Calibri</vt:lpstr>
      <vt:lpstr>Calibri Light</vt:lpstr>
      <vt:lpstr>Office Theme</vt:lpstr>
      <vt:lpstr>چگونه رای بیاوریم؟(نسخه 2)</vt:lpstr>
      <vt:lpstr>منافع!!!</vt:lpstr>
      <vt:lpstr>جلسات و شورا!!</vt:lpstr>
      <vt:lpstr>سر دبیر ها!!!</vt:lpstr>
      <vt:lpstr>و در آخر!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چگونه رای بیاوریم؟</dc:title>
  <dc:creator>E40-70</dc:creator>
  <cp:lastModifiedBy>E40-70</cp:lastModifiedBy>
  <cp:revision>8</cp:revision>
  <dcterms:created xsi:type="dcterms:W3CDTF">2015-04-19T12:43:01Z</dcterms:created>
  <dcterms:modified xsi:type="dcterms:W3CDTF">2015-04-20T12:32:38Z</dcterms:modified>
</cp:coreProperties>
</file>