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theme/theme7.xml" ContentType="application/vnd.openxmlformats-officedocument.theme+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theme/theme8.xml" ContentType="application/vnd.openxmlformats-officedocument.theme+xml"/>
  <Override PartName="/ppt/theme/theme9.xml" ContentType="application/vnd.openxmlformats-officedocument.theme+xml"/>
  <Override PartName="/ppt/theme/theme10.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 id="2147483660" r:id="rId2"/>
    <p:sldMasterId id="2147483672" r:id="rId3"/>
    <p:sldMasterId id="2147483684" r:id="rId4"/>
    <p:sldMasterId id="2147483732" r:id="rId5"/>
    <p:sldMasterId id="2147483744" r:id="rId6"/>
    <p:sldMasterId id="2147483756" r:id="rId7"/>
    <p:sldMasterId id="2147483768" r:id="rId8"/>
  </p:sldMasterIdLst>
  <p:notesMasterIdLst>
    <p:notesMasterId r:id="rId56"/>
  </p:notesMasterIdLst>
  <p:handoutMasterIdLst>
    <p:handoutMasterId r:id="rId57"/>
  </p:handoutMasterIdLst>
  <p:sldIdLst>
    <p:sldId id="257" r:id="rId9"/>
    <p:sldId id="258" r:id="rId10"/>
    <p:sldId id="262" r:id="rId11"/>
    <p:sldId id="265" r:id="rId12"/>
    <p:sldId id="327" r:id="rId13"/>
    <p:sldId id="328" r:id="rId14"/>
    <p:sldId id="269" r:id="rId15"/>
    <p:sldId id="300" r:id="rId16"/>
    <p:sldId id="270" r:id="rId17"/>
    <p:sldId id="301" r:id="rId18"/>
    <p:sldId id="302" r:id="rId19"/>
    <p:sldId id="343" r:id="rId20"/>
    <p:sldId id="322" r:id="rId21"/>
    <p:sldId id="330" r:id="rId22"/>
    <p:sldId id="339" r:id="rId23"/>
    <p:sldId id="342" r:id="rId24"/>
    <p:sldId id="332" r:id="rId25"/>
    <p:sldId id="341" r:id="rId26"/>
    <p:sldId id="340" r:id="rId27"/>
    <p:sldId id="334" r:id="rId28"/>
    <p:sldId id="337" r:id="rId29"/>
    <p:sldId id="338" r:id="rId30"/>
    <p:sldId id="335" r:id="rId31"/>
    <p:sldId id="303" r:id="rId32"/>
    <p:sldId id="275" r:id="rId33"/>
    <p:sldId id="276" r:id="rId34"/>
    <p:sldId id="304" r:id="rId35"/>
    <p:sldId id="306" r:id="rId36"/>
    <p:sldId id="305" r:id="rId37"/>
    <p:sldId id="309" r:id="rId38"/>
    <p:sldId id="310" r:id="rId39"/>
    <p:sldId id="311" r:id="rId40"/>
    <p:sldId id="278" r:id="rId41"/>
    <p:sldId id="280" r:id="rId42"/>
    <p:sldId id="281" r:id="rId43"/>
    <p:sldId id="312" r:id="rId44"/>
    <p:sldId id="313" r:id="rId45"/>
    <p:sldId id="314" r:id="rId46"/>
    <p:sldId id="284" r:id="rId47"/>
    <p:sldId id="292" r:id="rId48"/>
    <p:sldId id="315" r:id="rId49"/>
    <p:sldId id="317" r:id="rId50"/>
    <p:sldId id="318" r:id="rId51"/>
    <p:sldId id="319" r:id="rId52"/>
    <p:sldId id="320" r:id="rId53"/>
    <p:sldId id="321" r:id="rId54"/>
    <p:sldId id="293" r:id="rId55"/>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4600"/>
    <a:srgbClr val="003300"/>
    <a:srgbClr val="336600"/>
    <a:srgbClr val="008000"/>
    <a:srgbClr val="FF99FF"/>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slide" Target="slides/slide18.xml"/><Relationship Id="rId39" Type="http://schemas.openxmlformats.org/officeDocument/2006/relationships/slide" Target="slides/slide31.xml"/><Relationship Id="rId21" Type="http://schemas.openxmlformats.org/officeDocument/2006/relationships/slide" Target="slides/slide13.xml"/><Relationship Id="rId34" Type="http://schemas.openxmlformats.org/officeDocument/2006/relationships/slide" Target="slides/slide26.xml"/><Relationship Id="rId42" Type="http://schemas.openxmlformats.org/officeDocument/2006/relationships/slide" Target="slides/slide34.xml"/><Relationship Id="rId47" Type="http://schemas.openxmlformats.org/officeDocument/2006/relationships/slide" Target="slides/slide39.xml"/><Relationship Id="rId50" Type="http://schemas.openxmlformats.org/officeDocument/2006/relationships/slide" Target="slides/slide42.xml"/><Relationship Id="rId55" Type="http://schemas.openxmlformats.org/officeDocument/2006/relationships/slide" Target="slides/slide47.xml"/><Relationship Id="rId7" Type="http://schemas.openxmlformats.org/officeDocument/2006/relationships/slideMaster" Target="slideMasters/slideMaster7.xml"/><Relationship Id="rId2" Type="http://schemas.openxmlformats.org/officeDocument/2006/relationships/slideMaster" Target="slideMasters/slideMaster2.xml"/><Relationship Id="rId16" Type="http://schemas.openxmlformats.org/officeDocument/2006/relationships/slide" Target="slides/slide8.xml"/><Relationship Id="rId29" Type="http://schemas.openxmlformats.org/officeDocument/2006/relationships/slide" Target="slides/slide21.xml"/><Relationship Id="rId11" Type="http://schemas.openxmlformats.org/officeDocument/2006/relationships/slide" Target="slides/slide3.xml"/><Relationship Id="rId24" Type="http://schemas.openxmlformats.org/officeDocument/2006/relationships/slide" Target="slides/slide16.xml"/><Relationship Id="rId32" Type="http://schemas.openxmlformats.org/officeDocument/2006/relationships/slide" Target="slides/slide24.xml"/><Relationship Id="rId37" Type="http://schemas.openxmlformats.org/officeDocument/2006/relationships/slide" Target="slides/slide29.xml"/><Relationship Id="rId40" Type="http://schemas.openxmlformats.org/officeDocument/2006/relationships/slide" Target="slides/slide32.xml"/><Relationship Id="rId45" Type="http://schemas.openxmlformats.org/officeDocument/2006/relationships/slide" Target="slides/slide37.xml"/><Relationship Id="rId53" Type="http://schemas.openxmlformats.org/officeDocument/2006/relationships/slide" Target="slides/slide45.xml"/><Relationship Id="rId58" Type="http://schemas.openxmlformats.org/officeDocument/2006/relationships/presProps" Target="presProps.xml"/><Relationship Id="rId5" Type="http://schemas.openxmlformats.org/officeDocument/2006/relationships/slideMaster" Target="slideMasters/slideMaster5.xml"/><Relationship Id="rId61" Type="http://schemas.openxmlformats.org/officeDocument/2006/relationships/tableStyles" Target="tableStyles.xml"/><Relationship Id="rId19" Type="http://schemas.openxmlformats.org/officeDocument/2006/relationships/slide" Target="slides/slide1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slide" Target="slides/slide19.xml"/><Relationship Id="rId30" Type="http://schemas.openxmlformats.org/officeDocument/2006/relationships/slide" Target="slides/slide22.xml"/><Relationship Id="rId35" Type="http://schemas.openxmlformats.org/officeDocument/2006/relationships/slide" Target="slides/slide27.xml"/><Relationship Id="rId43" Type="http://schemas.openxmlformats.org/officeDocument/2006/relationships/slide" Target="slides/slide35.xml"/><Relationship Id="rId48" Type="http://schemas.openxmlformats.org/officeDocument/2006/relationships/slide" Target="slides/slide40.xml"/><Relationship Id="rId56" Type="http://schemas.openxmlformats.org/officeDocument/2006/relationships/notesMaster" Target="notesMasters/notesMaster1.xml"/><Relationship Id="rId8" Type="http://schemas.openxmlformats.org/officeDocument/2006/relationships/slideMaster" Target="slideMasters/slideMaster8.xml"/><Relationship Id="rId51" Type="http://schemas.openxmlformats.org/officeDocument/2006/relationships/slide" Target="slides/slide43.xml"/><Relationship Id="rId3" Type="http://schemas.openxmlformats.org/officeDocument/2006/relationships/slideMaster" Target="slideMasters/slideMaster3.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slide" Target="slides/slide17.xml"/><Relationship Id="rId33" Type="http://schemas.openxmlformats.org/officeDocument/2006/relationships/slide" Target="slides/slide25.xml"/><Relationship Id="rId38" Type="http://schemas.openxmlformats.org/officeDocument/2006/relationships/slide" Target="slides/slide30.xml"/><Relationship Id="rId46" Type="http://schemas.openxmlformats.org/officeDocument/2006/relationships/slide" Target="slides/slide38.xml"/><Relationship Id="rId59" Type="http://schemas.openxmlformats.org/officeDocument/2006/relationships/viewProps" Target="viewProps.xml"/><Relationship Id="rId20" Type="http://schemas.openxmlformats.org/officeDocument/2006/relationships/slide" Target="slides/slide12.xml"/><Relationship Id="rId41" Type="http://schemas.openxmlformats.org/officeDocument/2006/relationships/slide" Target="slides/slide33.xml"/><Relationship Id="rId54" Type="http://schemas.openxmlformats.org/officeDocument/2006/relationships/slide" Target="slides/slide46.xml"/><Relationship Id="rId1" Type="http://schemas.openxmlformats.org/officeDocument/2006/relationships/slideMaster" Target="slideMasters/slideMaster1.xml"/><Relationship Id="rId6" Type="http://schemas.openxmlformats.org/officeDocument/2006/relationships/slideMaster" Target="slideMasters/slideMaster6.xml"/><Relationship Id="rId15" Type="http://schemas.openxmlformats.org/officeDocument/2006/relationships/slide" Target="slides/slide7.xml"/><Relationship Id="rId23" Type="http://schemas.openxmlformats.org/officeDocument/2006/relationships/slide" Target="slides/slide15.xml"/><Relationship Id="rId28" Type="http://schemas.openxmlformats.org/officeDocument/2006/relationships/slide" Target="slides/slide20.xml"/><Relationship Id="rId36" Type="http://schemas.openxmlformats.org/officeDocument/2006/relationships/slide" Target="slides/slide28.xml"/><Relationship Id="rId49" Type="http://schemas.openxmlformats.org/officeDocument/2006/relationships/slide" Target="slides/slide41.xml"/><Relationship Id="rId57" Type="http://schemas.openxmlformats.org/officeDocument/2006/relationships/handoutMaster" Target="handoutMasters/handoutMaster1.xml"/><Relationship Id="rId10" Type="http://schemas.openxmlformats.org/officeDocument/2006/relationships/slide" Target="slides/slide2.xml"/><Relationship Id="rId31" Type="http://schemas.openxmlformats.org/officeDocument/2006/relationships/slide" Target="slides/slide23.xml"/><Relationship Id="rId44" Type="http://schemas.openxmlformats.org/officeDocument/2006/relationships/slide" Target="slides/slide36.xml"/><Relationship Id="rId52" Type="http://schemas.openxmlformats.org/officeDocument/2006/relationships/slide" Target="slides/slide44.xml"/><Relationship Id="rId60"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0.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sz="quarter" idx="1"/>
          </p:nvPr>
        </p:nvSpPr>
        <p:spPr>
          <a:xfrm>
            <a:off x="1588" y="0"/>
            <a:ext cx="2971800" cy="457200"/>
          </a:xfrm>
          <a:prstGeom prst="rect">
            <a:avLst/>
          </a:prstGeom>
        </p:spPr>
        <p:txBody>
          <a:bodyPr vert="horz" lIns="91440" tIns="45720" rIns="91440" bIns="45720" rtlCol="1"/>
          <a:lstStyle>
            <a:lvl1pPr algn="l">
              <a:defRPr sz="1200"/>
            </a:lvl1pPr>
          </a:lstStyle>
          <a:p>
            <a:fld id="{5DC4905B-97BD-4D27-9F65-01021585902C}" type="datetimeFigureOut">
              <a:rPr lang="fa-IR" smtClean="0"/>
              <a:pPr/>
              <a:t>17/07/1436</a:t>
            </a:fld>
            <a:endParaRPr lang="fa-IR"/>
          </a:p>
        </p:txBody>
      </p:sp>
      <p:sp>
        <p:nvSpPr>
          <p:cNvPr id="4" name="Footer Placeholder 3"/>
          <p:cNvSpPr>
            <a:spLocks noGrp="1"/>
          </p:cNvSpPr>
          <p:nvPr>
            <p:ph type="ftr" sz="quarter" idx="2"/>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5" name="Slide Number Placeholder 4"/>
          <p:cNvSpPr>
            <a:spLocks noGrp="1"/>
          </p:cNvSpPr>
          <p:nvPr>
            <p:ph type="sldNum" sz="quarter" idx="3"/>
          </p:nvPr>
        </p:nvSpPr>
        <p:spPr>
          <a:xfrm>
            <a:off x="1588" y="8685213"/>
            <a:ext cx="2971800" cy="457200"/>
          </a:xfrm>
          <a:prstGeom prst="rect">
            <a:avLst/>
          </a:prstGeom>
        </p:spPr>
        <p:txBody>
          <a:bodyPr vert="horz" lIns="91440" tIns="45720" rIns="91440" bIns="45720" rtlCol="1" anchor="b"/>
          <a:lstStyle>
            <a:lvl1pPr algn="l">
              <a:defRPr sz="1200"/>
            </a:lvl1pPr>
          </a:lstStyle>
          <a:p>
            <a:fld id="{52FEA191-3FC8-47FB-99AF-0352EBC2EDBB}" type="slidenum">
              <a:rPr lang="fa-IR" smtClean="0"/>
              <a:pPr/>
              <a:t>‹#›</a:t>
            </a:fld>
            <a:endParaRPr lang="fa-IR"/>
          </a:p>
        </p:txBody>
      </p:sp>
    </p:spTree>
    <p:extLst>
      <p:ext uri="{BB962C8B-B14F-4D97-AF65-F5344CB8AC3E}">
        <p14:creationId xmlns:p14="http://schemas.microsoft.com/office/powerpoint/2010/main" val="4648434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5B042777-E77A-4473-8C09-52D88F62F1BB}" type="datetimeFigureOut">
              <a:rPr lang="fa-IR" smtClean="0"/>
              <a:pPr/>
              <a:t>17/07/1436</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F98B02C5-31E3-459E-997E-75E5EDACC745}" type="slidenum">
              <a:rPr lang="fa-IR" smtClean="0"/>
              <a:pPr/>
              <a:t>‹#›</a:t>
            </a:fld>
            <a:endParaRPr lang="fa-IR"/>
          </a:p>
        </p:txBody>
      </p:sp>
    </p:spTree>
    <p:extLst>
      <p:ext uri="{BB962C8B-B14F-4D97-AF65-F5344CB8AC3E}">
        <p14:creationId xmlns:p14="http://schemas.microsoft.com/office/powerpoint/2010/main" val="2320542474"/>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p>
            <a:fld id="{8CEAF51D-E029-495D-BCE3-33739B2CCDF0}" type="datetimeFigureOut">
              <a:rPr lang="fa-IR" smtClean="0"/>
              <a:pPr/>
              <a:t>17/07/1436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816DC3E8-027D-45BD-BFF7-948F93A10FED}" type="slidenum">
              <a:rPr lang="fa-IR" smtClean="0"/>
              <a:pPr/>
              <a:t>‹#›</a:t>
            </a:fld>
            <a:endParaRPr lang="fa-I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8CEAF51D-E029-495D-BCE3-33739B2CCDF0}" type="datetimeFigureOut">
              <a:rPr lang="fa-IR" smtClean="0"/>
              <a:pPr/>
              <a:t>17/07/1436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816DC3E8-027D-45BD-BFF7-948F93A10FED}"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8CEAF51D-E029-495D-BCE3-33739B2CCDF0}" type="datetimeFigureOut">
              <a:rPr lang="fa-IR" smtClean="0"/>
              <a:pPr/>
              <a:t>17/07/1436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816DC3E8-027D-45BD-BFF7-948F93A10FED}" type="slidenum">
              <a:rPr lang="fa-IR" smtClean="0"/>
              <a:pPr/>
              <a:t>‹#›</a:t>
            </a:fld>
            <a:endParaRPr lang="fa-I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8CEAF51D-E029-495D-BCE3-33739B2CCDF0}" type="datetimeFigureOut">
              <a:rPr lang="fa-IR" smtClean="0"/>
              <a:pPr/>
              <a:t>17/07/1436</a:t>
            </a:fld>
            <a:endParaRPr lang="fa-IR"/>
          </a:p>
        </p:txBody>
      </p:sp>
      <p:sp>
        <p:nvSpPr>
          <p:cNvPr id="17" name="Footer Placeholder 16"/>
          <p:cNvSpPr>
            <a:spLocks noGrp="1"/>
          </p:cNvSpPr>
          <p:nvPr>
            <p:ph type="ftr" sz="quarter" idx="11"/>
          </p:nvPr>
        </p:nvSpPr>
        <p:spPr/>
        <p:txBody>
          <a:bodyPr/>
          <a:lstStyle/>
          <a:p>
            <a:endParaRPr lang="fa-IR"/>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816DC3E8-027D-45BD-BFF7-948F93A10FED}" type="slidenum">
              <a:rPr lang="fa-IR" smtClean="0"/>
              <a:pPr/>
              <a:t>‹#›</a:t>
            </a:fld>
            <a:endParaRPr lang="fa-IR"/>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8CEAF51D-E029-495D-BCE3-33739B2CCDF0}" type="datetimeFigureOut">
              <a:rPr lang="fa-IR" smtClean="0"/>
              <a:pPr/>
              <a:t>17/07/1436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a:xfrm>
            <a:off x="4361688" y="1026372"/>
            <a:ext cx="457200" cy="441325"/>
          </a:xfrm>
        </p:spPr>
        <p:txBody>
          <a:bodyPr/>
          <a:lstStyle/>
          <a:p>
            <a:fld id="{816DC3E8-027D-45BD-BFF7-948F93A10FED}" type="slidenum">
              <a:rPr lang="fa-IR" smtClean="0"/>
              <a:pPr/>
              <a:t>‹#›</a:t>
            </a:fld>
            <a:endParaRPr lang="fa-IR"/>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fa-IR"/>
          </a:p>
        </p:txBody>
      </p:sp>
      <p:sp>
        <p:nvSpPr>
          <p:cNvPr id="4" name="Date Placeholder 3"/>
          <p:cNvSpPr>
            <a:spLocks noGrp="1"/>
          </p:cNvSpPr>
          <p:nvPr>
            <p:ph type="dt" sz="half" idx="10"/>
          </p:nvPr>
        </p:nvSpPr>
        <p:spPr/>
        <p:txBody>
          <a:bodyPr/>
          <a:lstStyle/>
          <a:p>
            <a:fld id="{8CEAF51D-E029-495D-BCE3-33739B2CCDF0}" type="datetimeFigureOut">
              <a:rPr lang="fa-IR" smtClean="0"/>
              <a:pPr/>
              <a:t>17/07/1436</a:t>
            </a:fld>
            <a:endParaRPr lang="fa-IR"/>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816DC3E8-027D-45BD-BFF7-948F93A10FED}" type="slidenum">
              <a:rPr lang="fa-IR" smtClean="0"/>
              <a:pPr/>
              <a:t>‹#›</a:t>
            </a:fld>
            <a:endParaRPr lang="fa-IR"/>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8CEAF51D-E029-495D-BCE3-33739B2CCDF0}" type="datetimeFigureOut">
              <a:rPr lang="fa-IR" smtClean="0"/>
              <a:pPr/>
              <a:t>17/07/1436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816DC3E8-027D-45BD-BFF7-948F93A10FED}" type="slidenum">
              <a:rPr lang="fa-IR" smtClean="0"/>
              <a:pPr/>
              <a:t>‹#›</a:t>
            </a:fld>
            <a:endParaRPr lang="fa-IR"/>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8CEAF51D-E029-495D-BCE3-33739B2CCDF0}" type="datetimeFigureOut">
              <a:rPr lang="fa-IR" smtClean="0"/>
              <a:pPr/>
              <a:t>17/07/1436</a:t>
            </a:fld>
            <a:endParaRPr lang="fa-IR"/>
          </a:p>
        </p:txBody>
      </p:sp>
      <p:sp>
        <p:nvSpPr>
          <p:cNvPr id="8" name="Footer Placeholder 7"/>
          <p:cNvSpPr>
            <a:spLocks noGrp="1"/>
          </p:cNvSpPr>
          <p:nvPr>
            <p:ph type="ftr" sz="quarter" idx="11"/>
          </p:nvPr>
        </p:nvSpPr>
        <p:spPr>
          <a:xfrm>
            <a:off x="304800" y="6409944"/>
            <a:ext cx="3581400" cy="365760"/>
          </a:xfrm>
        </p:spPr>
        <p:txBody>
          <a:bodyPr/>
          <a:lstStyle/>
          <a:p>
            <a:endParaRPr lang="fa-IR"/>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816DC3E8-027D-45BD-BFF7-948F93A10FED}" type="slidenum">
              <a:rPr lang="fa-IR" smtClean="0"/>
              <a:pPr/>
              <a:t>‹#›</a:t>
            </a:fld>
            <a:endParaRPr lang="fa-IR"/>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CEAF51D-E029-495D-BCE3-33739B2CCDF0}" type="datetimeFigureOut">
              <a:rPr lang="fa-IR" smtClean="0"/>
              <a:pPr/>
              <a:t>17/07/1436</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a:xfrm>
            <a:off x="4343400" y="1036020"/>
            <a:ext cx="457200" cy="441325"/>
          </a:xfrm>
        </p:spPr>
        <p:txBody>
          <a:bodyPr/>
          <a:lstStyle/>
          <a:p>
            <a:fld id="{816DC3E8-027D-45BD-BFF7-948F93A10FED}" type="slidenum">
              <a:rPr lang="fa-IR" smtClean="0"/>
              <a:pPr/>
              <a:t>‹#›</a:t>
            </a:fld>
            <a:endParaRPr lang="fa-I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8CEAF51D-E029-495D-BCE3-33739B2CCDF0}" type="datetimeFigureOut">
              <a:rPr lang="fa-IR" smtClean="0"/>
              <a:pPr/>
              <a:t>17/07/1436</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816DC3E8-027D-45BD-BFF7-948F93A10FED}" type="slidenum">
              <a:rPr lang="fa-IR" smtClean="0"/>
              <a:pPr/>
              <a:t>‹#›</a:t>
            </a:fld>
            <a:endParaRPr lang="fa-I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816DC3E8-027D-45BD-BFF7-948F93A10FED}" type="slidenum">
              <a:rPr lang="fa-IR" smtClean="0"/>
              <a:pPr/>
              <a:t>‹#›</a:t>
            </a:fld>
            <a:endParaRPr lang="fa-IR"/>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8CEAF51D-E029-495D-BCE3-33739B2CCDF0}" type="datetimeFigureOut">
              <a:rPr lang="fa-IR" smtClean="0"/>
              <a:pPr/>
              <a:t>17/07/1436</a:t>
            </a:fld>
            <a:endParaRPr lang="fa-IR"/>
          </a:p>
        </p:txBody>
      </p:sp>
      <p:sp>
        <p:nvSpPr>
          <p:cNvPr id="6" name="Footer Placeholder 5"/>
          <p:cNvSpPr>
            <a:spLocks noGrp="1"/>
          </p:cNvSpPr>
          <p:nvPr>
            <p:ph type="ftr" sz="quarter" idx="11"/>
          </p:nvPr>
        </p:nvSpPr>
        <p:spPr>
          <a:xfrm>
            <a:off x="301752" y="6410848"/>
            <a:ext cx="3383280" cy="365760"/>
          </a:xfrm>
        </p:spPr>
        <p:txBody>
          <a:bodyPr/>
          <a:lstStyle/>
          <a:p>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8CEAF51D-E029-495D-BCE3-33739B2CCDF0}" type="datetimeFigureOut">
              <a:rPr lang="fa-IR" smtClean="0"/>
              <a:pPr/>
              <a:t>17/07/1436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816DC3E8-027D-45BD-BFF7-948F93A10FED}" type="slidenum">
              <a:rPr lang="fa-IR" smtClean="0"/>
              <a:pPr/>
              <a:t>‹#›</a:t>
            </a:fld>
            <a:endParaRPr lang="fa-I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816DC3E8-027D-45BD-BFF7-948F93A10FED}" type="slidenum">
              <a:rPr lang="fa-IR" smtClean="0"/>
              <a:pPr/>
              <a:t>‹#›</a:t>
            </a:fld>
            <a:endParaRPr lang="fa-IR"/>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8CEAF51D-E029-495D-BCE3-33739B2CCDF0}" type="datetimeFigureOut">
              <a:rPr lang="fa-IR" smtClean="0"/>
              <a:pPr/>
              <a:t>17/07/1436</a:t>
            </a:fld>
            <a:endParaRPr lang="fa-IR"/>
          </a:p>
        </p:txBody>
      </p:sp>
      <p:sp>
        <p:nvSpPr>
          <p:cNvPr id="6" name="Footer Placeholder 5"/>
          <p:cNvSpPr>
            <a:spLocks noGrp="1"/>
          </p:cNvSpPr>
          <p:nvPr>
            <p:ph type="ftr" sz="quarter" idx="11"/>
          </p:nvPr>
        </p:nvSpPr>
        <p:spPr>
          <a:xfrm>
            <a:off x="301752" y="6410848"/>
            <a:ext cx="3584448" cy="365760"/>
          </a:xfrm>
        </p:spPr>
        <p:txBody>
          <a:bodyPr/>
          <a:lstStyle/>
          <a:p>
            <a:endParaRPr lang="fa-I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CEAF51D-E029-495D-BCE3-33739B2CCDF0}" type="datetimeFigureOut">
              <a:rPr lang="fa-IR" smtClean="0"/>
              <a:pPr/>
              <a:t>17/07/1436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816DC3E8-027D-45BD-BFF7-948F93A10FED}" type="slidenum">
              <a:rPr lang="fa-IR" smtClean="0"/>
              <a:pPr/>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816DC3E8-027D-45BD-BFF7-948F93A10FED}" type="slidenum">
              <a:rPr lang="fa-IR" smtClean="0"/>
              <a:pPr/>
              <a:t>‹#›</a:t>
            </a:fld>
            <a:endParaRPr lang="fa-IR"/>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CEAF51D-E029-495D-BCE3-33739B2CCDF0}" type="datetimeFigureOut">
              <a:rPr lang="fa-IR" smtClean="0"/>
              <a:pPr/>
              <a:t>17/07/1436</a:t>
            </a:fld>
            <a:endParaRPr lang="fa-IR"/>
          </a:p>
        </p:txBody>
      </p:sp>
      <p:sp>
        <p:nvSpPr>
          <p:cNvPr id="5" name="Footer Placeholder 4"/>
          <p:cNvSpPr>
            <a:spLocks noGrp="1"/>
          </p:cNvSpPr>
          <p:nvPr>
            <p:ph type="ftr" sz="quarter" idx="11"/>
          </p:nvPr>
        </p:nvSpPr>
        <p:spPr/>
        <p:txBody>
          <a:bodyPr/>
          <a:lstStyle/>
          <a:p>
            <a:endParaRPr lang="fa-IR"/>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8CEAF51D-E029-495D-BCE3-33739B2CCDF0}" type="datetimeFigureOut">
              <a:rPr lang="fa-IR" smtClean="0"/>
              <a:pPr/>
              <a:t>17/07/1436</a:t>
            </a:fld>
            <a:endParaRPr lang="fa-IR"/>
          </a:p>
        </p:txBody>
      </p:sp>
      <p:sp>
        <p:nvSpPr>
          <p:cNvPr id="8" name="Footer Placeholder 7"/>
          <p:cNvSpPr>
            <a:spLocks noGrp="1"/>
          </p:cNvSpPr>
          <p:nvPr>
            <p:ph type="ftr" sz="quarter" idx="11"/>
          </p:nvPr>
        </p:nvSpPr>
        <p:spPr/>
        <p:txBody>
          <a:bodyPr/>
          <a:lstStyle>
            <a:extLst/>
          </a:lstStyle>
          <a:p>
            <a:endParaRPr lang="fa-IR"/>
          </a:p>
        </p:txBody>
      </p:sp>
      <p:sp>
        <p:nvSpPr>
          <p:cNvPr id="11" name="Slide Number Placeholder 10"/>
          <p:cNvSpPr>
            <a:spLocks noGrp="1"/>
          </p:cNvSpPr>
          <p:nvPr>
            <p:ph type="sldNum" sz="quarter" idx="12"/>
          </p:nvPr>
        </p:nvSpPr>
        <p:spPr/>
        <p:txBody>
          <a:bodyPr/>
          <a:lstStyle>
            <a:extLst/>
          </a:lstStyle>
          <a:p>
            <a:fld id="{816DC3E8-027D-45BD-BFF7-948F93A10FED}" type="slidenum">
              <a:rPr lang="fa-IR" smtClean="0"/>
              <a:pPr/>
              <a:t>‹#›</a:t>
            </a:fld>
            <a:endParaRPr lang="fa-I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CEAF51D-E029-495D-BCE3-33739B2CCDF0}" type="datetimeFigureOut">
              <a:rPr lang="fa-IR" smtClean="0"/>
              <a:pPr/>
              <a:t>17/07/1436</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816DC3E8-027D-45BD-BFF7-948F93A10FED}" type="slidenum">
              <a:rPr lang="fa-IR" smtClean="0"/>
              <a:pPr/>
              <a:t>‹#›</a:t>
            </a:fld>
            <a:endParaRPr lang="fa-I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8CEAF51D-E029-495D-BCE3-33739B2CCDF0}" type="datetimeFigureOut">
              <a:rPr lang="fa-IR" smtClean="0"/>
              <a:pPr/>
              <a:t>17/07/1436</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816DC3E8-027D-45BD-BFF7-948F93A10FED}" type="slidenum">
              <a:rPr lang="fa-IR" smtClean="0"/>
              <a:pPr/>
              <a:t>‹#›</a:t>
            </a:fld>
            <a:endParaRPr lang="fa-I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CEAF51D-E029-495D-BCE3-33739B2CCDF0}" type="datetimeFigureOut">
              <a:rPr lang="fa-IR" smtClean="0"/>
              <a:pPr/>
              <a:t>17/07/1436</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816DC3E8-027D-45BD-BFF7-948F93A10FED}" type="slidenum">
              <a:rPr lang="fa-IR" smtClean="0"/>
              <a:pPr/>
              <a:t>‹#›</a:t>
            </a:fld>
            <a:endParaRPr lang="fa-I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8CEAF51D-E029-495D-BCE3-33739B2CCDF0}" type="datetimeFigureOut">
              <a:rPr lang="fa-IR" smtClean="0"/>
              <a:pPr/>
              <a:t>17/07/1436</a:t>
            </a:fld>
            <a:endParaRPr lang="fa-IR"/>
          </a:p>
        </p:txBody>
      </p:sp>
      <p:sp>
        <p:nvSpPr>
          <p:cNvPr id="8" name="Footer Placeholder 7"/>
          <p:cNvSpPr>
            <a:spLocks noGrp="1"/>
          </p:cNvSpPr>
          <p:nvPr>
            <p:ph type="ftr" sz="quarter" idx="11"/>
          </p:nvPr>
        </p:nvSpPr>
        <p:spPr/>
        <p:txBody>
          <a:bodyPr/>
          <a:lstStyle>
            <a:extLst/>
          </a:lstStyle>
          <a:p>
            <a:endParaRPr lang="fa-IR"/>
          </a:p>
        </p:txBody>
      </p:sp>
      <p:sp>
        <p:nvSpPr>
          <p:cNvPr id="9" name="Slide Number Placeholder 8"/>
          <p:cNvSpPr>
            <a:spLocks noGrp="1"/>
          </p:cNvSpPr>
          <p:nvPr>
            <p:ph type="sldNum" sz="quarter" idx="12"/>
          </p:nvPr>
        </p:nvSpPr>
        <p:spPr/>
        <p:txBody>
          <a:bodyPr/>
          <a:lstStyle>
            <a:extLst/>
          </a:lstStyle>
          <a:p>
            <a:fld id="{816DC3E8-027D-45BD-BFF7-948F93A10FED}" type="slidenum">
              <a:rPr lang="fa-IR" smtClean="0"/>
              <a:pPr/>
              <a:t>‹#›</a:t>
            </a:fld>
            <a:endParaRPr lang="fa-I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8CEAF51D-E029-495D-BCE3-33739B2CCDF0}" type="datetimeFigureOut">
              <a:rPr lang="fa-IR" smtClean="0"/>
              <a:pPr/>
              <a:t>17/07/1436</a:t>
            </a:fld>
            <a:endParaRPr lang="fa-IR"/>
          </a:p>
        </p:txBody>
      </p:sp>
      <p:sp>
        <p:nvSpPr>
          <p:cNvPr id="4" name="Footer Placeholder 3"/>
          <p:cNvSpPr>
            <a:spLocks noGrp="1"/>
          </p:cNvSpPr>
          <p:nvPr>
            <p:ph type="ftr" sz="quarter" idx="11"/>
          </p:nvPr>
        </p:nvSpPr>
        <p:spPr/>
        <p:txBody>
          <a:bodyPr/>
          <a:lstStyle>
            <a:extLst/>
          </a:lstStyle>
          <a:p>
            <a:endParaRPr lang="fa-IR"/>
          </a:p>
        </p:txBody>
      </p:sp>
      <p:sp>
        <p:nvSpPr>
          <p:cNvPr id="5" name="Slide Number Placeholder 4"/>
          <p:cNvSpPr>
            <a:spLocks noGrp="1"/>
          </p:cNvSpPr>
          <p:nvPr>
            <p:ph type="sldNum" sz="quarter" idx="12"/>
          </p:nvPr>
        </p:nvSpPr>
        <p:spPr/>
        <p:txBody>
          <a:bodyPr/>
          <a:lstStyle>
            <a:extLst/>
          </a:lstStyle>
          <a:p>
            <a:fld id="{816DC3E8-027D-45BD-BFF7-948F93A10FED}" type="slidenum">
              <a:rPr lang="fa-IR" smtClean="0"/>
              <a:pPr/>
              <a:t>‹#›</a:t>
            </a:fld>
            <a:endParaRPr lang="fa-I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8CEAF51D-E029-495D-BCE3-33739B2CCDF0}" type="datetimeFigureOut">
              <a:rPr lang="fa-IR" smtClean="0"/>
              <a:pPr/>
              <a:t>17/07/1436</a:t>
            </a:fld>
            <a:endParaRPr lang="fa-IR"/>
          </a:p>
        </p:txBody>
      </p:sp>
      <p:sp>
        <p:nvSpPr>
          <p:cNvPr id="3" name="Footer Placeholder 2"/>
          <p:cNvSpPr>
            <a:spLocks noGrp="1"/>
          </p:cNvSpPr>
          <p:nvPr>
            <p:ph type="ftr" sz="quarter" idx="11"/>
          </p:nvPr>
        </p:nvSpPr>
        <p:spPr/>
        <p:txBody>
          <a:bodyPr/>
          <a:lstStyle>
            <a:extLst/>
          </a:lstStyle>
          <a:p>
            <a:endParaRPr lang="fa-IR"/>
          </a:p>
        </p:txBody>
      </p:sp>
      <p:sp>
        <p:nvSpPr>
          <p:cNvPr id="4" name="Slide Number Placeholder 3"/>
          <p:cNvSpPr>
            <a:spLocks noGrp="1"/>
          </p:cNvSpPr>
          <p:nvPr>
            <p:ph type="sldNum" sz="quarter" idx="12"/>
          </p:nvPr>
        </p:nvSpPr>
        <p:spPr/>
        <p:txBody>
          <a:bodyPr/>
          <a:lstStyle>
            <a:extLst/>
          </a:lstStyle>
          <a:p>
            <a:fld id="{816DC3E8-027D-45BD-BFF7-948F93A10FED}" type="slidenum">
              <a:rPr lang="fa-IR" smtClean="0"/>
              <a:pPr/>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CEAF51D-E029-495D-BCE3-33739B2CCDF0}" type="datetimeFigureOut">
              <a:rPr lang="fa-IR" smtClean="0"/>
              <a:pPr/>
              <a:t>17/07/1436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816DC3E8-027D-45BD-BFF7-948F93A10FED}" type="slidenum">
              <a:rPr lang="fa-IR" smtClean="0"/>
              <a:pPr/>
              <a:t>‹#›</a:t>
            </a:fld>
            <a:endParaRPr lang="fa-I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CEAF51D-E029-495D-BCE3-33739B2CCDF0}" type="datetimeFigureOut">
              <a:rPr lang="fa-IR" smtClean="0"/>
              <a:pPr/>
              <a:t>17/07/1436</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816DC3E8-027D-45BD-BFF7-948F93A10FED}" type="slidenum">
              <a:rPr lang="fa-IR" smtClean="0"/>
              <a:pPr/>
              <a:t>‹#›</a:t>
            </a:fld>
            <a:endParaRPr lang="fa-I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CEAF51D-E029-495D-BCE3-33739B2CCDF0}" type="datetimeFigureOut">
              <a:rPr lang="fa-IR" smtClean="0"/>
              <a:pPr/>
              <a:t>17/07/1436</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816DC3E8-027D-45BD-BFF7-948F93A10FED}" type="slidenum">
              <a:rPr lang="fa-IR" smtClean="0"/>
              <a:pPr/>
              <a:t>‹#›</a:t>
            </a:fld>
            <a:endParaRPr lang="fa-IR"/>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CEAF51D-E029-495D-BCE3-33739B2CCDF0}" type="datetimeFigureOut">
              <a:rPr lang="fa-IR" smtClean="0"/>
              <a:pPr/>
              <a:t>17/07/1436</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816DC3E8-027D-45BD-BFF7-948F93A10FED}" type="slidenum">
              <a:rPr lang="fa-IR" smtClean="0"/>
              <a:pPr/>
              <a:t>‹#›</a:t>
            </a:fld>
            <a:endParaRPr lang="fa-I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CEAF51D-E029-495D-BCE3-33739B2CCDF0}" type="datetimeFigureOut">
              <a:rPr lang="fa-IR" smtClean="0"/>
              <a:pPr/>
              <a:t>17/07/1436</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816DC3E8-027D-45BD-BFF7-948F93A10FED}" type="slidenum">
              <a:rPr lang="fa-IR" smtClean="0"/>
              <a:pPr/>
              <a:t>‹#›</a:t>
            </a:fld>
            <a:endParaRPr lang="fa-I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8CEAF51D-E029-495D-BCE3-33739B2CCDF0}" type="datetimeFigureOut">
              <a:rPr lang="fa-IR" smtClean="0"/>
              <a:pPr/>
              <a:t>17/07/1436</a:t>
            </a:fld>
            <a:endParaRPr lang="fa-IR"/>
          </a:p>
        </p:txBody>
      </p:sp>
      <p:sp>
        <p:nvSpPr>
          <p:cNvPr id="17" name="Footer Placeholder 16"/>
          <p:cNvSpPr>
            <a:spLocks noGrp="1"/>
          </p:cNvSpPr>
          <p:nvPr>
            <p:ph type="ftr" sz="quarter" idx="11"/>
          </p:nvPr>
        </p:nvSpPr>
        <p:spPr/>
        <p:txBody>
          <a:bodyPr/>
          <a:lstStyle/>
          <a:p>
            <a:endParaRPr lang="fa-IR"/>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816DC3E8-027D-45BD-BFF7-948F93A10FED}" type="slidenum">
              <a:rPr lang="fa-IR" smtClean="0"/>
              <a:pPr/>
              <a:t>‹#›</a:t>
            </a:fld>
            <a:endParaRPr lang="fa-IR"/>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8CEAF51D-E029-495D-BCE3-33739B2CCDF0}" type="datetimeFigureOut">
              <a:rPr lang="fa-IR" smtClean="0"/>
              <a:pPr/>
              <a:t>17/07/1436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816DC3E8-027D-45BD-BFF7-948F93A10FED}" type="slidenum">
              <a:rPr lang="fa-IR" smtClean="0"/>
              <a:pPr/>
              <a:t>‹#›</a:t>
            </a:fld>
            <a:endParaRPr lang="fa-IR"/>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CEAF51D-E029-495D-BCE3-33739B2CCDF0}" type="datetimeFigureOut">
              <a:rPr lang="fa-IR" smtClean="0"/>
              <a:pPr/>
              <a:t>17/07/1436</a:t>
            </a:fld>
            <a:endParaRPr lang="fa-IR"/>
          </a:p>
        </p:txBody>
      </p:sp>
      <p:sp>
        <p:nvSpPr>
          <p:cNvPr id="5" name="Footer Placeholder 4"/>
          <p:cNvSpPr>
            <a:spLocks noGrp="1"/>
          </p:cNvSpPr>
          <p:nvPr>
            <p:ph type="ftr" sz="quarter" idx="11"/>
          </p:nvPr>
        </p:nvSpPr>
        <p:spPr>
          <a:xfrm>
            <a:off x="800100" y="6172200"/>
            <a:ext cx="4000500" cy="457200"/>
          </a:xfrm>
        </p:spPr>
        <p:txBody>
          <a:bodyPr/>
          <a:lstStyle/>
          <a:p>
            <a:endParaRPr lang="fa-IR"/>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816DC3E8-027D-45BD-BFF7-948F93A10FED}" type="slidenum">
              <a:rPr lang="fa-IR" smtClean="0"/>
              <a:pPr/>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8CEAF51D-E029-495D-BCE3-33739B2CCDF0}" type="datetimeFigureOut">
              <a:rPr lang="fa-IR" smtClean="0"/>
              <a:pPr/>
              <a:t>17/07/1436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816DC3E8-027D-45BD-BFF7-948F93A10FED}" type="slidenum">
              <a:rPr lang="fa-IR" smtClean="0"/>
              <a:pPr/>
              <a:t>‹#›</a:t>
            </a:fld>
            <a:endParaRPr lang="fa-IR"/>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8CEAF51D-E029-495D-BCE3-33739B2CCDF0}" type="datetimeFigureOut">
              <a:rPr lang="fa-IR" smtClean="0"/>
              <a:pPr/>
              <a:t>17/07/1436</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816DC3E8-027D-45BD-BFF7-948F93A10FED}" type="slidenum">
              <a:rPr lang="fa-IR" smtClean="0"/>
              <a:pPr/>
              <a:t>‹#›</a:t>
            </a:fld>
            <a:endParaRPr lang="fa-IR"/>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CEAF51D-E029-495D-BCE3-33739B2CCDF0}" type="datetimeFigureOut">
              <a:rPr lang="fa-IR" smtClean="0"/>
              <a:pPr/>
              <a:t>17/07/1436</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816DC3E8-027D-45BD-BFF7-948F93A10FED}" type="slidenum">
              <a:rPr lang="fa-IR" smtClean="0"/>
              <a:pPr/>
              <a:t>‹#›</a:t>
            </a:fld>
            <a:endParaRPr lang="fa-I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p>
            <a:fld id="{8CEAF51D-E029-495D-BCE3-33739B2CCDF0}" type="datetimeFigureOut">
              <a:rPr lang="fa-IR" smtClean="0"/>
              <a:pPr/>
              <a:t>17/07/1436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816DC3E8-027D-45BD-BFF7-948F93A10FED}" type="slidenum">
              <a:rPr lang="fa-IR" smtClean="0"/>
              <a:pPr/>
              <a:t>‹#›</a:t>
            </a:fld>
            <a:endParaRPr lang="fa-I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EAF51D-E029-495D-BCE3-33739B2CCDF0}" type="datetimeFigureOut">
              <a:rPr lang="fa-IR" smtClean="0"/>
              <a:pPr/>
              <a:t>17/07/1436</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816DC3E8-027D-45BD-BFF7-948F93A10FED}" type="slidenum">
              <a:rPr lang="fa-IR" smtClean="0"/>
              <a:pPr/>
              <a:t>‹#›</a:t>
            </a:fld>
            <a:endParaRPr lang="fa-IR"/>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CEAF51D-E029-495D-BCE3-33739B2CCDF0}" type="datetimeFigureOut">
              <a:rPr lang="fa-IR" smtClean="0"/>
              <a:pPr/>
              <a:t>17/07/1436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816DC3E8-027D-45BD-BFF7-948F93A10FED}" type="slidenum">
              <a:rPr lang="fa-IR" smtClean="0"/>
              <a:pPr/>
              <a:t>‹#›</a:t>
            </a:fld>
            <a:endParaRPr lang="fa-IR"/>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CEAF51D-E029-495D-BCE3-33739B2CCDF0}" type="datetimeFigureOut">
              <a:rPr lang="fa-IR" smtClean="0"/>
              <a:pPr/>
              <a:t>17/07/1436</a:t>
            </a:fld>
            <a:endParaRPr lang="fa-IR"/>
          </a:p>
        </p:txBody>
      </p:sp>
      <p:sp>
        <p:nvSpPr>
          <p:cNvPr id="6" name="Footer Placeholder 5"/>
          <p:cNvSpPr>
            <a:spLocks noGrp="1"/>
          </p:cNvSpPr>
          <p:nvPr>
            <p:ph type="ftr" sz="quarter" idx="11"/>
          </p:nvPr>
        </p:nvSpPr>
        <p:spPr>
          <a:xfrm>
            <a:off x="914400" y="6172200"/>
            <a:ext cx="3886200" cy="457200"/>
          </a:xfrm>
        </p:spPr>
        <p:txBody>
          <a:bodyPr/>
          <a:lstStyle/>
          <a:p>
            <a:endParaRPr lang="fa-IR"/>
          </a:p>
        </p:txBody>
      </p:sp>
      <p:sp>
        <p:nvSpPr>
          <p:cNvPr id="7" name="Slide Number Placeholder 6"/>
          <p:cNvSpPr>
            <a:spLocks noGrp="1"/>
          </p:cNvSpPr>
          <p:nvPr>
            <p:ph type="sldNum" sz="quarter" idx="12"/>
          </p:nvPr>
        </p:nvSpPr>
        <p:spPr>
          <a:xfrm>
            <a:off x="146304" y="6208776"/>
            <a:ext cx="457200" cy="457200"/>
          </a:xfrm>
        </p:spPr>
        <p:txBody>
          <a:bodyPr/>
          <a:lstStyle/>
          <a:p>
            <a:fld id="{816DC3E8-027D-45BD-BFF7-948F93A10FED}" type="slidenum">
              <a:rPr lang="fa-IR" smtClean="0"/>
              <a:pPr/>
              <a:t>‹#›</a:t>
            </a:fld>
            <a:endParaRPr lang="fa-IR"/>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CEAF51D-E029-495D-BCE3-33739B2CCDF0}" type="datetimeFigureOut">
              <a:rPr lang="fa-IR" smtClean="0"/>
              <a:pPr/>
              <a:t>17/07/1436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816DC3E8-027D-45BD-BFF7-948F93A10FED}" type="slidenum">
              <a:rPr lang="fa-IR" smtClean="0"/>
              <a:pPr/>
              <a:t>‹#›</a:t>
            </a:fld>
            <a:endParaRPr lang="fa-IR"/>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CEAF51D-E029-495D-BCE3-33739B2CCDF0}" type="datetimeFigureOut">
              <a:rPr lang="fa-IR" smtClean="0"/>
              <a:pPr/>
              <a:t>17/07/1436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816DC3E8-027D-45BD-BFF7-948F93A10FED}" type="slidenum">
              <a:rPr lang="fa-IR" smtClean="0"/>
              <a:pPr/>
              <a:t>‹#›</a:t>
            </a:fld>
            <a:endParaRPr lang="fa-IR"/>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8CEAF51D-E029-495D-BCE3-33739B2CCDF0}" type="datetimeFigureOut">
              <a:rPr lang="fa-IR" smtClean="0"/>
              <a:pPr/>
              <a:t>17/07/1436</a:t>
            </a:fld>
            <a:endParaRPr lang="fa-IR"/>
          </a:p>
        </p:txBody>
      </p:sp>
      <p:sp>
        <p:nvSpPr>
          <p:cNvPr id="20" name="Footer Placeholder 19"/>
          <p:cNvSpPr>
            <a:spLocks noGrp="1"/>
          </p:cNvSpPr>
          <p:nvPr>
            <p:ph type="ftr" sz="quarter" idx="11"/>
          </p:nvPr>
        </p:nvSpPr>
        <p:spPr/>
        <p:txBody>
          <a:bodyPr/>
          <a:lstStyle>
            <a:extLst/>
          </a:lstStyle>
          <a:p>
            <a:endParaRPr lang="fa-IR"/>
          </a:p>
        </p:txBody>
      </p:sp>
      <p:sp>
        <p:nvSpPr>
          <p:cNvPr id="10" name="Slide Number Placeholder 9"/>
          <p:cNvSpPr>
            <a:spLocks noGrp="1"/>
          </p:cNvSpPr>
          <p:nvPr>
            <p:ph type="sldNum" sz="quarter" idx="12"/>
          </p:nvPr>
        </p:nvSpPr>
        <p:spPr/>
        <p:txBody>
          <a:bodyPr/>
          <a:lstStyle>
            <a:extLst/>
          </a:lstStyle>
          <a:p>
            <a:fld id="{816DC3E8-027D-45BD-BFF7-948F93A10FED}" type="slidenum">
              <a:rPr lang="fa-IR" smtClean="0"/>
              <a:pPr/>
              <a:t>‹#›</a:t>
            </a:fld>
            <a:endParaRPr lang="fa-IR"/>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CEAF51D-E029-495D-BCE3-33739B2CCDF0}" type="datetimeFigureOut">
              <a:rPr lang="fa-IR" smtClean="0"/>
              <a:pPr/>
              <a:t>17/07/1436</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816DC3E8-027D-45BD-BFF7-948F93A10FED}" type="slidenum">
              <a:rPr lang="fa-IR" smtClean="0"/>
              <a:pPr/>
              <a:t>‹#›</a:t>
            </a:fld>
            <a:endParaRPr lang="fa-IR"/>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8CEAF51D-E029-495D-BCE3-33739B2CCDF0}" type="datetimeFigureOut">
              <a:rPr lang="fa-IR" smtClean="0"/>
              <a:pPr/>
              <a:t>17/07/1436</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816DC3E8-027D-45BD-BFF7-948F93A10FED}" type="slidenum">
              <a:rPr lang="fa-IR" smtClean="0"/>
              <a:pPr/>
              <a:t>‹#›</a:t>
            </a:fld>
            <a:endParaRPr lang="fa-IR"/>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CEAF51D-E029-495D-BCE3-33739B2CCDF0}" type="datetimeFigureOut">
              <a:rPr lang="fa-IR" smtClean="0"/>
              <a:pPr/>
              <a:t>17/07/1436</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816DC3E8-027D-45BD-BFF7-948F93A10FED}" type="slidenum">
              <a:rPr lang="fa-IR" smtClean="0"/>
              <a:pPr/>
              <a:t>‹#›</a:t>
            </a:fld>
            <a:endParaRPr lang="fa-IR"/>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8CEAF51D-E029-495D-BCE3-33739B2CCDF0}" type="datetimeFigureOut">
              <a:rPr lang="fa-IR" smtClean="0"/>
              <a:pPr/>
              <a:t>17/07/1436</a:t>
            </a:fld>
            <a:endParaRPr lang="fa-IR"/>
          </a:p>
        </p:txBody>
      </p:sp>
      <p:sp>
        <p:nvSpPr>
          <p:cNvPr id="8" name="Footer Placeholder 7"/>
          <p:cNvSpPr>
            <a:spLocks noGrp="1"/>
          </p:cNvSpPr>
          <p:nvPr>
            <p:ph type="ftr" sz="quarter" idx="11"/>
          </p:nvPr>
        </p:nvSpPr>
        <p:spPr/>
        <p:txBody>
          <a:bodyPr/>
          <a:lstStyle>
            <a:extLst/>
          </a:lstStyle>
          <a:p>
            <a:endParaRPr lang="fa-IR"/>
          </a:p>
        </p:txBody>
      </p:sp>
      <p:sp>
        <p:nvSpPr>
          <p:cNvPr id="9" name="Slide Number Placeholder 8"/>
          <p:cNvSpPr>
            <a:spLocks noGrp="1"/>
          </p:cNvSpPr>
          <p:nvPr>
            <p:ph type="sldNum" sz="quarter" idx="12"/>
          </p:nvPr>
        </p:nvSpPr>
        <p:spPr/>
        <p:txBody>
          <a:bodyPr/>
          <a:lstStyle>
            <a:extLst/>
          </a:lstStyle>
          <a:p>
            <a:fld id="{816DC3E8-027D-45BD-BFF7-948F93A10FED}" type="slidenum">
              <a:rPr lang="fa-IR" smtClean="0"/>
              <a:pPr/>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p>
            <a:fld id="{8CEAF51D-E029-495D-BCE3-33739B2CCDF0}" type="datetimeFigureOut">
              <a:rPr lang="fa-IR" smtClean="0"/>
              <a:pPr/>
              <a:t>17/07/1436</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816DC3E8-027D-45BD-BFF7-948F93A10FED}" type="slidenum">
              <a:rPr lang="fa-IR" smtClean="0"/>
              <a:pPr/>
              <a:t>‹#›</a:t>
            </a:fld>
            <a:endParaRPr lang="fa-IR"/>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8CEAF51D-E029-495D-BCE3-33739B2CCDF0}" type="datetimeFigureOut">
              <a:rPr lang="fa-IR" smtClean="0"/>
              <a:pPr/>
              <a:t>17/07/1436</a:t>
            </a:fld>
            <a:endParaRPr lang="fa-IR"/>
          </a:p>
        </p:txBody>
      </p:sp>
      <p:sp>
        <p:nvSpPr>
          <p:cNvPr id="4" name="Footer Placeholder 3"/>
          <p:cNvSpPr>
            <a:spLocks noGrp="1"/>
          </p:cNvSpPr>
          <p:nvPr>
            <p:ph type="ftr" sz="quarter" idx="11"/>
          </p:nvPr>
        </p:nvSpPr>
        <p:spPr/>
        <p:txBody>
          <a:bodyPr/>
          <a:lstStyle>
            <a:extLst/>
          </a:lstStyle>
          <a:p>
            <a:endParaRPr lang="fa-IR"/>
          </a:p>
        </p:txBody>
      </p:sp>
      <p:sp>
        <p:nvSpPr>
          <p:cNvPr id="5" name="Slide Number Placeholder 4"/>
          <p:cNvSpPr>
            <a:spLocks noGrp="1"/>
          </p:cNvSpPr>
          <p:nvPr>
            <p:ph type="sldNum" sz="quarter" idx="12"/>
          </p:nvPr>
        </p:nvSpPr>
        <p:spPr/>
        <p:txBody>
          <a:bodyPr/>
          <a:lstStyle>
            <a:extLst/>
          </a:lstStyle>
          <a:p>
            <a:fld id="{816DC3E8-027D-45BD-BFF7-948F93A10FED}" type="slidenum">
              <a:rPr lang="fa-IR" smtClean="0"/>
              <a:pPr/>
              <a:t>‹#›</a:t>
            </a:fld>
            <a:endParaRPr lang="fa-IR"/>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8CEAF51D-E029-495D-BCE3-33739B2CCDF0}" type="datetimeFigureOut">
              <a:rPr lang="fa-IR" smtClean="0"/>
              <a:pPr/>
              <a:t>17/07/1436</a:t>
            </a:fld>
            <a:endParaRPr lang="fa-IR"/>
          </a:p>
        </p:txBody>
      </p:sp>
      <p:sp>
        <p:nvSpPr>
          <p:cNvPr id="3" name="Footer Placeholder 2"/>
          <p:cNvSpPr>
            <a:spLocks noGrp="1"/>
          </p:cNvSpPr>
          <p:nvPr>
            <p:ph type="ftr" sz="quarter" idx="11"/>
          </p:nvPr>
        </p:nvSpPr>
        <p:spPr/>
        <p:txBody>
          <a:bodyPr/>
          <a:lstStyle>
            <a:extLst/>
          </a:lstStyle>
          <a:p>
            <a:endParaRPr lang="fa-IR"/>
          </a:p>
        </p:txBody>
      </p:sp>
      <p:sp>
        <p:nvSpPr>
          <p:cNvPr id="4" name="Slide Number Placeholder 3"/>
          <p:cNvSpPr>
            <a:spLocks noGrp="1"/>
          </p:cNvSpPr>
          <p:nvPr>
            <p:ph type="sldNum" sz="quarter" idx="12"/>
          </p:nvPr>
        </p:nvSpPr>
        <p:spPr/>
        <p:txBody>
          <a:bodyPr/>
          <a:lstStyle>
            <a:extLst/>
          </a:lstStyle>
          <a:p>
            <a:fld id="{816DC3E8-027D-45BD-BFF7-948F93A10FED}" type="slidenum">
              <a:rPr lang="fa-IR" smtClean="0"/>
              <a:pPr/>
              <a:t>‹#›</a:t>
            </a:fld>
            <a:endParaRPr lang="fa-IR"/>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CEAF51D-E029-495D-BCE3-33739B2CCDF0}" type="datetimeFigureOut">
              <a:rPr lang="fa-IR" smtClean="0"/>
              <a:pPr/>
              <a:t>17/07/1436</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816DC3E8-027D-45BD-BFF7-948F93A10FED}" type="slidenum">
              <a:rPr lang="fa-IR" smtClean="0"/>
              <a:pPr/>
              <a:t>‹#›</a:t>
            </a:fld>
            <a:endParaRPr lang="fa-IR"/>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8CEAF51D-E029-495D-BCE3-33739B2CCDF0}" type="datetimeFigureOut">
              <a:rPr lang="fa-IR" smtClean="0"/>
              <a:pPr/>
              <a:t>17/07/1436</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816DC3E8-027D-45BD-BFF7-948F93A10FED}" type="slidenum">
              <a:rPr lang="fa-IR" smtClean="0"/>
              <a:pPr/>
              <a:t>‹#›</a:t>
            </a:fld>
            <a:endParaRPr lang="fa-IR"/>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CEAF51D-E029-495D-BCE3-33739B2CCDF0}" type="datetimeFigureOut">
              <a:rPr lang="fa-IR" smtClean="0"/>
              <a:pPr/>
              <a:t>17/07/1436</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816DC3E8-027D-45BD-BFF7-948F93A10FED}" type="slidenum">
              <a:rPr lang="fa-IR" smtClean="0"/>
              <a:pPr/>
              <a:t>‹#›</a:t>
            </a:fld>
            <a:endParaRPr lang="fa-IR"/>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CEAF51D-E029-495D-BCE3-33739B2CCDF0}" type="datetimeFigureOut">
              <a:rPr lang="fa-IR" smtClean="0"/>
              <a:pPr/>
              <a:t>17/07/1436</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816DC3E8-027D-45BD-BFF7-948F93A10FED}" type="slidenum">
              <a:rPr lang="fa-IR" smtClean="0"/>
              <a:pPr/>
              <a:t>‹#›</a:t>
            </a:fld>
            <a:endParaRPr lang="fa-IR"/>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8CEAF51D-E029-495D-BCE3-33739B2CCDF0}" type="datetimeFigureOut">
              <a:rPr lang="fa-IR" smtClean="0"/>
              <a:pPr/>
              <a:t>17/07/1436</a:t>
            </a:fld>
            <a:endParaRPr lang="fa-IR"/>
          </a:p>
        </p:txBody>
      </p:sp>
      <p:sp>
        <p:nvSpPr>
          <p:cNvPr id="17" name="Footer Placeholder 16"/>
          <p:cNvSpPr>
            <a:spLocks noGrp="1"/>
          </p:cNvSpPr>
          <p:nvPr>
            <p:ph type="ftr" sz="quarter" idx="11"/>
          </p:nvPr>
        </p:nvSpPr>
        <p:spPr/>
        <p:txBody>
          <a:bodyPr/>
          <a:lstStyle/>
          <a:p>
            <a:endParaRPr lang="fa-IR"/>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816DC3E8-027D-45BD-BFF7-948F93A10FED}" type="slidenum">
              <a:rPr lang="fa-IR" smtClean="0"/>
              <a:pPr/>
              <a:t>‹#›</a:t>
            </a:fld>
            <a:endParaRPr lang="fa-IR"/>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8CEAF51D-E029-495D-BCE3-33739B2CCDF0}" type="datetimeFigureOut">
              <a:rPr lang="fa-IR" smtClean="0"/>
              <a:pPr/>
              <a:t>17/07/1436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816DC3E8-027D-45BD-BFF7-948F93A10FED}" type="slidenum">
              <a:rPr lang="fa-IR" smtClean="0"/>
              <a:pPr/>
              <a:t>‹#›</a:t>
            </a:fld>
            <a:endParaRPr lang="fa-IR"/>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CEAF51D-E029-495D-BCE3-33739B2CCDF0}" type="datetimeFigureOut">
              <a:rPr lang="fa-IR" smtClean="0"/>
              <a:pPr/>
              <a:t>17/07/1436</a:t>
            </a:fld>
            <a:endParaRPr lang="fa-IR"/>
          </a:p>
        </p:txBody>
      </p:sp>
      <p:sp>
        <p:nvSpPr>
          <p:cNvPr id="5" name="Footer Placeholder 4"/>
          <p:cNvSpPr>
            <a:spLocks noGrp="1"/>
          </p:cNvSpPr>
          <p:nvPr>
            <p:ph type="ftr" sz="quarter" idx="11"/>
          </p:nvPr>
        </p:nvSpPr>
        <p:spPr>
          <a:xfrm>
            <a:off x="800100" y="6172200"/>
            <a:ext cx="4000500" cy="457200"/>
          </a:xfrm>
        </p:spPr>
        <p:txBody>
          <a:bodyPr/>
          <a:lstStyle/>
          <a:p>
            <a:endParaRPr lang="fa-IR"/>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816DC3E8-027D-45BD-BFF7-948F93A10FED}" type="slidenum">
              <a:rPr lang="fa-IR" smtClean="0"/>
              <a:pPr/>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8CEAF51D-E029-495D-BCE3-33739B2CCDF0}" type="datetimeFigureOut">
              <a:rPr lang="fa-IR" smtClean="0"/>
              <a:pPr/>
              <a:t>17/07/1436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816DC3E8-027D-45BD-BFF7-948F93A10FED}" type="slidenum">
              <a:rPr lang="fa-IR" smtClean="0"/>
              <a:pPr/>
              <a:t>‹#›</a:t>
            </a:fld>
            <a:endParaRPr lang="fa-IR"/>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p>
            <a:fld id="{8CEAF51D-E029-495D-BCE3-33739B2CCDF0}" type="datetimeFigureOut">
              <a:rPr lang="fa-IR" smtClean="0"/>
              <a:pPr/>
              <a:t>17/07/1436</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816DC3E8-027D-45BD-BFF7-948F93A10FED}" type="slidenum">
              <a:rPr lang="fa-IR" smtClean="0"/>
              <a:pPr/>
              <a:t>‹#›</a:t>
            </a:fld>
            <a:endParaRPr lang="fa-IR"/>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8CEAF51D-E029-495D-BCE3-33739B2CCDF0}" type="datetimeFigureOut">
              <a:rPr lang="fa-IR" smtClean="0"/>
              <a:pPr/>
              <a:t>17/07/1436</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816DC3E8-027D-45BD-BFF7-948F93A10FED}" type="slidenum">
              <a:rPr lang="fa-IR" smtClean="0"/>
              <a:pPr/>
              <a:t>‹#›</a:t>
            </a:fld>
            <a:endParaRPr lang="fa-IR"/>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CEAF51D-E029-495D-BCE3-33739B2CCDF0}" type="datetimeFigureOut">
              <a:rPr lang="fa-IR" smtClean="0"/>
              <a:pPr/>
              <a:t>17/07/1436</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816DC3E8-027D-45BD-BFF7-948F93A10FED}" type="slidenum">
              <a:rPr lang="fa-IR" smtClean="0"/>
              <a:pPr/>
              <a:t>‹#›</a:t>
            </a:fld>
            <a:endParaRPr lang="fa-IR"/>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EAF51D-E029-495D-BCE3-33739B2CCDF0}" type="datetimeFigureOut">
              <a:rPr lang="fa-IR" smtClean="0"/>
              <a:pPr/>
              <a:t>17/07/1436</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816DC3E8-027D-45BD-BFF7-948F93A10FED}" type="slidenum">
              <a:rPr lang="fa-IR" smtClean="0"/>
              <a:pPr/>
              <a:t>‹#›</a:t>
            </a:fld>
            <a:endParaRPr lang="fa-IR"/>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CEAF51D-E029-495D-BCE3-33739B2CCDF0}" type="datetimeFigureOut">
              <a:rPr lang="fa-IR" smtClean="0"/>
              <a:pPr/>
              <a:t>17/07/1436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816DC3E8-027D-45BD-BFF7-948F93A10FED}" type="slidenum">
              <a:rPr lang="fa-IR" smtClean="0"/>
              <a:pPr/>
              <a:t>‹#›</a:t>
            </a:fld>
            <a:endParaRPr lang="fa-IR"/>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CEAF51D-E029-495D-BCE3-33739B2CCDF0}" type="datetimeFigureOut">
              <a:rPr lang="fa-IR" smtClean="0"/>
              <a:pPr/>
              <a:t>17/07/1436</a:t>
            </a:fld>
            <a:endParaRPr lang="fa-IR"/>
          </a:p>
        </p:txBody>
      </p:sp>
      <p:sp>
        <p:nvSpPr>
          <p:cNvPr id="6" name="Footer Placeholder 5"/>
          <p:cNvSpPr>
            <a:spLocks noGrp="1"/>
          </p:cNvSpPr>
          <p:nvPr>
            <p:ph type="ftr" sz="quarter" idx="11"/>
          </p:nvPr>
        </p:nvSpPr>
        <p:spPr>
          <a:xfrm>
            <a:off x="914400" y="6172200"/>
            <a:ext cx="3886200" cy="457200"/>
          </a:xfrm>
        </p:spPr>
        <p:txBody>
          <a:bodyPr/>
          <a:lstStyle/>
          <a:p>
            <a:endParaRPr lang="fa-IR"/>
          </a:p>
        </p:txBody>
      </p:sp>
      <p:sp>
        <p:nvSpPr>
          <p:cNvPr id="7" name="Slide Number Placeholder 6"/>
          <p:cNvSpPr>
            <a:spLocks noGrp="1"/>
          </p:cNvSpPr>
          <p:nvPr>
            <p:ph type="sldNum" sz="quarter" idx="12"/>
          </p:nvPr>
        </p:nvSpPr>
        <p:spPr>
          <a:xfrm>
            <a:off x="146304" y="6208776"/>
            <a:ext cx="457200" cy="457200"/>
          </a:xfrm>
        </p:spPr>
        <p:txBody>
          <a:bodyPr/>
          <a:lstStyle/>
          <a:p>
            <a:fld id="{816DC3E8-027D-45BD-BFF7-948F93A10FED}" type="slidenum">
              <a:rPr lang="fa-IR" smtClean="0"/>
              <a:pPr/>
              <a:t>‹#›</a:t>
            </a:fld>
            <a:endParaRPr lang="fa-IR"/>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CEAF51D-E029-495D-BCE3-33739B2CCDF0}" type="datetimeFigureOut">
              <a:rPr lang="fa-IR" smtClean="0"/>
              <a:pPr/>
              <a:t>17/07/1436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816DC3E8-027D-45BD-BFF7-948F93A10FED}" type="slidenum">
              <a:rPr lang="fa-IR" smtClean="0"/>
              <a:pPr/>
              <a:t>‹#›</a:t>
            </a:fld>
            <a:endParaRPr lang="fa-IR"/>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CEAF51D-E029-495D-BCE3-33739B2CCDF0}" type="datetimeFigureOut">
              <a:rPr lang="fa-IR" smtClean="0"/>
              <a:pPr/>
              <a:t>17/07/1436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816DC3E8-027D-45BD-BFF7-948F93A10FED}" type="slidenum">
              <a:rPr lang="fa-IR" smtClean="0"/>
              <a:pPr/>
              <a:t>‹#›</a:t>
            </a:fld>
            <a:endParaRPr lang="fa-IR"/>
          </a:p>
        </p:txBody>
      </p:sp>
    </p:spTree>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8CEAF51D-E029-495D-BCE3-33739B2CCDF0}" type="datetimeFigureOut">
              <a:rPr lang="fa-IR" smtClean="0"/>
              <a:pPr/>
              <a:t>17/07/1436</a:t>
            </a:fld>
            <a:endParaRPr lang="fa-IR"/>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fa-I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816DC3E8-027D-45BD-BFF7-948F93A10FED}" type="slidenum">
              <a:rPr lang="fa-IR" smtClean="0"/>
              <a:pPr/>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8CEAF51D-E029-495D-BCE3-33739B2CCDF0}" type="datetimeFigureOut">
              <a:rPr lang="fa-IR" smtClean="0"/>
              <a:pPr/>
              <a:t>17/07/1436</a:t>
            </a:fld>
            <a:endParaRPr lang="fa-IR"/>
          </a:p>
        </p:txBody>
      </p:sp>
      <p:sp>
        <p:nvSpPr>
          <p:cNvPr id="9" name="Slide Number Placeholder 8"/>
          <p:cNvSpPr>
            <a:spLocks noGrp="1"/>
          </p:cNvSpPr>
          <p:nvPr>
            <p:ph type="sldNum" sz="quarter" idx="15"/>
          </p:nvPr>
        </p:nvSpPr>
        <p:spPr/>
        <p:txBody>
          <a:bodyPr rtlCol="0"/>
          <a:lstStyle/>
          <a:p>
            <a:fld id="{816DC3E8-027D-45BD-BFF7-948F93A10FED}" type="slidenum">
              <a:rPr lang="fa-IR" smtClean="0"/>
              <a:pPr/>
              <a:t>‹#›</a:t>
            </a:fld>
            <a:endParaRPr lang="fa-IR"/>
          </a:p>
        </p:txBody>
      </p:sp>
      <p:sp>
        <p:nvSpPr>
          <p:cNvPr id="10" name="Footer Placeholder 9"/>
          <p:cNvSpPr>
            <a:spLocks noGrp="1"/>
          </p:cNvSpPr>
          <p:nvPr>
            <p:ph type="ftr" sz="quarter" idx="16"/>
          </p:nvPr>
        </p:nvSpPr>
        <p:spPr/>
        <p:txBody>
          <a:bodyPr rtlCol="0"/>
          <a:lstStyle/>
          <a:p>
            <a:endParaRPr lang="fa-IR"/>
          </a:p>
        </p:txBody>
      </p:sp>
    </p:spTree>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8CEAF51D-E029-495D-BCE3-33739B2CCDF0}" type="datetimeFigureOut">
              <a:rPr lang="fa-IR" smtClean="0"/>
              <a:pPr/>
              <a:t>17/07/1436</a:t>
            </a:fld>
            <a:endParaRPr lang="fa-IR"/>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fa-I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816DC3E8-027D-45BD-BFF7-948F93A10FED}"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EAF51D-E029-495D-BCE3-33739B2CCDF0}" type="datetimeFigureOut">
              <a:rPr lang="fa-IR" smtClean="0"/>
              <a:pPr/>
              <a:t>17/07/1436</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816DC3E8-027D-45BD-BFF7-948F93A10FED}" type="slidenum">
              <a:rPr lang="fa-IR" smtClean="0"/>
              <a:pPr/>
              <a:t>‹#›</a:t>
            </a:fld>
            <a:endParaRPr lang="fa-IR"/>
          </a:p>
        </p:txBody>
      </p:sp>
    </p:spTree>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8CEAF51D-E029-495D-BCE3-33739B2CCDF0}" type="datetimeFigureOut">
              <a:rPr lang="fa-IR" smtClean="0"/>
              <a:pPr/>
              <a:t>17/07/1436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816DC3E8-027D-45BD-BFF7-948F93A10FED}" type="slidenum">
              <a:rPr lang="fa-IR" smtClean="0"/>
              <a:pPr/>
              <a:t>‹#›</a:t>
            </a:fld>
            <a:endParaRPr lang="fa-IR"/>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8CEAF51D-E029-495D-BCE3-33739B2CCDF0}" type="datetimeFigureOut">
              <a:rPr lang="fa-IR" smtClean="0"/>
              <a:pPr/>
              <a:t>17/07/1436</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816DC3E8-027D-45BD-BFF7-948F93A10FED}" type="slidenum">
              <a:rPr lang="fa-IR" smtClean="0"/>
              <a:pPr/>
              <a:t>‹#›</a:t>
            </a:fld>
            <a:endParaRPr lang="fa-IR"/>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8CEAF51D-E029-495D-BCE3-33739B2CCDF0}" type="datetimeFigureOut">
              <a:rPr lang="fa-IR" smtClean="0"/>
              <a:pPr/>
              <a:t>17/07/1436</a:t>
            </a:fld>
            <a:endParaRPr lang="fa-IR"/>
          </a:p>
        </p:txBody>
      </p:sp>
      <p:sp>
        <p:nvSpPr>
          <p:cNvPr id="7" name="Slide Number Placeholder 6"/>
          <p:cNvSpPr>
            <a:spLocks noGrp="1"/>
          </p:cNvSpPr>
          <p:nvPr>
            <p:ph type="sldNum" sz="quarter" idx="11"/>
          </p:nvPr>
        </p:nvSpPr>
        <p:spPr/>
        <p:txBody>
          <a:bodyPr rtlCol="0"/>
          <a:lstStyle/>
          <a:p>
            <a:fld id="{816DC3E8-027D-45BD-BFF7-948F93A10FED}" type="slidenum">
              <a:rPr lang="fa-IR" smtClean="0"/>
              <a:pPr/>
              <a:t>‹#›</a:t>
            </a:fld>
            <a:endParaRPr lang="fa-IR"/>
          </a:p>
        </p:txBody>
      </p:sp>
      <p:sp>
        <p:nvSpPr>
          <p:cNvPr id="8" name="Footer Placeholder 7"/>
          <p:cNvSpPr>
            <a:spLocks noGrp="1"/>
          </p:cNvSpPr>
          <p:nvPr>
            <p:ph type="ftr" sz="quarter" idx="12"/>
          </p:nvPr>
        </p:nvSpPr>
        <p:spPr/>
        <p:txBody>
          <a:bodyPr rtlCol="0"/>
          <a:lstStyle/>
          <a:p>
            <a:endParaRPr lang="fa-IR"/>
          </a:p>
        </p:txBody>
      </p:sp>
    </p:spTree>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EAF51D-E029-495D-BCE3-33739B2CCDF0}" type="datetimeFigureOut">
              <a:rPr lang="fa-IR" smtClean="0"/>
              <a:pPr/>
              <a:t>17/07/1436</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816DC3E8-027D-45BD-BFF7-948F93A10FED}" type="slidenum">
              <a:rPr lang="fa-IR" smtClean="0"/>
              <a:pPr/>
              <a:t>‹#›</a:t>
            </a:fld>
            <a:endParaRPr lang="fa-IR"/>
          </a:p>
        </p:txBody>
      </p:sp>
    </p:spTree>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8CEAF51D-E029-495D-BCE3-33739B2CCDF0}" type="datetimeFigureOut">
              <a:rPr lang="fa-IR" smtClean="0"/>
              <a:pPr/>
              <a:t>17/07/1436</a:t>
            </a:fld>
            <a:endParaRPr lang="fa-IR"/>
          </a:p>
        </p:txBody>
      </p:sp>
      <p:sp>
        <p:nvSpPr>
          <p:cNvPr id="22" name="Slide Number Placeholder 21"/>
          <p:cNvSpPr>
            <a:spLocks noGrp="1"/>
          </p:cNvSpPr>
          <p:nvPr>
            <p:ph type="sldNum" sz="quarter" idx="15"/>
          </p:nvPr>
        </p:nvSpPr>
        <p:spPr/>
        <p:txBody>
          <a:bodyPr rtlCol="0"/>
          <a:lstStyle/>
          <a:p>
            <a:fld id="{816DC3E8-027D-45BD-BFF7-948F93A10FED}" type="slidenum">
              <a:rPr lang="fa-IR" smtClean="0"/>
              <a:pPr/>
              <a:t>‹#›</a:t>
            </a:fld>
            <a:endParaRPr lang="fa-IR"/>
          </a:p>
        </p:txBody>
      </p:sp>
      <p:sp>
        <p:nvSpPr>
          <p:cNvPr id="23" name="Footer Placeholder 22"/>
          <p:cNvSpPr>
            <a:spLocks noGrp="1"/>
          </p:cNvSpPr>
          <p:nvPr>
            <p:ph type="ftr" sz="quarter" idx="16"/>
          </p:nvPr>
        </p:nvSpPr>
        <p:spPr/>
        <p:txBody>
          <a:bodyPr rtlCol="0"/>
          <a:lstStyle/>
          <a:p>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8CEAF51D-E029-495D-BCE3-33739B2CCDF0}" type="datetimeFigureOut">
              <a:rPr lang="fa-IR" smtClean="0"/>
              <a:pPr/>
              <a:t>17/07/1436</a:t>
            </a:fld>
            <a:endParaRPr lang="fa-IR"/>
          </a:p>
        </p:txBody>
      </p:sp>
      <p:sp>
        <p:nvSpPr>
          <p:cNvPr id="18" name="Slide Number Placeholder 17"/>
          <p:cNvSpPr>
            <a:spLocks noGrp="1"/>
          </p:cNvSpPr>
          <p:nvPr>
            <p:ph type="sldNum" sz="quarter" idx="11"/>
          </p:nvPr>
        </p:nvSpPr>
        <p:spPr/>
        <p:txBody>
          <a:bodyPr rtlCol="0"/>
          <a:lstStyle/>
          <a:p>
            <a:fld id="{816DC3E8-027D-45BD-BFF7-948F93A10FED}" type="slidenum">
              <a:rPr lang="fa-IR" smtClean="0"/>
              <a:pPr/>
              <a:t>‹#›</a:t>
            </a:fld>
            <a:endParaRPr lang="fa-IR"/>
          </a:p>
        </p:txBody>
      </p:sp>
      <p:sp>
        <p:nvSpPr>
          <p:cNvPr id="21" name="Footer Placeholder 20"/>
          <p:cNvSpPr>
            <a:spLocks noGrp="1"/>
          </p:cNvSpPr>
          <p:nvPr>
            <p:ph type="ftr" sz="quarter" idx="12"/>
          </p:nvPr>
        </p:nvSpPr>
        <p:spPr/>
        <p:txBody>
          <a:bodyPr rtlCol="0"/>
          <a:lstStyle/>
          <a:p>
            <a:endParaRPr lang="fa-IR"/>
          </a:p>
        </p:txBody>
      </p:sp>
    </p:spTree>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CEAF51D-E029-495D-BCE3-33739B2CCDF0}" type="datetimeFigureOut">
              <a:rPr lang="fa-IR" smtClean="0"/>
              <a:pPr/>
              <a:t>17/07/1436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816DC3E8-027D-45BD-BFF7-948F93A10FED}" type="slidenum">
              <a:rPr lang="fa-IR" smtClean="0"/>
              <a:pPr/>
              <a:t>‹#›</a:t>
            </a:fld>
            <a:endParaRPr lang="fa-IR"/>
          </a:p>
        </p:txBody>
      </p:sp>
    </p:spTree>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CEAF51D-E029-495D-BCE3-33739B2CCDF0}" type="datetimeFigureOut">
              <a:rPr lang="fa-IR" smtClean="0"/>
              <a:pPr/>
              <a:t>17/07/1436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816DC3E8-027D-45BD-BFF7-948F93A10FED}" type="slidenum">
              <a:rPr lang="fa-IR" smtClean="0"/>
              <a:pPr/>
              <a:t>‹#›</a:t>
            </a:fld>
            <a:endParaRPr lang="fa-IR"/>
          </a:p>
        </p:txBody>
      </p:sp>
    </p:spTree>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6933A54A-61ED-443F-9940-FF7C6482CF54}" type="datetimeFigureOut">
              <a:rPr lang="en-US">
                <a:solidFill>
                  <a:prstClr val="black">
                    <a:tint val="75000"/>
                  </a:prstClr>
                </a:solidFill>
              </a:rPr>
              <a:pPr>
                <a:defRPr/>
              </a:pPr>
              <a:t>5/5/2015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E83744CB-5DD7-44C1-B684-8B47D8433A68}"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515E99E-66AF-45A0-919B-47B80EDC712A}" type="datetimeFigureOut">
              <a:rPr lang="en-US">
                <a:solidFill>
                  <a:prstClr val="black">
                    <a:tint val="75000"/>
                  </a:prstClr>
                </a:solidFill>
              </a:rPr>
              <a:pPr>
                <a:defRPr/>
              </a:pPr>
              <a:t>5/5/2015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E6C0E853-583F-4257-AA97-A9FFA2F7D0DA}"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CEAF51D-E029-495D-BCE3-33739B2CCDF0}" type="datetimeFigureOut">
              <a:rPr lang="fa-IR" smtClean="0"/>
              <a:pPr/>
              <a:t>17/07/1436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816DC3E8-027D-45BD-BFF7-948F93A10FED}" type="slidenum">
              <a:rPr lang="fa-IR" smtClean="0"/>
              <a:pPr/>
              <a:t>‹#›</a:t>
            </a:fld>
            <a:endParaRPr lang="fa-IR"/>
          </a:p>
        </p:txBody>
      </p:sp>
    </p:spTree>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A4541B9C-054A-4699-AB22-F5D35791FE89}" type="datetimeFigureOut">
              <a:rPr lang="en-US">
                <a:solidFill>
                  <a:prstClr val="black">
                    <a:tint val="75000"/>
                  </a:prstClr>
                </a:solidFill>
              </a:rPr>
              <a:pPr>
                <a:defRPr/>
              </a:pPr>
              <a:t>5/5/2015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FCDFAECF-20C6-446D-AFEB-13210707F706}"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A3C66D09-9CAE-4AB5-800B-313F332F94B3}" type="datetimeFigureOut">
              <a:rPr lang="en-US">
                <a:solidFill>
                  <a:prstClr val="black">
                    <a:tint val="75000"/>
                  </a:prstClr>
                </a:solidFill>
              </a:rPr>
              <a:pPr>
                <a:defRPr/>
              </a:pPr>
              <a:t>5/5/2015</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EA9F1B27-2919-4F1A-A755-0202CA5A13AA}"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46CDFECD-9C15-4A88-A346-A13D31F2D064}" type="datetimeFigureOut">
              <a:rPr lang="en-US">
                <a:solidFill>
                  <a:prstClr val="black">
                    <a:tint val="75000"/>
                  </a:prstClr>
                </a:solidFill>
              </a:rPr>
              <a:pPr>
                <a:defRPr/>
              </a:pPr>
              <a:t>5/5/2015</a:t>
            </a:fld>
            <a:endParaRPr lang="en-US">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98D2E5F9-3293-4D8C-B5EE-0FF1568E8B15}"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BF4E3F62-13E5-450D-ACAF-4BE69F27C79B}" type="datetimeFigureOut">
              <a:rPr lang="en-US">
                <a:solidFill>
                  <a:prstClr val="black">
                    <a:tint val="75000"/>
                  </a:prstClr>
                </a:solidFill>
              </a:rPr>
              <a:pPr>
                <a:defRPr/>
              </a:pPr>
              <a:t>5/5/2015</a:t>
            </a:fld>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7E41B2AC-C619-426D-B96F-5FC4F678FD0E}"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ADECFDDB-DACF-4E98-B012-E9350BB4CE60}" type="datetimeFigureOut">
              <a:rPr lang="en-US">
                <a:solidFill>
                  <a:prstClr val="black">
                    <a:tint val="75000"/>
                  </a:prstClr>
                </a:solidFill>
              </a:rPr>
              <a:pPr>
                <a:defRPr/>
              </a:pPr>
              <a:t>5/5/2015</a:t>
            </a:fld>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F7DD105D-910C-429D-9311-7CAC9F1E8D37}"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6F9173A2-7020-4399-8062-773035027BD2}" type="datetimeFigureOut">
              <a:rPr lang="en-US">
                <a:solidFill>
                  <a:prstClr val="black">
                    <a:tint val="75000"/>
                  </a:prstClr>
                </a:solidFill>
              </a:rPr>
              <a:pPr>
                <a:defRPr/>
              </a:pPr>
              <a:t>5/5/2015</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8B2A30E3-C868-4160-8182-16EB1D8EBC08}"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47617F6-0FB7-4C24-A050-4E3C37CC0906}" type="datetimeFigureOut">
              <a:rPr lang="en-US">
                <a:solidFill>
                  <a:prstClr val="black">
                    <a:tint val="75000"/>
                  </a:prstClr>
                </a:solidFill>
              </a:rPr>
              <a:pPr>
                <a:defRPr/>
              </a:pPr>
              <a:t>5/5/2015</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52EF2966-0C67-4CA0-B435-EDFAE08BBE73}"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ABA56F9-A35F-4D13-8E15-D3E45E0025EF}" type="datetimeFigureOut">
              <a:rPr lang="en-US">
                <a:solidFill>
                  <a:prstClr val="black">
                    <a:tint val="75000"/>
                  </a:prstClr>
                </a:solidFill>
              </a:rPr>
              <a:pPr>
                <a:defRPr/>
              </a:pPr>
              <a:t>5/5/2015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EA5DF0AE-828D-4428-8D3B-4F49C39EFE63}"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19BDD90-249F-4A5C-B810-089D428DAB7D}" type="datetimeFigureOut">
              <a:rPr lang="en-US">
                <a:solidFill>
                  <a:prstClr val="black">
                    <a:tint val="75000"/>
                  </a:prstClr>
                </a:solidFill>
              </a:rPr>
              <a:pPr>
                <a:defRPr/>
              </a:pPr>
              <a:t>5/5/2015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F9741305-F617-42EE-97FC-E18F73210173}"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txOverObj">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fa-IR"/>
          </a:p>
        </p:txBody>
      </p:sp>
      <p:sp>
        <p:nvSpPr>
          <p:cNvPr id="3" name="Text Placeholder 2"/>
          <p:cNvSpPr>
            <a:spLocks noGrp="1"/>
          </p:cNvSpPr>
          <p:nvPr>
            <p:ph type="body" sz="half" idx="1"/>
          </p:nvPr>
        </p:nvSpPr>
        <p:spPr>
          <a:xfrm>
            <a:off x="457200" y="1600200"/>
            <a:ext cx="8229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57200" y="3938588"/>
            <a:ext cx="8229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a:xfrm>
            <a:off x="6553200" y="6245225"/>
            <a:ext cx="2133600" cy="476250"/>
          </a:xfrm>
        </p:spPr>
        <p:txBody>
          <a:bodyPr/>
          <a:lstStyle>
            <a:lvl1pPr>
              <a:defRPr/>
            </a:lvl1pPr>
          </a:lstStyle>
          <a:p>
            <a:pPr>
              <a:defRPr/>
            </a:pPr>
            <a:endParaRPr lang="en-US">
              <a:solidFill>
                <a:prstClr val="black">
                  <a:tint val="75000"/>
                </a:prstClr>
              </a:solidFill>
            </a:endParaRPr>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a:xfrm>
            <a:off x="457200" y="6245225"/>
            <a:ext cx="2133600" cy="476250"/>
          </a:xfrm>
        </p:spPr>
        <p:txBody>
          <a:bodyPr/>
          <a:lstStyle>
            <a:lvl1pPr>
              <a:defRPr/>
            </a:lvl1pPr>
          </a:lstStyle>
          <a:p>
            <a:pPr>
              <a:defRPr/>
            </a:pPr>
            <a:fld id="{1A8A670A-0CFF-4D7F-890E-E5D432B8FF67}" type="slidenum">
              <a:rPr lang="ar-SA">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CEAF51D-E029-495D-BCE3-33739B2CCDF0}" type="datetimeFigureOut">
              <a:rPr lang="fa-IR" smtClean="0"/>
              <a:pPr/>
              <a:t>17/07/1436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816DC3E8-027D-45BD-BFF7-948F93A10FED}" type="slidenum">
              <a:rPr lang="fa-IR" smtClean="0"/>
              <a:pPr/>
              <a:t>‹#›</a:t>
            </a:fld>
            <a:endParaRPr lang="fa-I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5.xml"/><Relationship Id="rId13" Type="http://schemas.openxmlformats.org/officeDocument/2006/relationships/theme" Target="../theme/theme8.xml"/><Relationship Id="rId3" Type="http://schemas.openxmlformats.org/officeDocument/2006/relationships/slideLayout" Target="../slideLayouts/slideLayout80.xml"/><Relationship Id="rId7" Type="http://schemas.openxmlformats.org/officeDocument/2006/relationships/slideLayout" Target="../slideLayouts/slideLayout84.xml"/><Relationship Id="rId12" Type="http://schemas.openxmlformats.org/officeDocument/2006/relationships/slideLayout" Target="../slideLayouts/slideLayout89.xml"/><Relationship Id="rId2" Type="http://schemas.openxmlformats.org/officeDocument/2006/relationships/slideLayout" Target="../slideLayouts/slideLayout79.xml"/><Relationship Id="rId1" Type="http://schemas.openxmlformats.org/officeDocument/2006/relationships/slideLayout" Target="../slideLayouts/slideLayout78.xml"/><Relationship Id="rId6" Type="http://schemas.openxmlformats.org/officeDocument/2006/relationships/slideLayout" Target="../slideLayouts/slideLayout83.xml"/><Relationship Id="rId11" Type="http://schemas.openxmlformats.org/officeDocument/2006/relationships/slideLayout" Target="../slideLayouts/slideLayout88.xml"/><Relationship Id="rId5" Type="http://schemas.openxmlformats.org/officeDocument/2006/relationships/slideLayout" Target="../slideLayouts/slideLayout82.xml"/><Relationship Id="rId10" Type="http://schemas.openxmlformats.org/officeDocument/2006/relationships/slideLayout" Target="../slideLayouts/slideLayout87.xml"/><Relationship Id="rId4" Type="http://schemas.openxmlformats.org/officeDocument/2006/relationships/slideLayout" Target="../slideLayouts/slideLayout81.xml"/><Relationship Id="rId9" Type="http://schemas.openxmlformats.org/officeDocument/2006/relationships/slideLayout" Target="../slideLayouts/slideLayout8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fa-I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8CEAF51D-E029-495D-BCE3-33739B2CCDF0}" type="datetimeFigureOut">
              <a:rPr lang="fa-IR" smtClean="0"/>
              <a:pPr/>
              <a:t>17/07/1436</a:t>
            </a:fld>
            <a:endParaRPr lang="fa-I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816DC3E8-027D-45BD-BFF7-948F93A10FED}"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8CEAF51D-E029-495D-BCE3-33739B2CCDF0}" type="datetimeFigureOut">
              <a:rPr lang="fa-IR" smtClean="0"/>
              <a:pPr/>
              <a:t>17/07/1436</a:t>
            </a:fld>
            <a:endParaRPr lang="fa-IR"/>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fa-IR"/>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816DC3E8-027D-45BD-BFF7-948F93A10FED}" type="slidenum">
              <a:rPr lang="fa-IR" smtClean="0"/>
              <a:pPr/>
              <a:t>‹#›</a:t>
            </a:fld>
            <a:endParaRPr lang="fa-IR"/>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1"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r" rtl="1"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r" rtl="1"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r" rtl="1"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r" rtl="1"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r" rtl="1"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r" rtl="1"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r" rtl="1"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r" rtl="1"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8CEAF51D-E029-495D-BCE3-33739B2CCDF0}" type="datetimeFigureOut">
              <a:rPr lang="fa-IR" smtClean="0"/>
              <a:pPr/>
              <a:t>17/07/1436</a:t>
            </a:fld>
            <a:endParaRPr lang="fa-IR"/>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fa-IR"/>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816DC3E8-027D-45BD-BFF7-948F93A10FED}"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1"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r" rtl="1"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r" rtl="1"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r" rtl="1"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r" rtl="1"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r" rtl="1"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r" rtl="1"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r" rtl="1"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r" rtl="1"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r" rtl="1"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8CEAF51D-E029-495D-BCE3-33739B2CCDF0}" type="datetimeFigureOut">
              <a:rPr lang="fa-IR" smtClean="0"/>
              <a:pPr/>
              <a:t>17/07/1436</a:t>
            </a:fld>
            <a:endParaRPr lang="fa-IR"/>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fa-IR"/>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816DC3E8-027D-45BD-BFF7-948F93A10FED}"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1" eaLnBrk="1" latinLnBrk="0" hangingPunct="1">
        <a:spcBef>
          <a:spcPct val="0"/>
        </a:spcBef>
        <a:buNone/>
        <a:defRPr kumimoji="0" sz="4000" kern="1200">
          <a:solidFill>
            <a:schemeClr val="tx2"/>
          </a:solidFill>
          <a:latin typeface="+mj-lt"/>
          <a:ea typeface="+mj-ea"/>
          <a:cs typeface="+mj-cs"/>
        </a:defRPr>
      </a:lvl1pPr>
    </p:titleStyle>
    <p:bodyStyle>
      <a:lvl1pPr marL="274320" indent="-274320" algn="r" rtl="1"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r" rtl="1"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r" rtl="1"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r" rtl="1"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r" rtl="1"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r" rtl="1"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r" rtl="1"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r" rtl="1"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r" rtl="1"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8CEAF51D-E029-495D-BCE3-33739B2CCDF0}" type="datetimeFigureOut">
              <a:rPr lang="fa-IR" smtClean="0"/>
              <a:pPr/>
              <a:t>17/07/1436</a:t>
            </a:fld>
            <a:endParaRPr lang="fa-IR"/>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fa-IR"/>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816DC3E8-027D-45BD-BFF7-948F93A10FED}" type="slidenum">
              <a:rPr lang="fa-IR" smtClean="0"/>
              <a:pPr/>
              <a:t>‹#›</a:t>
            </a:fld>
            <a:endParaRPr lang="fa-IR"/>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8CEAF51D-E029-495D-BCE3-33739B2CCDF0}" type="datetimeFigureOut">
              <a:rPr lang="fa-IR" smtClean="0"/>
              <a:pPr/>
              <a:t>17/07/1436</a:t>
            </a:fld>
            <a:endParaRPr lang="fa-IR"/>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fa-IR"/>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816DC3E8-027D-45BD-BFF7-948F93A10FED}"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1" eaLnBrk="1" latinLnBrk="0" hangingPunct="1">
        <a:spcBef>
          <a:spcPct val="0"/>
        </a:spcBef>
        <a:buNone/>
        <a:defRPr kumimoji="0" sz="4000" kern="1200">
          <a:solidFill>
            <a:schemeClr val="tx2"/>
          </a:solidFill>
          <a:latin typeface="+mj-lt"/>
          <a:ea typeface="+mj-ea"/>
          <a:cs typeface="+mj-cs"/>
        </a:defRPr>
      </a:lvl1pPr>
    </p:titleStyle>
    <p:bodyStyle>
      <a:lvl1pPr marL="274320" indent="-274320" algn="r" rtl="1"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r" rtl="1"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r" rtl="1"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r" rtl="1"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r" rtl="1"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r" rtl="1"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r" rtl="1"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r" rtl="1"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r" rtl="1"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8CEAF51D-E029-495D-BCE3-33739B2CCDF0}" type="datetimeFigureOut">
              <a:rPr lang="fa-IR" smtClean="0"/>
              <a:pPr/>
              <a:t>17/07/1436</a:t>
            </a:fld>
            <a:endParaRPr lang="fa-IR"/>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fa-IR"/>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816DC3E8-027D-45BD-BFF7-948F93A10FED}"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1"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r" rtl="1"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r" rtl="1"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r" rtl="1"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r" rtl="1"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r" rtl="1"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r" rtl="1"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r" rtl="1"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r" rtl="1"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r" rtl="1"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rtl="0" fontAlgn="auto">
              <a:spcBef>
                <a:spcPts val="0"/>
              </a:spcBef>
              <a:spcAft>
                <a:spcPts val="0"/>
              </a:spcAft>
              <a:defRPr sz="1200">
                <a:solidFill>
                  <a:schemeClr val="tx1">
                    <a:tint val="75000"/>
                  </a:schemeClr>
                </a:solidFill>
                <a:latin typeface="+mn-lt"/>
                <a:cs typeface="+mn-cs"/>
              </a:defRPr>
            </a:lvl1pPr>
          </a:lstStyle>
          <a:p>
            <a:pPr>
              <a:defRPr/>
            </a:pPr>
            <a:fld id="{1C8DE3CE-7F94-44B2-B17B-4672293D4159}" type="datetimeFigureOut">
              <a:rPr lang="en-US">
                <a:solidFill>
                  <a:prstClr val="black">
                    <a:tint val="75000"/>
                  </a:prstClr>
                </a:solidFill>
              </a:rPr>
              <a:pPr>
                <a:defRPr/>
              </a:pPr>
              <a:t>5/5/2015</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rtl="0" fontAlgn="auto">
              <a:spcBef>
                <a:spcPts val="0"/>
              </a:spcBef>
              <a:spcAft>
                <a:spcPts val="0"/>
              </a:spcAft>
              <a:defRPr sz="1200">
                <a:solidFill>
                  <a:schemeClr val="tx1">
                    <a:tint val="75000"/>
                  </a:schemeClr>
                </a:solidFill>
                <a:latin typeface="+mn-lt"/>
                <a:cs typeface="+mn-cs"/>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rtl="0" fontAlgn="auto">
              <a:spcBef>
                <a:spcPts val="0"/>
              </a:spcBef>
              <a:spcAft>
                <a:spcPts val="0"/>
              </a:spcAft>
              <a:defRPr sz="1200">
                <a:solidFill>
                  <a:schemeClr val="tx1">
                    <a:tint val="75000"/>
                  </a:schemeClr>
                </a:solidFill>
                <a:latin typeface="+mn-lt"/>
                <a:cs typeface="+mn-cs"/>
              </a:defRPr>
            </a:lvl1pPr>
          </a:lstStyle>
          <a:p>
            <a:pPr>
              <a:defRPr/>
            </a:pPr>
            <a:fld id="{20B64FB5-588C-4669-8F13-9942E9977425}" type="slidenum">
              <a:rPr lang="en-US">
                <a:solidFill>
                  <a:prstClr val="black">
                    <a:tint val="75000"/>
                  </a:prstClr>
                </a:solidFill>
              </a:rPr>
              <a:pPr>
                <a:defRPr/>
              </a:pPr>
              <a:t>‹#›</a:t>
            </a:fld>
            <a:endParaRPr 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 id="2147483780" r:id="rId12"/>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4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2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4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8.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8.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8.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8.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0.xml.rels><?xml version="1.0" encoding="UTF-8" standalone="yes"?>
<Relationships xmlns="http://schemas.openxmlformats.org/package/2006/relationships"><Relationship Id="rId2" Type="http://schemas.openxmlformats.org/officeDocument/2006/relationships/slide" Target="slide39.xml"/><Relationship Id="rId1" Type="http://schemas.openxmlformats.org/officeDocument/2006/relationships/slideLayout" Target="../slideLayouts/slideLayout68.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8.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8.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8.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8.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8.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8.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8.xml"/></Relationships>
</file>

<file path=ppt/slides/_rels/slide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79.xml"/><Relationship Id="rId5" Type="http://schemas.openxmlformats.org/officeDocument/2006/relationships/image" Target="../media/image11.jpeg"/><Relationship Id="rId4" Type="http://schemas.openxmlformats.org/officeDocument/2006/relationships/image" Target="../media/image10.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C:\Users\Mortazavi\Pictures\Besmeallah-096.jpg"/>
          <p:cNvPicPr>
            <a:picLocks noChangeAspect="1" noChangeArrowheads="1"/>
          </p:cNvPicPr>
          <p:nvPr/>
        </p:nvPicPr>
        <p:blipFill>
          <a:blip r:embed="rId2" cstate="print">
            <a:duotone>
              <a:schemeClr val="accent6">
                <a:shade val="45000"/>
                <a:satMod val="135000"/>
              </a:schemeClr>
              <a:prstClr val="white"/>
            </a:duotone>
            <a:lum contrast="20000"/>
          </a:blip>
          <a:srcRect/>
          <a:stretch>
            <a:fillRect/>
          </a:stretch>
        </p:blipFill>
        <p:spPr bwMode="auto">
          <a:xfrm>
            <a:off x="1643042" y="428628"/>
            <a:ext cx="5729787" cy="5786454"/>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42910" y="428604"/>
            <a:ext cx="7772400" cy="1643074"/>
          </a:xfrm>
        </p:spPr>
        <p:txBody>
          <a:bodyPr>
            <a:noAutofit/>
          </a:bodyPr>
          <a:lstStyle/>
          <a:p>
            <a:r>
              <a:rPr lang="fa-IR" sz="4800" dirty="0" smtClean="0">
                <a:effectLst>
                  <a:outerShdw blurRad="38100" dist="38100" dir="2700000" algn="tl">
                    <a:srgbClr val="000000">
                      <a:alpha val="43137"/>
                    </a:srgbClr>
                  </a:outerShdw>
                </a:effectLst>
                <a:cs typeface="B Titr" pitchFamily="2" charset="-78"/>
              </a:rPr>
              <a:t>امام خامنه ای:</a:t>
            </a:r>
            <a:r>
              <a:rPr lang="fa-IR" sz="4800" dirty="0" smtClean="0">
                <a:cs typeface="B Titr" pitchFamily="2" charset="-78"/>
              </a:rPr>
              <a:t/>
            </a:r>
            <a:br>
              <a:rPr lang="fa-IR" sz="4800" dirty="0" smtClean="0">
                <a:cs typeface="B Titr" pitchFamily="2" charset="-78"/>
              </a:rPr>
            </a:br>
            <a:r>
              <a:rPr lang="fa-IR" sz="4800" dirty="0" smtClean="0">
                <a:cs typeface="B Titr" pitchFamily="2" charset="-78"/>
              </a:rPr>
              <a:t> </a:t>
            </a:r>
            <a:r>
              <a:rPr lang="fa-IR" sz="1800" dirty="0" smtClean="0">
                <a:cs typeface="B Titr" pitchFamily="2" charset="-78"/>
              </a:rPr>
              <a:t>بیانات در دیدار جوانان استان خراسان شمالی(91/7/23):</a:t>
            </a:r>
            <a:endParaRPr lang="fa-IR" sz="4800" dirty="0">
              <a:cs typeface="B Titr" pitchFamily="2" charset="-78"/>
            </a:endParaRPr>
          </a:p>
        </p:txBody>
      </p:sp>
      <p:sp>
        <p:nvSpPr>
          <p:cNvPr id="5" name="Rectangle 4"/>
          <p:cNvSpPr/>
          <p:nvPr/>
        </p:nvSpPr>
        <p:spPr>
          <a:xfrm>
            <a:off x="357158" y="2643182"/>
            <a:ext cx="8358246" cy="3637919"/>
          </a:xfrm>
          <a:prstGeom prst="rect">
            <a:avLst/>
          </a:prstGeom>
        </p:spPr>
        <p:txBody>
          <a:bodyPr wrap="square">
            <a:spAutoFit/>
          </a:bodyPr>
          <a:lstStyle/>
          <a:p>
            <a:pPr algn="justLow">
              <a:lnSpc>
                <a:spcPct val="160000"/>
              </a:lnSpc>
            </a:pPr>
            <a:r>
              <a:rPr lang="ar-SA" sz="2400" dirty="0" smtClean="0">
                <a:cs typeface="B Titr" pitchFamily="2" charset="-78"/>
              </a:rPr>
              <a:t>تقليد از غرب براى كشورهائى كه اين تقليد را براى خودشان روا دانستند و عمل كردند، جز ضرر و فاجعه به بار نياورده؛ حتّى آن كشورهائى كه بظاهر به صنعتى و اختراعى و ثروتى هم رسيدند، اما مقلد بودند. علت اين است كه فرهنگ غرب، يك فرهنگ مهاجم است. فرهنگ غرب، فرهنگ نابودكننده‌ى فرهنگهاست</a:t>
            </a:r>
            <a:r>
              <a:rPr lang="fa-IR" sz="2400" dirty="0" smtClean="0">
                <a:cs typeface="B Titr" pitchFamily="2" charset="-78"/>
              </a:rPr>
              <a:t>. هرجا غربی ها وارد شدند فرهنگ های بومی را نابود کردند. بنیان های اساسی اجتماعی را از بین بردند.</a:t>
            </a:r>
            <a:endParaRPr lang="en-US" sz="2400" dirty="0">
              <a:cs typeface="B Titr" pitchFamily="2" charset="-78"/>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57158" y="3242921"/>
            <a:ext cx="8358246" cy="3046988"/>
          </a:xfrm>
          <a:prstGeom prst="rect">
            <a:avLst/>
          </a:prstGeom>
        </p:spPr>
        <p:txBody>
          <a:bodyPr wrap="square">
            <a:spAutoFit/>
          </a:bodyPr>
          <a:lstStyle/>
          <a:p>
            <a:pPr algn="justLow">
              <a:lnSpc>
                <a:spcPct val="160000"/>
              </a:lnSpc>
            </a:pPr>
            <a:r>
              <a:rPr lang="en-US" sz="2400" dirty="0" smtClean="0">
                <a:cs typeface="B Titr" pitchFamily="2" charset="-78"/>
              </a:rPr>
              <a:t> </a:t>
            </a:r>
            <a:r>
              <a:rPr lang="ar-SA" sz="2400" dirty="0" smtClean="0">
                <a:cs typeface="B Titr" pitchFamily="2" charset="-78"/>
              </a:rPr>
              <a:t>مراقب باشیم </a:t>
            </a:r>
            <a:r>
              <a:rPr lang="fa-IR" sz="2400" dirty="0" smtClean="0">
                <a:cs typeface="B Titr" pitchFamily="2" charset="-78"/>
              </a:rPr>
              <a:t>(در آسیب شناسی سبک زندگی) </a:t>
            </a:r>
            <a:r>
              <a:rPr lang="ar-SA" sz="2400" dirty="0" smtClean="0">
                <a:cs typeface="B Titr" pitchFamily="2" charset="-78"/>
              </a:rPr>
              <a:t>دچار سطحی‌</a:t>
            </a:r>
            <a:r>
              <a:rPr lang="fa-IR" sz="2400" dirty="0" smtClean="0">
                <a:cs typeface="B Titr" pitchFamily="2" charset="-78"/>
              </a:rPr>
              <a:t>ن</a:t>
            </a:r>
            <a:r>
              <a:rPr lang="ar-SA" sz="2400" dirty="0" smtClean="0">
                <a:cs typeface="B Titr" pitchFamily="2" charset="-78"/>
              </a:rPr>
              <a:t>گری و ظاهرگرایی نشویم، دچار تحجر نشویم - این یک طرف قضیه است - دچار سکولاریزمِ پنهان هم نشویم. گاهی اوقات در ظاهر، تبلیغات، تبلیغات دینی است؛ حرف، حرف دینی است؛ شعار، شعار دینی است؛ اما در باطن، سکولاریسم است؛ جدایی دین از زندگی است</a:t>
            </a:r>
            <a:r>
              <a:rPr lang="fa-IR" sz="2400" dirty="0" smtClean="0">
                <a:cs typeface="B Titr" pitchFamily="2" charset="-78"/>
              </a:rPr>
              <a:t>.</a:t>
            </a:r>
            <a:endParaRPr lang="en-US" sz="2400" dirty="0">
              <a:cs typeface="B Titr" pitchFamily="2" charset="-78"/>
            </a:endParaRPr>
          </a:p>
        </p:txBody>
      </p:sp>
      <p:sp>
        <p:nvSpPr>
          <p:cNvPr id="5" name="Title 1"/>
          <p:cNvSpPr>
            <a:spLocks noGrp="1"/>
          </p:cNvSpPr>
          <p:nvPr>
            <p:ph type="title"/>
          </p:nvPr>
        </p:nvSpPr>
        <p:spPr>
          <a:xfrm>
            <a:off x="642910" y="428604"/>
            <a:ext cx="7772400" cy="1643074"/>
          </a:xfrm>
        </p:spPr>
        <p:txBody>
          <a:bodyPr>
            <a:noAutofit/>
          </a:bodyPr>
          <a:lstStyle/>
          <a:p>
            <a:r>
              <a:rPr lang="fa-IR" sz="4800" dirty="0" smtClean="0">
                <a:effectLst>
                  <a:outerShdw blurRad="38100" dist="38100" dir="2700000" algn="tl">
                    <a:srgbClr val="000000">
                      <a:alpha val="43137"/>
                    </a:srgbClr>
                  </a:outerShdw>
                </a:effectLst>
                <a:cs typeface="B Titr" pitchFamily="2" charset="-78"/>
              </a:rPr>
              <a:t>امام خامنه ای:</a:t>
            </a:r>
            <a:r>
              <a:rPr lang="fa-IR" sz="4800" dirty="0" smtClean="0">
                <a:cs typeface="B Titr" pitchFamily="2" charset="-78"/>
              </a:rPr>
              <a:t/>
            </a:r>
            <a:br>
              <a:rPr lang="fa-IR" sz="4800" dirty="0" smtClean="0">
                <a:cs typeface="B Titr" pitchFamily="2" charset="-78"/>
              </a:rPr>
            </a:br>
            <a:r>
              <a:rPr lang="fa-IR" sz="4800" dirty="0" smtClean="0">
                <a:cs typeface="B Titr" pitchFamily="2" charset="-78"/>
              </a:rPr>
              <a:t> </a:t>
            </a:r>
            <a:r>
              <a:rPr lang="fa-IR" sz="1800" dirty="0" smtClean="0">
                <a:cs typeface="B Titr" pitchFamily="2" charset="-78"/>
              </a:rPr>
              <a:t>بیانات در دیدار جوانان استان خراسان شمالی(91/7/23):</a:t>
            </a:r>
            <a:endParaRPr lang="fa-IR" sz="4800" dirty="0">
              <a:cs typeface="B Titr" pitchFamily="2" charset="-78"/>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p:cNvSpPr>
            <a:spLocks noGrp="1" noChangeArrowheads="1"/>
          </p:cNvSpPr>
          <p:nvPr>
            <p:ph idx="1"/>
          </p:nvPr>
        </p:nvSpPr>
        <p:spPr>
          <a:xfrm>
            <a:off x="134938" y="1643063"/>
            <a:ext cx="8829675" cy="5214937"/>
          </a:xfrm>
          <a:ln>
            <a:solidFill>
              <a:schemeClr val="accent1"/>
            </a:solidFill>
          </a:ln>
        </p:spPr>
        <p:txBody>
          <a:bodyPr rtlCol="0">
            <a:noAutofit/>
          </a:bodyPr>
          <a:lstStyle/>
          <a:p>
            <a:pPr algn="just" rtl="1" eaLnBrk="1" fontAlgn="auto" hangingPunct="1">
              <a:spcAft>
                <a:spcPts val="0"/>
              </a:spcAft>
              <a:buFontTx/>
              <a:buChar char="-"/>
              <a:defRPr/>
            </a:pPr>
            <a:r>
              <a:rPr lang="fa-IR" sz="2800" b="1" dirty="0" smtClean="0">
                <a:latin typeface="Titr" pitchFamily="2" charset="-78"/>
                <a:cs typeface="B Nazanin" pitchFamily="2" charset="-78"/>
              </a:rPr>
              <a:t>مجموعه رفتارها و الگوهای کنش های فرد که معطوف به ابعاد هنجاری و معنایی زندگی اجتماعی باشد و کم و کیف نظام باورها و کنش های فرد را نمایندگی نماید.</a:t>
            </a:r>
          </a:p>
          <a:p>
            <a:pPr algn="just" rtl="1" eaLnBrk="1" fontAlgn="auto" hangingPunct="1">
              <a:spcAft>
                <a:spcPts val="0"/>
              </a:spcAft>
              <a:buFontTx/>
              <a:buChar char="-"/>
              <a:defRPr/>
            </a:pPr>
            <a:r>
              <a:rPr lang="fa-IR" sz="2800" b="1" dirty="0" smtClean="0">
                <a:latin typeface="Titr" pitchFamily="2" charset="-78"/>
                <a:cs typeface="B Nazanin" pitchFamily="2" charset="-78"/>
              </a:rPr>
              <a:t>الگویی از کنش اجتماعی تمیزدهنده افراد و گروه های اجتماعی از یکدیگر.</a:t>
            </a:r>
          </a:p>
          <a:p>
            <a:pPr algn="just" rtl="1" eaLnBrk="1" fontAlgn="auto" hangingPunct="1">
              <a:spcAft>
                <a:spcPts val="0"/>
              </a:spcAft>
              <a:buFontTx/>
              <a:buChar char="-"/>
              <a:defRPr/>
            </a:pPr>
            <a:r>
              <a:rPr lang="fa-IR" sz="2800" b="1" dirty="0" smtClean="0">
                <a:latin typeface="Titr" pitchFamily="2" charset="-78"/>
                <a:cs typeface="B Nazanin" pitchFamily="2" charset="-78"/>
              </a:rPr>
              <a:t>نتیجه انتخاب ها و گزینش های هر فرد برای حیات خود که به واسطه ذات بیان گرایانه، فرد را به جهان پیرامون معرفی و مرتبط می سازد.</a:t>
            </a:r>
          </a:p>
          <a:p>
            <a:pPr algn="just" rtl="1" eaLnBrk="1" fontAlgn="auto" hangingPunct="1">
              <a:spcAft>
                <a:spcPts val="0"/>
              </a:spcAft>
              <a:buFontTx/>
              <a:buChar char="-"/>
              <a:defRPr/>
            </a:pPr>
            <a:r>
              <a:rPr lang="fa-IR" sz="2800" b="1" dirty="0" smtClean="0">
                <a:latin typeface="Titr" pitchFamily="2" charset="-78"/>
                <a:cs typeface="B Nazanin" pitchFamily="2" charset="-78"/>
              </a:rPr>
              <a:t>نمودهایی چون، عادت های مصرف، لباس پوشیدن، غذا خوردن، گذراندن اوقات فراغت و ....</a:t>
            </a:r>
          </a:p>
        </p:txBody>
      </p:sp>
      <p:sp>
        <p:nvSpPr>
          <p:cNvPr id="3074" name="Rectangle 2"/>
          <p:cNvSpPr>
            <a:spLocks noGrp="1" noChangeArrowheads="1"/>
          </p:cNvSpPr>
          <p:nvPr>
            <p:ph type="title"/>
          </p:nvPr>
        </p:nvSpPr>
        <p:spPr>
          <a:xfrm>
            <a:off x="107950" y="188913"/>
            <a:ext cx="8964613" cy="1358900"/>
          </a:xfrm>
        </p:spPr>
        <p:style>
          <a:lnRef idx="1">
            <a:schemeClr val="accent1"/>
          </a:lnRef>
          <a:fillRef idx="2">
            <a:schemeClr val="accent1"/>
          </a:fillRef>
          <a:effectRef idx="1">
            <a:schemeClr val="accent1"/>
          </a:effectRef>
          <a:fontRef idx="minor">
            <a:schemeClr val="dk1"/>
          </a:fontRef>
        </p:style>
        <p:txBody>
          <a:bodyPr rtlCol="0">
            <a:noAutofit/>
          </a:bodyPr>
          <a:lstStyle/>
          <a:p>
            <a:pPr rtl="1" eaLnBrk="1" fontAlgn="auto" hangingPunct="1">
              <a:spcAft>
                <a:spcPts val="0"/>
              </a:spcAft>
              <a:defRPr/>
            </a:pPr>
            <a:r>
              <a:rPr lang="fa-IR" sz="2400" dirty="0" smtClean="0">
                <a:latin typeface="Titr" pitchFamily="2" charset="-78"/>
                <a:cs typeface="Titr" pitchFamily="2" charset="-78"/>
              </a:rPr>
              <a:t/>
            </a:r>
            <a:br>
              <a:rPr lang="fa-IR" sz="2400" dirty="0" smtClean="0">
                <a:latin typeface="Titr" pitchFamily="2" charset="-78"/>
                <a:cs typeface="Titr" pitchFamily="2" charset="-78"/>
              </a:rPr>
            </a:br>
            <a:r>
              <a:rPr lang="fa-IR" sz="2400" dirty="0">
                <a:latin typeface="Titr" pitchFamily="2" charset="-78"/>
                <a:cs typeface="Titr" pitchFamily="2" charset="-78"/>
              </a:rPr>
              <a:t/>
            </a:r>
            <a:br>
              <a:rPr lang="fa-IR" sz="2400" dirty="0">
                <a:latin typeface="Titr" pitchFamily="2" charset="-78"/>
                <a:cs typeface="Titr" pitchFamily="2" charset="-78"/>
              </a:rPr>
            </a:br>
            <a:r>
              <a:rPr lang="fa-IR" sz="3600" b="1" dirty="0" smtClean="0">
                <a:solidFill>
                  <a:srgbClr val="FF0000"/>
                </a:solidFill>
                <a:latin typeface="Titr" pitchFamily="2" charset="-78"/>
                <a:cs typeface="B Nazanin" pitchFamily="2" charset="-78"/>
              </a:rPr>
              <a:t>تعاریف سبک زندگی:</a:t>
            </a:r>
            <a:br>
              <a:rPr lang="fa-IR" sz="3600" b="1" dirty="0" smtClean="0">
                <a:solidFill>
                  <a:srgbClr val="FF0000"/>
                </a:solidFill>
                <a:latin typeface="Titr" pitchFamily="2" charset="-78"/>
                <a:cs typeface="B Nazanin" pitchFamily="2" charset="-78"/>
              </a:rPr>
            </a:br>
            <a:endParaRPr lang="en-US" sz="2400" dirty="0">
              <a:solidFill>
                <a:srgbClr val="FF0000"/>
              </a:solidFill>
              <a:latin typeface="Titr" pitchFamily="2" charset="-78"/>
              <a:cs typeface="Titr" pitchFamily="2" charset="-78"/>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500034" y="714356"/>
            <a:ext cx="8229600" cy="50006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rtl="1"/>
            <a:r>
              <a:rPr lang="fa-IR" b="1" normalizeH="1" dirty="0" smtClean="0">
                <a:ln w="18000">
                  <a:solidFill>
                    <a:srgbClr val="FF0000"/>
                  </a:solidFill>
                  <a:prstDash val="solid"/>
                  <a:miter lim="800000"/>
                </a:ln>
                <a:solidFill>
                  <a:schemeClr val="accent1">
                    <a:lumMod val="75000"/>
                  </a:schemeClr>
                </a:solidFill>
                <a:effectLst>
                  <a:outerShdw blurRad="25500" dist="23000" dir="7020000" algn="tl">
                    <a:srgbClr val="000000">
                      <a:alpha val="50000"/>
                    </a:srgbClr>
                  </a:outerShdw>
                </a:effectLst>
                <a:cs typeface="B Titr" pitchFamily="2" charset="-78"/>
              </a:rPr>
              <a:t>رهبر انقلاب اسلامی، در تشریح مفهوم سبك و فرهنگ زندگی، به مسائلی نظیر خانواده، ازدواج، نوع مسكن، نوع لباس، الگوی مصرف، تفریحات، كسب و كار و رفتارهای فردی و اجتماعی در محیطهای مختلف، اشاره كردند و افزودند:</a:t>
            </a:r>
          </a:p>
          <a:p>
            <a:pPr algn="just" rtl="1"/>
            <a:endParaRPr lang="fa-IR" b="1" normalizeH="1" dirty="0" smtClean="0">
              <a:ln w="18000">
                <a:solidFill>
                  <a:srgbClr val="FF0000"/>
                </a:solidFill>
                <a:prstDash val="solid"/>
                <a:miter lim="800000"/>
              </a:ln>
              <a:solidFill>
                <a:srgbClr val="FFFF00"/>
              </a:solidFill>
              <a:effectLst>
                <a:outerShdw blurRad="25500" dist="23000" dir="7020000" algn="tl">
                  <a:srgbClr val="000000">
                    <a:alpha val="50000"/>
                  </a:srgbClr>
                </a:outerShdw>
              </a:effectLst>
              <a:cs typeface="B Titr" pitchFamily="2" charset="-78"/>
            </a:endParaRPr>
          </a:p>
          <a:p>
            <a:pPr marL="0" indent="0" algn="ctr" rtl="1">
              <a:buFont typeface="Arial" pitchFamily="34" charset="0"/>
              <a:buNone/>
            </a:pPr>
            <a:r>
              <a:rPr lang="fa-IR" b="1" normalizeH="1" dirty="0" smtClean="0">
                <a:ln w="18000">
                  <a:solidFill>
                    <a:schemeClr val="bg1"/>
                  </a:solidFill>
                  <a:prstDash val="solid"/>
                  <a:miter lim="800000"/>
                </a:ln>
                <a:solidFill>
                  <a:srgbClr val="C00000"/>
                </a:solidFill>
                <a:effectLst>
                  <a:glow rad="101600">
                    <a:schemeClr val="accent3">
                      <a:satMod val="175000"/>
                      <a:alpha val="40000"/>
                    </a:schemeClr>
                  </a:glow>
                  <a:outerShdw blurRad="25500" dist="23000" dir="7020000" algn="tl">
                    <a:srgbClr val="000000">
                      <a:alpha val="50000"/>
                    </a:srgbClr>
                  </a:outerShdw>
                </a:effectLst>
                <a:cs typeface="B Titr" pitchFamily="2" charset="-78"/>
              </a:rPr>
              <a:t> در واقع سبك زندگی به همه مسائلی بر می گردد كه متن زندگی انسان را شكل می دهند.</a:t>
            </a:r>
            <a:endParaRPr lang="en-US" b="1" normalizeH="1" dirty="0">
              <a:ln w="18000">
                <a:solidFill>
                  <a:schemeClr val="bg1"/>
                </a:solidFill>
                <a:prstDash val="solid"/>
                <a:miter lim="800000"/>
              </a:ln>
              <a:solidFill>
                <a:srgbClr val="C00000"/>
              </a:solidFill>
              <a:effectLst>
                <a:glow rad="101600">
                  <a:schemeClr val="accent3">
                    <a:satMod val="175000"/>
                    <a:alpha val="40000"/>
                  </a:schemeClr>
                </a:glow>
                <a:outerShdw blurRad="25500" dist="23000" dir="7020000" algn="tl">
                  <a:srgbClr val="000000">
                    <a:alpha val="50000"/>
                  </a:srgbClr>
                </a:outerShdw>
              </a:effectLst>
              <a:cs typeface="B Titr" pitchFamily="2" charset="-78"/>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5527"/>
          <a:stretch/>
        </p:blipFill>
        <p:spPr bwMode="auto">
          <a:xfrm>
            <a:off x="285720" y="214290"/>
            <a:ext cx="8388826" cy="63579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428596" y="285728"/>
            <a:ext cx="8501122" cy="5929354"/>
          </a:xfrm>
        </p:spPr>
        <p:style>
          <a:lnRef idx="2">
            <a:schemeClr val="accent1"/>
          </a:lnRef>
          <a:fillRef idx="1">
            <a:schemeClr val="lt1"/>
          </a:fillRef>
          <a:effectRef idx="0">
            <a:schemeClr val="accent1"/>
          </a:effectRef>
          <a:fontRef idx="minor">
            <a:schemeClr val="dk1"/>
          </a:fontRef>
        </p:style>
        <p:txBody>
          <a:bodyPr>
            <a:noAutofit/>
          </a:bodyPr>
          <a:lstStyle/>
          <a:p>
            <a:pPr algn="just"/>
            <a:r>
              <a:rPr lang="fa-IR" b="1" normalizeH="1" dirty="0" smtClean="0">
                <a:ln w="18000">
                  <a:solidFill>
                    <a:srgbClr val="FF0000"/>
                  </a:solidFill>
                  <a:prstDash val="solid"/>
                  <a:miter lim="800000"/>
                </a:ln>
                <a:solidFill>
                  <a:srgbClr val="FF0000"/>
                </a:solidFill>
                <a:effectLst>
                  <a:outerShdw blurRad="25500" dist="23000" dir="7020000" algn="tl">
                    <a:srgbClr val="000000">
                      <a:alpha val="50000"/>
                    </a:srgbClr>
                  </a:outerShdw>
                </a:effectLst>
                <a:cs typeface="B Titr" pitchFamily="2" charset="-78"/>
              </a:rPr>
              <a:t>مبانی كارگشای «</a:t>
            </a:r>
            <a:r>
              <a:rPr lang="fa-IR" b="1" normalizeH="1" dirty="0">
                <a:ln w="18000">
                  <a:solidFill>
                    <a:srgbClr val="FF0000"/>
                  </a:solidFill>
                  <a:prstDash val="solid"/>
                  <a:miter lim="800000"/>
                </a:ln>
                <a:solidFill>
                  <a:srgbClr val="FF0000"/>
                </a:solidFill>
                <a:effectLst>
                  <a:outerShdw blurRad="25500" dist="23000" dir="7020000" algn="tl">
                    <a:srgbClr val="000000">
                      <a:alpha val="50000"/>
                    </a:srgbClr>
                  </a:outerShdw>
                </a:effectLst>
                <a:cs typeface="B Titr" pitchFamily="2" charset="-78"/>
              </a:rPr>
              <a:t>سبك و فرهنگ </a:t>
            </a:r>
            <a:r>
              <a:rPr lang="fa-IR" b="1" normalizeH="1" dirty="0" smtClean="0">
                <a:ln w="18000">
                  <a:solidFill>
                    <a:srgbClr val="FF0000"/>
                  </a:solidFill>
                  <a:prstDash val="solid"/>
                  <a:miter lim="800000"/>
                </a:ln>
                <a:solidFill>
                  <a:srgbClr val="FF0000"/>
                </a:solidFill>
                <a:effectLst>
                  <a:outerShdw blurRad="25500" dist="23000" dir="7020000" algn="tl">
                    <a:srgbClr val="000000">
                      <a:alpha val="50000"/>
                    </a:srgbClr>
                  </a:outerShdw>
                </a:effectLst>
                <a:cs typeface="B Titr" pitchFamily="2" charset="-78"/>
              </a:rPr>
              <a:t>زندگی </a:t>
            </a:r>
            <a:r>
              <a:rPr lang="fa-IR" b="1" normalizeH="1" dirty="0">
                <a:ln w="18000">
                  <a:solidFill>
                    <a:srgbClr val="FF0000"/>
                  </a:solidFill>
                  <a:prstDash val="solid"/>
                  <a:miter lim="800000"/>
                </a:ln>
                <a:solidFill>
                  <a:srgbClr val="FF0000"/>
                </a:solidFill>
                <a:effectLst>
                  <a:outerShdw blurRad="25500" dist="23000" dir="7020000" algn="tl">
                    <a:srgbClr val="000000">
                      <a:alpha val="50000"/>
                    </a:srgbClr>
                  </a:outerShdw>
                </a:effectLst>
                <a:cs typeface="B Titr" pitchFamily="2" charset="-78"/>
              </a:rPr>
              <a:t>از منظر </a:t>
            </a:r>
            <a:r>
              <a:rPr lang="fa-IR" b="1" normalizeH="1" dirty="0" smtClean="0">
                <a:ln w="18000">
                  <a:solidFill>
                    <a:srgbClr val="FF0000"/>
                  </a:solidFill>
                  <a:prstDash val="solid"/>
                  <a:miter lim="800000"/>
                </a:ln>
                <a:solidFill>
                  <a:srgbClr val="FF0000"/>
                </a:solidFill>
                <a:effectLst>
                  <a:outerShdw blurRad="25500" dist="23000" dir="7020000" algn="tl">
                    <a:srgbClr val="000000">
                      <a:alpha val="50000"/>
                    </a:srgbClr>
                  </a:outerShdw>
                </a:effectLst>
                <a:cs typeface="B Titr" pitchFamily="2" charset="-78"/>
              </a:rPr>
              <a:t>اسلام»</a:t>
            </a:r>
          </a:p>
          <a:p>
            <a:pPr marL="0" indent="0" algn="just" rtl="1">
              <a:buNone/>
            </a:pPr>
            <a:r>
              <a:rPr lang="fa-IR" b="1" normalizeH="1" dirty="0" smtClean="0">
                <a:ln w="18000">
                  <a:solidFill>
                    <a:srgbClr val="FF0000"/>
                  </a:solidFill>
                  <a:prstDash val="solid"/>
                  <a:miter lim="800000"/>
                </a:ln>
                <a:solidFill>
                  <a:srgbClr val="FFFF00"/>
                </a:solidFill>
                <a:effectLst>
                  <a:outerShdw blurRad="25500" dist="23000" dir="7020000" algn="tl">
                    <a:srgbClr val="000000">
                      <a:alpha val="50000"/>
                    </a:srgbClr>
                  </a:outerShdw>
                </a:effectLst>
                <a:cs typeface="B Titr" pitchFamily="2" charset="-78"/>
              </a:rPr>
              <a:t> </a:t>
            </a:r>
            <a:endParaRPr lang="en-US" b="1" normalizeH="1" dirty="0">
              <a:ln w="18000">
                <a:solidFill>
                  <a:srgbClr val="FF0000"/>
                </a:solidFill>
                <a:prstDash val="solid"/>
                <a:miter lim="800000"/>
              </a:ln>
              <a:solidFill>
                <a:srgbClr val="FFFF00"/>
              </a:solidFill>
              <a:effectLst>
                <a:outerShdw blurRad="25500" dist="23000" dir="7020000" algn="tl">
                  <a:srgbClr val="000000">
                    <a:alpha val="50000"/>
                  </a:srgbClr>
                </a:outerShdw>
              </a:effectLst>
              <a:cs typeface="B Titr" pitchFamily="2" charset="-78"/>
            </a:endParaRPr>
          </a:p>
          <a:p>
            <a:pPr marL="0" indent="0" algn="ctr" rtl="1">
              <a:buNone/>
            </a:pPr>
            <a:r>
              <a:rPr lang="fa-IR" b="1" normalizeH="1" dirty="0">
                <a:ln w="18000">
                  <a:solidFill>
                    <a:schemeClr val="bg1"/>
                  </a:solidFill>
                  <a:prstDash val="solid"/>
                  <a:miter lim="800000"/>
                </a:ln>
                <a:solidFill>
                  <a:srgbClr val="002060"/>
                </a:solidFill>
                <a:effectLst>
                  <a:glow rad="101600">
                    <a:schemeClr val="accent3">
                      <a:satMod val="175000"/>
                      <a:alpha val="40000"/>
                    </a:schemeClr>
                  </a:glow>
                  <a:outerShdw blurRad="38100" dist="38100" dir="2700000" algn="tl">
                    <a:srgbClr val="000000">
                      <a:alpha val="43137"/>
                    </a:srgbClr>
                  </a:outerShdw>
                </a:effectLst>
                <a:cs typeface="B Titr" pitchFamily="2" charset="-78"/>
              </a:rPr>
              <a:t>اسلام، </a:t>
            </a:r>
            <a:r>
              <a:rPr lang="fa-IR" sz="3600" b="1" normalizeH="1" dirty="0">
                <a:ln w="18000">
                  <a:solidFill>
                    <a:schemeClr val="bg1"/>
                  </a:solidFill>
                  <a:prstDash val="solid"/>
                  <a:miter lim="800000"/>
                </a:ln>
                <a:solidFill>
                  <a:srgbClr val="FF0000"/>
                </a:solidFill>
                <a:effectLst>
                  <a:glow rad="101600">
                    <a:schemeClr val="accent3">
                      <a:satMod val="175000"/>
                      <a:alpha val="40000"/>
                    </a:schemeClr>
                  </a:glow>
                  <a:outerShdw blurRad="38100" dist="38100" dir="2700000" algn="tl">
                    <a:srgbClr val="000000">
                      <a:alpha val="43137"/>
                    </a:srgbClr>
                  </a:outerShdw>
                </a:effectLst>
                <a:cs typeface="B Titr" pitchFamily="2" charset="-78"/>
              </a:rPr>
              <a:t>«خردورزی، اخلاق و حقوق» </a:t>
            </a:r>
            <a:r>
              <a:rPr lang="fa-IR" b="1" normalizeH="1" dirty="0">
                <a:ln w="18000">
                  <a:solidFill>
                    <a:schemeClr val="bg1"/>
                  </a:solidFill>
                  <a:prstDash val="solid"/>
                  <a:miter lim="800000"/>
                </a:ln>
                <a:solidFill>
                  <a:srgbClr val="002060"/>
                </a:solidFill>
                <a:effectLst>
                  <a:glow rad="101600">
                    <a:schemeClr val="accent3">
                      <a:satMod val="175000"/>
                      <a:alpha val="40000"/>
                    </a:schemeClr>
                  </a:glow>
                  <a:outerShdw blurRad="38100" dist="38100" dir="2700000" algn="tl">
                    <a:srgbClr val="000000">
                      <a:alpha val="43137"/>
                    </a:srgbClr>
                  </a:outerShdw>
                </a:effectLst>
                <a:cs typeface="B Titr" pitchFamily="2" charset="-78"/>
              </a:rPr>
              <a:t>را مایه های اصلی فرهنگ صحیح می داند و ما نیز باید بطور جدی به این مقولات بپردازیم وگرنه پیشرفت اسلامی و تمدن نوین اسلامی شكل نخواهد گرفت</a:t>
            </a:r>
            <a:r>
              <a:rPr lang="fa-IR" b="1" normalizeH="1" dirty="0" smtClean="0">
                <a:ln w="18000">
                  <a:solidFill>
                    <a:schemeClr val="bg1"/>
                  </a:solidFill>
                  <a:prstDash val="solid"/>
                  <a:miter lim="800000"/>
                </a:ln>
                <a:solidFill>
                  <a:srgbClr val="002060"/>
                </a:solidFill>
                <a:effectLst>
                  <a:glow rad="101600">
                    <a:schemeClr val="accent3">
                      <a:satMod val="175000"/>
                      <a:alpha val="40000"/>
                    </a:schemeClr>
                  </a:glow>
                  <a:outerShdw blurRad="38100" dist="38100" dir="2700000" algn="tl">
                    <a:srgbClr val="000000">
                      <a:alpha val="43137"/>
                    </a:srgbClr>
                  </a:outerShdw>
                </a:effectLst>
                <a:cs typeface="B Titr" pitchFamily="2" charset="-78"/>
              </a:rPr>
              <a:t>.</a:t>
            </a:r>
          </a:p>
          <a:p>
            <a:pPr algn="just"/>
            <a:endParaRPr lang="en-US" b="1" normalizeH="1" dirty="0" smtClean="0">
              <a:ln w="18000">
                <a:solidFill>
                  <a:srgbClr val="FF0000"/>
                </a:solidFill>
                <a:prstDash val="solid"/>
                <a:miter lim="800000"/>
              </a:ln>
              <a:solidFill>
                <a:srgbClr val="002060"/>
              </a:solidFill>
              <a:effectLst>
                <a:outerShdw blurRad="38100" dist="38100" dir="2700000" algn="tl">
                  <a:srgbClr val="000000">
                    <a:alpha val="43137"/>
                  </a:srgbClr>
                </a:outerShdw>
              </a:effectLst>
              <a:cs typeface="B Titr" pitchFamily="2" charset="-78"/>
            </a:endParaRPr>
          </a:p>
          <a:p>
            <a:pPr marL="0" indent="0" algn="ctr">
              <a:buNone/>
            </a:pPr>
            <a:r>
              <a:rPr lang="fa-IR" b="1" normalizeH="1" dirty="0" smtClean="0">
                <a:ln w="18000">
                  <a:solidFill>
                    <a:srgbClr val="FF0000"/>
                  </a:solidFill>
                  <a:prstDash val="solid"/>
                  <a:miter lim="800000"/>
                </a:ln>
                <a:solidFill>
                  <a:srgbClr val="002060"/>
                </a:solidFill>
                <a:effectLst>
                  <a:outerShdw blurRad="38100" dist="38100" dir="2700000" algn="tl">
                    <a:srgbClr val="000000">
                      <a:alpha val="43137"/>
                    </a:srgbClr>
                  </a:outerShdw>
                </a:effectLst>
                <a:cs typeface="B Titr" pitchFamily="2" charset="-78"/>
              </a:rPr>
              <a:t> </a:t>
            </a:r>
            <a:r>
              <a:rPr lang="fa-IR" b="1" normalizeH="1" dirty="0" smtClean="0">
                <a:ln w="18000">
                  <a:solidFill>
                    <a:schemeClr val="bg1"/>
                  </a:solidFill>
                  <a:prstDash val="solid"/>
                  <a:miter lim="800000"/>
                </a:ln>
                <a:solidFill>
                  <a:srgbClr val="002060"/>
                </a:solidFill>
                <a:effectLst>
                  <a:glow rad="101600">
                    <a:schemeClr val="accent3">
                      <a:satMod val="175000"/>
                      <a:alpha val="40000"/>
                    </a:schemeClr>
                  </a:glow>
                  <a:outerShdw blurRad="38100" dist="38100" dir="2700000" algn="tl">
                    <a:srgbClr val="000000">
                      <a:alpha val="43137"/>
                    </a:srgbClr>
                  </a:outerShdw>
                </a:effectLst>
                <a:cs typeface="B Titr" pitchFamily="2" charset="-78"/>
              </a:rPr>
              <a:t>در معارف اسلامی، اصطلاح </a:t>
            </a:r>
            <a:r>
              <a:rPr lang="fa-IR" b="1" normalizeH="1" dirty="0" smtClean="0">
                <a:ln w="18000">
                  <a:solidFill>
                    <a:schemeClr val="bg1"/>
                  </a:solidFill>
                  <a:prstDash val="solid"/>
                  <a:miter lim="800000"/>
                </a:ln>
                <a:solidFill>
                  <a:srgbClr val="C00000"/>
                </a:solidFill>
                <a:effectLst>
                  <a:glow rad="101600">
                    <a:schemeClr val="accent3">
                      <a:satMod val="175000"/>
                      <a:alpha val="40000"/>
                    </a:schemeClr>
                  </a:glow>
                  <a:outerShdw blurRad="38100" dist="38100" dir="2700000" algn="tl">
                    <a:srgbClr val="000000">
                      <a:alpha val="43137"/>
                    </a:srgbClr>
                  </a:outerShdw>
                </a:effectLst>
                <a:cs typeface="B Titr" pitchFamily="2" charset="-78"/>
              </a:rPr>
              <a:t>عقل معاش در مفهوم جامع خود، مترادف مفهوم سبك و فرهنگ زندگی است </a:t>
            </a:r>
            <a:r>
              <a:rPr lang="fa-IR" b="1" normalizeH="1" dirty="0" smtClean="0">
                <a:ln w="18000">
                  <a:solidFill>
                    <a:schemeClr val="bg1"/>
                  </a:solidFill>
                  <a:prstDash val="solid"/>
                  <a:miter lim="800000"/>
                </a:ln>
                <a:solidFill>
                  <a:srgbClr val="002060"/>
                </a:solidFill>
                <a:effectLst>
                  <a:glow rad="101600">
                    <a:schemeClr val="accent3">
                      <a:satMod val="175000"/>
                      <a:alpha val="40000"/>
                    </a:schemeClr>
                  </a:glow>
                  <a:outerShdw blurRad="38100" dist="38100" dir="2700000" algn="tl">
                    <a:srgbClr val="000000">
                      <a:alpha val="43137"/>
                    </a:srgbClr>
                  </a:outerShdw>
                </a:effectLst>
                <a:cs typeface="B Titr" pitchFamily="2" charset="-78"/>
              </a:rPr>
              <a:t>و در قرآن كریم نیز آیات فراوانی در این زمینه وجود دارد.</a:t>
            </a:r>
            <a:endParaRPr lang="en-US" b="1" normalizeH="1" dirty="0" smtClean="0">
              <a:ln w="18000">
                <a:solidFill>
                  <a:schemeClr val="bg1"/>
                </a:solidFill>
                <a:prstDash val="solid"/>
                <a:miter lim="800000"/>
              </a:ln>
              <a:solidFill>
                <a:srgbClr val="002060"/>
              </a:solidFill>
              <a:effectLst>
                <a:glow rad="101600">
                  <a:schemeClr val="accent3">
                    <a:satMod val="175000"/>
                    <a:alpha val="40000"/>
                  </a:schemeClr>
                </a:glow>
                <a:outerShdw blurRad="38100" dist="38100" dir="2700000" algn="tl">
                  <a:srgbClr val="000000">
                    <a:alpha val="43137"/>
                  </a:srgbClr>
                </a:outerShdw>
              </a:effectLst>
              <a:cs typeface="B Titr" pitchFamily="2" charset="-78"/>
            </a:endParaRPr>
          </a:p>
          <a:p>
            <a:pPr marL="0" indent="0" algn="ctr" rtl="1">
              <a:buNone/>
            </a:pPr>
            <a:endParaRPr lang="en-US" b="1" normalizeH="1" dirty="0">
              <a:ln w="18000">
                <a:solidFill>
                  <a:schemeClr val="bg1"/>
                </a:solidFill>
                <a:prstDash val="solid"/>
                <a:miter lim="800000"/>
              </a:ln>
              <a:solidFill>
                <a:srgbClr val="002060"/>
              </a:solidFill>
              <a:effectLst>
                <a:glow rad="101600">
                  <a:schemeClr val="accent3">
                    <a:satMod val="175000"/>
                    <a:alpha val="40000"/>
                  </a:schemeClr>
                </a:glow>
                <a:outerShdw blurRad="38100" dist="38100" dir="2700000" algn="tl">
                  <a:srgbClr val="000000">
                    <a:alpha val="43137"/>
                  </a:srgbClr>
                </a:outerShdw>
              </a:effectLst>
              <a:cs typeface="B Farnaz" pitchFamily="2" charset="-78"/>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00100" y="0"/>
            <a:ext cx="8143900" cy="6858000"/>
          </a:xfrm>
          <a:solidFill>
            <a:schemeClr val="accent1">
              <a:lumMod val="20000"/>
              <a:lumOff val="80000"/>
            </a:schemeClr>
          </a:solidFill>
        </p:spPr>
        <p:txBody>
          <a:bodyPr>
            <a:normAutofit/>
          </a:bodyPr>
          <a:lstStyle/>
          <a:p>
            <a:pPr marL="355600" indent="-11113" algn="ctr">
              <a:lnSpc>
                <a:spcPct val="170000"/>
              </a:lnSpc>
              <a:buNone/>
            </a:pPr>
            <a:endParaRPr lang="fa-IR" sz="2000" b="1" dirty="0" smtClean="0">
              <a:solidFill>
                <a:srgbClr val="FF0000"/>
              </a:solidFill>
              <a:effectLst>
                <a:outerShdw blurRad="38100" dist="38100" dir="2700000" algn="tl">
                  <a:srgbClr val="000000">
                    <a:alpha val="43137"/>
                  </a:srgbClr>
                </a:outerShdw>
              </a:effectLst>
              <a:latin typeface="IranNastaliq" pitchFamily="18" charset="0"/>
              <a:cs typeface="B Traffic" pitchFamily="2" charset="-78"/>
            </a:endParaRPr>
          </a:p>
          <a:p>
            <a:pPr marL="355600" indent="-11113" algn="ctr">
              <a:lnSpc>
                <a:spcPct val="170000"/>
              </a:lnSpc>
              <a:buNone/>
            </a:pPr>
            <a:r>
              <a:rPr lang="fa-IR" sz="8000" b="1" dirty="0" smtClean="0">
                <a:solidFill>
                  <a:srgbClr val="FF0000"/>
                </a:solidFill>
                <a:effectLst>
                  <a:outerShdw blurRad="38100" dist="38100" dir="2700000" algn="tl">
                    <a:srgbClr val="000000">
                      <a:alpha val="43137"/>
                    </a:srgbClr>
                  </a:outerShdw>
                </a:effectLst>
                <a:latin typeface="IranNastaliq" pitchFamily="18" charset="0"/>
                <a:cs typeface="B Traffic" pitchFamily="2" charset="-78"/>
              </a:rPr>
              <a:t>سؤال های</a:t>
            </a:r>
          </a:p>
          <a:p>
            <a:pPr marL="355600" indent="-11113" algn="ctr">
              <a:lnSpc>
                <a:spcPct val="170000"/>
              </a:lnSpc>
              <a:buNone/>
            </a:pPr>
            <a:r>
              <a:rPr lang="fa-IR" sz="8000" b="1" dirty="0" smtClean="0">
                <a:solidFill>
                  <a:srgbClr val="FF0000"/>
                </a:solidFill>
                <a:effectLst>
                  <a:outerShdw blurRad="38100" dist="38100" dir="2700000" algn="tl">
                    <a:srgbClr val="000000">
                      <a:alpha val="43137"/>
                    </a:srgbClr>
                  </a:outerShdw>
                </a:effectLst>
                <a:latin typeface="IranNastaliq" pitchFamily="18" charset="0"/>
                <a:cs typeface="B Traffic" pitchFamily="2" charset="-78"/>
              </a:rPr>
              <a:t> امام خامنه ای:</a:t>
            </a:r>
            <a:endParaRPr lang="fa-IR" sz="8000" b="1" dirty="0">
              <a:solidFill>
                <a:srgbClr val="FF0000"/>
              </a:solidFill>
              <a:effectLst>
                <a:outerShdw blurRad="38100" dist="38100" dir="2700000" algn="tl">
                  <a:srgbClr val="000000">
                    <a:alpha val="43137"/>
                  </a:srgbClr>
                </a:outerShdw>
              </a:effectLst>
              <a:latin typeface="IranNastaliq" pitchFamily="18" charset="0"/>
              <a:cs typeface="B Traffic" pitchFamily="2" charset="-78"/>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214290"/>
            <a:ext cx="8643998" cy="6373091"/>
          </a:xfrm>
        </p:spPr>
        <p:txBody>
          <a:bodyPr>
            <a:normAutofit fontScale="92500" lnSpcReduction="10000"/>
          </a:bodyPr>
          <a:lstStyle/>
          <a:p>
            <a:pPr lvl="1" algn="just"/>
            <a:r>
              <a:rPr lang="fa-IR" sz="3500" b="1" normalizeH="1" dirty="0" smtClean="0">
                <a:ln w="18000">
                  <a:solidFill>
                    <a:srgbClr val="FF0000"/>
                  </a:solidFill>
                  <a:prstDash val="solid"/>
                  <a:miter lim="800000"/>
                </a:ln>
                <a:effectLst>
                  <a:outerShdw blurRad="25500" dist="23000" dir="7020000" algn="tl">
                    <a:srgbClr val="000000">
                      <a:alpha val="50000"/>
                    </a:srgbClr>
                  </a:outerShdw>
                </a:effectLst>
                <a:cs typeface="B Titr" pitchFamily="2" charset="-78"/>
              </a:rPr>
              <a:t>چرا در برخى از بخشهاى كشورمان طلاق زياد است؟ </a:t>
            </a:r>
          </a:p>
          <a:p>
            <a:pPr lvl="1" algn="just"/>
            <a:r>
              <a:rPr lang="fa-IR" sz="3500" b="1" normalizeH="1" dirty="0" smtClean="0">
                <a:ln w="18000">
                  <a:solidFill>
                    <a:srgbClr val="FF0000"/>
                  </a:solidFill>
                  <a:prstDash val="solid"/>
                  <a:miter lim="800000"/>
                </a:ln>
                <a:effectLst>
                  <a:outerShdw blurRad="25500" dist="23000" dir="7020000" algn="tl">
                    <a:srgbClr val="000000">
                      <a:alpha val="50000"/>
                    </a:srgbClr>
                  </a:outerShdw>
                </a:effectLst>
                <a:cs typeface="B Titr" pitchFamily="2" charset="-78"/>
              </a:rPr>
              <a:t>چرا در برخى از بخشهاى كشورمان روى آوردن جوانها به مواد مخدر زياد است؟ </a:t>
            </a:r>
          </a:p>
          <a:p>
            <a:pPr lvl="1" algn="just"/>
            <a:r>
              <a:rPr lang="fa-IR" sz="3500" b="1" normalizeH="1" dirty="0" smtClean="0">
                <a:ln w="18000">
                  <a:solidFill>
                    <a:srgbClr val="FF0000"/>
                  </a:solidFill>
                  <a:prstDash val="solid"/>
                  <a:miter lim="800000"/>
                </a:ln>
                <a:effectLst>
                  <a:outerShdw blurRad="25500" dist="23000" dir="7020000" algn="tl">
                    <a:srgbClr val="000000">
                      <a:alpha val="50000"/>
                    </a:srgbClr>
                  </a:outerShdw>
                </a:effectLst>
                <a:cs typeface="B Titr" pitchFamily="2" charset="-78"/>
              </a:rPr>
              <a:t>چرا در روابط همسايگى‌مان رعايتهاى لازم را نميكنيم؟ چرا صله‌ى رحم در بين ما ضعيف است؟</a:t>
            </a:r>
          </a:p>
          <a:p>
            <a:pPr lvl="1" algn="just"/>
            <a:r>
              <a:rPr lang="fa-IR" sz="3500" b="1" normalizeH="1" dirty="0" smtClean="0">
                <a:ln w="18000">
                  <a:solidFill>
                    <a:srgbClr val="FF0000"/>
                  </a:solidFill>
                  <a:prstDash val="solid"/>
                  <a:miter lim="800000"/>
                </a:ln>
                <a:effectLst>
                  <a:outerShdw blurRad="25500" dist="23000" dir="7020000" algn="tl">
                    <a:srgbClr val="000000">
                      <a:alpha val="50000"/>
                    </a:srgbClr>
                  </a:outerShdw>
                </a:effectLst>
                <a:cs typeface="B Titr" pitchFamily="2" charset="-78"/>
              </a:rPr>
              <a:t> چرا در زمينه‌ى فرهنگ رانندگى در خيابان، ما مردمان منضبطى به طور كامل نيستيم؟ </a:t>
            </a:r>
          </a:p>
          <a:p>
            <a:pPr lvl="1" algn="just"/>
            <a:r>
              <a:rPr lang="fa-IR" sz="3500" b="1" normalizeH="1" dirty="0" smtClean="0">
                <a:ln w="18000">
                  <a:solidFill>
                    <a:srgbClr val="FF0000"/>
                  </a:solidFill>
                  <a:prstDash val="solid"/>
                  <a:miter lim="800000"/>
                </a:ln>
                <a:effectLst>
                  <a:outerShdw blurRad="25500" dist="23000" dir="7020000" algn="tl">
                    <a:srgbClr val="000000">
                      <a:alpha val="50000"/>
                    </a:srgbClr>
                  </a:outerShdw>
                </a:effectLst>
                <a:cs typeface="B Titr" pitchFamily="2" charset="-78"/>
              </a:rPr>
              <a:t>آپارتمان‌نشينى چقدر براى ما ضرورى است؟ چقدر درست است؟ چه الزاماتى دارد؟چقدر آن الزامات را رعايت ميكنيم؟</a:t>
            </a:r>
          </a:p>
          <a:p>
            <a:pPr lvl="1" algn="just"/>
            <a:r>
              <a:rPr lang="fa-IR" sz="3500" b="1" normalizeH="1" dirty="0" smtClean="0">
                <a:ln w="18000">
                  <a:solidFill>
                    <a:srgbClr val="FF0000"/>
                  </a:solidFill>
                  <a:prstDash val="solid"/>
                  <a:miter lim="800000"/>
                </a:ln>
                <a:effectLst>
                  <a:outerShdw blurRad="25500" dist="23000" dir="7020000" algn="tl">
                    <a:srgbClr val="000000">
                      <a:alpha val="50000"/>
                    </a:srgbClr>
                  </a:outerShdw>
                </a:effectLst>
                <a:cs typeface="B Titr" pitchFamily="2" charset="-78"/>
              </a:rPr>
              <a:t> الگوى تفريح سالم چيست؟</a:t>
            </a:r>
          </a:p>
          <a:p>
            <a:pPr lvl="1" algn="just"/>
            <a:r>
              <a:rPr lang="fa-IR" sz="3500" b="1" normalizeH="1" dirty="0" smtClean="0">
                <a:ln w="18000">
                  <a:solidFill>
                    <a:srgbClr val="FF0000"/>
                  </a:solidFill>
                  <a:prstDash val="solid"/>
                  <a:miter lim="800000"/>
                </a:ln>
                <a:effectLst>
                  <a:outerShdw blurRad="25500" dist="23000" dir="7020000" algn="tl">
                    <a:srgbClr val="000000">
                      <a:alpha val="50000"/>
                    </a:srgbClr>
                  </a:outerShdw>
                </a:effectLst>
                <a:cs typeface="B Titr" pitchFamily="2" charset="-78"/>
              </a:rPr>
              <a:t> نوع معمارى در جامعه‌ى ما چگونه است؟چقدر نوع معمارى كنونى ما متناسب با نيازهاى ماست؟ چقدر عقلانى و منطقى است؟ </a:t>
            </a:r>
            <a:endParaRPr lang="en-US" sz="2200" dirty="0">
              <a:cs typeface="B Farnaz" pitchFamily="2" charset="-78"/>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1472" y="199181"/>
            <a:ext cx="8229600" cy="6658819"/>
          </a:xfrm>
        </p:spPr>
        <p:txBody>
          <a:bodyPr>
            <a:normAutofit fontScale="85000" lnSpcReduction="20000"/>
          </a:bodyPr>
          <a:lstStyle/>
          <a:p>
            <a:pPr lvl="1" algn="just"/>
            <a:r>
              <a:rPr lang="fa-IR" sz="3500" b="1" normalizeH="1" dirty="0" smtClean="0">
                <a:ln w="18000">
                  <a:solidFill>
                    <a:srgbClr val="FF0000"/>
                  </a:solidFill>
                  <a:prstDash val="solid"/>
                  <a:miter lim="800000"/>
                </a:ln>
                <a:effectLst>
                  <a:outerShdw blurRad="25500" dist="23000" dir="7020000" algn="tl">
                    <a:srgbClr val="000000">
                      <a:alpha val="50000"/>
                    </a:srgbClr>
                  </a:outerShdw>
                </a:effectLst>
                <a:cs typeface="B Titr" pitchFamily="2" charset="-78"/>
              </a:rPr>
              <a:t>طراحى لباسمان چطور؟</a:t>
            </a:r>
          </a:p>
          <a:p>
            <a:pPr lvl="1" algn="just"/>
            <a:r>
              <a:rPr lang="fa-IR" sz="3500" b="1" normalizeH="1" dirty="0" smtClean="0">
                <a:ln w="18000">
                  <a:solidFill>
                    <a:srgbClr val="FF0000"/>
                  </a:solidFill>
                  <a:prstDash val="solid"/>
                  <a:miter lim="800000"/>
                </a:ln>
                <a:effectLst>
                  <a:outerShdw blurRad="25500" dist="23000" dir="7020000" algn="tl">
                    <a:srgbClr val="000000">
                      <a:alpha val="50000"/>
                    </a:srgbClr>
                  </a:outerShdw>
                </a:effectLst>
                <a:cs typeface="B Titr" pitchFamily="2" charset="-78"/>
              </a:rPr>
              <a:t> مسئله‌ى آرايش در بين مردان و زنان چطور؟ چقدر درست است؟ چقدر مفيد است؟ </a:t>
            </a:r>
          </a:p>
          <a:p>
            <a:pPr lvl="1" algn="just"/>
            <a:r>
              <a:rPr lang="fa-IR" sz="3500" b="1" normalizeH="1" dirty="0" smtClean="0">
                <a:ln w="18000">
                  <a:solidFill>
                    <a:srgbClr val="FF0000"/>
                  </a:solidFill>
                  <a:prstDash val="solid"/>
                  <a:miter lim="800000"/>
                </a:ln>
                <a:effectLst>
                  <a:outerShdw blurRad="25500" dist="23000" dir="7020000" algn="tl">
                    <a:srgbClr val="000000">
                      <a:alpha val="50000"/>
                    </a:srgbClr>
                  </a:outerShdw>
                </a:effectLst>
                <a:cs typeface="B Titr" pitchFamily="2" charset="-78"/>
              </a:rPr>
              <a:t>آيا ما در بازار، در ادارات، در معاشرتهاى روزانه، به همديگر به طور كامل راست ميگوئيم؟</a:t>
            </a:r>
          </a:p>
          <a:p>
            <a:pPr lvl="1" algn="just"/>
            <a:r>
              <a:rPr lang="fa-IR" sz="3500" b="1" normalizeH="1" dirty="0" smtClean="0">
                <a:ln w="18000">
                  <a:solidFill>
                    <a:srgbClr val="FF0000"/>
                  </a:solidFill>
                  <a:prstDash val="solid"/>
                  <a:miter lim="800000"/>
                </a:ln>
                <a:effectLst>
                  <a:outerShdw blurRad="25500" dist="23000" dir="7020000" algn="tl">
                    <a:srgbClr val="000000">
                      <a:alpha val="50000"/>
                    </a:srgbClr>
                  </a:outerShdw>
                </a:effectLst>
                <a:cs typeface="B Titr" pitchFamily="2" charset="-78"/>
              </a:rPr>
              <a:t> در بين ما دروغ چقدر رواج دارد؟ </a:t>
            </a:r>
          </a:p>
          <a:p>
            <a:pPr lvl="1" algn="just"/>
            <a:r>
              <a:rPr lang="fa-IR" sz="3500" b="1" normalizeH="1" dirty="0" smtClean="0">
                <a:ln w="18000">
                  <a:solidFill>
                    <a:srgbClr val="FF0000"/>
                  </a:solidFill>
                  <a:prstDash val="solid"/>
                  <a:miter lim="800000"/>
                </a:ln>
                <a:effectLst>
                  <a:outerShdw blurRad="25500" dist="23000" dir="7020000" algn="tl">
                    <a:srgbClr val="000000">
                      <a:alpha val="50000"/>
                    </a:srgbClr>
                  </a:outerShdw>
                </a:effectLst>
                <a:cs typeface="B Titr" pitchFamily="2" charset="-78"/>
              </a:rPr>
              <a:t>چرا پشت سر يكديگر حرف ميزنيم؟ </a:t>
            </a:r>
          </a:p>
          <a:p>
            <a:pPr lvl="1" algn="just"/>
            <a:r>
              <a:rPr lang="fa-IR" sz="3500" b="1" normalizeH="1" dirty="0" smtClean="0">
                <a:ln w="18000">
                  <a:solidFill>
                    <a:srgbClr val="FF0000"/>
                  </a:solidFill>
                  <a:prstDash val="solid"/>
                  <a:miter lim="800000"/>
                </a:ln>
                <a:effectLst>
                  <a:outerShdw blurRad="25500" dist="23000" dir="7020000" algn="tl">
                    <a:srgbClr val="000000">
                      <a:alpha val="50000"/>
                    </a:srgbClr>
                  </a:outerShdw>
                </a:effectLst>
                <a:cs typeface="B Titr" pitchFamily="2" charset="-78"/>
              </a:rPr>
              <a:t>بعضى‌ها با داشتن توان كار، از كار ميگريزند؛ علت كارگريزى چيست؟</a:t>
            </a:r>
          </a:p>
          <a:p>
            <a:pPr lvl="1" algn="just"/>
            <a:r>
              <a:rPr lang="fa-IR" sz="3500" b="1" normalizeH="1" dirty="0" smtClean="0">
                <a:ln w="18000">
                  <a:solidFill>
                    <a:srgbClr val="FF0000"/>
                  </a:solidFill>
                  <a:prstDash val="solid"/>
                  <a:miter lim="800000"/>
                </a:ln>
                <a:effectLst>
                  <a:outerShdw blurRad="25500" dist="23000" dir="7020000" algn="tl">
                    <a:srgbClr val="000000">
                      <a:alpha val="50000"/>
                    </a:srgbClr>
                  </a:outerShdw>
                </a:effectLst>
                <a:cs typeface="B Titr" pitchFamily="2" charset="-78"/>
              </a:rPr>
              <a:t> در محيط اجتماعى، علت پرخاشگرى و بى‌صبرى و نابردبارى در ميان بعضى از ما چيست؟ </a:t>
            </a:r>
          </a:p>
          <a:p>
            <a:pPr lvl="1" algn="just"/>
            <a:r>
              <a:rPr lang="fa-IR" sz="3500" b="1" normalizeH="1" dirty="0" smtClean="0">
                <a:ln w="18000">
                  <a:solidFill>
                    <a:srgbClr val="FF0000"/>
                  </a:solidFill>
                  <a:prstDash val="solid"/>
                  <a:miter lim="800000"/>
                </a:ln>
                <a:effectLst>
                  <a:outerShdw blurRad="25500" dist="23000" dir="7020000" algn="tl">
                    <a:srgbClr val="000000">
                      <a:alpha val="50000"/>
                    </a:srgbClr>
                  </a:outerShdw>
                </a:effectLst>
                <a:cs typeface="B Titr" pitchFamily="2" charset="-78"/>
              </a:rPr>
              <a:t>حقوق افراد را چقدر مراعات ميكنيم؟ در رسانه‌ها چقدر مراعات ميشود؟ در اينترنت چقدر مراعات ميشود؟ </a:t>
            </a:r>
          </a:p>
          <a:p>
            <a:pPr lvl="1" algn="just"/>
            <a:r>
              <a:rPr lang="fa-IR" sz="3500" b="1" normalizeH="1" dirty="0" smtClean="0">
                <a:ln w="18000">
                  <a:solidFill>
                    <a:srgbClr val="FF0000"/>
                  </a:solidFill>
                  <a:prstDash val="solid"/>
                  <a:miter lim="800000"/>
                </a:ln>
                <a:effectLst>
                  <a:outerShdw blurRad="25500" dist="23000" dir="7020000" algn="tl">
                    <a:srgbClr val="000000">
                      <a:alpha val="50000"/>
                    </a:srgbClr>
                  </a:outerShdw>
                </a:effectLst>
                <a:cs typeface="B Titr" pitchFamily="2" charset="-78"/>
              </a:rPr>
              <a:t>چقدر به قانون احترام ميكنيم؟ علت قانون‌گريزى - كه يك بيمارى خطرناكى است - در برخى از مردم چيست؟</a:t>
            </a:r>
            <a:endParaRPr lang="en-US" sz="2200" dirty="0">
              <a:cs typeface="B Farnaz" pitchFamily="2" charset="-78"/>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8229600" cy="6158777"/>
          </a:xfrm>
        </p:spPr>
        <p:txBody>
          <a:bodyPr>
            <a:normAutofit lnSpcReduction="10000"/>
          </a:bodyPr>
          <a:lstStyle/>
          <a:p>
            <a:pPr lvl="1" algn="just"/>
            <a:r>
              <a:rPr lang="fa-IR" sz="3500" b="1" normalizeH="1" dirty="0" smtClean="0">
                <a:ln w="18000">
                  <a:solidFill>
                    <a:srgbClr val="FF0000"/>
                  </a:solidFill>
                  <a:prstDash val="solid"/>
                  <a:miter lim="800000"/>
                </a:ln>
                <a:effectLst>
                  <a:outerShdw blurRad="25500" dist="23000" dir="7020000" algn="tl">
                    <a:srgbClr val="000000">
                      <a:alpha val="50000"/>
                    </a:srgbClr>
                  </a:outerShdw>
                </a:effectLst>
                <a:cs typeface="B Titr" pitchFamily="2" charset="-78"/>
              </a:rPr>
              <a:t>وجدان كارى در جامعه چقدر وجود دارد؟</a:t>
            </a:r>
          </a:p>
          <a:p>
            <a:pPr lvl="1" algn="just"/>
            <a:r>
              <a:rPr lang="fa-IR" sz="3500" b="1" normalizeH="1" dirty="0" smtClean="0">
                <a:ln w="18000">
                  <a:solidFill>
                    <a:srgbClr val="FF0000"/>
                  </a:solidFill>
                  <a:prstDash val="solid"/>
                  <a:miter lim="800000"/>
                </a:ln>
                <a:effectLst>
                  <a:outerShdw blurRad="25500" dist="23000" dir="7020000" algn="tl">
                    <a:srgbClr val="000000">
                      <a:alpha val="50000"/>
                    </a:srgbClr>
                  </a:outerShdw>
                </a:effectLst>
                <a:cs typeface="B Titr" pitchFamily="2" charset="-78"/>
              </a:rPr>
              <a:t> انضباط اجتماعى در جامعه چقدر وجود دارد؟ </a:t>
            </a:r>
          </a:p>
          <a:p>
            <a:pPr lvl="1" algn="just"/>
            <a:r>
              <a:rPr lang="fa-IR" sz="3500" b="1" normalizeH="1" dirty="0" smtClean="0">
                <a:ln w="18000">
                  <a:solidFill>
                    <a:srgbClr val="FF0000"/>
                  </a:solidFill>
                  <a:prstDash val="solid"/>
                  <a:miter lim="800000"/>
                </a:ln>
                <a:effectLst>
                  <a:outerShdw blurRad="25500" dist="23000" dir="7020000" algn="tl">
                    <a:srgbClr val="000000">
                      <a:alpha val="50000"/>
                    </a:srgbClr>
                  </a:outerShdw>
                </a:effectLst>
                <a:cs typeface="B Titr" pitchFamily="2" charset="-78"/>
              </a:rPr>
              <a:t>محكم‌كارى در توليد چقدر وجود دارد؟</a:t>
            </a:r>
          </a:p>
          <a:p>
            <a:pPr lvl="1" algn="just"/>
            <a:r>
              <a:rPr lang="fa-IR" sz="3500" b="1" normalizeH="1" dirty="0" smtClean="0">
                <a:ln w="18000">
                  <a:solidFill>
                    <a:srgbClr val="FF0000"/>
                  </a:solidFill>
                  <a:prstDash val="solid"/>
                  <a:miter lim="800000"/>
                </a:ln>
                <a:effectLst>
                  <a:outerShdw blurRad="25500" dist="23000" dir="7020000" algn="tl">
                    <a:srgbClr val="000000">
                      <a:alpha val="50000"/>
                    </a:srgbClr>
                  </a:outerShdw>
                </a:effectLst>
                <a:cs typeface="B Titr" pitchFamily="2" charset="-78"/>
              </a:rPr>
              <a:t> توليد كيفى در بخشهاى مختلف، چقدر مورد توجه و اهتمام است؟ </a:t>
            </a:r>
          </a:p>
          <a:p>
            <a:pPr lvl="1" algn="just"/>
            <a:r>
              <a:rPr lang="fa-IR" sz="3500" b="1" normalizeH="1" dirty="0" smtClean="0">
                <a:ln w="18000">
                  <a:solidFill>
                    <a:srgbClr val="FF0000"/>
                  </a:solidFill>
                  <a:prstDash val="solid"/>
                  <a:miter lim="800000"/>
                </a:ln>
                <a:effectLst>
                  <a:outerShdw blurRad="25500" dist="23000" dir="7020000" algn="tl">
                    <a:srgbClr val="000000">
                      <a:alpha val="50000"/>
                    </a:srgbClr>
                  </a:outerShdw>
                </a:effectLst>
                <a:cs typeface="B Titr" pitchFamily="2" charset="-78"/>
              </a:rPr>
              <a:t>چرا برخى از حرفهاى خوب، نظرهاى خوب، ايده‌هاى خوب، در حد رؤيا و حرف باقى ميماند؟</a:t>
            </a:r>
          </a:p>
          <a:p>
            <a:pPr lvl="1" algn="just"/>
            <a:r>
              <a:rPr lang="fa-IR" sz="3500" b="1" normalizeH="1" dirty="0" smtClean="0">
                <a:ln w="18000">
                  <a:solidFill>
                    <a:srgbClr val="FF0000"/>
                  </a:solidFill>
                  <a:prstDash val="solid"/>
                  <a:miter lim="800000"/>
                </a:ln>
                <a:effectLst>
                  <a:outerShdw blurRad="25500" dist="23000" dir="7020000" algn="tl">
                    <a:srgbClr val="000000">
                      <a:alpha val="50000"/>
                    </a:srgbClr>
                  </a:outerShdw>
                </a:effectLst>
                <a:cs typeface="B Titr" pitchFamily="2" charset="-78"/>
              </a:rPr>
              <a:t>چرا ساعات مفيد كار در دستگاه‌هاى ادارى ما كم است؟ هشت ساعت كار بايد به قدر هشت ساعت فايده داشته باشد؛ چرا به قدر يك ساعت يا نيم ساعت يا دو ساعت؟ مشكل كجاست؟</a:t>
            </a:r>
            <a:endParaRPr lang="en-US" sz="3500" b="1" normalizeH="1" dirty="0">
              <a:ln w="18000">
                <a:solidFill>
                  <a:srgbClr val="FF0000"/>
                </a:solidFill>
                <a:prstDash val="solid"/>
                <a:miter lim="800000"/>
              </a:ln>
              <a:solidFill>
                <a:srgbClr val="FFFF00"/>
              </a:solidFill>
              <a:effectLst>
                <a:outerShdw blurRad="25500" dist="23000" dir="7020000" algn="tl">
                  <a:srgbClr val="000000">
                    <a:alpha val="50000"/>
                  </a:srgbClr>
                </a:outerShdw>
              </a:effectLst>
              <a:cs typeface="B Farnaz" pitchFamily="2" charset="-78"/>
            </a:endParaRPr>
          </a:p>
          <a:p>
            <a:pPr lvl="1" algn="just" rtl="1"/>
            <a:endParaRPr lang="en-US" sz="2200" dirty="0">
              <a:cs typeface="B Farnaz" pitchFamily="2" charset="-7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557242" y="1000108"/>
            <a:ext cx="8229600" cy="4714890"/>
          </a:xfrm>
        </p:spPr>
        <p:txBody>
          <a:bodyPr>
            <a:no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nSpc>
                <a:spcPct val="180000"/>
              </a:lnSpc>
            </a:pPr>
            <a:r>
              <a:rPr lang="fa-IR" sz="8800" b="1" dirty="0" smtClean="0">
                <a:ln w="11430"/>
                <a:solidFill>
                  <a:schemeClr val="accent6">
                    <a:lumMod val="50000"/>
                  </a:schemeClr>
                </a:solidFill>
                <a:effectLst>
                  <a:outerShdw blurRad="50800" dist="39000" dir="5460000" algn="tl">
                    <a:srgbClr val="000000">
                      <a:alpha val="38000"/>
                    </a:srgbClr>
                  </a:outerShdw>
                </a:effectLst>
                <a:latin typeface="IranNastaliq" pitchFamily="18" charset="0"/>
                <a:cs typeface="B Mitra" pitchFamily="2" charset="-78"/>
              </a:rPr>
              <a:t> </a:t>
            </a:r>
            <a:r>
              <a:rPr lang="fa-IR" sz="11500" b="1" dirty="0" smtClean="0">
                <a:ln w="11430"/>
                <a:solidFill>
                  <a:schemeClr val="accent6">
                    <a:lumMod val="50000"/>
                  </a:schemeClr>
                </a:solidFill>
                <a:effectLst>
                  <a:outerShdw blurRad="50800" dist="39000" dir="5460000" algn="tl">
                    <a:srgbClr val="000000">
                      <a:alpha val="38000"/>
                    </a:srgbClr>
                  </a:outerShdw>
                </a:effectLst>
                <a:latin typeface="IranNastaliq" pitchFamily="18" charset="0"/>
                <a:cs typeface="B Mitra" pitchFamily="2" charset="-78"/>
              </a:rPr>
              <a:t>آسیب شناسی </a:t>
            </a:r>
            <a:br>
              <a:rPr lang="fa-IR" sz="11500" b="1" dirty="0" smtClean="0">
                <a:ln w="11430"/>
                <a:solidFill>
                  <a:schemeClr val="accent6">
                    <a:lumMod val="50000"/>
                  </a:schemeClr>
                </a:solidFill>
                <a:effectLst>
                  <a:outerShdw blurRad="50800" dist="39000" dir="5460000" algn="tl">
                    <a:srgbClr val="000000">
                      <a:alpha val="38000"/>
                    </a:srgbClr>
                  </a:outerShdw>
                </a:effectLst>
                <a:latin typeface="IranNastaliq" pitchFamily="18" charset="0"/>
                <a:cs typeface="B Mitra" pitchFamily="2" charset="-78"/>
              </a:rPr>
            </a:br>
            <a:r>
              <a:rPr lang="fa-IR" sz="11500" b="1" dirty="0" smtClean="0">
                <a:ln w="11430"/>
                <a:solidFill>
                  <a:schemeClr val="accent6">
                    <a:lumMod val="50000"/>
                  </a:schemeClr>
                </a:solidFill>
                <a:effectLst>
                  <a:outerShdw blurRad="50800" dist="39000" dir="5460000" algn="tl">
                    <a:srgbClr val="000000">
                      <a:alpha val="38000"/>
                    </a:srgbClr>
                  </a:outerShdw>
                </a:effectLst>
                <a:latin typeface="IranNastaliq" pitchFamily="18" charset="0"/>
                <a:cs typeface="B Mitra" pitchFamily="2" charset="-78"/>
              </a:rPr>
              <a:t>سبک زندگی </a:t>
            </a:r>
            <a:endParaRPr lang="fa-IR" sz="7200" b="1" dirty="0">
              <a:ln w="11430"/>
              <a:solidFill>
                <a:schemeClr val="accent6">
                  <a:lumMod val="50000"/>
                </a:schemeClr>
              </a:solidFill>
              <a:effectLst>
                <a:outerShdw blurRad="50800" dist="39000" dir="5460000" algn="tl">
                  <a:srgbClr val="000000">
                    <a:alpha val="38000"/>
                  </a:srgbClr>
                </a:outerShdw>
              </a:effectLst>
              <a:latin typeface="IranNastaliq" pitchFamily="18" charset="0"/>
              <a:cs typeface="B Mitra" pitchFamily="2" charset="-78"/>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a:spLocks noGrp="1"/>
          </p:cNvSpPr>
          <p:nvPr>
            <p:ph idx="1"/>
          </p:nvPr>
        </p:nvSpPr>
        <p:spPr>
          <a:xfrm>
            <a:off x="457200" y="214290"/>
            <a:ext cx="8229600" cy="6311054"/>
          </a:xfrm>
        </p:spPr>
        <p:txBody>
          <a:bodyPr>
            <a:normAutofit fontScale="85000" lnSpcReduction="20000"/>
          </a:bodyPr>
          <a:lstStyle/>
          <a:p>
            <a:pPr algn="just"/>
            <a:r>
              <a:rPr lang="fa-IR" sz="3900" b="1" normalizeH="1" dirty="0" smtClean="0">
                <a:ln w="18000">
                  <a:solidFill>
                    <a:srgbClr val="FF0000"/>
                  </a:solidFill>
                  <a:prstDash val="solid"/>
                  <a:miter lim="800000"/>
                </a:ln>
                <a:effectLst>
                  <a:outerShdw blurRad="25500" dist="23000" dir="7020000" algn="tl">
                    <a:srgbClr val="000000">
                      <a:alpha val="50000"/>
                    </a:srgbClr>
                  </a:outerShdw>
                </a:effectLst>
                <a:cs typeface="B Titr" pitchFamily="2" charset="-78"/>
              </a:rPr>
              <a:t>چرا در بين بسيارى از مردم ما مصرف‌گرائى رواج دارد؟ </a:t>
            </a:r>
          </a:p>
          <a:p>
            <a:pPr algn="just"/>
            <a:r>
              <a:rPr lang="fa-IR" sz="3900" b="1" normalizeH="1" dirty="0" smtClean="0">
                <a:ln w="18000">
                  <a:solidFill>
                    <a:srgbClr val="FF0000"/>
                  </a:solidFill>
                  <a:prstDash val="solid"/>
                  <a:miter lim="800000"/>
                </a:ln>
                <a:effectLst>
                  <a:outerShdw blurRad="25500" dist="23000" dir="7020000" algn="tl">
                    <a:srgbClr val="000000">
                      <a:alpha val="50000"/>
                    </a:srgbClr>
                  </a:outerShdw>
                </a:effectLst>
                <a:cs typeface="B Titr" pitchFamily="2" charset="-78"/>
              </a:rPr>
              <a:t>آيا مصرف‌گرائى افتخار است؟ </a:t>
            </a:r>
          </a:p>
          <a:p>
            <a:pPr algn="just"/>
            <a:r>
              <a:rPr lang="fa-IR" sz="3900" b="1" normalizeH="1" dirty="0" smtClean="0">
                <a:ln w="18000">
                  <a:solidFill>
                    <a:srgbClr val="FF0000"/>
                  </a:solidFill>
                  <a:prstDash val="solid"/>
                  <a:miter lim="800000"/>
                </a:ln>
                <a:effectLst>
                  <a:outerShdw blurRad="25500" dist="23000" dir="7020000" algn="tl">
                    <a:srgbClr val="000000">
                      <a:alpha val="50000"/>
                    </a:srgbClr>
                  </a:outerShdw>
                </a:effectLst>
                <a:cs typeface="B Titr" pitchFamily="2" charset="-78"/>
              </a:rPr>
              <a:t>چه كنيم كه ريشه‌ى ربا در جامعه قطع شود؟ </a:t>
            </a:r>
          </a:p>
          <a:p>
            <a:pPr algn="just"/>
            <a:r>
              <a:rPr lang="fa-IR" sz="3900" b="1" normalizeH="1" dirty="0" smtClean="0">
                <a:ln w="18000">
                  <a:solidFill>
                    <a:srgbClr val="FF0000"/>
                  </a:solidFill>
                  <a:prstDash val="solid"/>
                  <a:miter lim="800000"/>
                </a:ln>
                <a:effectLst>
                  <a:outerShdw blurRad="25500" dist="23000" dir="7020000" algn="tl">
                    <a:srgbClr val="000000">
                      <a:alpha val="50000"/>
                    </a:srgbClr>
                  </a:outerShdw>
                </a:effectLst>
                <a:cs typeface="B Titr" pitchFamily="2" charset="-78"/>
              </a:rPr>
              <a:t>چه كنيم كه حق همسر - حق زن، حق شوهر - حق فرزندان رعايت شود؟ </a:t>
            </a:r>
          </a:p>
          <a:p>
            <a:pPr algn="just"/>
            <a:r>
              <a:rPr lang="fa-IR" sz="3900" b="1" normalizeH="1" dirty="0" smtClean="0">
                <a:ln w="18000">
                  <a:solidFill>
                    <a:srgbClr val="FF0000"/>
                  </a:solidFill>
                  <a:prstDash val="solid"/>
                  <a:miter lim="800000"/>
                </a:ln>
                <a:effectLst>
                  <a:outerShdw blurRad="25500" dist="23000" dir="7020000" algn="tl">
                    <a:srgbClr val="000000">
                      <a:alpha val="50000"/>
                    </a:srgbClr>
                  </a:outerShdw>
                </a:effectLst>
                <a:cs typeface="B Titr" pitchFamily="2" charset="-78"/>
              </a:rPr>
              <a:t>چه كنيم كه طلاق و فروپاشى خانواده، آنچنان كه در غرب رائج است، در بين ما رواج پيدا نكند؟</a:t>
            </a:r>
          </a:p>
          <a:p>
            <a:pPr algn="just"/>
            <a:r>
              <a:rPr lang="fa-IR" sz="3900" b="1" normalizeH="1" dirty="0" smtClean="0">
                <a:ln w="18000">
                  <a:solidFill>
                    <a:srgbClr val="FF0000"/>
                  </a:solidFill>
                  <a:prstDash val="solid"/>
                  <a:miter lim="800000"/>
                </a:ln>
                <a:effectLst>
                  <a:outerShdw blurRad="25500" dist="23000" dir="7020000" algn="tl">
                    <a:srgbClr val="000000">
                      <a:alpha val="50000"/>
                    </a:srgbClr>
                  </a:outerShdw>
                </a:effectLst>
                <a:cs typeface="B Titr" pitchFamily="2" charset="-78"/>
              </a:rPr>
              <a:t> چه كنيم كه زن در جامعه‌ى ما، هم كرامتش حفظ شود و عزت خانوادگى‌اش محفوظ بماند، هم بتواند وظائف اجتماعى‌اش را انجام دهد، هم حقوق اجتماعى و خانوادگى‌اش محفوظ بماند؟ </a:t>
            </a:r>
          </a:p>
          <a:p>
            <a:pPr algn="just"/>
            <a:r>
              <a:rPr lang="fa-IR" sz="3900" b="1" normalizeH="1" dirty="0" smtClean="0">
                <a:ln w="18000">
                  <a:solidFill>
                    <a:srgbClr val="FF0000"/>
                  </a:solidFill>
                  <a:prstDash val="solid"/>
                  <a:miter lim="800000"/>
                </a:ln>
                <a:effectLst>
                  <a:outerShdw blurRad="25500" dist="23000" dir="7020000" algn="tl">
                    <a:srgbClr val="000000">
                      <a:alpha val="50000"/>
                    </a:srgbClr>
                  </a:outerShdw>
                </a:effectLst>
                <a:cs typeface="B Titr" pitchFamily="2" charset="-78"/>
              </a:rPr>
              <a:t>چه كنيم كه زن مجبور نباشد بين اين چند تا، يكى‌اش را انتخاب كند؟</a:t>
            </a:r>
          </a:p>
          <a:p>
            <a:pPr algn="just"/>
            <a:r>
              <a:rPr lang="fa-IR" sz="3900" b="1" normalizeH="1" dirty="0" smtClean="0">
                <a:ln w="18000">
                  <a:solidFill>
                    <a:srgbClr val="FF0000"/>
                  </a:solidFill>
                  <a:prstDash val="solid"/>
                  <a:miter lim="800000"/>
                </a:ln>
                <a:effectLst>
                  <a:outerShdw blurRad="25500" dist="23000" dir="7020000" algn="tl">
                    <a:srgbClr val="000000">
                      <a:alpha val="50000"/>
                    </a:srgbClr>
                  </a:outerShdw>
                </a:effectLst>
                <a:cs typeface="B Titr" pitchFamily="2" charset="-78"/>
              </a:rPr>
              <a:t>حد زاد و ولد در جامعه‌ى ما چيست؟  </a:t>
            </a:r>
          </a:p>
          <a:p>
            <a:pPr algn="just"/>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a:spLocks noGrp="1"/>
          </p:cNvSpPr>
          <p:nvPr>
            <p:ph idx="1"/>
          </p:nvPr>
        </p:nvSpPr>
        <p:spPr>
          <a:xfrm>
            <a:off x="142876" y="214290"/>
            <a:ext cx="8858280" cy="6286544"/>
          </a:xfrm>
        </p:spPr>
        <p:txBody>
          <a:bodyPr>
            <a:noAutofit/>
          </a:bodyPr>
          <a:lstStyle/>
          <a:p>
            <a:pPr algn="just" rtl="1"/>
            <a:endParaRPr lang="en-US" sz="2800" b="1" normalizeH="1" dirty="0" smtClean="0">
              <a:ln w="18000">
                <a:solidFill>
                  <a:srgbClr val="FF0000"/>
                </a:solidFill>
                <a:prstDash val="solid"/>
                <a:miter lim="800000"/>
              </a:ln>
              <a:solidFill>
                <a:srgbClr val="C00000"/>
              </a:solidFill>
              <a:effectLst>
                <a:outerShdw blurRad="25500" dist="23000" dir="7020000" algn="tl">
                  <a:srgbClr val="000000">
                    <a:alpha val="50000"/>
                  </a:srgbClr>
                </a:outerShdw>
              </a:effectLst>
              <a:cs typeface="B Farnaz" pitchFamily="2" charset="-78"/>
            </a:endParaRPr>
          </a:p>
          <a:p>
            <a:pPr marL="0" indent="0" algn="ctr" rtl="1">
              <a:buNone/>
            </a:pPr>
            <a:r>
              <a:rPr lang="fa-IR" b="1" normalizeH="1" dirty="0" smtClean="0">
                <a:ln w="18000">
                  <a:solidFill>
                    <a:srgbClr val="FF0000"/>
                  </a:solidFill>
                  <a:prstDash val="solid"/>
                  <a:miter lim="800000"/>
                </a:ln>
                <a:solidFill>
                  <a:srgbClr val="002060"/>
                </a:solidFill>
                <a:effectLst>
                  <a:outerShdw blurRad="25500" dist="23000" dir="7020000" algn="tl">
                    <a:srgbClr val="000000">
                      <a:alpha val="50000"/>
                    </a:srgbClr>
                  </a:outerShdw>
                </a:effectLst>
                <a:cs typeface="B Farnaz" pitchFamily="2" charset="-78"/>
              </a:rPr>
              <a:t> </a:t>
            </a:r>
            <a:r>
              <a:rPr lang="fa-IR" b="1" normalizeH="1" dirty="0" smtClean="0">
                <a:ln w="18000">
                  <a:solidFill>
                    <a:schemeClr val="bg1"/>
                  </a:solidFill>
                  <a:prstDash val="solid"/>
                  <a:miter lim="800000"/>
                </a:ln>
                <a:solidFill>
                  <a:srgbClr val="002060"/>
                </a:solidFill>
                <a:effectLst>
                  <a:glow rad="101600">
                    <a:schemeClr val="accent3">
                      <a:satMod val="175000"/>
                      <a:alpha val="40000"/>
                    </a:schemeClr>
                  </a:glow>
                  <a:outerShdw blurRad="25500" dist="23000" dir="7020000" algn="tl">
                    <a:srgbClr val="000000">
                      <a:alpha val="50000"/>
                    </a:srgbClr>
                  </a:outerShdw>
                </a:effectLst>
                <a:cs typeface="B Farnaz" pitchFamily="2" charset="-78"/>
              </a:rPr>
              <a:t>پرهیز كامل از تقلید از سبك و سلوك زندگی در تمدن غربی.</a:t>
            </a:r>
          </a:p>
          <a:p>
            <a:pPr algn="just" rtl="1"/>
            <a:r>
              <a:rPr lang="fa-IR" sz="3000" b="1" normalizeH="1" dirty="0" smtClean="0">
                <a:ln w="18000">
                  <a:solidFill>
                    <a:srgbClr val="FF0000"/>
                  </a:solidFill>
                  <a:prstDash val="solid"/>
                  <a:miter lim="800000"/>
                </a:ln>
                <a:solidFill>
                  <a:srgbClr val="002060"/>
                </a:solidFill>
                <a:effectLst>
                  <a:outerShdw blurRad="25500" dist="23000" dir="7020000" algn="tl">
                    <a:srgbClr val="000000">
                      <a:alpha val="50000"/>
                    </a:srgbClr>
                  </a:outerShdw>
                </a:effectLst>
                <a:cs typeface="B Farnaz" pitchFamily="2" charset="-78"/>
              </a:rPr>
              <a:t>ما </a:t>
            </a:r>
            <a:r>
              <a:rPr lang="fa-IR" sz="3000" b="1" normalizeH="1" dirty="0">
                <a:ln w="18000">
                  <a:solidFill>
                    <a:srgbClr val="FF0000"/>
                  </a:solidFill>
                  <a:prstDash val="solid"/>
                  <a:miter lim="800000"/>
                </a:ln>
                <a:solidFill>
                  <a:srgbClr val="002060"/>
                </a:solidFill>
                <a:effectLst>
                  <a:outerShdw blurRad="25500" dist="23000" dir="7020000" algn="tl">
                    <a:srgbClr val="000000">
                      <a:alpha val="50000"/>
                    </a:srgbClr>
                  </a:outerShdw>
                </a:effectLst>
                <a:cs typeface="B Farnaz" pitchFamily="2" charset="-78"/>
              </a:rPr>
              <a:t>البته بنای بر غرب ستیزی نداریم اما براساس بررسی و تحقیق تأكید می كنیم كه تقلید از غرب، هیچ ملتی را به جایی نمی رساند.</a:t>
            </a:r>
            <a:endParaRPr lang="en-US" sz="3000" b="1" normalizeH="1" dirty="0">
              <a:ln w="18000">
                <a:solidFill>
                  <a:srgbClr val="FF0000"/>
                </a:solidFill>
                <a:prstDash val="solid"/>
                <a:miter lim="800000"/>
              </a:ln>
              <a:solidFill>
                <a:srgbClr val="002060"/>
              </a:solidFill>
              <a:effectLst>
                <a:outerShdw blurRad="25500" dist="23000" dir="7020000" algn="tl">
                  <a:srgbClr val="000000">
                    <a:alpha val="50000"/>
                  </a:srgbClr>
                </a:outerShdw>
              </a:effectLst>
              <a:cs typeface="B Farnaz" pitchFamily="2" charset="-78"/>
            </a:endParaRPr>
          </a:p>
          <a:p>
            <a:pPr algn="just" rtl="1"/>
            <a:r>
              <a:rPr lang="fa-IR" sz="3000" b="1" normalizeH="1" dirty="0">
                <a:ln w="18000">
                  <a:solidFill>
                    <a:srgbClr val="FF0000"/>
                  </a:solidFill>
                  <a:prstDash val="solid"/>
                  <a:miter lim="800000"/>
                </a:ln>
                <a:solidFill>
                  <a:srgbClr val="002060"/>
                </a:solidFill>
                <a:effectLst>
                  <a:outerShdw blurRad="25500" dist="23000" dir="7020000" algn="tl">
                    <a:srgbClr val="000000">
                      <a:alpha val="50000"/>
                    </a:srgbClr>
                  </a:outerShdw>
                </a:effectLst>
                <a:cs typeface="B Farnaz" pitchFamily="2" charset="-78"/>
              </a:rPr>
              <a:t>فرهنگ غرب، اصولاً فرهنگی مهاجم است و به هر دلیلی در هر كشوری رواج یابد بتدریج فرهنگ و هویت آن ملت را نابود می كند.</a:t>
            </a:r>
            <a:endParaRPr lang="en-US" sz="3000" b="1" normalizeH="1" dirty="0">
              <a:ln w="18000">
                <a:solidFill>
                  <a:srgbClr val="FF0000"/>
                </a:solidFill>
                <a:prstDash val="solid"/>
                <a:miter lim="800000"/>
              </a:ln>
              <a:solidFill>
                <a:srgbClr val="002060"/>
              </a:solidFill>
              <a:effectLst>
                <a:outerShdw blurRad="25500" dist="23000" dir="7020000" algn="tl">
                  <a:srgbClr val="000000">
                    <a:alpha val="50000"/>
                  </a:srgbClr>
                </a:outerShdw>
              </a:effectLst>
              <a:cs typeface="B Farnaz" pitchFamily="2" charset="-78"/>
            </a:endParaRPr>
          </a:p>
          <a:p>
            <a:pPr algn="just" rtl="1"/>
            <a:r>
              <a:rPr lang="fa-IR" sz="3000" b="1" normalizeH="1" dirty="0">
                <a:ln w="18000">
                  <a:solidFill>
                    <a:srgbClr val="FF0000"/>
                  </a:solidFill>
                  <a:prstDash val="solid"/>
                  <a:miter lim="800000"/>
                </a:ln>
                <a:solidFill>
                  <a:srgbClr val="002060"/>
                </a:solidFill>
                <a:effectLst>
                  <a:outerShdw blurRad="25500" dist="23000" dir="7020000" algn="tl">
                    <a:srgbClr val="000000">
                      <a:alpha val="50000"/>
                    </a:srgbClr>
                  </a:outerShdw>
                </a:effectLst>
                <a:cs typeface="B Farnaz" pitchFamily="2" charset="-78"/>
              </a:rPr>
              <a:t>پوسته فرهنگ غربی پیشرفت ظاهری است اما، باطن آن «سبك زندگیِ مادیِ شهوت آلودِ گناه آفرین هویت زدایِ ضد معنویت» است</a:t>
            </a:r>
            <a:r>
              <a:rPr lang="fa-IR" sz="3000" b="1" normalizeH="1" dirty="0" smtClean="0">
                <a:ln w="18000">
                  <a:solidFill>
                    <a:srgbClr val="FF0000"/>
                  </a:solidFill>
                  <a:prstDash val="solid"/>
                  <a:miter lim="800000"/>
                </a:ln>
                <a:solidFill>
                  <a:srgbClr val="002060"/>
                </a:solidFill>
                <a:effectLst>
                  <a:outerShdw blurRad="25500" dist="23000" dir="7020000" algn="tl">
                    <a:srgbClr val="000000">
                      <a:alpha val="50000"/>
                    </a:srgbClr>
                  </a:outerShdw>
                </a:effectLst>
                <a:cs typeface="B Farnaz" pitchFamily="2" charset="-78"/>
              </a:rPr>
              <a:t>.</a:t>
            </a:r>
            <a:endParaRPr lang="en-US" sz="3000" b="1" normalizeH="1" dirty="0">
              <a:ln w="18000">
                <a:solidFill>
                  <a:srgbClr val="FF0000"/>
                </a:solidFill>
                <a:prstDash val="solid"/>
                <a:miter lim="800000"/>
              </a:ln>
              <a:solidFill>
                <a:srgbClr val="002060"/>
              </a:solidFill>
              <a:effectLst>
                <a:outerShdw blurRad="25500" dist="23000" dir="7020000" algn="tl">
                  <a:srgbClr val="000000">
                    <a:alpha val="50000"/>
                  </a:srgbClr>
                </a:outerShdw>
              </a:effectLst>
              <a:cs typeface="B Farnaz" pitchFamily="2" charset="-78"/>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a:spLocks noGrp="1"/>
          </p:cNvSpPr>
          <p:nvPr>
            <p:ph idx="1"/>
          </p:nvPr>
        </p:nvSpPr>
        <p:spPr>
          <a:xfrm>
            <a:off x="428596" y="357166"/>
            <a:ext cx="8401080" cy="6154338"/>
          </a:xfrm>
        </p:spPr>
        <p:txBody>
          <a:bodyPr>
            <a:normAutofit/>
          </a:bodyPr>
          <a:lstStyle/>
          <a:p>
            <a:pPr algn="just"/>
            <a:r>
              <a:rPr lang="fa-IR" b="1" normalizeH="1" dirty="0" smtClean="0">
                <a:ln w="18000">
                  <a:solidFill>
                    <a:srgbClr val="FF0000"/>
                  </a:solidFill>
                  <a:prstDash val="solid"/>
                  <a:miter lim="800000"/>
                </a:ln>
                <a:solidFill>
                  <a:srgbClr val="002060"/>
                </a:solidFill>
                <a:effectLst>
                  <a:outerShdw blurRad="25500" dist="23000" dir="7020000" algn="tl">
                    <a:srgbClr val="000000">
                      <a:alpha val="50000"/>
                    </a:srgbClr>
                  </a:outerShdw>
                </a:effectLst>
                <a:cs typeface="B Farnaz" pitchFamily="2" charset="-78"/>
              </a:rPr>
              <a:t>باید با فرهنگ سازی لازم، یك حركت تدریجی در زمینه اصلاح این مسئله ایجاد شود.</a:t>
            </a:r>
            <a:endParaRPr lang="en-US" b="1" normalizeH="1" dirty="0" smtClean="0">
              <a:ln w="18000">
                <a:solidFill>
                  <a:srgbClr val="FF0000"/>
                </a:solidFill>
                <a:prstDash val="solid"/>
                <a:miter lim="800000"/>
              </a:ln>
              <a:solidFill>
                <a:srgbClr val="002060"/>
              </a:solidFill>
              <a:effectLst>
                <a:outerShdw blurRad="25500" dist="23000" dir="7020000" algn="tl">
                  <a:srgbClr val="000000">
                    <a:alpha val="50000"/>
                  </a:srgbClr>
                </a:outerShdw>
              </a:effectLst>
              <a:cs typeface="B Farnaz" pitchFamily="2" charset="-78"/>
            </a:endParaRPr>
          </a:p>
          <a:p>
            <a:pPr algn="just"/>
            <a:r>
              <a:rPr lang="fa-IR" b="1" normalizeH="1" dirty="0" smtClean="0">
                <a:ln w="18000">
                  <a:solidFill>
                    <a:srgbClr val="FF0000"/>
                  </a:solidFill>
                  <a:prstDash val="solid"/>
                  <a:miter lim="800000"/>
                </a:ln>
                <a:solidFill>
                  <a:srgbClr val="002060"/>
                </a:solidFill>
                <a:effectLst>
                  <a:outerShdw blurRad="25500" dist="23000" dir="7020000" algn="tl">
                    <a:srgbClr val="000000">
                      <a:alpha val="50000"/>
                    </a:srgbClr>
                  </a:outerShdw>
                </a:effectLst>
                <a:cs typeface="B Farnaz" pitchFamily="2" charset="-78"/>
              </a:rPr>
              <a:t>سیاستمداران  غربی با استفاده از این روش، بدنبال سلیقه سازی و ترویج سبك زندگی غربی در جوامع دیگر هستند.</a:t>
            </a:r>
            <a:endParaRPr lang="en-US" b="1" normalizeH="1" dirty="0" smtClean="0">
              <a:ln w="18000">
                <a:solidFill>
                  <a:srgbClr val="FF0000"/>
                </a:solidFill>
                <a:prstDash val="solid"/>
                <a:miter lim="800000"/>
              </a:ln>
              <a:solidFill>
                <a:srgbClr val="002060"/>
              </a:solidFill>
              <a:effectLst>
                <a:outerShdw blurRad="25500" dist="23000" dir="7020000" algn="tl">
                  <a:srgbClr val="000000">
                    <a:alpha val="50000"/>
                  </a:srgbClr>
                </a:outerShdw>
              </a:effectLst>
              <a:cs typeface="B Farnaz" pitchFamily="2" charset="-78"/>
            </a:endParaRPr>
          </a:p>
          <a:p>
            <a:pPr algn="just"/>
            <a:r>
              <a:rPr lang="fa-IR" b="1" normalizeH="1" dirty="0" smtClean="0">
                <a:ln w="18000">
                  <a:solidFill>
                    <a:srgbClr val="FF0000"/>
                  </a:solidFill>
                  <a:prstDash val="solid"/>
                  <a:miter lim="800000"/>
                </a:ln>
                <a:solidFill>
                  <a:srgbClr val="002060"/>
                </a:solidFill>
                <a:effectLst>
                  <a:outerShdw blurRad="25500" dist="23000" dir="7020000" algn="tl">
                    <a:srgbClr val="000000">
                      <a:alpha val="50000"/>
                    </a:srgbClr>
                  </a:outerShdw>
                </a:effectLst>
                <a:cs typeface="B Farnaz" pitchFamily="2" charset="-78"/>
              </a:rPr>
              <a:t>برخی حرفها و تبلیغات ظاهر دینی دارد اما در باطنش جدایی دین از زندگی را دنبال می كنند.</a:t>
            </a:r>
          </a:p>
          <a:p>
            <a:pPr algn="just"/>
            <a:r>
              <a:rPr lang="fa-IR" b="1" normalizeH="1" dirty="0" smtClean="0">
                <a:ln w="18000">
                  <a:solidFill>
                    <a:schemeClr val="bg1"/>
                  </a:solidFill>
                  <a:prstDash val="solid"/>
                  <a:miter lim="800000"/>
                </a:ln>
                <a:solidFill>
                  <a:srgbClr val="004600"/>
                </a:solidFill>
                <a:effectLst>
                  <a:glow rad="101600">
                    <a:schemeClr val="accent3">
                      <a:satMod val="175000"/>
                      <a:alpha val="40000"/>
                    </a:schemeClr>
                  </a:glow>
                  <a:outerShdw blurRad="25500" dist="23000" dir="7020000" algn="tl">
                    <a:srgbClr val="000000">
                      <a:alpha val="50000"/>
                    </a:srgbClr>
                  </a:outerShdw>
                </a:effectLst>
                <a:cs typeface="B Farnaz" pitchFamily="2" charset="-78"/>
              </a:rPr>
              <a:t> انقلاب اسلامی دارای توانایی، ظرفیت و انرژی متراكمی است كه می تواند همه موانع را از سر راه بردارد و تمدن «ممتاز، متعالی، برجسته و باشكوه» اسلامی را در مقابل چشم همه جهانیان برپا سازد.</a:t>
            </a:r>
          </a:p>
          <a:p>
            <a:pPr algn="just"/>
            <a:endParaRPr lang="en-US" b="1" normalizeH="1" dirty="0">
              <a:ln w="18000">
                <a:solidFill>
                  <a:srgbClr val="FF0000"/>
                </a:solidFill>
                <a:prstDash val="solid"/>
                <a:miter lim="800000"/>
              </a:ln>
              <a:solidFill>
                <a:srgbClr val="FFFF00"/>
              </a:solidFill>
              <a:effectLst>
                <a:outerShdw blurRad="25500" dist="23000" dir="7020000" algn="tl">
                  <a:srgbClr val="000000">
                    <a:alpha val="50000"/>
                  </a:srgbClr>
                </a:outerShdw>
              </a:effectLst>
              <a:cs typeface="B Farnaz" pitchFamily="2" charset="-78"/>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2" y="0"/>
            <a:ext cx="8964488"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2">
            <a:alpha val="99000"/>
          </a:schemeClr>
        </a:solidFill>
        <a:effectLst/>
      </p:bgPr>
    </p:bg>
    <p:spTree>
      <p:nvGrpSpPr>
        <p:cNvPr id="1" name=""/>
        <p:cNvGrpSpPr/>
        <p:nvPr/>
      </p:nvGrpSpPr>
      <p:grpSpPr>
        <a:xfrm>
          <a:off x="0" y="0"/>
          <a:ext cx="0" cy="0"/>
          <a:chOff x="0" y="0"/>
          <a:chExt cx="0" cy="0"/>
        </a:xfrm>
      </p:grpSpPr>
      <p:sp>
        <p:nvSpPr>
          <p:cNvPr id="5" name="Subtitle 4"/>
          <p:cNvSpPr>
            <a:spLocks noGrp="1"/>
          </p:cNvSpPr>
          <p:nvPr>
            <p:ph type="subTitle" idx="1"/>
          </p:nvPr>
        </p:nvSpPr>
        <p:spPr>
          <a:xfrm>
            <a:off x="1371600" y="2500306"/>
            <a:ext cx="6400800" cy="3857652"/>
          </a:xfrm>
          <a:ln>
            <a:solidFill>
              <a:schemeClr val="bg1"/>
            </a:solidFill>
          </a:ln>
        </p:spPr>
        <p:txBody>
          <a:bodyPr>
            <a:noAutofit/>
          </a:bodyPr>
          <a:lstStyle/>
          <a:p>
            <a:pPr>
              <a:lnSpc>
                <a:spcPct val="130000"/>
              </a:lnSpc>
            </a:pPr>
            <a:r>
              <a:rPr lang="fa-IR" sz="4800" dirty="0" smtClean="0">
                <a:solidFill>
                  <a:schemeClr val="tx1">
                    <a:lumMod val="95000"/>
                    <a:lumOff val="5000"/>
                  </a:schemeClr>
                </a:solidFill>
                <a:cs typeface="B Shiraz" pitchFamily="2" charset="-78"/>
              </a:rPr>
              <a:t>باید ما به دنبال این باشیم که </a:t>
            </a:r>
            <a:r>
              <a:rPr lang="fa-IR" sz="4800" cap="none" spc="0" dirty="0" smtClean="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cs typeface="B Titr" pitchFamily="2" charset="-78"/>
              </a:rPr>
              <a:t>”فرهنگ زندگی“ </a:t>
            </a:r>
            <a:r>
              <a:rPr lang="fa-IR" sz="4800" dirty="0" smtClean="0">
                <a:solidFill>
                  <a:schemeClr val="tx1">
                    <a:lumMod val="95000"/>
                    <a:lumOff val="5000"/>
                  </a:schemeClr>
                </a:solidFill>
                <a:cs typeface="B Shiraz" pitchFamily="2" charset="-78"/>
              </a:rPr>
              <a:t>را تبیین کنیم، تدوین کنیم و به شکل مطلوب اسلام تحقق بخشیم. </a:t>
            </a:r>
            <a:endParaRPr lang="en-US" sz="4800" dirty="0">
              <a:solidFill>
                <a:schemeClr val="tx1">
                  <a:lumMod val="95000"/>
                  <a:lumOff val="5000"/>
                </a:schemeClr>
              </a:solidFill>
              <a:cs typeface="B Shiraz" pitchFamily="2" charset="-78"/>
            </a:endParaRPr>
          </a:p>
        </p:txBody>
      </p:sp>
      <p:sp>
        <p:nvSpPr>
          <p:cNvPr id="6" name="Title 1"/>
          <p:cNvSpPr txBox="1">
            <a:spLocks/>
          </p:cNvSpPr>
          <p:nvPr/>
        </p:nvSpPr>
        <p:spPr>
          <a:xfrm>
            <a:off x="642910" y="428604"/>
            <a:ext cx="7772400" cy="1643074"/>
          </a:xfrm>
          <a:prstGeom prst="rect">
            <a:avLst/>
          </a:prstGeom>
        </p:spPr>
        <p:txBody>
          <a:bodyPr vert="horz" anchor="b">
            <a:no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fa-IR" sz="4800" b="0" i="0" u="none" strike="noStrike" kern="1200" cap="none" spc="0" normalizeH="0" baseline="0" noProof="0" dirty="0" smtClean="0">
                <a:ln>
                  <a:noFill/>
                </a:ln>
                <a:solidFill>
                  <a:schemeClr val="accent1"/>
                </a:solidFill>
                <a:effectLst>
                  <a:outerShdw blurRad="38100" dist="38100" dir="2700000" algn="tl">
                    <a:srgbClr val="000000">
                      <a:alpha val="43137"/>
                    </a:srgbClr>
                  </a:outerShdw>
                </a:effectLst>
                <a:uLnTx/>
                <a:uFillTx/>
                <a:latin typeface="+mj-lt"/>
                <a:ea typeface="+mj-ea"/>
                <a:cs typeface="B Titr" pitchFamily="2" charset="-78"/>
              </a:rPr>
              <a:t>امام خامنه ای:</a:t>
            </a:r>
            <a:r>
              <a:rPr kumimoji="0" lang="fa-IR" sz="4800" b="0" i="0" u="none" strike="noStrike" kern="1200" cap="none" spc="0" normalizeH="0" baseline="0" noProof="0" dirty="0" smtClean="0">
                <a:ln>
                  <a:noFill/>
                </a:ln>
                <a:solidFill>
                  <a:schemeClr val="accent1"/>
                </a:solidFill>
                <a:effectLst/>
                <a:uLnTx/>
                <a:uFillTx/>
                <a:latin typeface="+mj-lt"/>
                <a:ea typeface="+mj-ea"/>
                <a:cs typeface="B Titr" pitchFamily="2" charset="-78"/>
              </a:rPr>
              <a:t/>
            </a:r>
            <a:br>
              <a:rPr kumimoji="0" lang="fa-IR" sz="4800" b="0" i="0" u="none" strike="noStrike" kern="1200" cap="none" spc="0" normalizeH="0" baseline="0" noProof="0" dirty="0" smtClean="0">
                <a:ln>
                  <a:noFill/>
                </a:ln>
                <a:solidFill>
                  <a:schemeClr val="accent1"/>
                </a:solidFill>
                <a:effectLst/>
                <a:uLnTx/>
                <a:uFillTx/>
                <a:latin typeface="+mj-lt"/>
                <a:ea typeface="+mj-ea"/>
                <a:cs typeface="B Titr" pitchFamily="2" charset="-78"/>
              </a:rPr>
            </a:br>
            <a:r>
              <a:rPr kumimoji="0" lang="fa-IR" sz="4800" b="0" i="0" u="none" strike="noStrike" kern="1200" cap="none" spc="0" normalizeH="0" baseline="0" noProof="0" dirty="0" smtClean="0">
                <a:ln>
                  <a:noFill/>
                </a:ln>
                <a:solidFill>
                  <a:schemeClr val="accent1"/>
                </a:solidFill>
                <a:effectLst/>
                <a:uLnTx/>
                <a:uFillTx/>
                <a:latin typeface="+mj-lt"/>
                <a:ea typeface="+mj-ea"/>
                <a:cs typeface="B Titr" pitchFamily="2" charset="-78"/>
              </a:rPr>
              <a:t> </a:t>
            </a:r>
            <a:r>
              <a:rPr kumimoji="0" lang="fa-IR" sz="1800" b="0" i="0" u="none" strike="noStrike" kern="1200" cap="none" spc="0" normalizeH="0" baseline="0" noProof="0" dirty="0" smtClean="0">
                <a:ln>
                  <a:noFill/>
                </a:ln>
                <a:solidFill>
                  <a:schemeClr val="accent1"/>
                </a:solidFill>
                <a:effectLst/>
                <a:uLnTx/>
                <a:uFillTx/>
                <a:latin typeface="+mj-lt"/>
                <a:ea typeface="+mj-ea"/>
                <a:cs typeface="B Titr" pitchFamily="2" charset="-78"/>
              </a:rPr>
              <a:t>بیانات در دیدار جوانان استان خراسان شمالی(91/7/23):</a:t>
            </a:r>
            <a:endParaRPr kumimoji="0" lang="fa-IR" sz="4800" b="0" i="0" u="none" strike="noStrike" kern="1200" cap="none" spc="0" normalizeH="0" baseline="0" noProof="0" dirty="0">
              <a:ln>
                <a:noFill/>
              </a:ln>
              <a:solidFill>
                <a:schemeClr val="accent1"/>
              </a:solidFill>
              <a:effectLst/>
              <a:uLnTx/>
              <a:uFillTx/>
              <a:latin typeface="+mj-lt"/>
              <a:ea typeface="+mj-ea"/>
              <a:cs typeface="B Titr" pitchFamily="2" charset="-78"/>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1538" y="516419"/>
            <a:ext cx="7286676" cy="769441"/>
          </a:xfrm>
          <a:prstGeom prst="rect">
            <a:avLst/>
          </a:prstGeom>
        </p:spPr>
        <p:txBody>
          <a:bodyPr wrap="square">
            <a:spAutoFit/>
          </a:bodyPr>
          <a:lstStyle/>
          <a:p>
            <a:pPr algn="ctr"/>
            <a:r>
              <a:rPr lang="fa-IR" sz="4400" b="1" dirty="0" smtClean="0">
                <a:ln w="17780" cmpd="sng">
                  <a:solidFill>
                    <a:srgbClr val="FFFFFF"/>
                  </a:solidFill>
                  <a:prstDash val="solid"/>
                  <a:miter lim="800000"/>
                </a:ln>
                <a:solidFill>
                  <a:srgbClr val="C00000"/>
                </a:solidFill>
                <a:effectLst>
                  <a:outerShdw blurRad="50800" algn="tl" rotWithShape="0">
                    <a:srgbClr val="000000"/>
                  </a:outerShdw>
                </a:effectLst>
                <a:latin typeface="IranNastaliq" pitchFamily="18" charset="0"/>
                <a:cs typeface="B Titr" pitchFamily="2" charset="-78"/>
              </a:rPr>
              <a:t>سبک زندگی- فرهنگ زندگی </a:t>
            </a:r>
            <a:endParaRPr lang="fa-IR" sz="4400" dirty="0">
              <a:cs typeface="B Titr" pitchFamily="2" charset="-78"/>
            </a:endParaRPr>
          </a:p>
        </p:txBody>
      </p:sp>
      <p:sp>
        <p:nvSpPr>
          <p:cNvPr id="4" name="Content Placeholder 2"/>
          <p:cNvSpPr txBox="1">
            <a:spLocks/>
          </p:cNvSpPr>
          <p:nvPr/>
        </p:nvSpPr>
        <p:spPr>
          <a:xfrm>
            <a:off x="357158" y="1357298"/>
            <a:ext cx="8576530" cy="5000660"/>
          </a:xfrm>
          <a:prstGeom prst="rect">
            <a:avLst/>
          </a:prstGeom>
        </p:spPr>
        <p:txBody>
          <a:bodyPr>
            <a:noAutofit/>
          </a:bodyPr>
          <a:lstStyle/>
          <a:p>
            <a:pPr marL="366713" marR="0" lvl="1" indent="-366713" algn="justLow" defTabSz="914400" rtl="1" eaLnBrk="1" fontAlgn="auto" latinLnBrk="0" hangingPunct="1">
              <a:lnSpc>
                <a:spcPct val="130000"/>
              </a:lnSpc>
              <a:spcBef>
                <a:spcPts val="370"/>
              </a:spcBef>
              <a:spcAft>
                <a:spcPts val="0"/>
              </a:spcAft>
              <a:buClr>
                <a:schemeClr val="tx1"/>
              </a:buClr>
              <a:buSzPct val="85000"/>
              <a:buFont typeface="Arial" pitchFamily="34" charset="0"/>
              <a:buChar char="•"/>
              <a:tabLst/>
              <a:defRPr/>
            </a:pPr>
            <a:endParaRPr lang="fa-IR" b="1" dirty="0" smtClean="0">
              <a:cs typeface="B Mitra" pitchFamily="2" charset="-78"/>
            </a:endParaRPr>
          </a:p>
        </p:txBody>
      </p:sp>
      <p:sp>
        <p:nvSpPr>
          <p:cNvPr id="5" name="Title 1"/>
          <p:cNvSpPr txBox="1">
            <a:spLocks/>
          </p:cNvSpPr>
          <p:nvPr/>
        </p:nvSpPr>
        <p:spPr>
          <a:xfrm>
            <a:off x="428596" y="1428736"/>
            <a:ext cx="8358246" cy="4857784"/>
          </a:xfrm>
          <a:prstGeom prst="rect">
            <a:avLst/>
          </a:prstGeom>
        </p:spPr>
        <p:txBody>
          <a:bodyPr>
            <a:no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lang="fa-IR" sz="5400" b="1" dirty="0" smtClean="0">
                <a:ln w="17780" cmpd="sng">
                  <a:solidFill>
                    <a:srgbClr val="FFFFFF"/>
                  </a:solidFill>
                  <a:prstDash val="solid"/>
                  <a:miter lim="800000"/>
                </a:ln>
                <a:solidFill>
                  <a:srgbClr val="002060"/>
                </a:solidFill>
                <a:effectLst>
                  <a:outerShdw blurRad="50800" algn="tl" rotWithShape="0">
                    <a:srgbClr val="000000"/>
                  </a:outerShdw>
                </a:effectLst>
                <a:latin typeface="IranNastaliq" pitchFamily="18" charset="0"/>
                <a:cs typeface="B Titr" pitchFamily="2" charset="-78"/>
              </a:rPr>
              <a:t>سبک زندگی تجسم عینی فرهنگ </a:t>
            </a:r>
          </a:p>
          <a:p>
            <a:pPr marL="0" marR="0" lvl="0" indent="0" defTabSz="914400" rtl="1" eaLnBrk="1" fontAlgn="auto" latinLnBrk="0" hangingPunct="1">
              <a:lnSpc>
                <a:spcPct val="100000"/>
              </a:lnSpc>
              <a:spcBef>
                <a:spcPct val="0"/>
              </a:spcBef>
              <a:spcAft>
                <a:spcPts val="0"/>
              </a:spcAft>
              <a:buClrTx/>
              <a:buSzTx/>
              <a:buFontTx/>
              <a:buNone/>
              <a:tabLst/>
              <a:defRPr/>
            </a:pPr>
            <a:endParaRPr lang="fa-IR" sz="3200" dirty="0" smtClean="0">
              <a:solidFill>
                <a:srgbClr val="003300"/>
              </a:solidFill>
              <a:effectLst>
                <a:outerShdw blurRad="38100" dist="38100" dir="2700000" algn="tl">
                  <a:srgbClr val="000000">
                    <a:alpha val="43137"/>
                  </a:srgbClr>
                </a:outerShdw>
              </a:effectLst>
              <a:latin typeface="+mj-lt"/>
              <a:ea typeface="+mj-ea"/>
              <a:cs typeface="B Titr" pitchFamily="2" charset="-78"/>
            </a:endParaRPr>
          </a:p>
          <a:p>
            <a:pPr marL="0" marR="0" lvl="0" indent="0" algn="ctr" defTabSz="914400" rtl="1" eaLnBrk="1" fontAlgn="auto" latinLnBrk="0" hangingPunct="1">
              <a:lnSpc>
                <a:spcPct val="100000"/>
              </a:lnSpc>
              <a:spcBef>
                <a:spcPct val="0"/>
              </a:spcBef>
              <a:spcAft>
                <a:spcPts val="0"/>
              </a:spcAft>
              <a:buClrTx/>
              <a:buSzTx/>
              <a:buFontTx/>
              <a:buNone/>
              <a:tabLst/>
              <a:defRPr/>
            </a:pPr>
            <a:r>
              <a:rPr lang="fa-IR" sz="4400" dirty="0" smtClean="0">
                <a:solidFill>
                  <a:srgbClr val="003300"/>
                </a:solidFill>
                <a:effectLst>
                  <a:outerShdw blurRad="38100" dist="38100" dir="2700000" algn="tl">
                    <a:srgbClr val="000000">
                      <a:alpha val="43137"/>
                    </a:srgbClr>
                  </a:outerShdw>
                </a:effectLst>
                <a:latin typeface="+mj-lt"/>
                <a:ea typeface="+mj-ea"/>
                <a:cs typeface="B Titr" pitchFamily="2" charset="-78"/>
              </a:rPr>
              <a:t>فرهنگ چیست؟</a:t>
            </a:r>
          </a:p>
          <a:p>
            <a:pPr marL="0" marR="0" lvl="0" indent="0" algn="ctr" defTabSz="914400" rtl="1" eaLnBrk="1" fontAlgn="auto" latinLnBrk="0" hangingPunct="1">
              <a:lnSpc>
                <a:spcPct val="100000"/>
              </a:lnSpc>
              <a:spcBef>
                <a:spcPct val="0"/>
              </a:spcBef>
              <a:spcAft>
                <a:spcPts val="0"/>
              </a:spcAft>
              <a:buClrTx/>
              <a:buSzTx/>
              <a:buFontTx/>
              <a:buNone/>
              <a:tabLst/>
              <a:defRPr/>
            </a:pPr>
            <a:r>
              <a:rPr kumimoji="0" lang="fa-IR" sz="3200" b="0" i="0" u="none" strike="noStrike" kern="1200" cap="none" spc="0" normalizeH="0" baseline="0" noProof="0" dirty="0" smtClean="0">
                <a:ln>
                  <a:noFill/>
                </a:ln>
                <a:solidFill>
                  <a:schemeClr val="tx1">
                    <a:lumMod val="95000"/>
                    <a:lumOff val="5000"/>
                  </a:schemeClr>
                </a:solidFill>
                <a:effectLst/>
                <a:uLnTx/>
                <a:uFillTx/>
                <a:latin typeface="+mj-lt"/>
                <a:ea typeface="+mj-ea"/>
                <a:cs typeface="B Titr" pitchFamily="2" charset="-78"/>
              </a:rPr>
              <a:t>مجموعه ای</a:t>
            </a:r>
            <a:r>
              <a:rPr kumimoji="0" lang="fa-IR" sz="3200" b="0" i="0" u="none" strike="noStrike" kern="1200" cap="none" spc="0" normalizeH="0" noProof="0" dirty="0" smtClean="0">
                <a:ln>
                  <a:noFill/>
                </a:ln>
                <a:solidFill>
                  <a:schemeClr val="tx1">
                    <a:lumMod val="95000"/>
                    <a:lumOff val="5000"/>
                  </a:schemeClr>
                </a:solidFill>
                <a:effectLst/>
                <a:uLnTx/>
                <a:uFillTx/>
                <a:latin typeface="+mj-lt"/>
                <a:ea typeface="+mj-ea"/>
                <a:cs typeface="B Titr" pitchFamily="2" charset="-78"/>
              </a:rPr>
              <a:t> از:</a:t>
            </a:r>
          </a:p>
          <a:p>
            <a:pPr marL="914400" marR="0" lvl="0" indent="-914400" defTabSz="914400" rtl="1" eaLnBrk="1" fontAlgn="auto" latinLnBrk="0" hangingPunct="1">
              <a:lnSpc>
                <a:spcPct val="100000"/>
              </a:lnSpc>
              <a:spcBef>
                <a:spcPct val="0"/>
              </a:spcBef>
              <a:spcAft>
                <a:spcPts val="0"/>
              </a:spcAft>
              <a:buClr>
                <a:srgbClr val="C00000"/>
              </a:buClr>
              <a:buSzTx/>
              <a:buFont typeface="+mj-lt"/>
              <a:buAutoNum type="arabicPeriod"/>
              <a:tabLst/>
              <a:defRPr/>
            </a:pPr>
            <a:r>
              <a:rPr lang="fa-IR" sz="3600" baseline="0" dirty="0" smtClean="0">
                <a:solidFill>
                  <a:schemeClr val="tx1">
                    <a:lumMod val="95000"/>
                    <a:lumOff val="5000"/>
                  </a:schemeClr>
                </a:solidFill>
                <a:latin typeface="+mj-lt"/>
                <a:ea typeface="+mj-ea"/>
                <a:cs typeface="B Titr" pitchFamily="2" charset="-78"/>
              </a:rPr>
              <a:t>اعتقادات</a:t>
            </a:r>
            <a:r>
              <a:rPr lang="fa-IR" sz="3600" dirty="0" smtClean="0">
                <a:solidFill>
                  <a:schemeClr val="tx1">
                    <a:lumMod val="95000"/>
                    <a:lumOff val="5000"/>
                  </a:schemeClr>
                </a:solidFill>
                <a:latin typeface="+mj-lt"/>
                <a:ea typeface="+mj-ea"/>
                <a:cs typeface="B Titr" pitchFamily="2" charset="-78"/>
              </a:rPr>
              <a:t> و باورها</a:t>
            </a:r>
          </a:p>
          <a:p>
            <a:pPr marL="914400" marR="0" lvl="0" indent="-914400" defTabSz="914400" rtl="1" eaLnBrk="1" fontAlgn="auto" latinLnBrk="0" hangingPunct="1">
              <a:lnSpc>
                <a:spcPct val="100000"/>
              </a:lnSpc>
              <a:spcBef>
                <a:spcPct val="0"/>
              </a:spcBef>
              <a:spcAft>
                <a:spcPts val="0"/>
              </a:spcAft>
              <a:buClr>
                <a:srgbClr val="C00000"/>
              </a:buClr>
              <a:buSzTx/>
              <a:buFont typeface="+mj-lt"/>
              <a:buAutoNum type="arabicPeriod"/>
              <a:tabLst/>
              <a:defRPr/>
            </a:pPr>
            <a:r>
              <a:rPr kumimoji="0" lang="fa-IR" sz="3600" b="0" i="0" u="none" strike="noStrike" kern="1200" cap="none" spc="0" normalizeH="0" baseline="0" noProof="0" dirty="0" smtClean="0">
                <a:ln>
                  <a:noFill/>
                </a:ln>
                <a:solidFill>
                  <a:schemeClr val="tx1">
                    <a:lumMod val="95000"/>
                    <a:lumOff val="5000"/>
                  </a:schemeClr>
                </a:solidFill>
                <a:effectLst/>
                <a:uLnTx/>
                <a:uFillTx/>
                <a:latin typeface="+mj-lt"/>
                <a:ea typeface="+mj-ea"/>
                <a:cs typeface="B Titr" pitchFamily="2" charset="-78"/>
              </a:rPr>
              <a:t>ارزش</a:t>
            </a:r>
            <a:r>
              <a:rPr kumimoji="0" lang="fa-IR" sz="3600" b="0" i="0" u="none" strike="noStrike" kern="1200" cap="none" spc="0" normalizeH="0" noProof="0" dirty="0" smtClean="0">
                <a:ln>
                  <a:noFill/>
                </a:ln>
                <a:solidFill>
                  <a:schemeClr val="tx1">
                    <a:lumMod val="95000"/>
                    <a:lumOff val="5000"/>
                  </a:schemeClr>
                </a:solidFill>
                <a:effectLst/>
                <a:uLnTx/>
                <a:uFillTx/>
                <a:latin typeface="+mj-lt"/>
                <a:ea typeface="+mj-ea"/>
                <a:cs typeface="B Titr" pitchFamily="2" charset="-78"/>
              </a:rPr>
              <a:t> ها و شاخص ها</a:t>
            </a:r>
          </a:p>
          <a:p>
            <a:pPr marL="914400" marR="0" lvl="0" indent="-914400" defTabSz="914400" rtl="1" eaLnBrk="1" fontAlgn="auto" latinLnBrk="0" hangingPunct="1">
              <a:lnSpc>
                <a:spcPct val="100000"/>
              </a:lnSpc>
              <a:spcBef>
                <a:spcPct val="0"/>
              </a:spcBef>
              <a:spcAft>
                <a:spcPts val="0"/>
              </a:spcAft>
              <a:buClr>
                <a:srgbClr val="C00000"/>
              </a:buClr>
              <a:buSzTx/>
              <a:buFont typeface="+mj-lt"/>
              <a:buAutoNum type="arabicPeriod"/>
              <a:tabLst/>
              <a:defRPr/>
            </a:pPr>
            <a:r>
              <a:rPr lang="fa-IR" sz="3600" baseline="0" dirty="0" smtClean="0">
                <a:solidFill>
                  <a:schemeClr val="tx1">
                    <a:lumMod val="95000"/>
                    <a:lumOff val="5000"/>
                  </a:schemeClr>
                </a:solidFill>
                <a:latin typeface="+mj-lt"/>
                <a:ea typeface="+mj-ea"/>
                <a:cs typeface="B Titr" pitchFamily="2" charset="-78"/>
              </a:rPr>
              <a:t>ملکات</a:t>
            </a:r>
            <a:r>
              <a:rPr lang="fa-IR" sz="3600" dirty="0" smtClean="0">
                <a:solidFill>
                  <a:schemeClr val="tx1">
                    <a:lumMod val="95000"/>
                    <a:lumOff val="5000"/>
                  </a:schemeClr>
                </a:solidFill>
                <a:latin typeface="+mj-lt"/>
                <a:ea typeface="+mj-ea"/>
                <a:cs typeface="B Titr" pitchFamily="2" charset="-78"/>
              </a:rPr>
              <a:t> و گرایش ها </a:t>
            </a:r>
          </a:p>
          <a:p>
            <a:pPr marL="914400" marR="0" lvl="0" indent="-914400" defTabSz="914400" rtl="1" eaLnBrk="1" fontAlgn="auto" latinLnBrk="0" hangingPunct="1">
              <a:lnSpc>
                <a:spcPct val="100000"/>
              </a:lnSpc>
              <a:spcBef>
                <a:spcPct val="0"/>
              </a:spcBef>
              <a:spcAft>
                <a:spcPts val="0"/>
              </a:spcAft>
              <a:buClr>
                <a:srgbClr val="C00000"/>
              </a:buClr>
              <a:buSzTx/>
              <a:buFont typeface="+mj-lt"/>
              <a:buAutoNum type="arabicPeriod"/>
              <a:tabLst/>
              <a:defRPr/>
            </a:pPr>
            <a:r>
              <a:rPr kumimoji="0" lang="fa-IR" sz="3600" b="0" i="0" u="none" strike="noStrike" kern="1200" cap="none" spc="0" normalizeH="0" baseline="0" noProof="0" dirty="0" smtClean="0">
                <a:ln>
                  <a:noFill/>
                </a:ln>
                <a:solidFill>
                  <a:schemeClr val="tx1">
                    <a:lumMod val="95000"/>
                    <a:lumOff val="5000"/>
                  </a:schemeClr>
                </a:solidFill>
                <a:effectLst/>
                <a:uLnTx/>
                <a:uFillTx/>
                <a:latin typeface="+mj-lt"/>
                <a:ea typeface="+mj-ea"/>
                <a:cs typeface="B Titr" pitchFamily="2" charset="-78"/>
              </a:rPr>
              <a:t>آداب</a:t>
            </a:r>
            <a:r>
              <a:rPr lang="fa-IR" sz="3600" dirty="0" smtClean="0">
                <a:solidFill>
                  <a:schemeClr val="tx1">
                    <a:lumMod val="95000"/>
                    <a:lumOff val="5000"/>
                  </a:schemeClr>
                </a:solidFill>
                <a:latin typeface="+mj-lt"/>
                <a:ea typeface="+mj-ea"/>
                <a:cs typeface="B Titr" pitchFamily="2" charset="-78"/>
              </a:rPr>
              <a:t>، رسوم، رفتار(سبک زندگی)</a:t>
            </a:r>
            <a:endParaRPr kumimoji="0" lang="fa-IR" sz="3600" b="0" i="0" u="none" strike="noStrike" kern="1200" cap="none" spc="0" normalizeH="0" baseline="0" noProof="0" dirty="0">
              <a:ln>
                <a:noFill/>
              </a:ln>
              <a:solidFill>
                <a:schemeClr val="tx1">
                  <a:lumMod val="95000"/>
                  <a:lumOff val="5000"/>
                </a:schemeClr>
              </a:solidFill>
              <a:effectLst/>
              <a:uLnTx/>
              <a:uFillTx/>
              <a:latin typeface="+mj-lt"/>
              <a:ea typeface="+mj-ea"/>
              <a:cs typeface="B Titr" pitchFamily="2" charset="-78"/>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alpha val="31000"/>
          </a:schemeClr>
        </a:solidFill>
        <a:effectLst/>
      </p:bgPr>
    </p:bg>
    <p:spTree>
      <p:nvGrpSpPr>
        <p:cNvPr id="1" name=""/>
        <p:cNvGrpSpPr/>
        <p:nvPr/>
      </p:nvGrpSpPr>
      <p:grpSpPr>
        <a:xfrm>
          <a:off x="0" y="0"/>
          <a:ext cx="0" cy="0"/>
          <a:chOff x="0" y="0"/>
          <a:chExt cx="0" cy="0"/>
        </a:xfrm>
      </p:grpSpPr>
      <p:sp>
        <p:nvSpPr>
          <p:cNvPr id="7" name="Title 1"/>
          <p:cNvSpPr>
            <a:spLocks noGrp="1"/>
          </p:cNvSpPr>
          <p:nvPr>
            <p:ph type="title"/>
          </p:nvPr>
        </p:nvSpPr>
        <p:spPr>
          <a:xfrm>
            <a:off x="642910" y="428604"/>
            <a:ext cx="7772400" cy="1643074"/>
          </a:xfrm>
        </p:spPr>
        <p:txBody>
          <a:bodyPr>
            <a:noAutofit/>
          </a:bodyPr>
          <a:lstStyle/>
          <a:p>
            <a:pPr>
              <a:lnSpc>
                <a:spcPct val="130000"/>
              </a:lnSpc>
            </a:pPr>
            <a:r>
              <a:rPr lang="fa-IR" sz="4400" b="1" dirty="0" smtClean="0">
                <a:effectLst>
                  <a:outerShdw blurRad="38100" dist="38100" dir="2700000" algn="tl">
                    <a:srgbClr val="000000">
                      <a:alpha val="43137"/>
                    </a:srgbClr>
                  </a:outerShdw>
                </a:effectLst>
                <a:cs typeface="B Titr" pitchFamily="2" charset="-78"/>
              </a:rPr>
              <a:t>سبک زندگی (رفتارها و آداب) تابـعی از اعتقادات و باورهاست</a:t>
            </a:r>
            <a:endParaRPr lang="fa-IR" sz="4400" b="1" dirty="0">
              <a:cs typeface="B Titr" pitchFamily="2" charset="-78"/>
            </a:endParaRPr>
          </a:p>
        </p:txBody>
      </p:sp>
      <p:sp>
        <p:nvSpPr>
          <p:cNvPr id="8" name="Title 1"/>
          <p:cNvSpPr txBox="1">
            <a:spLocks/>
          </p:cNvSpPr>
          <p:nvPr/>
        </p:nvSpPr>
        <p:spPr>
          <a:xfrm>
            <a:off x="285720" y="2786058"/>
            <a:ext cx="8629656" cy="3571900"/>
          </a:xfrm>
          <a:prstGeom prst="rect">
            <a:avLst/>
          </a:prstGeom>
        </p:spPr>
        <p:txBody>
          <a:bodyPr vert="horz" anchor="b">
            <a:no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fa-IR" sz="3600" b="0" i="0" u="none" strike="noStrike" kern="1200" cap="none" spc="0" normalizeH="0" baseline="0" noProof="0" dirty="0" smtClean="0">
                <a:ln>
                  <a:noFill/>
                </a:ln>
                <a:solidFill>
                  <a:schemeClr val="tx1">
                    <a:lumMod val="95000"/>
                    <a:lumOff val="5000"/>
                  </a:schemeClr>
                </a:solidFill>
                <a:effectLst>
                  <a:outerShdw blurRad="38100" dist="38100" dir="2700000" algn="tl">
                    <a:srgbClr val="000000">
                      <a:alpha val="43137"/>
                    </a:srgbClr>
                  </a:outerShdw>
                </a:effectLst>
                <a:uLnTx/>
                <a:uFillTx/>
                <a:latin typeface="+mj-lt"/>
                <a:ea typeface="+mj-ea"/>
                <a:cs typeface="B Titr" pitchFamily="2" charset="-78"/>
              </a:rPr>
              <a:t>امام خامنه ای:</a:t>
            </a:r>
            <a:r>
              <a:rPr kumimoji="0" lang="fa-IR" sz="4400" b="0" i="0" u="none" strike="noStrike" kern="1200" cap="none" spc="0" normalizeH="0" baseline="0" noProof="0" dirty="0" smtClean="0">
                <a:ln>
                  <a:noFill/>
                </a:ln>
                <a:solidFill>
                  <a:schemeClr val="tx1">
                    <a:lumMod val="95000"/>
                    <a:lumOff val="5000"/>
                  </a:schemeClr>
                </a:solidFill>
                <a:effectLst/>
                <a:uLnTx/>
                <a:uFillTx/>
                <a:latin typeface="+mj-lt"/>
                <a:ea typeface="+mj-ea"/>
                <a:cs typeface="B Titr" pitchFamily="2" charset="-78"/>
              </a:rPr>
              <a:t/>
            </a:r>
            <a:br>
              <a:rPr kumimoji="0" lang="fa-IR" sz="4400" b="0" i="0" u="none" strike="noStrike" kern="1200" cap="none" spc="0" normalizeH="0" baseline="0" noProof="0" dirty="0" smtClean="0">
                <a:ln>
                  <a:noFill/>
                </a:ln>
                <a:solidFill>
                  <a:schemeClr val="tx1">
                    <a:lumMod val="95000"/>
                    <a:lumOff val="5000"/>
                  </a:schemeClr>
                </a:solidFill>
                <a:effectLst/>
                <a:uLnTx/>
                <a:uFillTx/>
                <a:latin typeface="+mj-lt"/>
                <a:ea typeface="+mj-ea"/>
                <a:cs typeface="B Titr" pitchFamily="2" charset="-78"/>
              </a:rPr>
            </a:br>
            <a:r>
              <a:rPr kumimoji="0" lang="fa-IR" sz="4400" b="0" i="0" u="none" strike="noStrike" kern="1200" cap="none" spc="0" normalizeH="0" baseline="0" noProof="0" dirty="0" smtClean="0">
                <a:ln>
                  <a:noFill/>
                </a:ln>
                <a:solidFill>
                  <a:schemeClr val="tx1">
                    <a:lumMod val="95000"/>
                    <a:lumOff val="5000"/>
                  </a:schemeClr>
                </a:solidFill>
                <a:effectLst/>
                <a:uLnTx/>
                <a:uFillTx/>
                <a:latin typeface="+mj-lt"/>
                <a:ea typeface="+mj-ea"/>
                <a:cs typeface="B Titr" pitchFamily="2" charset="-78"/>
              </a:rPr>
              <a:t> </a:t>
            </a:r>
            <a:r>
              <a:rPr kumimoji="0" lang="fa-IR" sz="1600" b="0" i="0" u="none" strike="noStrike" kern="1200" cap="none" spc="0" normalizeH="0" baseline="0" noProof="0" dirty="0" smtClean="0">
                <a:ln>
                  <a:noFill/>
                </a:ln>
                <a:solidFill>
                  <a:schemeClr val="tx1">
                    <a:lumMod val="95000"/>
                    <a:lumOff val="5000"/>
                  </a:schemeClr>
                </a:solidFill>
                <a:effectLst/>
                <a:uLnTx/>
                <a:uFillTx/>
                <a:latin typeface="+mj-lt"/>
                <a:ea typeface="+mj-ea"/>
                <a:cs typeface="B Titr" pitchFamily="2" charset="-78"/>
              </a:rPr>
              <a:t>بیانات در دیدار جوانان استان خراسان شمالی(91/7/23):</a:t>
            </a:r>
          </a:p>
          <a:p>
            <a:pPr algn="justLow">
              <a:lnSpc>
                <a:spcPct val="120000"/>
              </a:lnSpc>
              <a:spcBef>
                <a:spcPct val="0"/>
              </a:spcBef>
            </a:pPr>
            <a:r>
              <a:rPr lang="fa-IR" sz="3200" b="1" dirty="0" smtClean="0">
                <a:solidFill>
                  <a:schemeClr val="tx1">
                    <a:lumMod val="95000"/>
                    <a:lumOff val="5000"/>
                  </a:schemeClr>
                </a:solidFill>
                <a:effectLst>
                  <a:outerShdw blurRad="38100" dist="38100" dir="2700000" algn="tl">
                    <a:srgbClr val="000000">
                      <a:alpha val="43137"/>
                    </a:srgbClr>
                  </a:outerShdw>
                </a:effectLst>
                <a:latin typeface="+mj-lt"/>
                <a:ea typeface="+mj-ea"/>
                <a:cs typeface="B Mitra" pitchFamily="2" charset="-78"/>
              </a:rPr>
              <a:t>ر</a:t>
            </a:r>
            <a:r>
              <a:rPr lang="ar-SA" sz="3200" b="1" dirty="0" smtClean="0">
                <a:solidFill>
                  <a:schemeClr val="tx1">
                    <a:lumMod val="95000"/>
                    <a:lumOff val="5000"/>
                  </a:schemeClr>
                </a:solidFill>
                <a:effectLst>
                  <a:outerShdw blurRad="38100" dist="38100" dir="2700000" algn="tl">
                    <a:srgbClr val="000000">
                      <a:alpha val="43137"/>
                    </a:srgbClr>
                  </a:outerShdw>
                </a:effectLst>
                <a:latin typeface="+mj-lt"/>
                <a:ea typeface="+mj-ea"/>
                <a:cs typeface="B Mitra" pitchFamily="2" charset="-78"/>
              </a:rPr>
              <a:t>فتار اجتماعى و سبك زندگى، تابع تفسير ما از زندگى است: هدف زندگى چيست؟ هر هدفى كه ما براى زندگى معين كنيم، براى خودمان ترسيم كنيم، به طور طبيعى، متناسب با خود، يك سبك زندگى به ما پيشنهاد مي</a:t>
            </a:r>
            <a:r>
              <a:rPr lang="fa-IR" sz="3200" b="1" dirty="0" smtClean="0">
                <a:solidFill>
                  <a:schemeClr val="tx1">
                    <a:lumMod val="95000"/>
                    <a:lumOff val="5000"/>
                  </a:schemeClr>
                </a:solidFill>
                <a:effectLst>
                  <a:outerShdw blurRad="38100" dist="38100" dir="2700000" algn="tl">
                    <a:srgbClr val="000000">
                      <a:alpha val="43137"/>
                    </a:srgbClr>
                  </a:outerShdw>
                </a:effectLst>
                <a:latin typeface="+mj-lt"/>
                <a:ea typeface="+mj-ea"/>
                <a:cs typeface="B Mitra" pitchFamily="2" charset="-78"/>
              </a:rPr>
              <a:t> </a:t>
            </a:r>
            <a:r>
              <a:rPr lang="ar-SA" sz="3200" b="1" dirty="0" smtClean="0">
                <a:solidFill>
                  <a:schemeClr val="tx1">
                    <a:lumMod val="95000"/>
                    <a:lumOff val="5000"/>
                  </a:schemeClr>
                </a:solidFill>
                <a:effectLst>
                  <a:outerShdw blurRad="38100" dist="38100" dir="2700000" algn="tl">
                    <a:srgbClr val="000000">
                      <a:alpha val="43137"/>
                    </a:srgbClr>
                  </a:outerShdw>
                </a:effectLst>
                <a:latin typeface="+mj-lt"/>
                <a:ea typeface="+mj-ea"/>
                <a:cs typeface="B Mitra" pitchFamily="2" charset="-78"/>
              </a:rPr>
              <a:t>شود.</a:t>
            </a:r>
            <a:endParaRPr kumimoji="0" lang="fa-IR" sz="4000" b="1" i="0" u="none" strike="noStrike" kern="1200" cap="none" spc="0" normalizeH="0" baseline="0" noProof="0" dirty="0">
              <a:ln>
                <a:noFill/>
              </a:ln>
              <a:solidFill>
                <a:schemeClr val="tx1">
                  <a:lumMod val="95000"/>
                  <a:lumOff val="5000"/>
                </a:schemeClr>
              </a:solidFill>
              <a:effectLst/>
              <a:uLnTx/>
              <a:uFillTx/>
              <a:latin typeface="+mj-lt"/>
              <a:ea typeface="+mj-ea"/>
              <a:cs typeface="B Mitra" pitchFamily="2" charset="-78"/>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FFFF00">
            <a:alpha val="54000"/>
          </a:srgbClr>
        </a:solidFill>
        <a:effectLst/>
      </p:bgPr>
    </p:bg>
    <p:spTree>
      <p:nvGrpSpPr>
        <p:cNvPr id="1" name=""/>
        <p:cNvGrpSpPr/>
        <p:nvPr/>
      </p:nvGrpSpPr>
      <p:grpSpPr>
        <a:xfrm>
          <a:off x="0" y="0"/>
          <a:ext cx="0" cy="0"/>
          <a:chOff x="0" y="0"/>
          <a:chExt cx="0" cy="0"/>
        </a:xfrm>
      </p:grpSpPr>
      <p:sp>
        <p:nvSpPr>
          <p:cNvPr id="4" name="Title 1"/>
          <p:cNvSpPr>
            <a:spLocks noGrp="1"/>
          </p:cNvSpPr>
          <p:nvPr>
            <p:ph type="title"/>
          </p:nvPr>
        </p:nvSpPr>
        <p:spPr>
          <a:xfrm>
            <a:off x="642910" y="428604"/>
            <a:ext cx="7772400" cy="1643074"/>
          </a:xfrm>
        </p:spPr>
        <p:txBody>
          <a:bodyPr>
            <a:noAutofit/>
          </a:bodyPr>
          <a:lstStyle/>
          <a:p>
            <a:pPr>
              <a:lnSpc>
                <a:spcPct val="130000"/>
              </a:lnSpc>
            </a:pPr>
            <a:r>
              <a:rPr lang="fa-IR" sz="4400" b="1" dirty="0" smtClean="0">
                <a:effectLst>
                  <a:outerShdw blurRad="38100" dist="38100" dir="2700000" algn="tl">
                    <a:srgbClr val="000000">
                      <a:alpha val="43137"/>
                    </a:srgbClr>
                  </a:outerShdw>
                </a:effectLst>
                <a:cs typeface="B Titr" pitchFamily="2" charset="-78"/>
              </a:rPr>
              <a:t>سبک زنـدگی تابـع ارزش ها و ایدئولوژی است</a:t>
            </a:r>
            <a:endParaRPr lang="fa-IR" sz="4400" b="1" dirty="0">
              <a:cs typeface="B Titr" pitchFamily="2" charset="-78"/>
            </a:endParaRPr>
          </a:p>
        </p:txBody>
      </p:sp>
      <p:sp>
        <p:nvSpPr>
          <p:cNvPr id="6" name="Title 1"/>
          <p:cNvSpPr txBox="1">
            <a:spLocks/>
          </p:cNvSpPr>
          <p:nvPr/>
        </p:nvSpPr>
        <p:spPr>
          <a:xfrm>
            <a:off x="300062" y="2714620"/>
            <a:ext cx="8629656" cy="3214710"/>
          </a:xfrm>
          <a:prstGeom prst="rect">
            <a:avLst/>
          </a:prstGeom>
        </p:spPr>
        <p:txBody>
          <a:bodyPr vert="horz" anchor="b">
            <a:no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fa-IR" sz="3600" b="0" i="0" u="none" strike="noStrike" kern="1200" cap="none" spc="0" normalizeH="0" baseline="0" noProof="0" dirty="0" smtClean="0">
                <a:ln>
                  <a:noFill/>
                </a:ln>
                <a:solidFill>
                  <a:schemeClr val="tx1">
                    <a:lumMod val="95000"/>
                    <a:lumOff val="5000"/>
                  </a:schemeClr>
                </a:solidFill>
                <a:effectLst>
                  <a:outerShdw blurRad="38100" dist="38100" dir="2700000" algn="tl">
                    <a:srgbClr val="000000">
                      <a:alpha val="43137"/>
                    </a:srgbClr>
                  </a:outerShdw>
                </a:effectLst>
                <a:uLnTx/>
                <a:uFillTx/>
                <a:latin typeface="+mj-lt"/>
                <a:ea typeface="+mj-ea"/>
                <a:cs typeface="B Titr" pitchFamily="2" charset="-78"/>
              </a:rPr>
              <a:t>امام خامنه ای:</a:t>
            </a:r>
            <a:r>
              <a:rPr kumimoji="0" lang="fa-IR" sz="4400" b="0" i="0" u="none" strike="noStrike" kern="1200" cap="none" spc="0" normalizeH="0" baseline="0" noProof="0" dirty="0" smtClean="0">
                <a:ln>
                  <a:noFill/>
                </a:ln>
                <a:solidFill>
                  <a:schemeClr val="tx1">
                    <a:lumMod val="95000"/>
                    <a:lumOff val="5000"/>
                  </a:schemeClr>
                </a:solidFill>
                <a:effectLst/>
                <a:uLnTx/>
                <a:uFillTx/>
                <a:latin typeface="+mj-lt"/>
                <a:ea typeface="+mj-ea"/>
                <a:cs typeface="B Titr" pitchFamily="2" charset="-78"/>
              </a:rPr>
              <a:t/>
            </a:r>
            <a:br>
              <a:rPr kumimoji="0" lang="fa-IR" sz="4400" b="0" i="0" u="none" strike="noStrike" kern="1200" cap="none" spc="0" normalizeH="0" baseline="0" noProof="0" dirty="0" smtClean="0">
                <a:ln>
                  <a:noFill/>
                </a:ln>
                <a:solidFill>
                  <a:schemeClr val="tx1">
                    <a:lumMod val="95000"/>
                    <a:lumOff val="5000"/>
                  </a:schemeClr>
                </a:solidFill>
                <a:effectLst/>
                <a:uLnTx/>
                <a:uFillTx/>
                <a:latin typeface="+mj-lt"/>
                <a:ea typeface="+mj-ea"/>
                <a:cs typeface="B Titr" pitchFamily="2" charset="-78"/>
              </a:rPr>
            </a:br>
            <a:r>
              <a:rPr kumimoji="0" lang="fa-IR" sz="4400" b="0" i="0" u="none" strike="noStrike" kern="1200" cap="none" spc="0" normalizeH="0" baseline="0" noProof="0" dirty="0" smtClean="0">
                <a:ln>
                  <a:noFill/>
                </a:ln>
                <a:solidFill>
                  <a:schemeClr val="tx1">
                    <a:lumMod val="95000"/>
                    <a:lumOff val="5000"/>
                  </a:schemeClr>
                </a:solidFill>
                <a:effectLst/>
                <a:uLnTx/>
                <a:uFillTx/>
                <a:latin typeface="+mj-lt"/>
                <a:ea typeface="+mj-ea"/>
                <a:cs typeface="B Titr" pitchFamily="2" charset="-78"/>
              </a:rPr>
              <a:t> </a:t>
            </a:r>
            <a:r>
              <a:rPr kumimoji="0" lang="fa-IR" sz="1600" b="0" i="0" u="none" strike="noStrike" kern="1200" cap="none" spc="0" normalizeH="0" baseline="0" noProof="0" dirty="0" smtClean="0">
                <a:ln>
                  <a:noFill/>
                </a:ln>
                <a:solidFill>
                  <a:schemeClr val="tx1">
                    <a:lumMod val="95000"/>
                    <a:lumOff val="5000"/>
                  </a:schemeClr>
                </a:solidFill>
                <a:effectLst/>
                <a:uLnTx/>
                <a:uFillTx/>
                <a:latin typeface="+mj-lt"/>
                <a:ea typeface="+mj-ea"/>
                <a:cs typeface="B Titr" pitchFamily="2" charset="-78"/>
              </a:rPr>
              <a:t>بیانات در دیدار جوانان استان خراسان شمالی(91/7/23):</a:t>
            </a:r>
          </a:p>
          <a:p>
            <a:pPr marL="0" marR="0" lvl="0" indent="0" algn="ctr" defTabSz="914400" rtl="1" eaLnBrk="1" fontAlgn="auto" latinLnBrk="0" hangingPunct="1">
              <a:lnSpc>
                <a:spcPct val="130000"/>
              </a:lnSpc>
              <a:spcBef>
                <a:spcPct val="0"/>
              </a:spcBef>
              <a:spcAft>
                <a:spcPts val="0"/>
              </a:spcAft>
              <a:buClrTx/>
              <a:buSzTx/>
              <a:buFontTx/>
              <a:buNone/>
              <a:tabLst/>
              <a:defRPr/>
            </a:pPr>
            <a:r>
              <a:rPr lang="fa-IR" sz="3600" b="1" dirty="0" smtClean="0">
                <a:solidFill>
                  <a:schemeClr val="tx1">
                    <a:lumMod val="95000"/>
                    <a:lumOff val="5000"/>
                  </a:schemeClr>
                </a:solidFill>
                <a:effectLst>
                  <a:outerShdw blurRad="38100" dist="38100" dir="2700000" algn="tl">
                    <a:srgbClr val="000000">
                      <a:alpha val="43137"/>
                    </a:srgbClr>
                  </a:outerShdw>
                </a:effectLst>
                <a:latin typeface="+mj-lt"/>
                <a:ea typeface="+mj-ea"/>
                <a:cs typeface="B Mitra" pitchFamily="2" charset="-78"/>
              </a:rPr>
              <a:t>پ</a:t>
            </a:r>
            <a:r>
              <a:rPr lang="ar-SA" sz="3600" b="1" dirty="0" smtClean="0">
                <a:solidFill>
                  <a:schemeClr val="tx1">
                    <a:lumMod val="95000"/>
                    <a:lumOff val="5000"/>
                  </a:schemeClr>
                </a:solidFill>
                <a:effectLst>
                  <a:outerShdw blurRad="38100" dist="38100" dir="2700000" algn="tl">
                    <a:srgbClr val="000000">
                      <a:alpha val="43137"/>
                    </a:srgbClr>
                  </a:outerShdw>
                </a:effectLst>
                <a:latin typeface="+mj-lt"/>
                <a:ea typeface="+mj-ea"/>
                <a:cs typeface="B Mitra" pitchFamily="2" charset="-78"/>
              </a:rPr>
              <a:t>س بدون مكتب و بدون ايدئولوژى نمي</a:t>
            </a:r>
            <a:r>
              <a:rPr lang="fa-IR" sz="3600" b="1" dirty="0" smtClean="0">
                <a:solidFill>
                  <a:schemeClr val="tx1">
                    <a:lumMod val="95000"/>
                    <a:lumOff val="5000"/>
                  </a:schemeClr>
                </a:solidFill>
                <a:effectLst>
                  <a:outerShdw blurRad="38100" dist="38100" dir="2700000" algn="tl">
                    <a:srgbClr val="000000">
                      <a:alpha val="43137"/>
                    </a:srgbClr>
                  </a:outerShdw>
                </a:effectLst>
                <a:latin typeface="+mj-lt"/>
                <a:ea typeface="+mj-ea"/>
                <a:cs typeface="B Mitra" pitchFamily="2" charset="-78"/>
              </a:rPr>
              <a:t> </a:t>
            </a:r>
            <a:r>
              <a:rPr lang="ar-SA" sz="3600" b="1" dirty="0" smtClean="0">
                <a:solidFill>
                  <a:schemeClr val="tx1">
                    <a:lumMod val="95000"/>
                    <a:lumOff val="5000"/>
                  </a:schemeClr>
                </a:solidFill>
                <a:effectLst>
                  <a:outerShdw blurRad="38100" dist="38100" dir="2700000" algn="tl">
                    <a:srgbClr val="000000">
                      <a:alpha val="43137"/>
                    </a:srgbClr>
                  </a:outerShdw>
                </a:effectLst>
                <a:latin typeface="+mj-lt"/>
                <a:ea typeface="+mj-ea"/>
                <a:cs typeface="B Mitra" pitchFamily="2" charset="-78"/>
              </a:rPr>
              <a:t>توان يك تمدن را به وجود آورد؛ احتياج به ايمان است.</a:t>
            </a:r>
            <a:endParaRPr kumimoji="0" lang="fa-IR" sz="4000" b="1" i="0" u="none" strike="noStrike" kern="1200" cap="none" spc="0" normalizeH="0" baseline="0" noProof="0" dirty="0">
              <a:ln>
                <a:noFill/>
              </a:ln>
              <a:solidFill>
                <a:schemeClr val="tx1">
                  <a:lumMod val="95000"/>
                  <a:lumOff val="5000"/>
                </a:schemeClr>
              </a:solidFill>
              <a:effectLst/>
              <a:uLnTx/>
              <a:uFillTx/>
              <a:latin typeface="+mj-lt"/>
              <a:ea typeface="+mj-ea"/>
              <a:cs typeface="B Mitra" pitchFamily="2" charset="-78"/>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rgbClr val="FFFF00">
            <a:alpha val="41000"/>
          </a:srgbClr>
        </a:solidFill>
        <a:effectLst/>
      </p:bgPr>
    </p:bg>
    <p:spTree>
      <p:nvGrpSpPr>
        <p:cNvPr id="1" name=""/>
        <p:cNvGrpSpPr/>
        <p:nvPr/>
      </p:nvGrpSpPr>
      <p:grpSpPr>
        <a:xfrm>
          <a:off x="0" y="0"/>
          <a:ext cx="0" cy="0"/>
          <a:chOff x="0" y="0"/>
          <a:chExt cx="0" cy="0"/>
        </a:xfrm>
      </p:grpSpPr>
      <p:sp>
        <p:nvSpPr>
          <p:cNvPr id="4" name="Title 1"/>
          <p:cNvSpPr>
            <a:spLocks noGrp="1"/>
          </p:cNvSpPr>
          <p:nvPr>
            <p:ph type="title"/>
          </p:nvPr>
        </p:nvSpPr>
        <p:spPr>
          <a:xfrm>
            <a:off x="642910" y="428604"/>
            <a:ext cx="7772400" cy="1643074"/>
          </a:xfrm>
        </p:spPr>
        <p:txBody>
          <a:bodyPr>
            <a:noAutofit/>
          </a:bodyPr>
          <a:lstStyle/>
          <a:p>
            <a:pPr>
              <a:lnSpc>
                <a:spcPct val="130000"/>
              </a:lnSpc>
            </a:pPr>
            <a:r>
              <a:rPr lang="fa-IR" sz="4400" b="1" dirty="0" smtClean="0">
                <a:effectLst>
                  <a:outerShdw blurRad="38100" dist="38100" dir="2700000" algn="tl">
                    <a:srgbClr val="000000">
                      <a:alpha val="43137"/>
                    </a:srgbClr>
                  </a:outerShdw>
                </a:effectLst>
                <a:cs typeface="B Titr" pitchFamily="2" charset="-78"/>
              </a:rPr>
              <a:t>سبک زندگی تابع ملکات نفسانی و اخلاق است</a:t>
            </a:r>
            <a:endParaRPr lang="fa-IR" sz="4400" b="1" dirty="0">
              <a:cs typeface="B Titr" pitchFamily="2" charset="-78"/>
            </a:endParaRPr>
          </a:p>
        </p:txBody>
      </p:sp>
      <p:sp>
        <p:nvSpPr>
          <p:cNvPr id="6" name="Title 1"/>
          <p:cNvSpPr txBox="1">
            <a:spLocks/>
          </p:cNvSpPr>
          <p:nvPr/>
        </p:nvSpPr>
        <p:spPr>
          <a:xfrm>
            <a:off x="228624" y="3214686"/>
            <a:ext cx="8629656" cy="3214710"/>
          </a:xfrm>
          <a:prstGeom prst="rect">
            <a:avLst/>
          </a:prstGeom>
        </p:spPr>
        <p:txBody>
          <a:bodyPr vert="horz" anchor="b">
            <a:no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fa-IR" sz="3600" b="0" i="0" u="none" strike="noStrike" kern="1200" cap="none" spc="0" normalizeH="0" baseline="0" noProof="0" dirty="0" smtClean="0">
                <a:ln>
                  <a:noFill/>
                </a:ln>
                <a:solidFill>
                  <a:schemeClr val="tx1">
                    <a:lumMod val="95000"/>
                    <a:lumOff val="5000"/>
                  </a:schemeClr>
                </a:solidFill>
                <a:effectLst>
                  <a:outerShdw blurRad="38100" dist="38100" dir="2700000" algn="tl">
                    <a:srgbClr val="000000">
                      <a:alpha val="43137"/>
                    </a:srgbClr>
                  </a:outerShdw>
                </a:effectLst>
                <a:uLnTx/>
                <a:uFillTx/>
                <a:latin typeface="+mj-lt"/>
                <a:ea typeface="+mj-ea"/>
                <a:cs typeface="B Titr" pitchFamily="2" charset="-78"/>
              </a:rPr>
              <a:t>امام خامنه ای:</a:t>
            </a:r>
            <a:r>
              <a:rPr kumimoji="0" lang="fa-IR" sz="4400" b="0" i="0" u="none" strike="noStrike" kern="1200" cap="none" spc="0" normalizeH="0" baseline="0" noProof="0" dirty="0" smtClean="0">
                <a:ln>
                  <a:noFill/>
                </a:ln>
                <a:solidFill>
                  <a:schemeClr val="tx1">
                    <a:lumMod val="95000"/>
                    <a:lumOff val="5000"/>
                  </a:schemeClr>
                </a:solidFill>
                <a:effectLst/>
                <a:uLnTx/>
                <a:uFillTx/>
                <a:latin typeface="+mj-lt"/>
                <a:ea typeface="+mj-ea"/>
                <a:cs typeface="B Titr" pitchFamily="2" charset="-78"/>
              </a:rPr>
              <a:t/>
            </a:r>
            <a:br>
              <a:rPr kumimoji="0" lang="fa-IR" sz="4400" b="0" i="0" u="none" strike="noStrike" kern="1200" cap="none" spc="0" normalizeH="0" baseline="0" noProof="0" dirty="0" smtClean="0">
                <a:ln>
                  <a:noFill/>
                </a:ln>
                <a:solidFill>
                  <a:schemeClr val="tx1">
                    <a:lumMod val="95000"/>
                    <a:lumOff val="5000"/>
                  </a:schemeClr>
                </a:solidFill>
                <a:effectLst/>
                <a:uLnTx/>
                <a:uFillTx/>
                <a:latin typeface="+mj-lt"/>
                <a:ea typeface="+mj-ea"/>
                <a:cs typeface="B Titr" pitchFamily="2" charset="-78"/>
              </a:rPr>
            </a:br>
            <a:r>
              <a:rPr kumimoji="0" lang="fa-IR" sz="4400" b="0" i="0" u="none" strike="noStrike" kern="1200" cap="none" spc="0" normalizeH="0" baseline="0" noProof="0" dirty="0" smtClean="0">
                <a:ln>
                  <a:noFill/>
                </a:ln>
                <a:solidFill>
                  <a:schemeClr val="tx1">
                    <a:lumMod val="95000"/>
                    <a:lumOff val="5000"/>
                  </a:schemeClr>
                </a:solidFill>
                <a:effectLst/>
                <a:uLnTx/>
                <a:uFillTx/>
                <a:latin typeface="+mj-lt"/>
                <a:ea typeface="+mj-ea"/>
                <a:cs typeface="B Titr" pitchFamily="2" charset="-78"/>
              </a:rPr>
              <a:t> </a:t>
            </a:r>
            <a:r>
              <a:rPr kumimoji="0" lang="fa-IR" sz="1600" b="0" i="0" u="none" strike="noStrike" kern="1200" cap="none" spc="0" normalizeH="0" baseline="0" noProof="0" dirty="0" smtClean="0">
                <a:ln>
                  <a:noFill/>
                </a:ln>
                <a:solidFill>
                  <a:schemeClr val="tx1">
                    <a:lumMod val="95000"/>
                    <a:lumOff val="5000"/>
                  </a:schemeClr>
                </a:solidFill>
                <a:effectLst/>
                <a:uLnTx/>
                <a:uFillTx/>
                <a:latin typeface="+mj-lt"/>
                <a:ea typeface="+mj-ea"/>
                <a:cs typeface="B Titr" pitchFamily="2" charset="-78"/>
              </a:rPr>
              <a:t>بیانات در دیدار جوانان استان خراسان شمالی(91/7/23):</a:t>
            </a:r>
          </a:p>
          <a:p>
            <a:pPr algn="ctr">
              <a:lnSpc>
                <a:spcPct val="130000"/>
              </a:lnSpc>
              <a:spcBef>
                <a:spcPct val="0"/>
              </a:spcBef>
            </a:pPr>
            <a:r>
              <a:rPr lang="ar-SA" sz="3600" b="1" dirty="0" smtClean="0">
                <a:solidFill>
                  <a:schemeClr val="tx1">
                    <a:lumMod val="95000"/>
                    <a:lumOff val="5000"/>
                  </a:schemeClr>
                </a:solidFill>
                <a:effectLst>
                  <a:outerShdw blurRad="38100" dist="38100" dir="2700000" algn="tl">
                    <a:srgbClr val="000000">
                      <a:alpha val="43137"/>
                    </a:srgbClr>
                  </a:outerShdw>
                </a:effectLst>
                <a:latin typeface="+mj-lt"/>
                <a:ea typeface="+mj-ea"/>
                <a:cs typeface="B Mitra" pitchFamily="2" charset="-78"/>
              </a:rPr>
              <a:t>بُن</a:t>
            </a:r>
            <a:r>
              <a:rPr lang="fa-IR" sz="3600" b="1" dirty="0" smtClean="0">
                <a:solidFill>
                  <a:schemeClr val="tx1">
                    <a:lumMod val="95000"/>
                    <a:lumOff val="5000"/>
                  </a:schemeClr>
                </a:solidFill>
                <a:effectLst>
                  <a:outerShdw blurRad="38100" dist="38100" dir="2700000" algn="tl">
                    <a:srgbClr val="000000">
                      <a:alpha val="43137"/>
                    </a:srgbClr>
                  </a:outerShdw>
                </a:effectLst>
                <a:latin typeface="+mj-lt"/>
                <a:ea typeface="+mj-ea"/>
                <a:cs typeface="B Mitra" pitchFamily="2" charset="-78"/>
              </a:rPr>
              <a:t> </a:t>
            </a:r>
            <a:r>
              <a:rPr lang="ar-SA" sz="3600" b="1" dirty="0" smtClean="0">
                <a:solidFill>
                  <a:schemeClr val="tx1">
                    <a:lumMod val="95000"/>
                    <a:lumOff val="5000"/>
                  </a:schemeClr>
                </a:solidFill>
                <a:effectLst>
                  <a:outerShdw blurRad="38100" dist="38100" dir="2700000" algn="tl">
                    <a:srgbClr val="000000">
                      <a:alpha val="43137"/>
                    </a:srgbClr>
                  </a:outerShdw>
                </a:effectLst>
                <a:latin typeface="+mj-lt"/>
                <a:ea typeface="+mj-ea"/>
                <a:cs typeface="B Mitra" pitchFamily="2" charset="-78"/>
              </a:rPr>
              <a:t>مايه</a:t>
            </a:r>
            <a:r>
              <a:rPr lang="en-US" sz="3600" b="1" dirty="0" smtClean="0">
                <a:solidFill>
                  <a:schemeClr val="tx1">
                    <a:lumMod val="95000"/>
                    <a:lumOff val="5000"/>
                  </a:schemeClr>
                </a:solidFill>
                <a:effectLst>
                  <a:outerShdw blurRad="38100" dist="38100" dir="2700000" algn="tl">
                    <a:srgbClr val="000000">
                      <a:alpha val="43137"/>
                    </a:srgbClr>
                  </a:outerShdw>
                </a:effectLst>
                <a:latin typeface="+mj-lt"/>
                <a:ea typeface="+mj-ea"/>
                <a:cs typeface="B Mitra" pitchFamily="2" charset="-78"/>
              </a:rPr>
              <a:t>‌</a:t>
            </a:r>
            <a:r>
              <a:rPr lang="ar-SA" sz="3600" b="1" dirty="0" smtClean="0">
                <a:solidFill>
                  <a:schemeClr val="tx1">
                    <a:lumMod val="95000"/>
                    <a:lumOff val="5000"/>
                  </a:schemeClr>
                </a:solidFill>
                <a:effectLst>
                  <a:outerShdw blurRad="38100" dist="38100" dir="2700000" algn="tl">
                    <a:srgbClr val="000000">
                      <a:alpha val="43137"/>
                    </a:srgbClr>
                  </a:outerShdw>
                </a:effectLst>
                <a:latin typeface="+mj-lt"/>
                <a:ea typeface="+mj-ea"/>
                <a:cs typeface="B Mitra" pitchFamily="2" charset="-78"/>
              </a:rPr>
              <a:t>هاى اين فرهنگ عبارت است از خردورزى، اخلاق، حقوق؛ اينها را اسلام در اختيار ما قرار داده است.</a:t>
            </a:r>
            <a:endParaRPr lang="en-US" sz="3600" b="1" dirty="0" smtClean="0">
              <a:solidFill>
                <a:schemeClr val="tx1">
                  <a:lumMod val="95000"/>
                  <a:lumOff val="5000"/>
                </a:schemeClr>
              </a:solidFill>
              <a:effectLst>
                <a:outerShdw blurRad="38100" dist="38100" dir="2700000" algn="tl">
                  <a:srgbClr val="000000">
                    <a:alpha val="43137"/>
                  </a:srgbClr>
                </a:outerShdw>
              </a:effectLst>
              <a:latin typeface="+mj-lt"/>
              <a:ea typeface="+mj-ea"/>
              <a:cs typeface="B Mitra" pitchFamily="2" charset="-78"/>
            </a:endParaRPr>
          </a:p>
          <a:p>
            <a:pPr marL="0" marR="0" lvl="0" indent="0" algn="ctr" defTabSz="914400" rtl="1" eaLnBrk="1" fontAlgn="auto" latinLnBrk="0" hangingPunct="1">
              <a:lnSpc>
                <a:spcPct val="130000"/>
              </a:lnSpc>
              <a:spcBef>
                <a:spcPct val="0"/>
              </a:spcBef>
              <a:spcAft>
                <a:spcPts val="0"/>
              </a:spcAft>
              <a:buClrTx/>
              <a:buSzTx/>
              <a:buFontTx/>
              <a:buNone/>
              <a:tabLst/>
              <a:defRPr/>
            </a:pPr>
            <a:endParaRPr kumimoji="0" lang="fa-IR" sz="4000" b="1" i="0" u="none" strike="noStrike" kern="1200" cap="none" spc="0" normalizeH="0" baseline="0" noProof="0" dirty="0">
              <a:ln>
                <a:noFill/>
              </a:ln>
              <a:solidFill>
                <a:schemeClr val="tx1">
                  <a:lumMod val="95000"/>
                  <a:lumOff val="5000"/>
                </a:schemeClr>
              </a:solidFill>
              <a:effectLst/>
              <a:uLnTx/>
              <a:uFillTx/>
              <a:latin typeface="+mj-lt"/>
              <a:ea typeface="+mj-ea"/>
              <a:cs typeface="B Mitra" pitchFamily="2" charset="-78"/>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accent6">
            <a:lumMod val="50000"/>
            <a:alpha val="69000"/>
          </a:schemeClr>
        </a:solidFill>
        <a:effectLst/>
      </p:bgPr>
    </p:bg>
    <p:spTree>
      <p:nvGrpSpPr>
        <p:cNvPr id="1" name=""/>
        <p:cNvGrpSpPr/>
        <p:nvPr/>
      </p:nvGrpSpPr>
      <p:grpSpPr>
        <a:xfrm>
          <a:off x="0" y="0"/>
          <a:ext cx="0" cy="0"/>
          <a:chOff x="0" y="0"/>
          <a:chExt cx="0" cy="0"/>
        </a:xfrm>
      </p:grpSpPr>
      <p:sp>
        <p:nvSpPr>
          <p:cNvPr id="5" name="Title 1"/>
          <p:cNvSpPr txBox="1">
            <a:spLocks/>
          </p:cNvSpPr>
          <p:nvPr/>
        </p:nvSpPr>
        <p:spPr>
          <a:xfrm>
            <a:off x="571472" y="571480"/>
            <a:ext cx="8143932" cy="5572164"/>
          </a:xfrm>
          <a:prstGeom prst="rect">
            <a:avLst/>
          </a:prstGeom>
        </p:spPr>
        <p:txBody>
          <a:bodyPr vert="horz" anchor="b">
            <a:noAutofit/>
          </a:bodyPr>
          <a:lstStyle/>
          <a:p>
            <a:pPr marL="355600" marR="0" lvl="0" indent="-355600" algn="justLow" defTabSz="914400" rtl="1" eaLnBrk="1" fontAlgn="auto" latinLnBrk="0" hangingPunct="1">
              <a:lnSpc>
                <a:spcPct val="100000"/>
              </a:lnSpc>
              <a:spcAft>
                <a:spcPts val="1800"/>
              </a:spcAft>
              <a:buClr>
                <a:srgbClr val="FF0000"/>
              </a:buClr>
              <a:buSzPct val="120000"/>
              <a:buFont typeface="Arial" pitchFamily="34" charset="0"/>
              <a:buChar char="•"/>
              <a:tabLst/>
              <a:defRPr/>
            </a:pPr>
            <a:r>
              <a:rPr kumimoji="0" lang="fa-IR" sz="3200" b="0" i="0" u="none" strike="noStrike" kern="1200" cap="none" spc="0" normalizeH="0" baseline="0" noProof="0" dirty="0" smtClean="0">
                <a:ln>
                  <a:noFill/>
                </a:ln>
                <a:solidFill>
                  <a:schemeClr val="tx1">
                    <a:lumMod val="95000"/>
                    <a:lumOff val="5000"/>
                  </a:schemeClr>
                </a:solidFill>
                <a:effectLst>
                  <a:outerShdw blurRad="38100" dist="38100" dir="2700000" algn="tl">
                    <a:srgbClr val="000000">
                      <a:alpha val="43137"/>
                    </a:srgbClr>
                  </a:outerShdw>
                </a:effectLst>
                <a:uLnTx/>
                <a:uFillTx/>
                <a:latin typeface="+mj-lt"/>
                <a:ea typeface="+mj-ea"/>
                <a:cs typeface="B Titr" pitchFamily="2" charset="-78"/>
              </a:rPr>
              <a:t>آیا مشکلات سبک زندگی ما ریشه در اعتقادات اسلامی دارد؟</a:t>
            </a:r>
            <a:r>
              <a:rPr kumimoji="0" lang="fa-IR" sz="3200" b="0" i="0" u="none" strike="noStrike" kern="1200" cap="none" spc="0" normalizeH="0" noProof="0" dirty="0" smtClean="0">
                <a:ln>
                  <a:noFill/>
                </a:ln>
                <a:solidFill>
                  <a:schemeClr val="tx1">
                    <a:lumMod val="95000"/>
                    <a:lumOff val="5000"/>
                  </a:schemeClr>
                </a:solidFill>
                <a:effectLst>
                  <a:outerShdw blurRad="38100" dist="38100" dir="2700000" algn="tl">
                    <a:srgbClr val="000000">
                      <a:alpha val="43137"/>
                    </a:srgbClr>
                  </a:outerShdw>
                </a:effectLst>
                <a:uLnTx/>
                <a:uFillTx/>
                <a:latin typeface="+mj-lt"/>
                <a:ea typeface="+mj-ea"/>
                <a:cs typeface="B Titr" pitchFamily="2" charset="-78"/>
              </a:rPr>
              <a:t> </a:t>
            </a:r>
          </a:p>
          <a:p>
            <a:pPr marL="355600" marR="0" lvl="0" indent="-355600" algn="justLow" defTabSz="914400" rtl="1" eaLnBrk="1" fontAlgn="auto" latinLnBrk="0" hangingPunct="1">
              <a:lnSpc>
                <a:spcPct val="100000"/>
              </a:lnSpc>
              <a:spcAft>
                <a:spcPts val="1800"/>
              </a:spcAft>
              <a:buClr>
                <a:srgbClr val="FF0000"/>
              </a:buClr>
              <a:buSzPct val="120000"/>
              <a:buFont typeface="Arial" pitchFamily="34" charset="0"/>
              <a:buChar char="•"/>
              <a:tabLst/>
              <a:defRPr/>
            </a:pPr>
            <a:r>
              <a:rPr lang="fa-IR" sz="3200" dirty="0" smtClean="0">
                <a:solidFill>
                  <a:schemeClr val="tx1">
                    <a:lumMod val="95000"/>
                    <a:lumOff val="5000"/>
                  </a:schemeClr>
                </a:solidFill>
                <a:effectLst>
                  <a:outerShdw blurRad="38100" dist="38100" dir="2700000" algn="tl">
                    <a:srgbClr val="000000">
                      <a:alpha val="43137"/>
                    </a:srgbClr>
                  </a:outerShdw>
                </a:effectLst>
                <a:latin typeface="+mj-lt"/>
                <a:ea typeface="+mj-ea"/>
                <a:cs typeface="B Titr" pitchFamily="2" charset="-78"/>
              </a:rPr>
              <a:t>توحید، نبوت، معاد، عدل یا امامت، کدام یک توجیه گر ظلم، دروغ، غیبت و ... است؟ </a:t>
            </a:r>
          </a:p>
          <a:p>
            <a:pPr marL="355600" marR="0" lvl="0" indent="-355600" algn="justLow" defTabSz="914400" rtl="1" eaLnBrk="1" fontAlgn="auto" latinLnBrk="0" hangingPunct="1">
              <a:lnSpc>
                <a:spcPct val="100000"/>
              </a:lnSpc>
              <a:spcAft>
                <a:spcPts val="1800"/>
              </a:spcAft>
              <a:buClr>
                <a:srgbClr val="FF0000"/>
              </a:buClr>
              <a:buSzPct val="120000"/>
              <a:buFont typeface="Arial" pitchFamily="34" charset="0"/>
              <a:buChar char="•"/>
              <a:tabLst/>
              <a:defRPr/>
            </a:pPr>
            <a:r>
              <a:rPr lang="fa-IR" sz="3200" b="1" dirty="0" smtClean="0">
                <a:solidFill>
                  <a:schemeClr val="tx1">
                    <a:lumMod val="95000"/>
                    <a:lumOff val="5000"/>
                  </a:schemeClr>
                </a:solidFill>
                <a:effectLst>
                  <a:outerShdw blurRad="38100" dist="38100" dir="2700000" algn="tl">
                    <a:srgbClr val="000000">
                      <a:alpha val="43137"/>
                    </a:srgbClr>
                  </a:outerShdw>
                </a:effectLst>
                <a:latin typeface="+mj-lt"/>
                <a:ea typeface="+mj-ea"/>
                <a:cs typeface="B Titr" pitchFamily="2" charset="-78"/>
              </a:rPr>
              <a:t>آیا هدف زندگی اسلامی با خودخواهی و خود پسندی تطبیق دارد؟ </a:t>
            </a:r>
          </a:p>
          <a:p>
            <a:pPr marL="355600" marR="0" lvl="0" indent="-355600" algn="justLow" defTabSz="914400" rtl="1" eaLnBrk="1" fontAlgn="auto" latinLnBrk="0" hangingPunct="1">
              <a:lnSpc>
                <a:spcPct val="100000"/>
              </a:lnSpc>
              <a:spcAft>
                <a:spcPts val="1800"/>
              </a:spcAft>
              <a:buClr>
                <a:srgbClr val="FF0000"/>
              </a:buClr>
              <a:buSzPct val="120000"/>
              <a:tabLst/>
              <a:defRPr/>
            </a:pPr>
            <a:r>
              <a:rPr lang="fa-IR" sz="2800" dirty="0" smtClean="0">
                <a:solidFill>
                  <a:schemeClr val="tx1">
                    <a:lumMod val="95000"/>
                    <a:lumOff val="5000"/>
                  </a:schemeClr>
                </a:solidFill>
                <a:effectLst>
                  <a:outerShdw blurRad="38100" dist="38100" dir="2700000" algn="tl">
                    <a:srgbClr val="000000">
                      <a:alpha val="43137"/>
                    </a:srgbClr>
                  </a:outerShdw>
                </a:effectLst>
                <a:cs typeface="B Titr" pitchFamily="2" charset="-78"/>
              </a:rPr>
              <a:t>     «قل ان صلاتی و نسکی و محیای و مماتی لله رب العالمین» بگو همانا نماز من، آداب من، زندگانی و مرگم برای خداست که پروردگار جهان است.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EFD1"/>
            </a:gs>
            <a:gs pos="64999">
              <a:srgbClr val="F0EBD5"/>
            </a:gs>
            <a:gs pos="100000">
              <a:srgbClr val="D1C39F"/>
            </a:gs>
          </a:gsLst>
          <a:lin ang="270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0034" y="285728"/>
            <a:ext cx="8183880" cy="1051560"/>
          </a:xfrm>
        </p:spPr>
        <p:txBody>
          <a:bodyPr>
            <a:normAutofit/>
          </a:bodyPr>
          <a:lstStyle/>
          <a:p>
            <a:pPr algn="ctr"/>
            <a:r>
              <a:rPr lang="fa-IR" sz="5400" dirty="0" smtClean="0">
                <a:solidFill>
                  <a:srgbClr val="7030A0"/>
                </a:solidFill>
                <a:cs typeface="B Titr" pitchFamily="2" charset="-78"/>
              </a:rPr>
              <a:t>پیش به سوی تمدن بزرگ اسلامی</a:t>
            </a:r>
            <a:endParaRPr lang="fa-IR" sz="5400" dirty="0">
              <a:solidFill>
                <a:srgbClr val="7030A0"/>
              </a:solidFill>
              <a:cs typeface="B Titr" pitchFamily="2" charset="-78"/>
            </a:endParaRPr>
          </a:p>
        </p:txBody>
      </p:sp>
      <p:sp>
        <p:nvSpPr>
          <p:cNvPr id="3" name="Content Placeholder 2"/>
          <p:cNvSpPr>
            <a:spLocks noGrp="1"/>
          </p:cNvSpPr>
          <p:nvPr>
            <p:ph sz="quarter" idx="1"/>
          </p:nvPr>
        </p:nvSpPr>
        <p:spPr>
          <a:xfrm>
            <a:off x="500034" y="1598502"/>
            <a:ext cx="8183880" cy="3973638"/>
          </a:xfrm>
        </p:spPr>
        <p:txBody>
          <a:bodyPr>
            <a:normAutofit/>
          </a:bodyPr>
          <a:lstStyle/>
          <a:p>
            <a:pPr marL="514350" indent="-514350">
              <a:lnSpc>
                <a:spcPct val="150000"/>
              </a:lnSpc>
              <a:buNone/>
            </a:pPr>
            <a:r>
              <a:rPr lang="fa-IR" sz="2800" b="1" dirty="0" smtClean="0">
                <a:cs typeface="B Mitra" pitchFamily="2" charset="-78"/>
              </a:rPr>
              <a:t>جنبه مادی تمدن:</a:t>
            </a:r>
          </a:p>
          <a:p>
            <a:pPr marL="514350" indent="-514350">
              <a:lnSpc>
                <a:spcPct val="150000"/>
              </a:lnSpc>
              <a:buNone/>
            </a:pPr>
            <a:r>
              <a:rPr lang="fa-IR" sz="2800" b="1" dirty="0" smtClean="0">
                <a:cs typeface="B Mitra" pitchFamily="2" charset="-78"/>
              </a:rPr>
              <a:t>پیشرفت ابزاری – سخت افزاری</a:t>
            </a:r>
          </a:p>
          <a:p>
            <a:pPr marL="514350" indent="-514350">
              <a:lnSpc>
                <a:spcPct val="150000"/>
              </a:lnSpc>
              <a:buNone/>
            </a:pPr>
            <a:endParaRPr lang="fa-IR" sz="2800" b="1" dirty="0" smtClean="0">
              <a:cs typeface="B Mitra" pitchFamily="2" charset="-78"/>
            </a:endParaRPr>
          </a:p>
          <a:p>
            <a:pPr marL="514350" indent="-514350">
              <a:lnSpc>
                <a:spcPct val="150000"/>
              </a:lnSpc>
              <a:buNone/>
            </a:pPr>
            <a:r>
              <a:rPr lang="fa-IR" sz="2800" b="1" dirty="0" smtClean="0">
                <a:cs typeface="B Mitra" pitchFamily="2" charset="-78"/>
              </a:rPr>
              <a:t>جنـبه اصـلی و حقیـقی تمـدن</a:t>
            </a:r>
          </a:p>
          <a:p>
            <a:pPr marL="514350" indent="-514350">
              <a:lnSpc>
                <a:spcPct val="150000"/>
              </a:lnSpc>
              <a:buNone/>
            </a:pPr>
            <a:r>
              <a:rPr lang="fa-IR" sz="2800" b="1" dirty="0" smtClean="0">
                <a:cs typeface="B Mitra" pitchFamily="2" charset="-78"/>
              </a:rPr>
              <a:t>پیشرفت نرم افزاری </a:t>
            </a:r>
          </a:p>
        </p:txBody>
      </p:sp>
      <p:cxnSp>
        <p:nvCxnSpPr>
          <p:cNvPr id="7" name="Straight Connector 6"/>
          <p:cNvCxnSpPr/>
          <p:nvPr/>
        </p:nvCxnSpPr>
        <p:spPr>
          <a:xfrm>
            <a:off x="642910" y="1428736"/>
            <a:ext cx="7929618"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8" name="Left Brace 7"/>
          <p:cNvSpPr/>
          <p:nvPr/>
        </p:nvSpPr>
        <p:spPr>
          <a:xfrm>
            <a:off x="4500562" y="1643050"/>
            <a:ext cx="428628" cy="1357322"/>
          </a:xfrm>
          <a:prstGeom prst="leftBrace">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Left Brace 8"/>
          <p:cNvSpPr/>
          <p:nvPr/>
        </p:nvSpPr>
        <p:spPr>
          <a:xfrm>
            <a:off x="4643438" y="4000504"/>
            <a:ext cx="428628" cy="1357322"/>
          </a:xfrm>
          <a:prstGeom prst="leftBrace">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Rectangle 9"/>
          <p:cNvSpPr/>
          <p:nvPr/>
        </p:nvSpPr>
        <p:spPr>
          <a:xfrm>
            <a:off x="357158" y="2000240"/>
            <a:ext cx="4071966" cy="1357322"/>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fa-IR" sz="2400" dirty="0" smtClean="0">
                <a:cs typeface="B Titr" pitchFamily="2" charset="-78"/>
              </a:rPr>
              <a:t>علم، اختراع، اقتصاد، سیاست</a:t>
            </a:r>
          </a:p>
          <a:p>
            <a:pPr algn="ctr"/>
            <a:r>
              <a:rPr lang="fa-IR" sz="2400" dirty="0" smtClean="0">
                <a:cs typeface="B Titr" pitchFamily="2" charset="-78"/>
              </a:rPr>
              <a:t> نظامی، رسانه </a:t>
            </a:r>
            <a:r>
              <a:rPr lang="fa-IR" dirty="0" smtClean="0">
                <a:cs typeface="B Titr" pitchFamily="2" charset="-78"/>
              </a:rPr>
              <a:t>و ...</a:t>
            </a:r>
            <a:endParaRPr lang="en-US" dirty="0">
              <a:cs typeface="B Titr" pitchFamily="2" charset="-78"/>
            </a:endParaRPr>
          </a:p>
        </p:txBody>
      </p:sp>
      <p:sp>
        <p:nvSpPr>
          <p:cNvPr id="11" name="Rectangle 10"/>
          <p:cNvSpPr/>
          <p:nvPr/>
        </p:nvSpPr>
        <p:spPr>
          <a:xfrm>
            <a:off x="500034" y="4000504"/>
            <a:ext cx="4071966" cy="1571636"/>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fa-IR" sz="2400" dirty="0" smtClean="0">
                <a:cs typeface="B Titr" pitchFamily="2" charset="-78"/>
              </a:rPr>
              <a:t>انديشه ها،‌تفكرات ،‌ رفتــار</a:t>
            </a:r>
          </a:p>
          <a:p>
            <a:pPr algn="ctr"/>
            <a:r>
              <a:rPr lang="fa-IR" sz="2400" dirty="0" smtClean="0">
                <a:cs typeface="B Titr" pitchFamily="2" charset="-78"/>
              </a:rPr>
              <a:t>آداب، سبـک زندگـی </a:t>
            </a:r>
            <a:endParaRPr lang="en-US" sz="2400" dirty="0">
              <a:cs typeface="B Titr" pitchFamily="2" charset="-78"/>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571472" y="571480"/>
            <a:ext cx="8143932" cy="5572164"/>
          </a:xfrm>
          <a:prstGeom prst="rect">
            <a:avLst/>
          </a:prstGeom>
        </p:spPr>
        <p:txBody>
          <a:bodyPr vert="horz" anchor="b">
            <a:noAutofit/>
          </a:bodyPr>
          <a:lstStyle/>
          <a:p>
            <a:pPr marL="355600" marR="0" lvl="0" indent="-355600" algn="justLow" defTabSz="914400" rtl="1" eaLnBrk="1" fontAlgn="auto" latinLnBrk="0" hangingPunct="1">
              <a:lnSpc>
                <a:spcPct val="100000"/>
              </a:lnSpc>
              <a:spcAft>
                <a:spcPts val="1800"/>
              </a:spcAft>
              <a:buClr>
                <a:srgbClr val="FF0000"/>
              </a:buClr>
              <a:buSzPct val="120000"/>
              <a:buFont typeface="Arial" pitchFamily="34" charset="0"/>
              <a:buChar char="•"/>
              <a:tabLst/>
              <a:defRPr/>
            </a:pPr>
            <a:r>
              <a:rPr kumimoji="0" lang="fa-IR" sz="4400" b="0" i="0" u="none" strike="noStrike" kern="1200" cap="none" spc="0" normalizeH="0" baseline="0" noProof="0" dirty="0" smtClean="0">
                <a:ln>
                  <a:noFill/>
                </a:ln>
                <a:solidFill>
                  <a:schemeClr val="tx1">
                    <a:lumMod val="95000"/>
                    <a:lumOff val="5000"/>
                  </a:schemeClr>
                </a:solidFill>
                <a:effectLst>
                  <a:outerShdw blurRad="38100" dist="38100" dir="2700000" algn="tl">
                    <a:srgbClr val="000000">
                      <a:alpha val="43137"/>
                    </a:srgbClr>
                  </a:outerShdw>
                </a:effectLst>
                <a:uLnTx/>
                <a:uFillTx/>
                <a:latin typeface="+mj-lt"/>
                <a:ea typeface="+mj-ea"/>
                <a:cs typeface="B Titr" pitchFamily="2" charset="-78"/>
              </a:rPr>
              <a:t>آیا مشکلات سبک زندگی ما ریشه درارزش</a:t>
            </a:r>
            <a:r>
              <a:rPr kumimoji="0" lang="fa-IR" sz="4400" b="0" i="0" u="none" strike="noStrike" kern="1200" cap="none" spc="0" normalizeH="0" noProof="0" dirty="0" smtClean="0">
                <a:ln>
                  <a:noFill/>
                </a:ln>
                <a:solidFill>
                  <a:schemeClr val="tx1">
                    <a:lumMod val="95000"/>
                    <a:lumOff val="5000"/>
                  </a:schemeClr>
                </a:solidFill>
                <a:effectLst>
                  <a:outerShdw blurRad="38100" dist="38100" dir="2700000" algn="tl">
                    <a:srgbClr val="000000">
                      <a:alpha val="43137"/>
                    </a:srgbClr>
                  </a:outerShdw>
                </a:effectLst>
                <a:uLnTx/>
                <a:uFillTx/>
                <a:latin typeface="+mj-lt"/>
                <a:ea typeface="+mj-ea"/>
                <a:cs typeface="B Titr" pitchFamily="2" charset="-78"/>
              </a:rPr>
              <a:t> ها و احکام دینی اسلام دارد؟</a:t>
            </a:r>
          </a:p>
          <a:p>
            <a:pPr marL="355600" marR="0" lvl="0" indent="-355600" algn="justLow" defTabSz="914400" rtl="1" eaLnBrk="1" fontAlgn="auto" latinLnBrk="0" hangingPunct="1">
              <a:lnSpc>
                <a:spcPct val="100000"/>
              </a:lnSpc>
              <a:spcAft>
                <a:spcPts val="1800"/>
              </a:spcAft>
              <a:buClr>
                <a:srgbClr val="FF0000"/>
              </a:buClr>
              <a:buSzPct val="120000"/>
              <a:tabLst/>
              <a:defRPr/>
            </a:pPr>
            <a:r>
              <a:rPr kumimoji="0" lang="fa-IR" sz="4400" b="0" i="0" u="none" strike="noStrike" kern="1200" cap="none" spc="0" normalizeH="0" noProof="0" dirty="0" smtClean="0">
                <a:ln>
                  <a:noFill/>
                </a:ln>
                <a:solidFill>
                  <a:schemeClr val="tx1">
                    <a:lumMod val="95000"/>
                    <a:lumOff val="5000"/>
                  </a:schemeClr>
                </a:solidFill>
                <a:effectLst>
                  <a:outerShdw blurRad="38100" dist="38100" dir="2700000" algn="tl">
                    <a:srgbClr val="000000">
                      <a:alpha val="43137"/>
                    </a:srgbClr>
                  </a:outerShdw>
                </a:effectLst>
                <a:uLnTx/>
                <a:uFillTx/>
                <a:latin typeface="+mj-lt"/>
                <a:ea typeface="+mj-ea"/>
                <a:cs typeface="B Titr" pitchFamily="2" charset="-78"/>
              </a:rPr>
              <a:t> </a:t>
            </a:r>
          </a:p>
          <a:p>
            <a:pPr marL="355600" marR="0" lvl="0" indent="-355600" algn="justLow" defTabSz="914400" rtl="1" eaLnBrk="1" fontAlgn="auto" latinLnBrk="0" hangingPunct="1">
              <a:lnSpc>
                <a:spcPct val="100000"/>
              </a:lnSpc>
              <a:spcAft>
                <a:spcPts val="1800"/>
              </a:spcAft>
              <a:buClr>
                <a:srgbClr val="FF0000"/>
              </a:buClr>
              <a:buSzPct val="120000"/>
              <a:buFont typeface="Arial" pitchFamily="34" charset="0"/>
              <a:buChar char="•"/>
              <a:tabLst/>
              <a:defRPr/>
            </a:pPr>
            <a:r>
              <a:rPr lang="fa-IR" sz="4400" baseline="0" dirty="0" smtClean="0">
                <a:solidFill>
                  <a:schemeClr val="tx1">
                    <a:lumMod val="95000"/>
                    <a:lumOff val="5000"/>
                  </a:schemeClr>
                </a:solidFill>
                <a:effectLst>
                  <a:outerShdw blurRad="38100" dist="38100" dir="2700000" algn="tl">
                    <a:srgbClr val="000000">
                      <a:alpha val="43137"/>
                    </a:srgbClr>
                  </a:outerShdw>
                </a:effectLst>
                <a:latin typeface="+mj-lt"/>
                <a:ea typeface="+mj-ea"/>
                <a:cs typeface="B Titr" pitchFamily="2" charset="-78"/>
              </a:rPr>
              <a:t>احکام</a:t>
            </a:r>
            <a:r>
              <a:rPr lang="fa-IR" sz="4400" dirty="0" smtClean="0">
                <a:solidFill>
                  <a:schemeClr val="tx1">
                    <a:lumMod val="95000"/>
                    <a:lumOff val="5000"/>
                  </a:schemeClr>
                </a:solidFill>
                <a:effectLst>
                  <a:outerShdw blurRad="38100" dist="38100" dir="2700000" algn="tl">
                    <a:srgbClr val="000000">
                      <a:alpha val="43137"/>
                    </a:srgbClr>
                  </a:outerShdw>
                </a:effectLst>
                <a:latin typeface="+mj-lt"/>
                <a:ea typeface="+mj-ea"/>
                <a:cs typeface="B Titr" pitchFamily="2" charset="-78"/>
              </a:rPr>
              <a:t> اسلام در مورد ریا، رشوه، معاشرت زن و مرد، مواد مخدر، اسراف و ... باآنچه بین ما رایج است چه نسبتی دارد؟ </a:t>
            </a:r>
            <a:endParaRPr kumimoji="0" lang="fa-IR" sz="4800" b="1" i="0" u="none" strike="noStrike" kern="1200" cap="none" spc="0" normalizeH="0" baseline="0" noProof="0" dirty="0">
              <a:ln>
                <a:noFill/>
              </a:ln>
              <a:solidFill>
                <a:schemeClr val="tx1">
                  <a:lumMod val="95000"/>
                  <a:lumOff val="5000"/>
                </a:schemeClr>
              </a:solidFill>
              <a:effectLst/>
              <a:uLnTx/>
              <a:uFillTx/>
              <a:latin typeface="+mj-lt"/>
              <a:ea typeface="+mj-ea"/>
              <a:cs typeface="B Mitra" pitchFamily="2" charset="-78"/>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571472" y="785794"/>
            <a:ext cx="8143932" cy="5072098"/>
          </a:xfrm>
          <a:prstGeom prst="rect">
            <a:avLst/>
          </a:prstGeom>
        </p:spPr>
        <p:txBody>
          <a:bodyPr vert="horz" anchor="b">
            <a:noAutofit/>
          </a:bodyPr>
          <a:lstStyle/>
          <a:p>
            <a:pPr marL="355600" marR="0" lvl="0" indent="-355600" algn="justLow" defTabSz="914400" rtl="1" eaLnBrk="1" fontAlgn="auto" latinLnBrk="0" hangingPunct="1">
              <a:lnSpc>
                <a:spcPct val="100000"/>
              </a:lnSpc>
              <a:spcAft>
                <a:spcPts val="1800"/>
              </a:spcAft>
              <a:buClr>
                <a:srgbClr val="FF0000"/>
              </a:buClr>
              <a:buSzPct val="120000"/>
              <a:buFont typeface="Arial" pitchFamily="34" charset="0"/>
              <a:buChar char="•"/>
              <a:tabLst/>
              <a:defRPr/>
            </a:pPr>
            <a:r>
              <a:rPr kumimoji="0" lang="fa-IR" sz="4400" b="0" i="0" u="none" strike="noStrike" kern="1200" cap="none" spc="0" normalizeH="0" baseline="0" noProof="0" dirty="0" smtClean="0">
                <a:ln>
                  <a:noFill/>
                </a:ln>
                <a:solidFill>
                  <a:schemeClr val="tx1">
                    <a:lumMod val="95000"/>
                    <a:lumOff val="5000"/>
                  </a:schemeClr>
                </a:solidFill>
                <a:effectLst>
                  <a:outerShdw blurRad="38100" dist="38100" dir="2700000" algn="tl">
                    <a:srgbClr val="000000">
                      <a:alpha val="43137"/>
                    </a:srgbClr>
                  </a:outerShdw>
                </a:effectLst>
                <a:uLnTx/>
                <a:uFillTx/>
                <a:latin typeface="+mj-lt"/>
                <a:ea typeface="+mj-ea"/>
                <a:cs typeface="B Titr" pitchFamily="2" charset="-78"/>
              </a:rPr>
              <a:t>آیا مشکلات سبک زندگی ما ناشی از آموزه</a:t>
            </a:r>
            <a:r>
              <a:rPr kumimoji="0" lang="fa-IR" sz="4400" b="0" i="0" u="none" strike="noStrike" kern="1200" cap="none" spc="0" normalizeH="0" noProof="0" dirty="0" smtClean="0">
                <a:ln>
                  <a:noFill/>
                </a:ln>
                <a:solidFill>
                  <a:schemeClr val="tx1">
                    <a:lumMod val="95000"/>
                    <a:lumOff val="5000"/>
                  </a:schemeClr>
                </a:solidFill>
                <a:effectLst>
                  <a:outerShdw blurRad="38100" dist="38100" dir="2700000" algn="tl">
                    <a:srgbClr val="000000">
                      <a:alpha val="43137"/>
                    </a:srgbClr>
                  </a:outerShdw>
                </a:effectLst>
                <a:uLnTx/>
                <a:uFillTx/>
                <a:latin typeface="+mj-lt"/>
                <a:ea typeface="+mj-ea"/>
                <a:cs typeface="B Titr" pitchFamily="2" charset="-78"/>
              </a:rPr>
              <a:t> های اخلاق اسلامی است؟ </a:t>
            </a:r>
          </a:p>
          <a:p>
            <a:pPr marL="355600" marR="0" lvl="0" indent="-355600" algn="justLow" defTabSz="914400" rtl="1" eaLnBrk="1" fontAlgn="auto" latinLnBrk="0" hangingPunct="1">
              <a:lnSpc>
                <a:spcPct val="100000"/>
              </a:lnSpc>
              <a:spcAft>
                <a:spcPts val="1800"/>
              </a:spcAft>
              <a:buClr>
                <a:srgbClr val="FF0000"/>
              </a:buClr>
              <a:buSzPct val="120000"/>
              <a:tabLst/>
              <a:defRPr/>
            </a:pPr>
            <a:endParaRPr kumimoji="0" lang="fa-IR" sz="2000" b="0" i="0" u="none" strike="noStrike" kern="1200" cap="none" spc="0" normalizeH="0" noProof="0" dirty="0" smtClean="0">
              <a:ln>
                <a:noFill/>
              </a:ln>
              <a:solidFill>
                <a:schemeClr val="tx1">
                  <a:lumMod val="95000"/>
                  <a:lumOff val="5000"/>
                </a:schemeClr>
              </a:solidFill>
              <a:effectLst>
                <a:outerShdw blurRad="38100" dist="38100" dir="2700000" algn="tl">
                  <a:srgbClr val="000000">
                    <a:alpha val="43137"/>
                  </a:srgbClr>
                </a:outerShdw>
              </a:effectLst>
              <a:uLnTx/>
              <a:uFillTx/>
              <a:latin typeface="+mj-lt"/>
              <a:ea typeface="+mj-ea"/>
              <a:cs typeface="B Titr" pitchFamily="2" charset="-78"/>
            </a:endParaRPr>
          </a:p>
          <a:p>
            <a:pPr marL="355600" marR="0" lvl="0" indent="-355600" algn="justLow" defTabSz="914400" rtl="1" eaLnBrk="1" fontAlgn="auto" latinLnBrk="0" hangingPunct="1">
              <a:lnSpc>
                <a:spcPct val="100000"/>
              </a:lnSpc>
              <a:spcAft>
                <a:spcPts val="1800"/>
              </a:spcAft>
              <a:buClr>
                <a:srgbClr val="FF0000"/>
              </a:buClr>
              <a:buSzPct val="120000"/>
              <a:buFont typeface="Arial" pitchFamily="34" charset="0"/>
              <a:buChar char="•"/>
              <a:tabLst/>
              <a:defRPr/>
            </a:pPr>
            <a:r>
              <a:rPr lang="fa-IR" sz="4400" dirty="0" smtClean="0">
                <a:solidFill>
                  <a:schemeClr val="tx1">
                    <a:lumMod val="95000"/>
                    <a:lumOff val="5000"/>
                  </a:schemeClr>
                </a:solidFill>
                <a:effectLst>
                  <a:outerShdw blurRad="38100" dist="38100" dir="2700000" algn="tl">
                    <a:srgbClr val="000000">
                      <a:alpha val="43137"/>
                    </a:srgbClr>
                  </a:outerShdw>
                </a:effectLst>
                <a:latin typeface="+mj-lt"/>
                <a:ea typeface="+mj-ea"/>
                <a:cs typeface="B Titr" pitchFamily="2" charset="-78"/>
              </a:rPr>
              <a:t>آیا اخلاق اسلامی رها سازی خانواده، قطع رحم، نادیده گرفتن حقوق دیگران، بی توجهی به حقوق همسایه و ... را تجویز می کند؟ </a:t>
            </a:r>
            <a:endParaRPr kumimoji="0" lang="fa-IR" sz="4400" b="0" i="0" u="none" strike="noStrike" kern="1200" cap="none" spc="0" normalizeH="0" noProof="0" dirty="0" smtClean="0">
              <a:ln>
                <a:noFill/>
              </a:ln>
              <a:solidFill>
                <a:schemeClr val="tx1">
                  <a:lumMod val="95000"/>
                  <a:lumOff val="5000"/>
                </a:schemeClr>
              </a:solidFill>
              <a:effectLst>
                <a:outerShdw blurRad="38100" dist="38100" dir="2700000" algn="tl">
                  <a:srgbClr val="000000">
                    <a:alpha val="43137"/>
                  </a:srgbClr>
                </a:outerShdw>
              </a:effectLst>
              <a:uLnTx/>
              <a:uFillTx/>
              <a:latin typeface="+mj-lt"/>
              <a:ea typeface="+mj-ea"/>
              <a:cs typeface="B Titr" pitchFamily="2" charset="-78"/>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500034" y="500042"/>
            <a:ext cx="8143932" cy="1500198"/>
          </a:xfrm>
          <a:prstGeom prst="rect">
            <a:avLst/>
          </a:prstGeom>
        </p:spPr>
        <p:txBody>
          <a:bodyPr vert="horz" anchor="b">
            <a:noAutofit/>
          </a:bodyPr>
          <a:lstStyle/>
          <a:p>
            <a:pPr marL="355600" marR="0" lvl="0" indent="-355600" algn="justLow" defTabSz="914400" rtl="1" eaLnBrk="1" fontAlgn="auto" latinLnBrk="0" hangingPunct="1">
              <a:lnSpc>
                <a:spcPct val="100000"/>
              </a:lnSpc>
              <a:spcAft>
                <a:spcPts val="1800"/>
              </a:spcAft>
              <a:buClr>
                <a:srgbClr val="FF0000"/>
              </a:buClr>
              <a:buSzPct val="120000"/>
              <a:buFont typeface="Arial" pitchFamily="34" charset="0"/>
              <a:buChar char="•"/>
              <a:tabLst/>
              <a:defRPr/>
            </a:pPr>
            <a:r>
              <a:rPr kumimoji="0" lang="fa-IR" sz="2800" b="0" i="0" u="none" strike="noStrike" kern="1200" cap="none" spc="0" normalizeH="0" baseline="0" noProof="0" dirty="0" smtClean="0">
                <a:ln>
                  <a:noFill/>
                </a:ln>
                <a:solidFill>
                  <a:schemeClr val="tx1">
                    <a:lumMod val="95000"/>
                    <a:lumOff val="5000"/>
                  </a:schemeClr>
                </a:solidFill>
                <a:effectLst>
                  <a:outerShdw blurRad="38100" dist="38100" dir="2700000" algn="tl">
                    <a:srgbClr val="000000">
                      <a:alpha val="43137"/>
                    </a:srgbClr>
                  </a:outerShdw>
                </a:effectLst>
                <a:uLnTx/>
                <a:uFillTx/>
                <a:latin typeface="+mj-lt"/>
                <a:ea typeface="+mj-ea"/>
                <a:cs typeface="B Titr" pitchFamily="2" charset="-78"/>
              </a:rPr>
              <a:t>آیا بعضی</a:t>
            </a:r>
            <a:r>
              <a:rPr kumimoji="0" lang="fa-IR" sz="2800" b="0" i="0" u="none" strike="noStrike" kern="1200" cap="none" spc="0" normalizeH="0" noProof="0" dirty="0" smtClean="0">
                <a:ln>
                  <a:noFill/>
                </a:ln>
                <a:solidFill>
                  <a:schemeClr val="tx1">
                    <a:lumMod val="95000"/>
                    <a:lumOff val="5000"/>
                  </a:schemeClr>
                </a:solidFill>
                <a:effectLst>
                  <a:outerShdw blurRad="38100" dist="38100" dir="2700000" algn="tl">
                    <a:srgbClr val="000000">
                      <a:alpha val="43137"/>
                    </a:srgbClr>
                  </a:outerShdw>
                </a:effectLst>
                <a:uLnTx/>
                <a:uFillTx/>
                <a:latin typeface="+mj-lt"/>
                <a:ea typeface="+mj-ea"/>
                <a:cs typeface="B Titr" pitchFamily="2" charset="-78"/>
              </a:rPr>
              <a:t> مظاهر مثبت که در میان غربی ها دیده می شود بیانگر درستی اعتقادات و ارزش های آنهاست؟ و ضعف در آن موارد ریشه در اعتقادات و ایدئولوژی ما دارد؟</a:t>
            </a:r>
            <a:endParaRPr kumimoji="0" lang="fa-IR" sz="4400" b="0" i="0" u="none" strike="noStrike" kern="1200" cap="none" spc="0" normalizeH="0" noProof="0" dirty="0" smtClean="0">
              <a:ln>
                <a:noFill/>
              </a:ln>
              <a:solidFill>
                <a:schemeClr val="tx1">
                  <a:lumMod val="95000"/>
                  <a:lumOff val="5000"/>
                </a:schemeClr>
              </a:solidFill>
              <a:effectLst>
                <a:outerShdw blurRad="38100" dist="38100" dir="2700000" algn="tl">
                  <a:srgbClr val="000000">
                    <a:alpha val="43137"/>
                  </a:srgbClr>
                </a:outerShdw>
              </a:effectLst>
              <a:uLnTx/>
              <a:uFillTx/>
              <a:latin typeface="+mj-lt"/>
              <a:ea typeface="+mj-ea"/>
              <a:cs typeface="B Titr" pitchFamily="2" charset="-78"/>
            </a:endParaRPr>
          </a:p>
        </p:txBody>
      </p:sp>
      <p:sp>
        <p:nvSpPr>
          <p:cNvPr id="3" name="Title 1"/>
          <p:cNvSpPr txBox="1">
            <a:spLocks/>
          </p:cNvSpPr>
          <p:nvPr/>
        </p:nvSpPr>
        <p:spPr>
          <a:xfrm>
            <a:off x="500034" y="2143116"/>
            <a:ext cx="8143932" cy="4071966"/>
          </a:xfrm>
          <a:prstGeom prst="rect">
            <a:avLst/>
          </a:prstGeom>
        </p:spPr>
        <p:txBody>
          <a:bodyPr vert="horz" anchor="b">
            <a:no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fa-IR" sz="4800" b="0"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j-lt"/>
                <a:ea typeface="+mj-ea"/>
                <a:cs typeface="B Titr" pitchFamily="2" charset="-78"/>
              </a:rPr>
              <a:t>امام خامنه ای:</a:t>
            </a:r>
            <a:r>
              <a:rPr kumimoji="0" lang="fa-IR" sz="4800" b="0" i="0" u="none" strike="noStrike" kern="1200" cap="none" spc="0" normalizeH="0" baseline="0" noProof="0" dirty="0" smtClean="0">
                <a:ln>
                  <a:noFill/>
                </a:ln>
                <a:solidFill>
                  <a:srgbClr val="C00000"/>
                </a:solidFill>
                <a:effectLst/>
                <a:uLnTx/>
                <a:uFillTx/>
                <a:latin typeface="+mj-lt"/>
                <a:ea typeface="+mj-ea"/>
                <a:cs typeface="B Titr" pitchFamily="2" charset="-78"/>
              </a:rPr>
              <a:t/>
            </a:r>
            <a:br>
              <a:rPr kumimoji="0" lang="fa-IR" sz="4800" b="0" i="0" u="none" strike="noStrike" kern="1200" cap="none" spc="0" normalizeH="0" baseline="0" noProof="0" dirty="0" smtClean="0">
                <a:ln>
                  <a:noFill/>
                </a:ln>
                <a:solidFill>
                  <a:srgbClr val="C00000"/>
                </a:solidFill>
                <a:effectLst/>
                <a:uLnTx/>
                <a:uFillTx/>
                <a:latin typeface="+mj-lt"/>
                <a:ea typeface="+mj-ea"/>
                <a:cs typeface="B Titr" pitchFamily="2" charset="-78"/>
              </a:rPr>
            </a:br>
            <a:r>
              <a:rPr kumimoji="0" lang="fa-IR" sz="4800" b="0" i="0" u="none" strike="noStrike" kern="1200" cap="none" spc="0" normalizeH="0" baseline="0" noProof="0" dirty="0" smtClean="0">
                <a:ln>
                  <a:noFill/>
                </a:ln>
                <a:solidFill>
                  <a:srgbClr val="C00000"/>
                </a:solidFill>
                <a:effectLst/>
                <a:uLnTx/>
                <a:uFillTx/>
                <a:latin typeface="+mj-lt"/>
                <a:ea typeface="+mj-ea"/>
                <a:cs typeface="B Titr" pitchFamily="2" charset="-78"/>
              </a:rPr>
              <a:t> </a:t>
            </a:r>
            <a:r>
              <a:rPr kumimoji="0" lang="fa-IR" sz="1800" b="0" i="0" u="none" strike="noStrike" kern="1200" cap="none" spc="0" normalizeH="0" baseline="0" noProof="0" dirty="0" smtClean="0">
                <a:ln>
                  <a:noFill/>
                </a:ln>
                <a:solidFill>
                  <a:srgbClr val="C00000"/>
                </a:solidFill>
                <a:effectLst/>
                <a:uLnTx/>
                <a:uFillTx/>
                <a:latin typeface="+mj-lt"/>
                <a:ea typeface="+mj-ea"/>
                <a:cs typeface="B Titr" pitchFamily="2" charset="-78"/>
              </a:rPr>
              <a:t>بیانات در دیدار جوانان استان خراسان شمالی(91/7/23):</a:t>
            </a:r>
          </a:p>
          <a:p>
            <a:pPr lvl="0" algn="ctr">
              <a:spcBef>
                <a:spcPct val="0"/>
              </a:spcBef>
            </a:pPr>
            <a:r>
              <a:rPr lang="ar-SA" sz="2800" b="1" dirty="0" smtClean="0">
                <a:effectLst>
                  <a:outerShdw blurRad="38100" dist="38100" dir="2700000" algn="tl">
                    <a:srgbClr val="000000">
                      <a:alpha val="43137"/>
                    </a:srgbClr>
                  </a:outerShdw>
                </a:effectLst>
                <a:cs typeface="B Mitra" pitchFamily="2" charset="-78"/>
              </a:rPr>
              <a:t>چرا فرهنگ كار جمعى در جامعه</a:t>
            </a:r>
            <a:r>
              <a:rPr lang="en-US" sz="2800" b="1" dirty="0" smtClean="0">
                <a:effectLst>
                  <a:outerShdw blurRad="38100" dist="38100" dir="2700000" algn="tl">
                    <a:srgbClr val="000000">
                      <a:alpha val="43137"/>
                    </a:srgbClr>
                  </a:outerShdw>
                </a:effectLst>
                <a:cs typeface="B Mitra" pitchFamily="2" charset="-78"/>
              </a:rPr>
              <a:t>‌</a:t>
            </a:r>
            <a:r>
              <a:rPr lang="ar-SA" sz="2800" b="1" dirty="0" smtClean="0">
                <a:effectLst>
                  <a:outerShdw blurRad="38100" dist="38100" dir="2700000" algn="tl">
                    <a:srgbClr val="000000">
                      <a:alpha val="43137"/>
                    </a:srgbClr>
                  </a:outerShdw>
                </a:effectLst>
                <a:cs typeface="B Mitra" pitchFamily="2" charset="-78"/>
              </a:rPr>
              <a:t>ى ما ضعيف است؟ اين يك آسيب است. با اينكه كار جمعى را غربى</a:t>
            </a:r>
            <a:r>
              <a:rPr lang="en-US" sz="2800" b="1" dirty="0" smtClean="0">
                <a:effectLst>
                  <a:outerShdw blurRad="38100" dist="38100" dir="2700000" algn="tl">
                    <a:srgbClr val="000000">
                      <a:alpha val="43137"/>
                    </a:srgbClr>
                  </a:outerShdw>
                </a:effectLst>
                <a:cs typeface="B Mitra" pitchFamily="2" charset="-78"/>
              </a:rPr>
              <a:t>‌</a:t>
            </a:r>
            <a:r>
              <a:rPr lang="ar-SA" sz="2800" b="1" dirty="0" smtClean="0">
                <a:effectLst>
                  <a:outerShdw blurRad="38100" dist="38100" dir="2700000" algn="tl">
                    <a:srgbClr val="000000">
                      <a:alpha val="43137"/>
                    </a:srgbClr>
                  </a:outerShdw>
                </a:effectLst>
                <a:cs typeface="B Mitra" pitchFamily="2" charset="-78"/>
              </a:rPr>
              <a:t>ها به اسم خودشان ثبت كرده</a:t>
            </a:r>
            <a:r>
              <a:rPr lang="en-US" sz="2800" b="1" dirty="0" smtClean="0">
                <a:effectLst>
                  <a:outerShdw blurRad="38100" dist="38100" dir="2700000" algn="tl">
                    <a:srgbClr val="000000">
                      <a:alpha val="43137"/>
                    </a:srgbClr>
                  </a:outerShdw>
                </a:effectLst>
                <a:cs typeface="B Mitra" pitchFamily="2" charset="-78"/>
              </a:rPr>
              <a:t>‌</a:t>
            </a:r>
            <a:r>
              <a:rPr lang="ar-SA" sz="2800" b="1" dirty="0" smtClean="0">
                <a:effectLst>
                  <a:outerShdw blurRad="38100" dist="38100" dir="2700000" algn="tl">
                    <a:srgbClr val="000000">
                      <a:alpha val="43137"/>
                    </a:srgbClr>
                  </a:outerShdw>
                </a:effectLst>
                <a:cs typeface="B Mitra" pitchFamily="2" charset="-78"/>
              </a:rPr>
              <a:t>اند، اما اسلام خيلى قبل از اينها گفته است: </a:t>
            </a:r>
            <a:endParaRPr lang="fa-IR" sz="2800" b="1" dirty="0" smtClean="0">
              <a:effectLst>
                <a:outerShdw blurRad="38100" dist="38100" dir="2700000" algn="tl">
                  <a:srgbClr val="000000">
                    <a:alpha val="43137"/>
                  </a:srgbClr>
                </a:outerShdw>
              </a:effectLst>
              <a:cs typeface="B Mitra" pitchFamily="2" charset="-78"/>
            </a:endParaRPr>
          </a:p>
          <a:p>
            <a:pPr lvl="0" algn="ctr">
              <a:spcBef>
                <a:spcPct val="0"/>
              </a:spcBef>
            </a:pPr>
            <a:r>
              <a:rPr lang="fa-IR" sz="2800" b="1" dirty="0" smtClean="0">
                <a:effectLst>
                  <a:outerShdw blurRad="38100" dist="38100" dir="2700000" algn="tl">
                    <a:srgbClr val="000000">
                      <a:alpha val="43137"/>
                    </a:srgbClr>
                  </a:outerShdw>
                </a:effectLst>
                <a:cs typeface="B Mitra" pitchFamily="2" charset="-78"/>
              </a:rPr>
              <a:t>«تعاونوا علی البر و التقوی» یا «واعتصموا بحبل الله جمیعاً و لا تفرقوا»</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2">
            <a:alpha val="56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043138" y="500042"/>
            <a:ext cx="6600828" cy="5500726"/>
          </a:xfrm>
        </p:spPr>
        <p:txBody>
          <a:bodyPr>
            <a:noAutofit/>
          </a:bodyPr>
          <a:lstStyle/>
          <a:p>
            <a:pPr algn="ctr">
              <a:lnSpc>
                <a:spcPct val="160000"/>
              </a:lnSpc>
              <a:spcBef>
                <a:spcPts val="600"/>
              </a:spcBef>
              <a:spcAft>
                <a:spcPts val="600"/>
              </a:spcAft>
            </a:pPr>
            <a:r>
              <a:rPr lang="fa-IR" sz="5400" cap="none" dirty="0" smtClean="0">
                <a:ln w="12700">
                  <a:solidFill>
                    <a:schemeClr val="tx2">
                      <a:satMod val="155000"/>
                    </a:schemeClr>
                  </a:solidFill>
                  <a:prstDash val="solid"/>
                </a:ln>
                <a:solidFill>
                  <a:srgbClr val="004600"/>
                </a:solidFill>
                <a:effectLst>
                  <a:outerShdw blurRad="41275" dist="20320" dir="1800000" algn="tl" rotWithShape="0">
                    <a:srgbClr val="000000">
                      <a:alpha val="40000"/>
                    </a:srgbClr>
                  </a:outerShdw>
                </a:effectLst>
                <a:latin typeface="IranNastaliq" pitchFamily="18" charset="0"/>
                <a:cs typeface="B Titr" pitchFamily="2" charset="-78"/>
              </a:rPr>
              <a:t>پس ریشه این اشکالات فراوان در سبک زندگی مردم ایران چیست؟</a:t>
            </a:r>
            <a:br>
              <a:rPr lang="fa-IR" sz="5400" cap="none" dirty="0" smtClean="0">
                <a:ln w="12700">
                  <a:solidFill>
                    <a:schemeClr val="tx2">
                      <a:satMod val="155000"/>
                    </a:schemeClr>
                  </a:solidFill>
                  <a:prstDash val="solid"/>
                </a:ln>
                <a:solidFill>
                  <a:srgbClr val="004600"/>
                </a:solidFill>
                <a:effectLst>
                  <a:outerShdw blurRad="41275" dist="20320" dir="1800000" algn="tl" rotWithShape="0">
                    <a:srgbClr val="000000">
                      <a:alpha val="40000"/>
                    </a:srgbClr>
                  </a:outerShdw>
                </a:effectLst>
                <a:latin typeface="IranNastaliq" pitchFamily="18" charset="0"/>
                <a:cs typeface="B Titr" pitchFamily="2" charset="-78"/>
              </a:rPr>
            </a:br>
            <a:r>
              <a:rPr lang="fa-IR" sz="5400" cap="none" dirty="0" smtClean="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latin typeface="IranNastaliq" pitchFamily="18" charset="0"/>
                <a:cs typeface="B Titr" pitchFamily="2" charset="-78"/>
              </a:rPr>
              <a:t>مشکل کجاست؟ </a:t>
            </a:r>
            <a:endParaRPr lang="fa-IR" sz="5400" cap="none" dirty="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latin typeface="IranNastaliq" pitchFamily="18" charset="0"/>
              <a:cs typeface="B Titr" pitchFamily="2" charset="-78"/>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solidFill>
          <a:srgbClr val="FF99FF">
            <a:alpha val="16000"/>
          </a:srgb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4862" y="928670"/>
            <a:ext cx="7467600" cy="4286280"/>
          </a:xfrm>
        </p:spPr>
        <p:txBody>
          <a:bodyPr>
            <a:normAutofit/>
          </a:bodyPr>
          <a:lstStyle/>
          <a:p>
            <a:pPr algn="justLow">
              <a:spcBef>
                <a:spcPts val="1800"/>
              </a:spcBef>
              <a:spcAft>
                <a:spcPts val="2400"/>
              </a:spcAft>
              <a:buFont typeface="Wingdings" pitchFamily="2" charset="2"/>
              <a:buChar char="q"/>
            </a:pPr>
            <a:r>
              <a:rPr lang="fa-IR" sz="3600" dirty="0" smtClean="0">
                <a:solidFill>
                  <a:srgbClr val="002060"/>
                </a:solidFill>
                <a:effectLst>
                  <a:outerShdw blurRad="38100" dist="38100" dir="2700000" algn="tl">
                    <a:srgbClr val="000000">
                      <a:alpha val="43137"/>
                    </a:srgbClr>
                  </a:outerShdw>
                </a:effectLst>
                <a:cs typeface="B Titr" pitchFamily="2" charset="-78"/>
              </a:rPr>
              <a:t>چه میزان از این اشکال به ضعف معارف دینی و اصول بر می گردد؟</a:t>
            </a:r>
            <a:br>
              <a:rPr lang="fa-IR" sz="3600" dirty="0" smtClean="0">
                <a:solidFill>
                  <a:srgbClr val="002060"/>
                </a:solidFill>
                <a:effectLst>
                  <a:outerShdw blurRad="38100" dist="38100" dir="2700000" algn="tl">
                    <a:srgbClr val="000000">
                      <a:alpha val="43137"/>
                    </a:srgbClr>
                  </a:outerShdw>
                </a:effectLst>
                <a:cs typeface="B Titr" pitchFamily="2" charset="-78"/>
              </a:rPr>
            </a:br>
            <a:r>
              <a:rPr lang="fa-IR" sz="3600" dirty="0" smtClean="0">
                <a:solidFill>
                  <a:srgbClr val="002060"/>
                </a:solidFill>
                <a:effectLst>
                  <a:outerShdw blurRad="38100" dist="38100" dir="2700000" algn="tl">
                    <a:srgbClr val="000000">
                      <a:alpha val="43137"/>
                    </a:srgbClr>
                  </a:outerShdw>
                </a:effectLst>
                <a:cs typeface="B Titr" pitchFamily="2" charset="-78"/>
              </a:rPr>
              <a:t/>
            </a:r>
            <a:br>
              <a:rPr lang="fa-IR" sz="3600" dirty="0" smtClean="0">
                <a:solidFill>
                  <a:srgbClr val="002060"/>
                </a:solidFill>
                <a:effectLst>
                  <a:outerShdw blurRad="38100" dist="38100" dir="2700000" algn="tl">
                    <a:srgbClr val="000000">
                      <a:alpha val="43137"/>
                    </a:srgbClr>
                  </a:outerShdw>
                </a:effectLst>
                <a:cs typeface="B Titr" pitchFamily="2" charset="-78"/>
              </a:rPr>
            </a:br>
            <a:r>
              <a:rPr lang="fa-IR" sz="3600" dirty="0" smtClean="0">
                <a:solidFill>
                  <a:srgbClr val="002060"/>
                </a:solidFill>
                <a:effectLst>
                  <a:outerShdw blurRad="38100" dist="38100" dir="2700000" algn="tl">
                    <a:srgbClr val="000000">
                      <a:alpha val="43137"/>
                    </a:srgbClr>
                  </a:outerShdw>
                </a:effectLst>
                <a:cs typeface="B Titr" pitchFamily="2" charset="-78"/>
              </a:rPr>
              <a:t>چند درصد از مردم به خاطر ضعف در خدا شناسی و بی هدفی در زندگی یا پیروی از اعتقادات باطل گرفتار رفتارهای نادرست و اشکالات سبک زندگی اند؟ </a:t>
            </a:r>
            <a:endParaRPr lang="fa-IR" sz="3600" dirty="0">
              <a:solidFill>
                <a:srgbClr val="002060"/>
              </a:solidFill>
              <a:effectLst>
                <a:outerShdw blurRad="38100" dist="38100" dir="2700000" algn="tl">
                  <a:srgbClr val="000000">
                    <a:alpha val="43137"/>
                  </a:srgbClr>
                </a:outerShdw>
              </a:effectLst>
              <a:cs typeface="B Titr" pitchFamily="2" charset="-78"/>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alpha val="66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714356"/>
            <a:ext cx="7467600" cy="4714908"/>
          </a:xfrm>
        </p:spPr>
        <p:txBody>
          <a:bodyPr>
            <a:noAutofit/>
          </a:bodyPr>
          <a:lstStyle/>
          <a:p>
            <a:pPr algn="justLow"/>
            <a:r>
              <a:rPr lang="fa-IR" sz="3600" dirty="0" smtClean="0">
                <a:solidFill>
                  <a:srgbClr val="002060"/>
                </a:solidFill>
                <a:cs typeface="B Titr" pitchFamily="2" charset="-78"/>
              </a:rPr>
              <a:t>چند درصد از مردم ایران با وجود اعتقادات و معارف نسبتاً صحیح به واسطه نا آگاهی از ارزش های اسلامی به عمل به آن در سیر زندگی پایبند نیستند؟</a:t>
            </a:r>
            <a:r>
              <a:rPr lang="fa-IR" sz="3600" dirty="0" smtClean="0">
                <a:solidFill>
                  <a:schemeClr val="accent1">
                    <a:lumMod val="75000"/>
                  </a:schemeClr>
                </a:solidFill>
                <a:cs typeface="B Titr" pitchFamily="2" charset="-78"/>
              </a:rPr>
              <a:t/>
            </a:r>
            <a:br>
              <a:rPr lang="fa-IR" sz="3600" dirty="0" smtClean="0">
                <a:solidFill>
                  <a:schemeClr val="accent1">
                    <a:lumMod val="75000"/>
                  </a:schemeClr>
                </a:solidFill>
                <a:cs typeface="B Titr" pitchFamily="2" charset="-78"/>
              </a:rPr>
            </a:br>
            <a:r>
              <a:rPr lang="fa-IR" sz="3600" dirty="0" smtClean="0">
                <a:solidFill>
                  <a:schemeClr val="accent1">
                    <a:lumMod val="75000"/>
                  </a:schemeClr>
                </a:solidFill>
                <a:cs typeface="B Titr" pitchFamily="2" charset="-78"/>
              </a:rPr>
              <a:t/>
            </a:r>
            <a:br>
              <a:rPr lang="fa-IR" sz="3600" dirty="0" smtClean="0">
                <a:solidFill>
                  <a:schemeClr val="accent1">
                    <a:lumMod val="75000"/>
                  </a:schemeClr>
                </a:solidFill>
                <a:cs typeface="B Titr" pitchFamily="2" charset="-78"/>
              </a:rPr>
            </a:br>
            <a:r>
              <a:rPr lang="fa-IR" sz="3600" dirty="0" smtClean="0">
                <a:solidFill>
                  <a:srgbClr val="003300"/>
                </a:solidFill>
                <a:cs typeface="B Titr" pitchFamily="2" charset="-78"/>
              </a:rPr>
              <a:t>چه درصدی در اعتقادات نسبتاً درست هستند ولی نا آگاهانه از سنت های و ارزش های دیگری پیروی می کنند. </a:t>
            </a:r>
            <a:r>
              <a:rPr lang="fa-IR" sz="3600" dirty="0" smtClean="0">
                <a:solidFill>
                  <a:schemeClr val="accent1">
                    <a:lumMod val="75000"/>
                  </a:schemeClr>
                </a:solidFill>
                <a:cs typeface="B Titr" pitchFamily="2" charset="-78"/>
              </a:rPr>
              <a:t> </a:t>
            </a:r>
            <a:endParaRPr lang="fa-IR" sz="3600" dirty="0">
              <a:solidFill>
                <a:schemeClr val="accent1">
                  <a:lumMod val="75000"/>
                </a:schemeClr>
              </a:solidFill>
              <a:cs typeface="B Titr" pitchFamily="2" charset="-78"/>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348" y="1500174"/>
            <a:ext cx="7467600" cy="4714908"/>
          </a:xfrm>
        </p:spPr>
        <p:txBody>
          <a:bodyPr>
            <a:noAutofit/>
          </a:bodyPr>
          <a:lstStyle/>
          <a:p>
            <a:pPr algn="justLow">
              <a:lnSpc>
                <a:spcPct val="150000"/>
              </a:lnSpc>
            </a:pPr>
            <a:r>
              <a:rPr lang="fa-IR" sz="3600" dirty="0" smtClean="0">
                <a:solidFill>
                  <a:srgbClr val="002060"/>
                </a:solidFill>
                <a:cs typeface="B Titr" pitchFamily="2" charset="-78"/>
              </a:rPr>
              <a:t>چه درصدی از مردم معارف درست و احکام و ارزش ها را می دانند ولی بواسطه ضعف نفسانی و نداشتن ظرفیت روحی و اخلاقی مقید به اجرای سبک زندگی اسلامی نیستند؟</a:t>
            </a:r>
            <a:br>
              <a:rPr lang="fa-IR" sz="3600" dirty="0" smtClean="0">
                <a:solidFill>
                  <a:srgbClr val="002060"/>
                </a:solidFill>
                <a:cs typeface="B Titr" pitchFamily="2" charset="-78"/>
              </a:rPr>
            </a:br>
            <a:r>
              <a:rPr lang="fa-IR" sz="3600" dirty="0" smtClean="0">
                <a:solidFill>
                  <a:srgbClr val="002060"/>
                </a:solidFill>
                <a:cs typeface="B Titr" pitchFamily="2" charset="-78"/>
              </a:rPr>
              <a:t/>
            </a:r>
            <a:br>
              <a:rPr lang="fa-IR" sz="3600" dirty="0" smtClean="0">
                <a:solidFill>
                  <a:srgbClr val="002060"/>
                </a:solidFill>
                <a:cs typeface="B Titr" pitchFamily="2" charset="-78"/>
              </a:rPr>
            </a:br>
            <a:endParaRPr lang="fa-IR" sz="3600" dirty="0">
              <a:solidFill>
                <a:srgbClr val="002060"/>
              </a:solidFill>
              <a:cs typeface="B Titr" pitchFamily="2" charset="-78"/>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14356"/>
            <a:ext cx="7467600" cy="4714908"/>
          </a:xfrm>
        </p:spPr>
        <p:txBody>
          <a:bodyPr>
            <a:noAutofit/>
          </a:bodyPr>
          <a:lstStyle/>
          <a:p>
            <a:pPr algn="justLow"/>
            <a:r>
              <a:rPr lang="fa-IR" sz="3600" dirty="0" smtClean="0">
                <a:solidFill>
                  <a:srgbClr val="002060"/>
                </a:solidFill>
                <a:cs typeface="B Titr" pitchFamily="2" charset="-78"/>
              </a:rPr>
              <a:t>شناخت موارد فوق تکلیف را مشخص می کند که برای حل مشکل سبک زندگی باید سراغ چه کاری برویم؟ چه میزان باید در تبیین احکام و ترویج باید ها و نباید ها و احکام و اخلاق و حقوق اسلامی کار کنیم؟</a:t>
            </a:r>
            <a:br>
              <a:rPr lang="fa-IR" sz="3600" dirty="0" smtClean="0">
                <a:solidFill>
                  <a:srgbClr val="002060"/>
                </a:solidFill>
                <a:cs typeface="B Titr" pitchFamily="2" charset="-78"/>
              </a:rPr>
            </a:br>
            <a:r>
              <a:rPr lang="fa-IR" sz="3600" dirty="0" smtClean="0">
                <a:solidFill>
                  <a:srgbClr val="002060"/>
                </a:solidFill>
                <a:cs typeface="B Titr" pitchFamily="2" charset="-78"/>
              </a:rPr>
              <a:t>آیا این احکام به روز هستند؟ چه میزان باید روی ترویج اخلاق و تقویت ظرفیت روحی و اخلاقی خود و جامعه کار کنیم؟</a:t>
            </a:r>
            <a:endParaRPr lang="fa-IR" sz="3600" dirty="0">
              <a:solidFill>
                <a:srgbClr val="002060"/>
              </a:solidFill>
              <a:cs typeface="B Titr" pitchFamily="2" charset="-78"/>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214290"/>
            <a:ext cx="8358246" cy="6215106"/>
          </a:xfrm>
        </p:spPr>
        <p:txBody>
          <a:bodyPr>
            <a:noAutofit/>
          </a:bodyPr>
          <a:lstStyle/>
          <a:p>
            <a:pPr algn="r"/>
            <a:r>
              <a:rPr lang="fa-IR" sz="4000" dirty="0" smtClean="0">
                <a:solidFill>
                  <a:srgbClr val="002060"/>
                </a:solidFill>
                <a:cs typeface="B Titr" pitchFamily="2" charset="-78"/>
              </a:rPr>
              <a:t>اولاً </a:t>
            </a:r>
            <a:r>
              <a:rPr lang="fa-IR" sz="3200" dirty="0" smtClean="0">
                <a:solidFill>
                  <a:schemeClr val="accent1">
                    <a:lumMod val="75000"/>
                  </a:schemeClr>
                </a:solidFill>
                <a:cs typeface="B Titr" pitchFamily="2" charset="-78"/>
              </a:rPr>
              <a:t>بدون شک بخشی از ناهنجاریهای اجتماعی و اشکلات موجود در سبک زندگی ایرانی به وجود اعتقادات و باورهای هستی شناسی نادرست جمعی از ما بر می گردد . </a:t>
            </a:r>
            <a:r>
              <a:rPr lang="fa-IR" sz="2400" dirty="0" smtClean="0">
                <a:solidFill>
                  <a:schemeClr val="accent1">
                    <a:lumMod val="75000"/>
                  </a:schemeClr>
                </a:solidFill>
                <a:cs typeface="B Titr" pitchFamily="2" charset="-78"/>
              </a:rPr>
              <a:t/>
            </a:r>
            <a:br>
              <a:rPr lang="fa-IR" sz="2400" dirty="0" smtClean="0">
                <a:solidFill>
                  <a:schemeClr val="accent1">
                    <a:lumMod val="75000"/>
                  </a:schemeClr>
                </a:solidFill>
                <a:cs typeface="B Titr" pitchFamily="2" charset="-78"/>
              </a:rPr>
            </a:br>
            <a:r>
              <a:rPr lang="fa-IR" sz="3200" b="1" dirty="0" smtClean="0">
                <a:solidFill>
                  <a:schemeClr val="tx1"/>
                </a:solidFill>
                <a:latin typeface="+mn-lt"/>
                <a:ea typeface="+mn-ea"/>
                <a:cs typeface="B Mitra" pitchFamily="2" charset="-78"/>
              </a:rPr>
              <a:t>بهایی ها</a:t>
            </a:r>
            <a:br>
              <a:rPr lang="fa-IR" sz="3200" b="1" dirty="0" smtClean="0">
                <a:solidFill>
                  <a:schemeClr val="tx1"/>
                </a:solidFill>
                <a:latin typeface="+mn-lt"/>
                <a:ea typeface="+mn-ea"/>
                <a:cs typeface="B Mitra" pitchFamily="2" charset="-78"/>
              </a:rPr>
            </a:br>
            <a:r>
              <a:rPr lang="fa-IR" sz="3200" b="1" dirty="0" smtClean="0">
                <a:solidFill>
                  <a:schemeClr val="tx1"/>
                </a:solidFill>
                <a:latin typeface="+mn-lt"/>
                <a:ea typeface="+mn-ea"/>
                <a:cs typeface="B Mitra" pitchFamily="2" charset="-78"/>
              </a:rPr>
              <a:t>معتقدان عرفانهای کاذب و دین های ساختگی </a:t>
            </a:r>
            <a:br>
              <a:rPr lang="fa-IR" sz="3200" b="1" dirty="0" smtClean="0">
                <a:solidFill>
                  <a:schemeClr val="tx1"/>
                </a:solidFill>
                <a:latin typeface="+mn-lt"/>
                <a:ea typeface="+mn-ea"/>
                <a:cs typeface="B Mitra" pitchFamily="2" charset="-78"/>
              </a:rPr>
            </a:br>
            <a:r>
              <a:rPr lang="fa-IR" sz="3200" b="1" dirty="0" smtClean="0">
                <a:solidFill>
                  <a:schemeClr val="tx1"/>
                </a:solidFill>
                <a:latin typeface="+mn-lt"/>
                <a:ea typeface="+mn-ea"/>
                <a:cs typeface="B Mitra" pitchFamily="2" charset="-78"/>
              </a:rPr>
              <a:t>شیطان پرستان و بی دین ها </a:t>
            </a:r>
            <a:br>
              <a:rPr lang="fa-IR" sz="3200" b="1" dirty="0" smtClean="0">
                <a:solidFill>
                  <a:schemeClr val="tx1"/>
                </a:solidFill>
                <a:latin typeface="+mn-lt"/>
                <a:ea typeface="+mn-ea"/>
                <a:cs typeface="B Mitra" pitchFamily="2" charset="-78"/>
              </a:rPr>
            </a:br>
            <a:r>
              <a:rPr lang="fa-IR" sz="3200" b="1" dirty="0" smtClean="0">
                <a:solidFill>
                  <a:schemeClr val="tx1"/>
                </a:solidFill>
                <a:latin typeface="+mn-lt"/>
                <a:ea typeface="+mn-ea"/>
                <a:cs typeface="B Mitra" pitchFamily="2" charset="-78"/>
              </a:rPr>
              <a:t>صاحبان ادیانی که در شکل تحریف شده خود به حجاب ما پرهیز از شرب خمر معاشرت درست زن و مرد و... پایبند نیستند .</a:t>
            </a:r>
            <a:br>
              <a:rPr lang="fa-IR" sz="3200" b="1" dirty="0" smtClean="0">
                <a:solidFill>
                  <a:schemeClr val="tx1"/>
                </a:solidFill>
                <a:latin typeface="+mn-lt"/>
                <a:ea typeface="+mn-ea"/>
                <a:cs typeface="B Mitra" pitchFamily="2" charset="-78"/>
              </a:rPr>
            </a:br>
            <a:r>
              <a:rPr lang="fa-IR" sz="3200" b="1" dirty="0" smtClean="0">
                <a:solidFill>
                  <a:schemeClr val="tx1"/>
                </a:solidFill>
                <a:latin typeface="+mn-lt"/>
                <a:ea typeface="+mn-ea"/>
                <a:cs typeface="B Mitra" pitchFamily="2" charset="-78"/>
              </a:rPr>
              <a:t>وهابیون و...</a:t>
            </a:r>
            <a:br>
              <a:rPr lang="fa-IR" sz="3200" b="1" dirty="0" smtClean="0">
                <a:solidFill>
                  <a:schemeClr val="tx1"/>
                </a:solidFill>
                <a:latin typeface="+mn-lt"/>
                <a:ea typeface="+mn-ea"/>
                <a:cs typeface="B Mitra" pitchFamily="2" charset="-78"/>
              </a:rPr>
            </a:br>
            <a:r>
              <a:rPr lang="fa-IR" sz="3200" b="1" dirty="0" smtClean="0">
                <a:solidFill>
                  <a:schemeClr val="tx1"/>
                </a:solidFill>
                <a:latin typeface="+mn-lt"/>
                <a:ea typeface="+mn-ea"/>
                <a:cs typeface="B Mitra" pitchFamily="2" charset="-78"/>
              </a:rPr>
              <a:t>بخاطر اعتقاداتشان به ارزشها و سبک رفتار متفاوتی پایبندند در اینجا باید کار اعتقادی جدی برای اینها شکل بگیرد.</a:t>
            </a:r>
            <a:endParaRPr lang="fa-IR" sz="3200" b="1" dirty="0">
              <a:solidFill>
                <a:schemeClr val="tx1"/>
              </a:solidFill>
              <a:latin typeface="+mn-lt"/>
              <a:ea typeface="+mn-ea"/>
              <a:cs typeface="B Mitra" pitchFamily="2" charset="-78"/>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bg2">
            <a:lumMod val="90000"/>
            <a:alpha val="67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14282" y="500042"/>
            <a:ext cx="8215370" cy="5973910"/>
          </a:xfrm>
        </p:spPr>
        <p:txBody>
          <a:bodyPr>
            <a:noAutofit/>
          </a:bodyPr>
          <a:lstStyle/>
          <a:p>
            <a:pPr marL="457200" indent="-457200" algn="justLow">
              <a:lnSpc>
                <a:spcPct val="120000"/>
              </a:lnSpc>
              <a:spcBef>
                <a:spcPts val="700"/>
              </a:spcBef>
              <a:buClr>
                <a:srgbClr val="FF0000"/>
              </a:buClr>
              <a:buSzPct val="96000"/>
              <a:buNone/>
            </a:pPr>
            <a:r>
              <a:rPr lang="fa-IR" sz="4800" b="1" dirty="0" smtClean="0">
                <a:cs typeface="B Mitra" pitchFamily="2" charset="-78"/>
              </a:rPr>
              <a:t>ثانیا </a:t>
            </a:r>
            <a:r>
              <a:rPr lang="fa-IR" sz="3600" b="1" dirty="0" smtClean="0">
                <a:cs typeface="B Mitra" pitchFamily="2" charset="-78"/>
              </a:rPr>
              <a:t>بخش دیگری از ناهنجاریهای سبک زندگی ایرانی به ناآشنایی با آموزه های سبک زندگی اسلامی و احکام و حقوق و ارزشهای دینی و جایگزینی ارزشهای دیگر بجای بایدها و نبایدهای اسلامی بر می گردد .عمده ترین عوامل انحراف سبک زندگی از این طریق بدین شرح است:</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type="body" idx="1"/>
          </p:nvPr>
        </p:nvSpPr>
        <p:spPr>
          <a:xfrm>
            <a:off x="285720" y="2957514"/>
            <a:ext cx="8572560" cy="3400444"/>
          </a:xfrm>
        </p:spPr>
        <p:txBody>
          <a:bodyPr>
            <a:noAutofit/>
          </a:bodyPr>
          <a:lstStyle/>
          <a:p>
            <a:pPr indent="3175" algn="justLow">
              <a:lnSpc>
                <a:spcPct val="160000"/>
              </a:lnSpc>
              <a:tabLst>
                <a:tab pos="8248650" algn="l"/>
              </a:tabLst>
            </a:pPr>
            <a:r>
              <a:rPr lang="fa-IR" sz="2800" spc="0" dirty="0" smtClean="0">
                <a:solidFill>
                  <a:schemeClr val="tx1">
                    <a:lumMod val="95000"/>
                    <a:lumOff val="5000"/>
                  </a:schemeClr>
                </a:solidFill>
                <a:cs typeface="B Titr" pitchFamily="2" charset="-78"/>
              </a:rPr>
              <a:t>اگر ما در این بخشی که  (سبک زندگی) متن زندگی است، پیشرفت نکنیم، همه پیشرفت هایی که در بخش اول کردیم، نمی تواند ما را رستگار کند؛ نمی تواند به ما امنیت و آرامش روانی ببخشد؛ همچنان که در دنیای غرب نتوانسته.  </a:t>
            </a:r>
            <a:endParaRPr lang="fa-IR" sz="2800" spc="0" dirty="0">
              <a:solidFill>
                <a:schemeClr val="tx1">
                  <a:lumMod val="95000"/>
                  <a:lumOff val="5000"/>
                </a:schemeClr>
              </a:solidFill>
              <a:cs typeface="B Titr" pitchFamily="2" charset="-78"/>
            </a:endParaRPr>
          </a:p>
        </p:txBody>
      </p:sp>
      <p:sp>
        <p:nvSpPr>
          <p:cNvPr id="2" name="Title 1"/>
          <p:cNvSpPr>
            <a:spLocks noGrp="1"/>
          </p:cNvSpPr>
          <p:nvPr>
            <p:ph type="title"/>
          </p:nvPr>
        </p:nvSpPr>
        <p:spPr>
          <a:xfrm>
            <a:off x="642910" y="714356"/>
            <a:ext cx="7772400" cy="1357322"/>
          </a:xfrm>
        </p:spPr>
        <p:txBody>
          <a:bodyPr>
            <a:noAutofit/>
          </a:bodyPr>
          <a:lstStyle/>
          <a:p>
            <a:r>
              <a:rPr lang="fa-IR" sz="4800" dirty="0" smtClean="0">
                <a:effectLst>
                  <a:outerShdw blurRad="38100" dist="38100" dir="2700000" algn="tl">
                    <a:srgbClr val="000000">
                      <a:alpha val="43137"/>
                    </a:srgbClr>
                  </a:outerShdw>
                </a:effectLst>
                <a:cs typeface="B Titr" pitchFamily="2" charset="-78"/>
              </a:rPr>
              <a:t>امام خامنه ای:</a:t>
            </a:r>
            <a:r>
              <a:rPr lang="fa-IR" sz="4800" dirty="0" smtClean="0">
                <a:cs typeface="B Titr" pitchFamily="2" charset="-78"/>
              </a:rPr>
              <a:t/>
            </a:r>
            <a:br>
              <a:rPr lang="fa-IR" sz="4800" dirty="0" smtClean="0">
                <a:cs typeface="B Titr" pitchFamily="2" charset="-78"/>
              </a:rPr>
            </a:br>
            <a:r>
              <a:rPr lang="fa-IR" sz="4800" dirty="0" smtClean="0">
                <a:cs typeface="B Titr" pitchFamily="2" charset="-78"/>
              </a:rPr>
              <a:t> </a:t>
            </a:r>
            <a:r>
              <a:rPr lang="fa-IR" sz="1800" dirty="0" smtClean="0">
                <a:cs typeface="B Titr" pitchFamily="2" charset="-78"/>
              </a:rPr>
              <a:t>بیانات در دیدار جوانان استان خراسان شمالی(91/7/23):</a:t>
            </a:r>
            <a:endParaRPr lang="fa-IR" sz="4800" dirty="0">
              <a:cs typeface="B Titr" pitchFamily="2" charset="-78"/>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4400" dirty="0" smtClean="0">
                <a:cs typeface="B Titr" pitchFamily="2" charset="-78"/>
                <a:hlinkClick r:id="rId2" action="ppaction://hlinksldjump"/>
              </a:rPr>
              <a:t> </a:t>
            </a:r>
            <a:endParaRPr lang="fa-IR" sz="4400" dirty="0">
              <a:cs typeface="B Titr" pitchFamily="2" charset="-78"/>
              <a:hlinkClick r:id="rId2" action="ppaction://hlinksldjump"/>
            </a:endParaRPr>
          </a:p>
        </p:txBody>
      </p:sp>
      <p:sp>
        <p:nvSpPr>
          <p:cNvPr id="6" name="Content Placeholder 5"/>
          <p:cNvSpPr>
            <a:spLocks noGrp="1"/>
          </p:cNvSpPr>
          <p:nvPr>
            <p:ph sz="quarter" idx="1"/>
          </p:nvPr>
        </p:nvSpPr>
        <p:spPr>
          <a:xfrm>
            <a:off x="428596" y="214290"/>
            <a:ext cx="8143932" cy="6259662"/>
          </a:xfrm>
        </p:spPr>
        <p:txBody>
          <a:bodyPr>
            <a:normAutofit/>
          </a:bodyPr>
          <a:lstStyle/>
          <a:p>
            <a:r>
              <a:rPr lang="fa-IR" sz="2800" dirty="0" smtClean="0">
                <a:cs typeface="B Titr" pitchFamily="2" charset="-78"/>
              </a:rPr>
              <a:t>الف) میراث چندهزارساله حاکمیت شاهان و طاغوتها مانند : </a:t>
            </a:r>
          </a:p>
          <a:p>
            <a:pPr marL="457200" indent="-457200">
              <a:buFont typeface="+mj-lt"/>
              <a:buAutoNum type="arabicPeriod"/>
            </a:pPr>
            <a:r>
              <a:rPr lang="fa-IR" sz="2800" dirty="0" smtClean="0">
                <a:cs typeface="B Titr" pitchFamily="2" charset="-78"/>
              </a:rPr>
              <a:t>تملق گویی و چاپلوسی مردم </a:t>
            </a:r>
            <a:r>
              <a:rPr lang="fa-IR" sz="2800" b="1" dirty="0" smtClean="0">
                <a:cs typeface="B Mitra" pitchFamily="2" charset="-78"/>
              </a:rPr>
              <a:t>برخلاف آموزه های دینی که امام علی (ع) در خطبه 207 نهج البلاغه می فرمایند: </a:t>
            </a:r>
          </a:p>
          <a:p>
            <a:pPr marL="457200" indent="-457200">
              <a:buFont typeface="+mj-lt"/>
              <a:buAutoNum type="arabicPeriod"/>
            </a:pPr>
            <a:r>
              <a:rPr lang="fa-IR" sz="2800" b="1" dirty="0" smtClean="0">
                <a:cs typeface="B Mitra" pitchFamily="2" charset="-78"/>
              </a:rPr>
              <a:t>فلا تکلمونی بما تکلم به الجبابره... </a:t>
            </a:r>
          </a:p>
          <a:p>
            <a:pPr marL="457200" indent="-457200">
              <a:buFont typeface="+mj-lt"/>
              <a:buAutoNum type="arabicPeriod"/>
            </a:pPr>
            <a:r>
              <a:rPr lang="fa-IR" sz="2800" dirty="0" smtClean="0">
                <a:cs typeface="B Titr" pitchFamily="2" charset="-78"/>
              </a:rPr>
              <a:t>زور گویی از موضع کارمند دولت و حاکمیت </a:t>
            </a:r>
            <a:r>
              <a:rPr lang="fa-IR" sz="2800" b="1" dirty="0" smtClean="0">
                <a:cs typeface="B Mitra" pitchFamily="2" charset="-78"/>
              </a:rPr>
              <a:t>برخلاف آنچه امام علی (ع) در نامه 53 می فرماید:</a:t>
            </a:r>
          </a:p>
          <a:p>
            <a:pPr marL="457200" indent="-457200">
              <a:buFont typeface="+mj-lt"/>
              <a:buAutoNum type="arabicPeriod"/>
            </a:pPr>
            <a:r>
              <a:rPr lang="fa-IR" sz="2800" b="1" dirty="0" smtClean="0">
                <a:cs typeface="B Mitra" pitchFamily="2" charset="-78"/>
              </a:rPr>
              <a:t>واشعر قلبک الرحمه للرعیه...</a:t>
            </a:r>
          </a:p>
          <a:p>
            <a:pPr marL="457200" indent="-457200">
              <a:buFont typeface="+mj-lt"/>
              <a:buAutoNum type="arabicPeriod"/>
            </a:pPr>
            <a:r>
              <a:rPr lang="fa-IR" sz="2800" dirty="0" smtClean="0">
                <a:cs typeface="B Titr" pitchFamily="2" charset="-78"/>
              </a:rPr>
              <a:t>تجملات و اسراف و تبذیر </a:t>
            </a:r>
          </a:p>
          <a:p>
            <a:pPr marL="457200" indent="-457200">
              <a:buFont typeface="+mj-lt"/>
              <a:buAutoNum type="arabicPeriod"/>
            </a:pPr>
            <a:r>
              <a:rPr lang="fa-IR" sz="2800" dirty="0" smtClean="0">
                <a:cs typeface="B Titr" pitchFamily="2" charset="-78"/>
              </a:rPr>
              <a:t> خرافات </a:t>
            </a:r>
            <a:r>
              <a:rPr lang="fa-IR" sz="2800" b="1" dirty="0" smtClean="0">
                <a:cs typeface="B Mitra" pitchFamily="2" charset="-78"/>
              </a:rPr>
              <a:t>مانند چهارشنبه سوری ، نحسی سیزده، ترساندنها، آتش زدن ها و... در تعارض کامل با اخلاق اسلام </a:t>
            </a:r>
          </a:p>
          <a:p>
            <a:pPr marL="457200" indent="-457200">
              <a:buFont typeface="+mj-lt"/>
              <a:buAutoNum type="arabicPeriod"/>
            </a:pPr>
            <a:r>
              <a:rPr lang="fa-IR" sz="2800" dirty="0" smtClean="0">
                <a:cs typeface="B Titr" pitchFamily="2" charset="-78"/>
              </a:rPr>
              <a:t>تقلید</a:t>
            </a:r>
            <a:r>
              <a:rPr lang="fa-IR" sz="2800" b="1" dirty="0" smtClean="0">
                <a:cs typeface="B Mitra" pitchFamily="2" charset="-78"/>
              </a:rPr>
              <a:t> </a:t>
            </a:r>
            <a:r>
              <a:rPr lang="fa-IR" sz="2800" dirty="0" smtClean="0">
                <a:cs typeface="B Titr" pitchFamily="2" charset="-78"/>
              </a:rPr>
              <a:t>از گذشتگان</a:t>
            </a:r>
            <a:r>
              <a:rPr lang="fa-IR" sz="2800" b="1" dirty="0" smtClean="0">
                <a:cs typeface="B Mitra" pitchFamily="2" charset="-78"/>
              </a:rPr>
              <a:t>       وجدنا آباءنا کذلک یفعلون .   شعراء/74</a:t>
            </a:r>
          </a:p>
          <a:p>
            <a:endParaRPr 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57166"/>
            <a:ext cx="7467600" cy="6116786"/>
          </a:xfrm>
        </p:spPr>
        <p:txBody>
          <a:bodyPr/>
          <a:lstStyle/>
          <a:p>
            <a:r>
              <a:rPr lang="fa-IR" sz="3600" dirty="0" smtClean="0">
                <a:cs typeface="B Titr" pitchFamily="2" charset="-78"/>
              </a:rPr>
              <a:t>ب) غربزدگی و تقلید کور کورانه از غرب </a:t>
            </a:r>
          </a:p>
          <a:p>
            <a:pPr marL="457200" indent="-457200">
              <a:buFont typeface="+mj-lt"/>
              <a:buAutoNum type="arabicPeriod"/>
            </a:pPr>
            <a:r>
              <a:rPr lang="fa-IR" sz="3200" b="1" dirty="0" smtClean="0">
                <a:cs typeface="B Mitra" pitchFamily="2" charset="-78"/>
              </a:rPr>
              <a:t>تصور اینکه بعضی مظاهر انضباط اجتماعی در غرب اصولی و ناشی از ریشه های اعتقادی آنان است</a:t>
            </a:r>
          </a:p>
          <a:p>
            <a:pPr marL="457200" indent="-457200">
              <a:buFont typeface="+mj-lt"/>
              <a:buAutoNum type="arabicPeriod"/>
            </a:pPr>
            <a:r>
              <a:rPr lang="fa-IR" sz="3200" b="1" dirty="0" smtClean="0">
                <a:cs typeface="B Mitra" pitchFamily="2" charset="-78"/>
              </a:rPr>
              <a:t>تصور اینکه پیشرفت های مادی غرب با بی قیدی اخلاقی نسبت مستقیم دارد</a:t>
            </a:r>
          </a:p>
          <a:p>
            <a:pPr marL="457200" indent="-457200">
              <a:buFont typeface="+mj-lt"/>
              <a:buAutoNum type="arabicPeriod"/>
            </a:pPr>
            <a:r>
              <a:rPr lang="fa-IR" sz="3200" b="1" dirty="0" smtClean="0">
                <a:cs typeface="B Mitra" pitchFamily="2" charset="-78"/>
              </a:rPr>
              <a:t>تصور اینکه تقلید از غرب موجب تشخیص و نماد علم ودانش است </a:t>
            </a:r>
          </a:p>
          <a:p>
            <a:pPr marL="457200" indent="-457200">
              <a:buFont typeface="+mj-lt"/>
              <a:buAutoNum type="arabicPeriod"/>
            </a:pPr>
            <a:r>
              <a:rPr lang="fa-IR" sz="3200" b="1" dirty="0" smtClean="0">
                <a:cs typeface="B Mitra" pitchFamily="2" charset="-78"/>
              </a:rPr>
              <a:t>ماهواره ها، اینترنت، شبکه های فیلم، سفر های خارجی و ...</a:t>
            </a:r>
            <a:endParaRPr lang="en-US" sz="3200" b="1" dirty="0">
              <a:cs typeface="B Mitra" pitchFamily="2" charset="-78"/>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57166"/>
            <a:ext cx="7467600" cy="6116786"/>
          </a:xfrm>
        </p:spPr>
        <p:txBody>
          <a:bodyPr/>
          <a:lstStyle/>
          <a:p>
            <a:r>
              <a:rPr lang="fa-IR" sz="3600" dirty="0" smtClean="0">
                <a:cs typeface="B Titr" pitchFamily="2" charset="-78"/>
              </a:rPr>
              <a:t>ج) قرن ها مبارزه و دولت ستیزی ایرانیان به خاطر حاکمیت طاغوت ها</a:t>
            </a:r>
          </a:p>
          <a:p>
            <a:pPr marL="457200" indent="-457200">
              <a:buFont typeface="+mj-lt"/>
              <a:buAutoNum type="arabicPeriod"/>
            </a:pPr>
            <a:r>
              <a:rPr lang="fa-IR" sz="3200" b="1" dirty="0" smtClean="0">
                <a:cs typeface="B Mitra" pitchFamily="2" charset="-78"/>
              </a:rPr>
              <a:t>قانون گریزی </a:t>
            </a:r>
          </a:p>
          <a:p>
            <a:pPr marL="457200" indent="-457200">
              <a:buFont typeface="+mj-lt"/>
              <a:buAutoNum type="arabicPeriod"/>
            </a:pPr>
            <a:r>
              <a:rPr lang="fa-IR" sz="3200" b="1" dirty="0" smtClean="0">
                <a:cs typeface="B Mitra" pitchFamily="2" charset="-78"/>
              </a:rPr>
              <a:t>فرار از مالیات</a:t>
            </a:r>
          </a:p>
          <a:p>
            <a:pPr marL="457200" indent="-457200">
              <a:buFont typeface="+mj-lt"/>
              <a:buAutoNum type="arabicPeriod"/>
            </a:pPr>
            <a:r>
              <a:rPr lang="fa-IR" sz="3200" b="1" dirty="0" smtClean="0">
                <a:cs typeface="B Mitra" pitchFamily="2" charset="-78"/>
              </a:rPr>
              <a:t>فرار از گمرک</a:t>
            </a:r>
          </a:p>
          <a:p>
            <a:pPr marL="457200" indent="-457200">
              <a:buFont typeface="+mj-lt"/>
              <a:buAutoNum type="arabicPeriod"/>
            </a:pPr>
            <a:r>
              <a:rPr lang="fa-IR" sz="3200" b="1" dirty="0" smtClean="0">
                <a:cs typeface="B Mitra" pitchFamily="2" charset="-78"/>
              </a:rPr>
              <a:t>بی توجهی به نظم</a:t>
            </a:r>
          </a:p>
          <a:p>
            <a:pPr marL="457200" indent="-457200">
              <a:buFont typeface="+mj-lt"/>
              <a:buAutoNum type="arabicPeriod"/>
            </a:pPr>
            <a:r>
              <a:rPr lang="fa-IR" sz="3200" b="1" dirty="0" smtClean="0">
                <a:cs typeface="B Mitra" pitchFamily="2" charset="-78"/>
              </a:rPr>
              <a:t>پرهیز از نماز جماعت و نماز جمعه حاکمان</a:t>
            </a:r>
            <a:endParaRPr lang="en-US" sz="3200" b="1" dirty="0">
              <a:cs typeface="B Mitra" pitchFamily="2" charset="-78"/>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28596" y="285728"/>
            <a:ext cx="7715304" cy="6116786"/>
          </a:xfrm>
        </p:spPr>
        <p:txBody>
          <a:bodyPr/>
          <a:lstStyle/>
          <a:p>
            <a:r>
              <a:rPr lang="fa-IR" sz="3600" dirty="0" smtClean="0">
                <a:cs typeface="B Titr" pitchFamily="2" charset="-78"/>
              </a:rPr>
              <a:t>د) نداشتن کادرهای خودساخته، الگو و الهام بخش برای مردم و انحراف فکری و عملی و اخلاقی بسیار از مدیران</a:t>
            </a:r>
          </a:p>
          <a:p>
            <a:pPr marL="457200" indent="-457200">
              <a:buNone/>
            </a:pPr>
            <a:r>
              <a:rPr lang="fa-IR" sz="3200" b="1" dirty="0" smtClean="0">
                <a:cs typeface="B Mitra" pitchFamily="2" charset="-78"/>
              </a:rPr>
              <a:t>    الناس بامرائهم اشبه من آبائهم </a:t>
            </a:r>
          </a:p>
          <a:p>
            <a:pPr marL="457200" indent="-457200">
              <a:buFont typeface="+mj-lt"/>
              <a:buAutoNum type="arabicPeriod"/>
            </a:pPr>
            <a:r>
              <a:rPr lang="fa-IR" sz="3200" b="1" dirty="0" smtClean="0">
                <a:cs typeface="B Mitra" pitchFamily="2" charset="-78"/>
              </a:rPr>
              <a:t>ترور شخصیت های بزرگ و اسوه و جایگزین شدن افرادی با عدم کفایت لازم </a:t>
            </a:r>
          </a:p>
          <a:p>
            <a:pPr marL="457200" indent="-457200">
              <a:buFont typeface="+mj-lt"/>
              <a:buAutoNum type="arabicPeriod"/>
            </a:pPr>
            <a:r>
              <a:rPr lang="fa-IR" sz="3200" b="1" dirty="0" smtClean="0">
                <a:cs typeface="B Mitra" pitchFamily="2" charset="-78"/>
              </a:rPr>
              <a:t>حمایت بعضی بزرگان از مدیران فاسد و غارتگر بیت المال و مفسدان اقتصادی. رفتار حاکمان می تواند ظرفیت مردم را بالا ببرد یا پایین بیاورد: ان الله تبارک و تعالی فرض علی الأئمه العدل ان یقدروا بضعفه الناس کی ... . </a:t>
            </a:r>
            <a:endParaRPr lang="en-US" sz="3200" b="1" dirty="0">
              <a:cs typeface="B Mitra" pitchFamily="2" charset="-78"/>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14282" y="142852"/>
            <a:ext cx="8358246" cy="6331100"/>
          </a:xfrm>
        </p:spPr>
        <p:txBody>
          <a:bodyPr>
            <a:normAutofit fontScale="47500" lnSpcReduction="20000"/>
          </a:bodyPr>
          <a:lstStyle/>
          <a:p>
            <a:pPr>
              <a:lnSpc>
                <a:spcPct val="140000"/>
              </a:lnSpc>
            </a:pPr>
            <a:r>
              <a:rPr lang="fa-IR" sz="5100" dirty="0" smtClean="0">
                <a:cs typeface="B Titr" pitchFamily="2" charset="-78"/>
              </a:rPr>
              <a:t>هـ) ضعف ترویج یا عدم ترویج بسیاری از محورهای اساسی از سبک زندگی اسلامی یا عدم تبیین ارتباط آموزه های تعالی بخش با اسلام</a:t>
            </a:r>
          </a:p>
          <a:p>
            <a:pPr marL="457200" indent="-457200">
              <a:lnSpc>
                <a:spcPct val="140000"/>
              </a:lnSpc>
              <a:buFont typeface="+mj-lt"/>
              <a:buAutoNum type="arabicPeriod"/>
            </a:pPr>
            <a:r>
              <a:rPr lang="fa-IR" sz="3800" b="1" dirty="0" smtClean="0">
                <a:cs typeface="B Mitra" pitchFamily="2" charset="-78"/>
              </a:rPr>
              <a:t>در مورد آموزه های بهداشتی اسلام تقریباً (مطلقاً) هیچ حرفی زده نمی شود. در حالی که به شدت تحولی است</a:t>
            </a:r>
          </a:p>
          <a:p>
            <a:pPr marL="457200" indent="-457200" algn="justLow">
              <a:lnSpc>
                <a:spcPct val="140000"/>
              </a:lnSpc>
              <a:buNone/>
            </a:pPr>
            <a:r>
              <a:rPr lang="ar-SA" sz="3800" b="1" dirty="0" smtClean="0">
                <a:cs typeface="B Mitra" pitchFamily="2" charset="-78"/>
              </a:rPr>
              <a:t>الخصال عن الأَصبَغ بن نُباتَة : قالَ أميرُ المُؤمِنينَ عَلِيُّ بنُ أبي طالِبٍ عليه السلام لِلحَسَنِ ابنِهِ عليه السلام : يا بُنَيَّ ألا اُعَلِّمُكَ أربَعَ خِصالٍ تَستَغني بِها عَنِ الطِّبِّ؟ فَقالَ : بَلى ، يا أميرَالمُؤمِنينَ</a:t>
            </a:r>
            <a:r>
              <a:rPr lang="en-US" sz="3800" b="1" dirty="0" smtClean="0">
                <a:cs typeface="B Mitra" pitchFamily="2" charset="-78"/>
              </a:rPr>
              <a:t> . </a:t>
            </a:r>
            <a:r>
              <a:rPr lang="ar-SA" sz="3800" b="1" dirty="0" smtClean="0">
                <a:cs typeface="B Mitra" pitchFamily="2" charset="-78"/>
              </a:rPr>
              <a:t>قالَ : لا تَجلِس عَلَى الطَّعامِ إلاّ و أنتَ جائِعٌ ، ولا تَقُم عَنِ الطَّعامِ إلاّ و أنتَ تَشتَهيهِ ، و جَوِّدِ المَضغَ ، و إذا نِمتَ فَاعرِض نَفسَكَ عَلَى الخَلاءِ . فَإِذَا استَعمَلتَ هذَا استَغنَيتَ عَنِ الطِّبِّ (الخصال ، ص 229 ، ح 67 ، الدعوات ، ص 74 ، ح 173 ، طبّ الأئمّة لابني بسطام ، ص 3 ، بحار الأنوار ، ج 62 ، ص 267 ، ح 42</a:t>
            </a:r>
            <a:r>
              <a:rPr lang="en-US" sz="3800" b="1" dirty="0" smtClean="0">
                <a:cs typeface="B Mitra" pitchFamily="2" charset="-78"/>
              </a:rPr>
              <a:t>.</a:t>
            </a:r>
            <a:r>
              <a:rPr lang="ar-SA" sz="3800" b="1" dirty="0" smtClean="0">
                <a:cs typeface="B Mitra" pitchFamily="2" charset="-78"/>
              </a:rPr>
              <a:t>)</a:t>
            </a:r>
            <a:endParaRPr lang="fa-IR" sz="3800" b="1" dirty="0" smtClean="0">
              <a:cs typeface="B Mitra" pitchFamily="2" charset="-78"/>
            </a:endParaRPr>
          </a:p>
          <a:p>
            <a:pPr algn="justLow">
              <a:lnSpc>
                <a:spcPct val="140000"/>
              </a:lnSpc>
            </a:pPr>
            <a:r>
              <a:rPr lang="ar-SA" sz="3800" b="1" dirty="0" smtClean="0">
                <a:cs typeface="B Mitra" pitchFamily="2" charset="-78"/>
              </a:rPr>
              <a:t>به نقل از اصبغ بن نُباته ـ </a:t>
            </a:r>
            <a:r>
              <a:rPr lang="en-US" sz="3800" b="1" dirty="0" smtClean="0">
                <a:cs typeface="B Mitra" pitchFamily="2" charset="-78"/>
              </a:rPr>
              <a:t>) : </a:t>
            </a:r>
            <a:r>
              <a:rPr lang="ar-SA" sz="3800" b="1" dirty="0" smtClean="0">
                <a:cs typeface="B Mitra" pitchFamily="2" charset="-78"/>
              </a:rPr>
              <a:t>اميرمؤمنان على بن ابى طالب عليه السلام به فرزند خود حسن عليه السلام فرمود : «پسرم! آيا تو را چهار نكته نياموزم كه به كمك آنها از طب ، بى نياز شوى؟» گفت : چرا ، اى اميرمؤمنان</a:t>
            </a:r>
            <a:r>
              <a:rPr lang="en-US" sz="3800" b="1" dirty="0" smtClean="0">
                <a:cs typeface="B Mitra" pitchFamily="2" charset="-78"/>
              </a:rPr>
              <a:t>! </a:t>
            </a:r>
            <a:r>
              <a:rPr lang="ar-SA" sz="3800" b="1" dirty="0" smtClean="0">
                <a:cs typeface="B Mitra" pitchFamily="2" charset="-78"/>
              </a:rPr>
              <a:t>فرمود:</a:t>
            </a:r>
            <a:r>
              <a:rPr lang="fa-IR" sz="3800" b="1" dirty="0" smtClean="0">
                <a:cs typeface="B Mitra" pitchFamily="2" charset="-78"/>
              </a:rPr>
              <a:t> </a:t>
            </a:r>
            <a:r>
              <a:rPr lang="ar-SA" sz="3800" b="1" dirty="0" smtClean="0">
                <a:cs typeface="B Mitra" pitchFamily="2" charset="-78"/>
              </a:rPr>
              <a:t>«بر سفره نمى نشينى ، مگر آن هنگام كه گرسنه اى؛ و از سفره بر نمى خيزى ، مگر در آن حال كه هنوز ، ميل خوردن دارى ؛ خوب بجو ؛ و به گاه خفتن ، خودت را بر خَلا </a:t>
            </a:r>
            <a:r>
              <a:rPr lang="fa-IR" sz="3800" b="1" dirty="0" smtClean="0">
                <a:cs typeface="B Mitra" pitchFamily="2" charset="-78"/>
              </a:rPr>
              <a:t>۱</a:t>
            </a:r>
            <a:r>
              <a:rPr lang="ar-SA" sz="3800" b="1" dirty="0" smtClean="0">
                <a:cs typeface="B Mitra" pitchFamily="2" charset="-78"/>
              </a:rPr>
              <a:t> عرضه كن . اگر اين چهار نكته را به كار بستى ، از طب ، بى نياز شوى».</a:t>
            </a:r>
            <a:endParaRPr lang="en-US" sz="3800" b="1" dirty="0" smtClean="0">
              <a:cs typeface="B Mitra" pitchFamily="2" charset="-78"/>
            </a:endParaRPr>
          </a:p>
          <a:p>
            <a:pPr marL="457200" indent="-457200">
              <a:lnSpc>
                <a:spcPct val="140000"/>
              </a:lnSpc>
              <a:buFont typeface="+mj-lt"/>
              <a:buAutoNum type="arabicPeriod"/>
            </a:pPr>
            <a:r>
              <a:rPr lang="fa-IR" sz="4200" b="1" dirty="0" smtClean="0">
                <a:cs typeface="B Mitra" pitchFamily="2" charset="-78"/>
              </a:rPr>
              <a:t>در مورد حقوق که بخش عظیمی است به جز تا حدودی حق پدر و مادر اطلاع رسانی درستی در دستور کار نیست. </a:t>
            </a:r>
            <a:endParaRPr lang="en-US" sz="4200" b="1" dirty="0" smtClean="0">
              <a:cs typeface="B Mitra" pitchFamily="2" charset="-78"/>
            </a:endParaRPr>
          </a:p>
          <a:p>
            <a:pPr marL="457200" indent="-457200">
              <a:buNone/>
            </a:pPr>
            <a:endParaRPr lang="en-US" sz="3800" b="1" dirty="0">
              <a:cs typeface="B Mitra" pitchFamily="2" charset="-78"/>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57166"/>
            <a:ext cx="7467600" cy="6116786"/>
          </a:xfrm>
        </p:spPr>
        <p:txBody>
          <a:bodyPr>
            <a:normAutofit/>
          </a:bodyPr>
          <a:lstStyle/>
          <a:p>
            <a:r>
              <a:rPr lang="fa-IR" sz="3600" dirty="0" smtClean="0">
                <a:cs typeface="B Titr" pitchFamily="2" charset="-78"/>
              </a:rPr>
              <a:t> ثالثاً </a:t>
            </a:r>
            <a:r>
              <a:rPr lang="fa-IR" sz="3200" dirty="0" smtClean="0">
                <a:cs typeface="B Titr" pitchFamily="2" charset="-78"/>
              </a:rPr>
              <a:t>خیلی از افراد که در سبک زندگی گرفتار ناهنجاری ها هستند هم اعتقاد و هم اطلاع از احکام و حقوقشان در حد خوبی است اما ظرفیت اجرای آن را ندارند. </a:t>
            </a:r>
            <a:endParaRPr lang="fa-IR" sz="3600" dirty="0" smtClean="0">
              <a:cs typeface="B Titr" pitchFamily="2" charset="-78"/>
            </a:endParaRPr>
          </a:p>
          <a:p>
            <a:pPr marL="457200" indent="-457200">
              <a:buNone/>
            </a:pPr>
            <a:r>
              <a:rPr lang="fa-IR" sz="3200" b="1" dirty="0" smtClean="0">
                <a:cs typeface="B Mitra" pitchFamily="2" charset="-78"/>
              </a:rPr>
              <a:t>    </a:t>
            </a:r>
          </a:p>
          <a:p>
            <a:pPr marL="457200" indent="-457200">
              <a:buNone/>
            </a:pPr>
            <a:r>
              <a:rPr lang="fa-IR" sz="3200" b="1" dirty="0" smtClean="0">
                <a:cs typeface="B Mitra" pitchFamily="2" charset="-78"/>
              </a:rPr>
              <a:t>اغلب کسانی که سیگار می کشند به ضرر سیگار یقین دارند </a:t>
            </a:r>
          </a:p>
          <a:p>
            <a:pPr marL="457200" indent="-457200">
              <a:buNone/>
            </a:pPr>
            <a:r>
              <a:rPr lang="fa-IR" sz="3200" b="1" dirty="0" smtClean="0">
                <a:cs typeface="B Mitra" pitchFamily="2" charset="-78"/>
              </a:rPr>
              <a:t>جز ترویج اخلاق و توسعه کارهای تربیتی در تمام سطوح جامعه، برای این عده چه می شودکرد؟ </a:t>
            </a:r>
            <a:endParaRPr lang="en-US" sz="3200" b="1" dirty="0">
              <a:cs typeface="B Mitra" pitchFamily="2" charset="-78"/>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85720" y="357166"/>
            <a:ext cx="7858180" cy="6116786"/>
          </a:xfrm>
        </p:spPr>
        <p:txBody>
          <a:bodyPr>
            <a:normAutofit/>
          </a:bodyPr>
          <a:lstStyle/>
          <a:p>
            <a:r>
              <a:rPr lang="fa-IR" sz="3600" dirty="0" smtClean="0">
                <a:cs typeface="B Titr" pitchFamily="2" charset="-78"/>
              </a:rPr>
              <a:t>وجه مشترک کاری که برای اصلاح سبک زندگی ایرانی انجام شود، تکلیف ترک شده و وظیفه فراموش شده : </a:t>
            </a:r>
          </a:p>
          <a:p>
            <a:pPr algn="ctr"/>
            <a:r>
              <a:rPr lang="fa-IR" sz="3600" dirty="0" smtClean="0">
                <a:solidFill>
                  <a:srgbClr val="FF0000"/>
                </a:solidFill>
                <a:cs typeface="B Titr" pitchFamily="2" charset="-78"/>
              </a:rPr>
              <a:t>امر به معرف و نهی از منکر است</a:t>
            </a:r>
          </a:p>
          <a:p>
            <a:pPr marL="457200" indent="-4763" algn="justLow">
              <a:buNone/>
            </a:pPr>
            <a:r>
              <a:rPr lang="fa-IR" sz="3200" b="1" dirty="0" smtClean="0">
                <a:cs typeface="B Mitra" pitchFamily="2" charset="-78"/>
              </a:rPr>
              <a:t>رواج این فریضه الهی یک راه میانبر برای برای اصلاح سبک موجود است. هرچند لازم است برای اصلاح اساسی همانگونه که ولی امرمان مطالبه فرمودند، می باید مطالعات گسترده ای صورت گیرد و برنامه مفصلی تدوین شود. </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fa-IR" sz="7200" b="1" cap="none"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والسلام</a:t>
            </a:r>
            <a:endParaRPr lang="fa-IR" sz="7200" b="1" cap="none"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3" name="Content Placeholder 2"/>
          <p:cNvSpPr>
            <a:spLocks noGrp="1"/>
          </p:cNvSpPr>
          <p:nvPr>
            <p:ph sz="quarter" idx="1"/>
          </p:nvPr>
        </p:nvSpPr>
        <p:spPr/>
        <p:txBody>
          <a:bodyPr>
            <a:norm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fa-IR" sz="4400" b="1" dirty="0" smtClean="0">
                <a:ln/>
                <a:solidFill>
                  <a:schemeClr val="accent3"/>
                </a:solidFill>
              </a:rPr>
              <a:t>تعجیل در فرج امام زمان (عجل الله تعالی فرجه الشریف) و سلامتی رهبر معظم انقلاب </a:t>
            </a:r>
          </a:p>
          <a:p>
            <a:pPr algn="ctr"/>
            <a:r>
              <a:rPr lang="fa-IR" sz="4400" b="1" dirty="0" smtClean="0">
                <a:ln/>
                <a:solidFill>
                  <a:schemeClr val="accent3"/>
                </a:solidFill>
              </a:rPr>
              <a:t>صلوات </a:t>
            </a:r>
            <a:endParaRPr lang="fa-IR" sz="4400" b="1" dirty="0">
              <a:ln/>
              <a:solidFill>
                <a:schemeClr val="accent3"/>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625" y="2357438"/>
            <a:ext cx="8229600" cy="2143125"/>
          </a:xfrm>
        </p:spPr>
        <p:style>
          <a:lnRef idx="2">
            <a:schemeClr val="accent4">
              <a:shade val="50000"/>
            </a:schemeClr>
          </a:lnRef>
          <a:fillRef idx="1">
            <a:schemeClr val="accent4"/>
          </a:fillRef>
          <a:effectRef idx="0">
            <a:schemeClr val="accent4"/>
          </a:effectRef>
          <a:fontRef idx="minor">
            <a:schemeClr val="lt1"/>
          </a:fontRef>
        </p:style>
        <p:txBody>
          <a:bodyPr rtlCol="0">
            <a:normAutofit/>
          </a:bodyPr>
          <a:lstStyle/>
          <a:p>
            <a:pPr algn="ctr" eaLnBrk="1" fontAlgn="auto" hangingPunct="1">
              <a:spcAft>
                <a:spcPts val="0"/>
              </a:spcAft>
              <a:buFont typeface="Arial" pitchFamily="34" charset="0"/>
              <a:buNone/>
              <a:defRPr/>
            </a:pPr>
            <a:endParaRPr lang="fa-IR" sz="4800" dirty="0" smtClean="0">
              <a:latin typeface="Titr" pitchFamily="2" charset="-78"/>
              <a:cs typeface="Titr" pitchFamily="2" charset="-78"/>
            </a:endParaRPr>
          </a:p>
          <a:p>
            <a:pPr algn="ctr" eaLnBrk="1" fontAlgn="auto" hangingPunct="1">
              <a:spcAft>
                <a:spcPts val="0"/>
              </a:spcAft>
              <a:buFont typeface="Arial" pitchFamily="34" charset="0"/>
              <a:buNone/>
              <a:defRPr/>
            </a:pPr>
            <a:r>
              <a:rPr lang="fa-IR" sz="4800" dirty="0" smtClean="0">
                <a:solidFill>
                  <a:srgbClr val="FFFF00"/>
                </a:solidFill>
                <a:latin typeface="Titr" pitchFamily="2" charset="-78"/>
                <a:cs typeface="Titr" pitchFamily="2" charset="-78"/>
              </a:rPr>
              <a:t>سبک زندگی چگونه تغییر می کند؟</a:t>
            </a:r>
          </a:p>
        </p:txBody>
      </p:sp>
      <p:pic>
        <p:nvPicPr>
          <p:cNvPr id="12291" name="Picture 2" descr="C:\Documents and Settings\user1\My Documents\My Pictures\S9Y6YBCAQL38PKCAB55MWJCAHXMNETCAESHDVICA1M676WCAXE1O8OCAGJUE5LCA4Y26Y2CAWWFO1TCAN8LSRQCA0BURLCCAZLN4JFCALLM307CAORGA64CADDS8NICAJ4Q85UCA59IA4OCA5YIC8KCADO6CK6.jpg"/>
          <p:cNvPicPr>
            <a:picLocks noChangeAspect="1" noChangeArrowheads="1"/>
          </p:cNvPicPr>
          <p:nvPr/>
        </p:nvPicPr>
        <p:blipFill>
          <a:blip r:embed="rId2" cstate="print"/>
          <a:srcRect/>
          <a:stretch>
            <a:fillRect/>
          </a:stretch>
        </p:blipFill>
        <p:spPr bwMode="auto">
          <a:xfrm>
            <a:off x="5286375" y="258763"/>
            <a:ext cx="3124200" cy="1955800"/>
          </a:xfrm>
          <a:prstGeom prst="rect">
            <a:avLst/>
          </a:prstGeom>
          <a:noFill/>
          <a:ln w="9525">
            <a:noFill/>
            <a:miter lim="800000"/>
            <a:headEnd/>
            <a:tailEnd/>
          </a:ln>
        </p:spPr>
      </p:pic>
      <p:pic>
        <p:nvPicPr>
          <p:cNvPr id="12292" name="Picture 3" descr="C:\Documents and Settings\user1\My Documents\My Pictures\666WC3CAUZSVCECAM5UIN9CAQ59ITTCA4RY4UWCA6YJTFNCAO6BSQTCAAPAHXCCA348OQTCAXIE4DQCANAC3Z4CACVGQC3CAX7PB3VCACH5SR6CA4Q5Z12CA4RCA9QCAT3F4GOCAGLPFJDCAYPKUSSCATL4WGL.jpg"/>
          <p:cNvPicPr>
            <a:picLocks noChangeAspect="1" noChangeArrowheads="1"/>
          </p:cNvPicPr>
          <p:nvPr/>
        </p:nvPicPr>
        <p:blipFill>
          <a:blip r:embed="rId3" cstate="print"/>
          <a:srcRect/>
          <a:stretch>
            <a:fillRect/>
          </a:stretch>
        </p:blipFill>
        <p:spPr bwMode="auto">
          <a:xfrm>
            <a:off x="5143500" y="4643438"/>
            <a:ext cx="3748088" cy="1952625"/>
          </a:xfrm>
          <a:prstGeom prst="rect">
            <a:avLst/>
          </a:prstGeom>
          <a:noFill/>
          <a:ln w="9525">
            <a:noFill/>
            <a:miter lim="800000"/>
            <a:headEnd/>
            <a:tailEnd/>
          </a:ln>
        </p:spPr>
      </p:pic>
      <p:pic>
        <p:nvPicPr>
          <p:cNvPr id="12293" name="Picture 4" descr="C:\Documents and Settings\user1\My Documents\My Pictures\0C3JABCAAUGRXFCAZW7ML3CAKQ92V2CAFGGBJICAK2MSEKCALWMACSCAXVJ52OCAHJIX54CAUTREWBCATRTHCHCACL2SPWCA9O0M5YCA2G1X7WCA60Y59BCAPO51K4CA254I27CADFOJ0RCAQ9GRRFCATOUZ2A.jpg"/>
          <p:cNvPicPr>
            <a:picLocks noChangeAspect="1" noChangeArrowheads="1"/>
          </p:cNvPicPr>
          <p:nvPr/>
        </p:nvPicPr>
        <p:blipFill>
          <a:blip r:embed="rId4" cstate="print"/>
          <a:srcRect/>
          <a:stretch>
            <a:fillRect/>
          </a:stretch>
        </p:blipFill>
        <p:spPr bwMode="auto">
          <a:xfrm>
            <a:off x="714375" y="71438"/>
            <a:ext cx="3286125" cy="2171700"/>
          </a:xfrm>
          <a:prstGeom prst="rect">
            <a:avLst/>
          </a:prstGeom>
          <a:noFill/>
          <a:ln w="9525">
            <a:noFill/>
            <a:miter lim="800000"/>
            <a:headEnd/>
            <a:tailEnd/>
          </a:ln>
        </p:spPr>
      </p:pic>
      <p:pic>
        <p:nvPicPr>
          <p:cNvPr id="12294" name="Picture 5" descr="C:\Documents and Settings\user1\My Documents\My Pictures\E4JPR9CA1UCY0WCA18J4BGCAT805CCCAW82HPPCAH9M054CAHRLSSBCA230W5UCA0G365YCALMUIMJCAY8BQMMCAGDCTB5CAIQNVXNCAXGQPAECASZQ4WVCAJ4OVT8CAZBIYTBCA7VBD08CAKSZ63ECA1A9S5H.jpg"/>
          <p:cNvPicPr>
            <a:picLocks noChangeAspect="1" noChangeArrowheads="1"/>
          </p:cNvPicPr>
          <p:nvPr/>
        </p:nvPicPr>
        <p:blipFill>
          <a:blip r:embed="rId5" cstate="print"/>
          <a:srcRect/>
          <a:stretch>
            <a:fillRect/>
          </a:stretch>
        </p:blipFill>
        <p:spPr bwMode="auto">
          <a:xfrm>
            <a:off x="1500166" y="4714884"/>
            <a:ext cx="2419350" cy="18859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500034" y="285728"/>
            <a:ext cx="8229600" cy="1728779"/>
          </a:xfrm>
          <a:solidFill>
            <a:srgbClr val="0070C0"/>
          </a:solidFill>
        </p:spPr>
        <p:txBody>
          <a:bodyPr rtlCol="0">
            <a:normAutofit/>
          </a:bodyPr>
          <a:lstStyle/>
          <a:p>
            <a:pPr algn="just" rtl="1" eaLnBrk="1" fontAlgn="auto" hangingPunct="1">
              <a:spcAft>
                <a:spcPts val="0"/>
              </a:spcAft>
              <a:defRPr/>
            </a:pPr>
            <a:r>
              <a:rPr lang="fa-IR" sz="2800" b="1"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Titr" pitchFamily="2" charset="-78"/>
                <a:cs typeface="B Mitra" pitchFamily="2" charset="-78"/>
              </a:rPr>
              <a:t>ارزش ها، هنجارها و آداب و رسومی که در هرجامعه به صورت قانون یا عرف مورد حمایت قرار می گیرد، جهت بخش رفتارها و قوام بخش تفاوت های هویتی هر جامعه نسبت به جامعه دیگراست.</a:t>
            </a:r>
            <a:endParaRPr lang="en-US" sz="2800" b="1"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Titr" pitchFamily="2" charset="-78"/>
              <a:cs typeface="B Mitra" pitchFamily="2" charset="-78"/>
            </a:endParaRPr>
          </a:p>
        </p:txBody>
      </p:sp>
      <p:sp>
        <p:nvSpPr>
          <p:cNvPr id="13315" name="Rectangle 3"/>
          <p:cNvSpPr>
            <a:spLocks noGrp="1" noChangeArrowheads="1"/>
          </p:cNvSpPr>
          <p:nvPr>
            <p:ph type="body" sz="half" idx="1"/>
          </p:nvPr>
        </p:nvSpPr>
        <p:spPr>
          <a:xfrm>
            <a:off x="500034" y="2285992"/>
            <a:ext cx="8229600" cy="3613150"/>
          </a:xfrm>
          <a:solidFill>
            <a:srgbClr val="FFC000"/>
          </a:solidFill>
        </p:spPr>
        <p:txBody>
          <a:bodyPr/>
          <a:lstStyle/>
          <a:p>
            <a:pPr marL="365125" indent="-255588" algn="just" rtl="1" eaLnBrk="1" hangingPunct="1">
              <a:buFont typeface="Wingdings 3" pitchFamily="18" charset="2"/>
              <a:buNone/>
            </a:pPr>
            <a:r>
              <a:rPr lang="fa-IR" sz="2800" b="1" dirty="0" smtClean="0">
                <a:solidFill>
                  <a:srgbClr val="FF0000"/>
                </a:solidFill>
                <a:latin typeface="Titr" pitchFamily="2" charset="-78"/>
                <a:cs typeface="B Titr" pitchFamily="2" charset="-78"/>
              </a:rPr>
              <a:t>دگرکونی دراین شاخص ها زمینه ساز تغییرات سبک زندگی نهاد خانواده است.</a:t>
            </a:r>
          </a:p>
          <a:p>
            <a:pPr marL="365125" indent="-255588" algn="just" rtl="1" eaLnBrk="1" hangingPunct="1">
              <a:buFont typeface="Arial" charset="0"/>
              <a:buNone/>
            </a:pPr>
            <a:r>
              <a:rPr lang="fa-IR" sz="4000" b="1" dirty="0" smtClean="0">
                <a:cs typeface="B Lotus" pitchFamily="2" charset="-78"/>
              </a:rPr>
              <a:t>نکته: </a:t>
            </a:r>
            <a:r>
              <a:rPr lang="fa-IR" sz="2800" b="1" dirty="0" smtClean="0">
                <a:cs typeface="B Lotus" pitchFamily="2" charset="-78"/>
              </a:rPr>
              <a:t>ارزش ها ، هنجارها و آداب و رسومی که حمایت عرفی یا قانونی خویش را از دست دهد، با تغییرشکل ، موجب دگرگونی های عمیق شاخص های حیات اجتماعی می شوند.</a:t>
            </a:r>
          </a:p>
          <a:p>
            <a:pPr marL="365125" indent="-255588" algn="just" rtl="1" eaLnBrk="1" hangingPunct="1">
              <a:buFont typeface="Arial" charset="0"/>
              <a:buNone/>
            </a:pPr>
            <a:endParaRPr lang="fa-IR" sz="2800" dirty="0" smtClean="0">
              <a:cs typeface="B Lotus" pitchFamily="2" charset="-78"/>
            </a:endParaRPr>
          </a:p>
          <a:p>
            <a:pPr marL="365125" indent="-255588" eaLnBrk="1" hangingPunct="1">
              <a:buFontTx/>
              <a:buNone/>
            </a:pPr>
            <a:endParaRPr lang="en-US" sz="1400" dirty="0" smtClean="0">
              <a:cs typeface="B Lotus" pitchFamily="2" charset="-78"/>
            </a:endParaRPr>
          </a:p>
        </p:txBody>
      </p:sp>
      <p:sp>
        <p:nvSpPr>
          <p:cNvPr id="4" name="Down Arrow 3"/>
          <p:cNvSpPr/>
          <p:nvPr/>
        </p:nvSpPr>
        <p:spPr>
          <a:xfrm>
            <a:off x="4499992" y="4869160"/>
            <a:ext cx="864096" cy="648072"/>
          </a:xfrm>
          <a:prstGeom prst="downArrow">
            <a:avLst/>
          </a:prstGeom>
        </p:spPr>
        <p:style>
          <a:lnRef idx="0">
            <a:schemeClr val="accent2"/>
          </a:lnRef>
          <a:fillRef idx="3">
            <a:schemeClr val="accent2"/>
          </a:fillRef>
          <a:effectRef idx="3">
            <a:schemeClr val="accent2"/>
          </a:effectRef>
          <a:fontRef idx="minor">
            <a:schemeClr val="lt1"/>
          </a:fontRef>
        </p:style>
        <p:txBody>
          <a:bodyPr rtlCol="1" anchor="ctr"/>
          <a:lstStyle/>
          <a:p>
            <a:pPr algn="ctr">
              <a:defRPr/>
            </a:pPr>
            <a:endParaRPr lang="fa-IR"/>
          </a:p>
        </p:txBody>
      </p:sp>
      <p:sp>
        <p:nvSpPr>
          <p:cNvPr id="5" name="Rectangle 4"/>
          <p:cNvSpPr/>
          <p:nvPr/>
        </p:nvSpPr>
        <p:spPr>
          <a:xfrm>
            <a:off x="755650" y="5589588"/>
            <a:ext cx="7561263" cy="1152525"/>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1" anchor="ctr"/>
          <a:lstStyle/>
          <a:p>
            <a:pPr algn="ctr">
              <a:defRPr/>
            </a:pPr>
            <a:r>
              <a:rPr lang="fa-IR" sz="2800" b="1" dirty="0">
                <a:solidFill>
                  <a:srgbClr val="FFFF00"/>
                </a:solidFill>
                <a:cs typeface="B Lotus" pitchFamily="2" charset="-78"/>
              </a:rPr>
              <a:t> نتیجه این تحول شکل گیری جامعه متمایز از جامعه پیشین است.</a:t>
            </a:r>
            <a:endParaRPr lang="fa-IR" sz="2800" b="1" dirty="0">
              <a:solidFill>
                <a:srgbClr val="FFFF00"/>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type="subTitle" idx="1"/>
          </p:nvPr>
        </p:nvSpPr>
        <p:spPr>
          <a:xfrm>
            <a:off x="785786" y="3200400"/>
            <a:ext cx="7286676" cy="3014682"/>
          </a:xfrm>
        </p:spPr>
        <p:txBody>
          <a:bodyPr>
            <a:noAutofit/>
          </a:bodyPr>
          <a:lstStyle/>
          <a:p>
            <a:pPr marL="514350" indent="-514350" algn="justLow">
              <a:buClrTx/>
              <a:buFont typeface="+mj-lt"/>
              <a:buAutoNum type="arabicPeriod"/>
            </a:pPr>
            <a:r>
              <a:rPr lang="fa-IR" sz="4400" b="1" dirty="0" smtClean="0">
                <a:solidFill>
                  <a:schemeClr val="tx1"/>
                </a:solidFill>
                <a:effectLst>
                  <a:outerShdw blurRad="38100" dist="38100" dir="2700000" algn="tl">
                    <a:srgbClr val="000000">
                      <a:alpha val="43137"/>
                    </a:srgbClr>
                  </a:outerShdw>
                </a:effectLst>
                <a:cs typeface="B Mitra" pitchFamily="2" charset="-78"/>
              </a:rPr>
              <a:t>امنیت و آرامش روحی جامعه.</a:t>
            </a:r>
          </a:p>
          <a:p>
            <a:pPr marL="514350" indent="-514350" algn="justLow">
              <a:buClrTx/>
              <a:buFont typeface="+mj-lt"/>
              <a:buAutoNum type="arabicPeriod"/>
            </a:pPr>
            <a:r>
              <a:rPr lang="fa-IR" sz="4400" b="1" dirty="0" smtClean="0">
                <a:solidFill>
                  <a:schemeClr val="tx1"/>
                </a:solidFill>
                <a:effectLst>
                  <a:outerShdw blurRad="38100" dist="38100" dir="2700000" algn="tl">
                    <a:srgbClr val="000000">
                      <a:alpha val="43137"/>
                    </a:srgbClr>
                  </a:outerShdw>
                </a:effectLst>
                <a:cs typeface="B Mitra" pitchFamily="2" charset="-78"/>
              </a:rPr>
              <a:t>تضمین وحدت و انسجام اجتماعی.</a:t>
            </a:r>
          </a:p>
          <a:p>
            <a:pPr marL="514350" indent="-514350" algn="justLow">
              <a:buClrTx/>
              <a:buFont typeface="+mj-lt"/>
              <a:buAutoNum type="arabicPeriod"/>
            </a:pPr>
            <a:r>
              <a:rPr lang="fa-IR" sz="4400" b="1" dirty="0" smtClean="0">
                <a:solidFill>
                  <a:schemeClr val="tx1"/>
                </a:solidFill>
                <a:effectLst>
                  <a:outerShdw blurRad="38100" dist="38100" dir="2700000" algn="tl">
                    <a:srgbClr val="000000">
                      <a:alpha val="43137"/>
                    </a:srgbClr>
                  </a:outerShdw>
                </a:effectLst>
                <a:cs typeface="B Mitra" pitchFamily="2" charset="-78"/>
              </a:rPr>
              <a:t>درخشندگی ملت ایران در دنیا. </a:t>
            </a:r>
          </a:p>
          <a:p>
            <a:pPr marL="514350" indent="-514350" algn="justLow">
              <a:buClrTx/>
              <a:buFont typeface="+mj-lt"/>
              <a:buAutoNum type="arabicPeriod"/>
            </a:pPr>
            <a:r>
              <a:rPr lang="fa-IR" sz="4400" b="1" dirty="0" smtClean="0">
                <a:solidFill>
                  <a:schemeClr val="tx1"/>
                </a:solidFill>
                <a:effectLst>
                  <a:outerShdw blurRad="38100" dist="38100" dir="2700000" algn="tl">
                    <a:srgbClr val="000000">
                      <a:alpha val="43137"/>
                    </a:srgbClr>
                  </a:outerShdw>
                </a:effectLst>
                <a:cs typeface="B Mitra" pitchFamily="2" charset="-78"/>
              </a:rPr>
              <a:t>سهولت گسترش اندیشه اسلامی. </a:t>
            </a:r>
          </a:p>
        </p:txBody>
      </p:sp>
      <p:sp>
        <p:nvSpPr>
          <p:cNvPr id="2" name="Title 1"/>
          <p:cNvSpPr>
            <a:spLocks noGrp="1"/>
          </p:cNvSpPr>
          <p:nvPr>
            <p:ph type="ctrTitle"/>
          </p:nvPr>
        </p:nvSpPr>
        <p:spPr/>
        <p:txBody>
          <a:bodyPr>
            <a:noAutofit/>
          </a:bodyPr>
          <a:lstStyle/>
          <a:p>
            <a:pPr algn="ctr"/>
            <a:r>
              <a:rPr lang="fa-IR" sz="5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cs typeface="B Titr" pitchFamily="2" charset="-78"/>
              </a:rPr>
              <a:t>اهمیت پیشرفت در </a:t>
            </a:r>
            <a:r>
              <a:rPr lang="fa-IR" sz="5400" b="1" dirty="0" smtClean="0">
                <a:ln w="17780" cmpd="sng">
                  <a:solidFill>
                    <a:srgbClr val="FFFFFF"/>
                  </a:solidFill>
                  <a:prstDash val="solid"/>
                  <a:miter lim="800000"/>
                </a:ln>
                <a:solidFill>
                  <a:srgbClr val="FF0000"/>
                </a:solidFill>
                <a:effectLst>
                  <a:outerShdw blurRad="50800" algn="tl" rotWithShape="0">
                    <a:srgbClr val="000000"/>
                  </a:outerShdw>
                </a:effectLst>
                <a:cs typeface="B Titr" pitchFamily="2" charset="-78"/>
              </a:rPr>
              <a:t>سبک زندگی</a:t>
            </a:r>
            <a:r>
              <a:rPr lang="fa-IR" sz="5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cs typeface="B Titr" pitchFamily="2" charset="-78"/>
              </a:rPr>
              <a:t>:</a:t>
            </a:r>
            <a:endParaRPr lang="fa-IR" sz="5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cs typeface="B Titr" pitchFamily="2" charset="-78"/>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642910" y="714356"/>
            <a:ext cx="7772400" cy="1357322"/>
          </a:xfrm>
        </p:spPr>
        <p:txBody>
          <a:bodyPr>
            <a:noAutofit/>
          </a:bodyPr>
          <a:lstStyle/>
          <a:p>
            <a:r>
              <a:rPr lang="fa-IR" sz="4800" dirty="0" smtClean="0">
                <a:effectLst>
                  <a:outerShdw blurRad="38100" dist="38100" dir="2700000" algn="tl">
                    <a:srgbClr val="000000">
                      <a:alpha val="43137"/>
                    </a:srgbClr>
                  </a:outerShdw>
                </a:effectLst>
                <a:cs typeface="B Titr" pitchFamily="2" charset="-78"/>
              </a:rPr>
              <a:t>امام خامنه ای:</a:t>
            </a:r>
            <a:r>
              <a:rPr lang="fa-IR" sz="4800" dirty="0" smtClean="0">
                <a:cs typeface="B Titr" pitchFamily="2" charset="-78"/>
              </a:rPr>
              <a:t/>
            </a:r>
            <a:br>
              <a:rPr lang="fa-IR" sz="4800" dirty="0" smtClean="0">
                <a:cs typeface="B Titr" pitchFamily="2" charset="-78"/>
              </a:rPr>
            </a:br>
            <a:r>
              <a:rPr lang="fa-IR" sz="4800" dirty="0" smtClean="0">
                <a:cs typeface="B Titr" pitchFamily="2" charset="-78"/>
              </a:rPr>
              <a:t> </a:t>
            </a:r>
            <a:r>
              <a:rPr lang="fa-IR" sz="1800" dirty="0" smtClean="0">
                <a:cs typeface="B Titr" pitchFamily="2" charset="-78"/>
              </a:rPr>
              <a:t>بیانات در دیدار جوانان استان خراسان شمالی(91/7/23):</a:t>
            </a:r>
            <a:endParaRPr lang="fa-IR" sz="4800" dirty="0">
              <a:cs typeface="B Titr" pitchFamily="2" charset="-78"/>
            </a:endParaRPr>
          </a:p>
        </p:txBody>
      </p:sp>
      <p:sp>
        <p:nvSpPr>
          <p:cNvPr id="7" name="Content Placeholder 2"/>
          <p:cNvSpPr>
            <a:spLocks noGrp="1"/>
          </p:cNvSpPr>
          <p:nvPr>
            <p:ph type="body" idx="1"/>
          </p:nvPr>
        </p:nvSpPr>
        <p:spPr>
          <a:xfrm>
            <a:off x="285720" y="2957514"/>
            <a:ext cx="8572560" cy="3400444"/>
          </a:xfrm>
        </p:spPr>
        <p:txBody>
          <a:bodyPr>
            <a:noAutofit/>
          </a:bodyPr>
          <a:lstStyle/>
          <a:p>
            <a:pPr indent="3175">
              <a:lnSpc>
                <a:spcPct val="160000"/>
              </a:lnSpc>
              <a:tabLst>
                <a:tab pos="8248650" algn="l"/>
              </a:tabLst>
            </a:pPr>
            <a:r>
              <a:rPr lang="fa-IR" sz="4800" spc="0" dirty="0" smtClean="0">
                <a:solidFill>
                  <a:schemeClr val="tx1">
                    <a:lumMod val="95000"/>
                    <a:lumOff val="5000"/>
                  </a:schemeClr>
                </a:solidFill>
                <a:cs typeface="B Titr" pitchFamily="2" charset="-78"/>
              </a:rPr>
              <a:t>چرا ما در این بخش(سبک زندگی) پیشرفت نکردیم؟</a:t>
            </a:r>
            <a:endParaRPr lang="fa-IR" sz="4800" spc="0" dirty="0">
              <a:solidFill>
                <a:schemeClr val="tx1">
                  <a:lumMod val="95000"/>
                  <a:lumOff val="5000"/>
                </a:schemeClr>
              </a:solidFill>
              <a:cs typeface="B Titr" pitchFamily="2" charset="-78"/>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357158" y="806439"/>
            <a:ext cx="8358246" cy="1050925"/>
          </a:xfrm>
        </p:spPr>
        <p:txBody>
          <a:bodyPr>
            <a:noAutofit/>
          </a:bodyPr>
          <a:lstStyle/>
          <a:p>
            <a:pPr algn="ctr"/>
            <a:r>
              <a:rPr lang="fa-IR" sz="4000" dirty="0" smtClean="0">
                <a:solidFill>
                  <a:srgbClr val="FF0000"/>
                </a:solidFill>
                <a:cs typeface="B Titr" pitchFamily="2" charset="-78"/>
              </a:rPr>
              <a:t>ضرورت آسیب شناسی سبک زندگی در ایران:</a:t>
            </a:r>
            <a:endParaRPr lang="fa-IR" sz="4000" dirty="0">
              <a:solidFill>
                <a:srgbClr val="FF0000"/>
              </a:solidFill>
              <a:cs typeface="B Titr" pitchFamily="2" charset="-78"/>
            </a:endParaRPr>
          </a:p>
        </p:txBody>
      </p:sp>
      <p:sp>
        <p:nvSpPr>
          <p:cNvPr id="3" name="Content Placeholder 2"/>
          <p:cNvSpPr>
            <a:spLocks noGrp="1"/>
          </p:cNvSpPr>
          <p:nvPr>
            <p:ph idx="4294967295"/>
          </p:nvPr>
        </p:nvSpPr>
        <p:spPr>
          <a:xfrm>
            <a:off x="571472" y="2000250"/>
            <a:ext cx="8072494" cy="4187825"/>
          </a:xfrm>
        </p:spPr>
        <p:txBody>
          <a:bodyPr>
            <a:normAutofit/>
          </a:bodyPr>
          <a:lstStyle/>
          <a:p>
            <a:pPr marL="514350" indent="-514350" algn="justLow">
              <a:lnSpc>
                <a:spcPct val="150000"/>
              </a:lnSpc>
              <a:buClr>
                <a:srgbClr val="C00000"/>
              </a:buClr>
              <a:buSzPct val="120000"/>
              <a:buFont typeface="+mj-lt"/>
              <a:buAutoNum type="arabicPeriod"/>
            </a:pPr>
            <a:r>
              <a:rPr lang="fa-IR" sz="2400" dirty="0" smtClean="0">
                <a:cs typeface="B Titr" pitchFamily="2" charset="-78"/>
              </a:rPr>
              <a:t>اگر علل عقب ماندگی شناسایی نشود راه علاج هم پیدا نمی شود. </a:t>
            </a:r>
          </a:p>
          <a:p>
            <a:pPr marL="514350" indent="-514350" algn="justLow">
              <a:lnSpc>
                <a:spcPct val="150000"/>
              </a:lnSpc>
              <a:buClr>
                <a:srgbClr val="C00000"/>
              </a:buClr>
              <a:buSzPct val="120000"/>
              <a:buFont typeface="+mj-lt"/>
              <a:buAutoNum type="arabicPeriod"/>
            </a:pPr>
            <a:r>
              <a:rPr lang="fa-IR" sz="2400" dirty="0" smtClean="0">
                <a:cs typeface="B Titr" pitchFamily="2" charset="-78"/>
              </a:rPr>
              <a:t>چون نام كشوراسلامی است ، ممکن است کاستی ها به اسلام نسبت داده شود و بدبینی به اصل اسلام ایجاد شود. </a:t>
            </a:r>
          </a:p>
          <a:p>
            <a:pPr marL="514350" indent="-514350" algn="justLow">
              <a:lnSpc>
                <a:spcPct val="150000"/>
              </a:lnSpc>
              <a:buClr>
                <a:srgbClr val="C00000"/>
              </a:buClr>
              <a:buSzPct val="120000"/>
              <a:buFont typeface="+mj-lt"/>
              <a:buAutoNum type="arabicPeriod"/>
            </a:pPr>
            <a:r>
              <a:rPr lang="fa-IR" sz="2400" dirty="0" smtClean="0">
                <a:cs typeface="B Titr" pitchFamily="2" charset="-78"/>
              </a:rPr>
              <a:t>اگرآسیب شناسی درست نشود، برای حل مشکل ممکن است جامعه برای اصلاح خود راه های بدتری را به تصور درست بودن برگزینند. (خطر از چاله درآمدن و به چاه افتادن).</a:t>
            </a:r>
            <a:endParaRPr lang="fa-IR" sz="2000" dirty="0" smtClean="0">
              <a:cs typeface="B Titr" pitchFamily="2" charset="-78"/>
            </a:endParaRPr>
          </a:p>
        </p:txBody>
      </p:sp>
    </p:spTree>
  </p:cSld>
  <p:clrMapOvr>
    <a:masterClrMapping/>
  </p:clrMapOvr>
  <p:timing>
    <p:tnLst>
      <p:par>
        <p:cTn id="1" dur="indefinite" restart="never" nodeType="tmRoot"/>
      </p:par>
    </p:tnLst>
  </p:timing>
</p:sld>
</file>

<file path=ppt/theme/_rels/them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3.jpeg"/></Relationships>
</file>

<file path=ppt/theme/_rels/theme4.xml.rels><?xml version="1.0" encoding="UTF-8" standalone="yes"?>
<Relationships xmlns="http://schemas.openxmlformats.org/package/2006/relationships"><Relationship Id="rId1" Type="http://schemas.openxmlformats.org/officeDocument/2006/relationships/image" Target="../media/image4.jpeg"/></Relationships>
</file>

<file path=ppt/theme/_rels/theme5.xml.rels><?xml version="1.0" encoding="UTF-8" standalone="yes"?>
<Relationships xmlns="http://schemas.openxmlformats.org/package/2006/relationships"><Relationship Id="rId1" Type="http://schemas.openxmlformats.org/officeDocument/2006/relationships/image" Target="../media/image5.jpeg"/></Relationships>
</file>

<file path=ppt/theme/_rels/theme6.xml.rels><?xml version="1.0" encoding="UTF-8" standalone="yes"?>
<Relationships xmlns="http://schemas.openxmlformats.org/package/2006/relationships"><Relationship Id="rId1" Type="http://schemas.openxmlformats.org/officeDocument/2006/relationships/image" Target="../media/image4.jpeg"/></Relationships>
</file>

<file path=ppt/theme/_rels/theme7.xml.rels><?xml version="1.0" encoding="UTF-8" standalone="yes"?>
<Relationships xmlns="http://schemas.openxmlformats.org/package/2006/relationships"><Relationship Id="rId1" Type="http://schemas.openxmlformats.org/officeDocument/2006/relationships/image" Target="../media/image6.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0.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3.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4.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5.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6.xml><?xml version="1.0" encoding="utf-8"?>
<a:theme xmlns:a="http://schemas.openxmlformats.org/drawingml/2006/main" name="1_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7.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8.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1864</TotalTime>
  <Words>2572</Words>
  <Application>Microsoft Office PowerPoint</Application>
  <PresentationFormat>On-screen Show (4:3)</PresentationFormat>
  <Paragraphs>169</Paragraphs>
  <Slides>47</Slides>
  <Notes>0</Notes>
  <HiddenSlides>0</HiddenSlides>
  <MMClips>0</MMClips>
  <ScaleCrop>false</ScaleCrop>
  <HeadingPairs>
    <vt:vector size="6" baseType="variant">
      <vt:variant>
        <vt:lpstr>Fonts Used</vt:lpstr>
      </vt:variant>
      <vt:variant>
        <vt:i4>23</vt:i4>
      </vt:variant>
      <vt:variant>
        <vt:lpstr>Theme</vt:lpstr>
      </vt:variant>
      <vt:variant>
        <vt:i4>8</vt:i4>
      </vt:variant>
      <vt:variant>
        <vt:lpstr>Slide Titles</vt:lpstr>
      </vt:variant>
      <vt:variant>
        <vt:i4>47</vt:i4>
      </vt:variant>
    </vt:vector>
  </HeadingPairs>
  <TitlesOfParts>
    <vt:vector size="78" baseType="lpstr">
      <vt:lpstr>Arial</vt:lpstr>
      <vt:lpstr>B Farnaz</vt:lpstr>
      <vt:lpstr>B Lotus</vt:lpstr>
      <vt:lpstr>B Mitra</vt:lpstr>
      <vt:lpstr>B Nazanin</vt:lpstr>
      <vt:lpstr>B Shiraz</vt:lpstr>
      <vt:lpstr>B Titr</vt:lpstr>
      <vt:lpstr>B Traffic</vt:lpstr>
      <vt:lpstr>Calibri</vt:lpstr>
      <vt:lpstr>Century Schoolbook</vt:lpstr>
      <vt:lpstr>Franklin Gothic Book</vt:lpstr>
      <vt:lpstr>Georgia</vt:lpstr>
      <vt:lpstr>Gill Sans MT</vt:lpstr>
      <vt:lpstr>IranNastaliq</vt:lpstr>
      <vt:lpstr>Majalla UI</vt:lpstr>
      <vt:lpstr>Perpetua</vt:lpstr>
      <vt:lpstr>Tahoma</vt:lpstr>
      <vt:lpstr>Times New Roman</vt:lpstr>
      <vt:lpstr>Titr</vt:lpstr>
      <vt:lpstr>Verdana</vt:lpstr>
      <vt:lpstr>Wingdings</vt:lpstr>
      <vt:lpstr>Wingdings 2</vt:lpstr>
      <vt:lpstr>Wingdings 3</vt:lpstr>
      <vt:lpstr>Office Theme</vt:lpstr>
      <vt:lpstr>Civic</vt:lpstr>
      <vt:lpstr>Aspect</vt:lpstr>
      <vt:lpstr>Equity</vt:lpstr>
      <vt:lpstr>Solstice</vt:lpstr>
      <vt:lpstr>1_Equity</vt:lpstr>
      <vt:lpstr>Oriel</vt:lpstr>
      <vt:lpstr>1_Office Theme</vt:lpstr>
      <vt:lpstr>PowerPoint Presentation</vt:lpstr>
      <vt:lpstr> آسیب شناسی  سبک زندگی </vt:lpstr>
      <vt:lpstr>پیش به سوی تمدن بزرگ اسلامی</vt:lpstr>
      <vt:lpstr>امام خامنه ای:  بیانات در دیدار جوانان استان خراسان شمالی(91/7/23):</vt:lpstr>
      <vt:lpstr>PowerPoint Presentation</vt:lpstr>
      <vt:lpstr>ارزش ها، هنجارها و آداب و رسومی که در هرجامعه به صورت قانون یا عرف مورد حمایت قرار می گیرد، جهت بخش رفتارها و قوام بخش تفاوت های هویتی هر جامعه نسبت به جامعه دیگراست.</vt:lpstr>
      <vt:lpstr>اهمیت پیشرفت در سبک زندگی:</vt:lpstr>
      <vt:lpstr>امام خامنه ای:  بیانات در دیدار جوانان استان خراسان شمالی(91/7/23):</vt:lpstr>
      <vt:lpstr>ضرورت آسیب شناسی سبک زندگی در ایران:</vt:lpstr>
      <vt:lpstr>امام خامنه ای:  بیانات در دیدار جوانان استان خراسان شمالی(91/7/23):</vt:lpstr>
      <vt:lpstr>امام خامنه ای:  بیانات در دیدار جوانان استان خراسان شمالی(91/7/23):</vt:lpstr>
      <vt:lpstr>  تعاریف سبک زندگی: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سبک زندگی (رفتارها و آداب) تابـعی از اعتقادات و باورهاست</vt:lpstr>
      <vt:lpstr>سبک زنـدگی تابـع ارزش ها و ایدئولوژی است</vt:lpstr>
      <vt:lpstr>سبک زندگی تابع ملکات نفسانی و اخلاق است</vt:lpstr>
      <vt:lpstr>PowerPoint Presentation</vt:lpstr>
      <vt:lpstr>PowerPoint Presentation</vt:lpstr>
      <vt:lpstr>PowerPoint Presentation</vt:lpstr>
      <vt:lpstr>PowerPoint Presentation</vt:lpstr>
      <vt:lpstr>پس ریشه این اشکالات فراوان در سبک زندگی مردم ایران چیست؟ مشکل کجاست؟ </vt:lpstr>
      <vt:lpstr>چه میزان از این اشکال به ضعف معارف دینی و اصول بر می گردد؟  چند درصد از مردم به خاطر ضعف در خدا شناسی و بی هدفی در زندگی یا پیروی از اعتقادات باطل گرفتار رفتارهای نادرست و اشکالات سبک زندگی اند؟ </vt:lpstr>
      <vt:lpstr>چند درصد از مردم ایران با وجود اعتقادات و معارف نسبتاً صحیح به واسطه نا آگاهی از ارزش های اسلامی به عمل به آن در سیر زندگی پایبند نیستند؟  چه درصدی در اعتقادات نسبتاً درست هستند ولی نا آگاهانه از سنت های و ارزش های دیگری پیروی می کنند.  </vt:lpstr>
      <vt:lpstr>چه درصدی از مردم معارف درست و احکام و ارزش ها را می دانند ولی بواسطه ضعف نفسانی و نداشتن ظرفیت روحی و اخلاقی مقید به اجرای سبک زندگی اسلامی نیستند؟  </vt:lpstr>
      <vt:lpstr>شناخت موارد فوق تکلیف را مشخص می کند که برای حل مشکل سبک زندگی باید سراغ چه کاری برویم؟ چه میزان باید در تبیین احکام و ترویج باید ها و نباید ها و احکام و اخلاق و حقوق اسلامی کار کنیم؟ آیا این احکام به روز هستند؟ چه میزان باید روی ترویج اخلاق و تقویت ظرفیت روحی و اخلاقی خود و جامعه کار کنیم؟</vt:lpstr>
      <vt:lpstr>اولاً بدون شک بخشی از ناهنجاریهای اجتماعی و اشکلات موجود در سبک زندگی ایرانی به وجود اعتقادات و باورهای هستی شناسی نادرست جمعی از ما بر می گردد .  بهایی ها معتقدان عرفانهای کاذب و دین های ساختگی  شیطان پرستان و بی دین ها  صاحبان ادیانی که در شکل تحریف شده خود به حجاب ما پرهیز از شرب خمر معاشرت درست زن و مرد و... پایبند نیستند . وهابیون و... بخاطر اعتقاداتشان به ارزشها و سبک رفتار متفاوتی پایبندند در اینجا باید کار اعتقادی جدی برای اینها شکل بگیرد.</vt:lpstr>
      <vt:lpstr>PowerPoint Presentation</vt:lpstr>
      <vt:lpstr> </vt:lpstr>
      <vt:lpstr>PowerPoint Presentation</vt:lpstr>
      <vt:lpstr>PowerPoint Presentation</vt:lpstr>
      <vt:lpstr>PowerPoint Presentation</vt:lpstr>
      <vt:lpstr>PowerPoint Presentation</vt:lpstr>
      <vt:lpstr>PowerPoint Presentation</vt:lpstr>
      <vt:lpstr>PowerPoint Presentation</vt:lpstr>
      <vt:lpstr>والسلام</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Mortazavi</dc:creator>
  <cp:lastModifiedBy>meisam</cp:lastModifiedBy>
  <cp:revision>133</cp:revision>
  <dcterms:created xsi:type="dcterms:W3CDTF">2012-12-31T05:15:49Z</dcterms:created>
  <dcterms:modified xsi:type="dcterms:W3CDTF">2015-05-05T13:18:01Z</dcterms:modified>
</cp:coreProperties>
</file>