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9" r:id="rId2"/>
    <p:sldId id="260" r:id="rId3"/>
    <p:sldId id="261" r:id="rId4"/>
    <p:sldId id="262" r:id="rId5"/>
    <p:sldId id="263" r:id="rId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DCE"/>
    <a:srgbClr val="BC85D5"/>
    <a:srgbClr val="974CEA"/>
    <a:srgbClr val="6935EB"/>
    <a:srgbClr val="B179EF"/>
    <a:srgbClr val="D9A0F2"/>
    <a:srgbClr val="5154D7"/>
    <a:srgbClr val="8838BA"/>
    <a:srgbClr val="7C47B7"/>
    <a:srgbClr val="A860C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5" d="100"/>
          <a:sy n="65" d="100"/>
        </p:scale>
        <p:origin x="-108"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4DCB6233-BF50-4513-A580-5C2A277EDD08}" type="datetimeFigureOut">
              <a:rPr lang="fa-IR" smtClean="0"/>
              <a:pPr/>
              <a:t>05/01/1436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57319E5-BDC8-48B8-9354-F3E6B4D80450}"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DCB6233-BF50-4513-A580-5C2A277EDD08}" type="datetimeFigureOut">
              <a:rPr lang="fa-IR" smtClean="0"/>
              <a:pPr/>
              <a:t>05/01/1436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57319E5-BDC8-48B8-9354-F3E6B4D80450}"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DCB6233-BF50-4513-A580-5C2A277EDD08}" type="datetimeFigureOut">
              <a:rPr lang="fa-IR" smtClean="0"/>
              <a:pPr/>
              <a:t>05/01/1436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57319E5-BDC8-48B8-9354-F3E6B4D80450}"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DCB6233-BF50-4513-A580-5C2A277EDD08}" type="datetimeFigureOut">
              <a:rPr lang="fa-IR" smtClean="0"/>
              <a:pPr/>
              <a:t>05/01/1436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57319E5-BDC8-48B8-9354-F3E6B4D80450}"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CB6233-BF50-4513-A580-5C2A277EDD08}" type="datetimeFigureOut">
              <a:rPr lang="fa-IR" smtClean="0"/>
              <a:pPr/>
              <a:t>05/01/1436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57319E5-BDC8-48B8-9354-F3E6B4D80450}"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4DCB6233-BF50-4513-A580-5C2A277EDD08}" type="datetimeFigureOut">
              <a:rPr lang="fa-IR" smtClean="0"/>
              <a:pPr/>
              <a:t>05/01/1436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57319E5-BDC8-48B8-9354-F3E6B4D80450}"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4DCB6233-BF50-4513-A580-5C2A277EDD08}" type="datetimeFigureOut">
              <a:rPr lang="fa-IR" smtClean="0"/>
              <a:pPr/>
              <a:t>05/01/1436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57319E5-BDC8-48B8-9354-F3E6B4D80450}"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4DCB6233-BF50-4513-A580-5C2A277EDD08}" type="datetimeFigureOut">
              <a:rPr lang="fa-IR" smtClean="0"/>
              <a:pPr/>
              <a:t>05/01/1436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57319E5-BDC8-48B8-9354-F3E6B4D80450}"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CB6233-BF50-4513-A580-5C2A277EDD08}" type="datetimeFigureOut">
              <a:rPr lang="fa-IR" smtClean="0"/>
              <a:pPr/>
              <a:t>05/01/1436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57319E5-BDC8-48B8-9354-F3E6B4D80450}"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CB6233-BF50-4513-A580-5C2A277EDD08}" type="datetimeFigureOut">
              <a:rPr lang="fa-IR" smtClean="0"/>
              <a:pPr/>
              <a:t>05/01/1436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57319E5-BDC8-48B8-9354-F3E6B4D80450}"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CB6233-BF50-4513-A580-5C2A277EDD08}" type="datetimeFigureOut">
              <a:rPr lang="fa-IR" smtClean="0"/>
              <a:pPr/>
              <a:t>05/01/1436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57319E5-BDC8-48B8-9354-F3E6B4D80450}"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DCB6233-BF50-4513-A580-5C2A277EDD08}" type="datetimeFigureOut">
              <a:rPr lang="fa-IR" smtClean="0"/>
              <a:pPr/>
              <a:t>05/01/1436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57319E5-BDC8-48B8-9354-F3E6B4D80450}"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357290" y="2143116"/>
            <a:ext cx="6720108" cy="1446550"/>
          </a:xfrm>
          <a:prstGeom prst="rect">
            <a:avLst/>
          </a:prstGeom>
          <a:noFill/>
        </p:spPr>
        <p:txBody>
          <a:bodyPr wrap="none" lIns="91440" tIns="45720" rIns="91440" bIns="45720">
            <a:spAutoFit/>
          </a:bodyPr>
          <a:lstStyle/>
          <a:p>
            <a:pPr algn="ctr"/>
            <a:r>
              <a:rPr lang="fa-IR" sz="8800" dirty="0" smtClean="0">
                <a:ln w="18415" cmpd="sng">
                  <a:solidFill>
                    <a:sysClr val="windowText" lastClr="000000"/>
                  </a:solidFill>
                  <a:prstDash val="solid"/>
                </a:ln>
                <a:solidFill>
                  <a:sysClr val="windowText" lastClr="000000"/>
                </a:solidFill>
                <a:effectLst>
                  <a:outerShdw blurRad="63500" dir="3600000" algn="tl" rotWithShape="0">
                    <a:srgbClr val="000000">
                      <a:alpha val="70000"/>
                    </a:srgbClr>
                  </a:outerShdw>
                </a:effectLst>
                <a:cs typeface="2  Kamran" pitchFamily="2" charset="-78"/>
              </a:rPr>
              <a:t>بسم الله الرحمن الرحیم</a:t>
            </a:r>
            <a:endParaRPr lang="en-US" sz="8800" dirty="0">
              <a:ln w="18415" cmpd="sng">
                <a:solidFill>
                  <a:sysClr val="windowText" lastClr="000000"/>
                </a:solidFill>
                <a:prstDash val="solid"/>
              </a:ln>
              <a:solidFill>
                <a:sysClr val="windowText" lastClr="000000"/>
              </a:solidFill>
              <a:effectLst>
                <a:outerShdw blurRad="63500" dir="3600000" algn="tl" rotWithShape="0">
                  <a:srgbClr val="000000">
                    <a:alpha val="70000"/>
                  </a:srgbClr>
                </a:outerShdw>
              </a:effectLst>
              <a:cs typeface="2  Kamran" pitchFamily="2" charset="-78"/>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xit" presetSubtype="0" fill="hold" grpId="1" nodeType="clickEffect">
                                  <p:stCondLst>
                                    <p:cond delay="0"/>
                                  </p:stCondLst>
                                  <p:childTnLst>
                                    <p:animEffect transition="out" filter="wedge">
                                      <p:cBhvr>
                                        <p:cTn id="11" dur="2000"/>
                                        <p:tgtEl>
                                          <p:spTgt spid="2"/>
                                        </p:tgtEl>
                                      </p:cBhvr>
                                    </p:animEffect>
                                    <p:set>
                                      <p:cBhvr>
                                        <p:cTn id="12"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4E4E4"/>
            </a:gs>
            <a:gs pos="0">
              <a:srgbClr val="DEDEDE"/>
            </a:gs>
            <a:gs pos="50000">
              <a:srgbClr val="BCBCBC"/>
            </a:gs>
            <a:gs pos="100000">
              <a:srgbClr val="949494"/>
            </a:gs>
            <a:gs pos="100000">
              <a:srgbClr val="888888"/>
            </a:gs>
            <a:gs pos="100000">
              <a:srgbClr val="8C8C8C"/>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Rectangle 1"/>
          <p:cNvSpPr/>
          <p:nvPr/>
        </p:nvSpPr>
        <p:spPr>
          <a:xfrm>
            <a:off x="2714612" y="285728"/>
            <a:ext cx="3640740" cy="1107996"/>
          </a:xfrm>
          <a:prstGeom prst="rect">
            <a:avLst/>
          </a:prstGeom>
          <a:noFill/>
        </p:spPr>
        <p:txBody>
          <a:bodyPr wrap="none" lIns="91440" tIns="45720" rIns="91440" bIns="45720">
            <a:spAutoFit/>
          </a:bodyPr>
          <a:lstStyle/>
          <a:p>
            <a:pPr algn="ctr"/>
            <a:r>
              <a:rPr lang="fa-IR" sz="6600" b="1" dirty="0" smtClean="0">
                <a:ln w="18415" cmpd="sng">
                  <a:solidFill>
                    <a:srgbClr val="86E7FA"/>
                  </a:solidFill>
                  <a:prstDash val="solid"/>
                </a:ln>
                <a:solidFill>
                  <a:srgbClr val="86E7FA"/>
                </a:solidFill>
                <a:effectLst>
                  <a:outerShdw blurRad="63500" dir="3600000" algn="tl" rotWithShape="0">
                    <a:srgbClr val="000000">
                      <a:alpha val="70000"/>
                    </a:srgbClr>
                  </a:outerShdw>
                </a:effectLst>
                <a:cs typeface="2  Narenj" pitchFamily="2" charset="-78"/>
              </a:rPr>
              <a:t>درس تفکرو پژوهش</a:t>
            </a:r>
            <a:endParaRPr lang="en-US" sz="6600" b="1" dirty="0">
              <a:ln w="18415" cmpd="sng">
                <a:solidFill>
                  <a:srgbClr val="86E7FA"/>
                </a:solidFill>
                <a:prstDash val="solid"/>
              </a:ln>
              <a:solidFill>
                <a:srgbClr val="86E7FA"/>
              </a:solidFill>
              <a:effectLst>
                <a:outerShdw blurRad="63500" dir="3600000" algn="tl" rotWithShape="0">
                  <a:srgbClr val="000000">
                    <a:alpha val="70000"/>
                  </a:srgbClr>
                </a:outerShdw>
              </a:effectLst>
              <a:cs typeface="2  Narenj" pitchFamily="2" charset="-78"/>
            </a:endParaRPr>
          </a:p>
        </p:txBody>
      </p:sp>
      <p:sp>
        <p:nvSpPr>
          <p:cNvPr id="3" name="Rectangle 2"/>
          <p:cNvSpPr/>
          <p:nvPr/>
        </p:nvSpPr>
        <p:spPr>
          <a:xfrm>
            <a:off x="2357422" y="3643314"/>
            <a:ext cx="3991797" cy="1015663"/>
          </a:xfrm>
          <a:prstGeom prst="rect">
            <a:avLst/>
          </a:prstGeom>
          <a:noFill/>
        </p:spPr>
        <p:txBody>
          <a:bodyPr wrap="none" lIns="91440" tIns="45720" rIns="91440" bIns="45720">
            <a:spAutoFit/>
          </a:bodyPr>
          <a:lstStyle/>
          <a:p>
            <a:pPr algn="ctr"/>
            <a:r>
              <a:rPr lang="fa-IR" sz="6000" b="1" dirty="0" smtClean="0">
                <a:ln w="17780" cmpd="sng">
                  <a:solidFill>
                    <a:srgbClr val="FF9FFA"/>
                  </a:solidFill>
                  <a:prstDash val="solid"/>
                  <a:miter lim="800000"/>
                </a:ln>
                <a:solidFill>
                  <a:srgbClr val="F488D8"/>
                </a:solidFill>
                <a:effectLst>
                  <a:outerShdw blurRad="50800" algn="tl" rotWithShape="0">
                    <a:srgbClr val="000000"/>
                  </a:outerShdw>
                </a:effectLst>
                <a:cs typeface="2  Narenj" pitchFamily="2" charset="-78"/>
              </a:rPr>
              <a:t>تهیه کننده :ستاره آهنگران</a:t>
            </a:r>
            <a:endParaRPr lang="en-US" sz="6000" b="1" cap="none" spc="0" dirty="0">
              <a:ln w="17780" cmpd="sng">
                <a:solidFill>
                  <a:srgbClr val="FF9FFA"/>
                </a:solidFill>
                <a:prstDash val="solid"/>
                <a:miter lim="800000"/>
              </a:ln>
              <a:solidFill>
                <a:srgbClr val="F488D8"/>
              </a:solidFill>
              <a:effectLst>
                <a:outerShdw blurRad="50800" algn="tl" rotWithShape="0">
                  <a:srgbClr val="000000"/>
                </a:outerShdw>
              </a:effectLst>
              <a:cs typeface="2  Narenj" pitchFamily="2" charset="-78"/>
            </a:endParaRPr>
          </a:p>
        </p:txBody>
      </p:sp>
      <p:sp>
        <p:nvSpPr>
          <p:cNvPr id="4" name="Rectangle 3"/>
          <p:cNvSpPr/>
          <p:nvPr/>
        </p:nvSpPr>
        <p:spPr>
          <a:xfrm>
            <a:off x="2214546" y="5000636"/>
            <a:ext cx="4071966" cy="1200329"/>
          </a:xfrm>
          <a:prstGeom prst="rect">
            <a:avLst/>
          </a:prstGeom>
          <a:noFill/>
        </p:spPr>
        <p:txBody>
          <a:bodyPr wrap="square" lIns="91440" tIns="45720" rIns="91440" bIns="45720">
            <a:spAutoFit/>
          </a:bodyPr>
          <a:lstStyle/>
          <a:p>
            <a:pPr algn="ctr"/>
            <a:r>
              <a:rPr lang="fa-IR" sz="7200" b="1" dirty="0" smtClean="0">
                <a:ln w="17780" cmpd="sng">
                  <a:solidFill>
                    <a:srgbClr val="CE9AE6"/>
                  </a:solidFill>
                  <a:prstDash val="solid"/>
                  <a:miter lim="800000"/>
                </a:ln>
                <a:solidFill>
                  <a:srgbClr val="CE9AE6"/>
                </a:solidFill>
                <a:effectLst>
                  <a:outerShdw blurRad="50800" algn="tl" rotWithShape="0">
                    <a:srgbClr val="000000"/>
                  </a:outerShdw>
                </a:effectLst>
                <a:cs typeface="2  Narenj" pitchFamily="2" charset="-78"/>
              </a:rPr>
              <a:t>دبیر: خانم مهدوی</a:t>
            </a:r>
            <a:endParaRPr lang="en-US" sz="7200" b="1" cap="none" spc="0" dirty="0">
              <a:ln w="17780" cmpd="sng">
                <a:solidFill>
                  <a:srgbClr val="CE9AE6"/>
                </a:solidFill>
                <a:prstDash val="solid"/>
                <a:miter lim="800000"/>
              </a:ln>
              <a:solidFill>
                <a:srgbClr val="CE9AE6"/>
              </a:solidFill>
              <a:effectLst>
                <a:outerShdw blurRad="50800" algn="tl" rotWithShape="0">
                  <a:srgbClr val="000000"/>
                </a:outerShdw>
              </a:effectLst>
              <a:cs typeface="2  Narenj" pitchFamily="2" charset="-78"/>
            </a:endParaRPr>
          </a:p>
        </p:txBody>
      </p:sp>
      <p:sp>
        <p:nvSpPr>
          <p:cNvPr id="5" name="Rectangle 4"/>
          <p:cNvSpPr/>
          <p:nvPr/>
        </p:nvSpPr>
        <p:spPr>
          <a:xfrm>
            <a:off x="3000364" y="2000240"/>
            <a:ext cx="3238387" cy="1015663"/>
          </a:xfrm>
          <a:prstGeom prst="rect">
            <a:avLst/>
          </a:prstGeom>
          <a:noFill/>
        </p:spPr>
        <p:txBody>
          <a:bodyPr wrap="none" lIns="91440" tIns="45720" rIns="91440" bIns="45720">
            <a:spAutoFit/>
          </a:bodyPr>
          <a:lstStyle/>
          <a:p>
            <a:pPr algn="ctr"/>
            <a:r>
              <a:rPr lang="fa-IR" sz="60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cs typeface="2  Narenj" pitchFamily="2" charset="-78"/>
              </a:rPr>
              <a:t>میمون های گرانبها</a:t>
            </a:r>
            <a:endParaRPr lang="en-US" sz="6000" b="1" dirty="0">
              <a:ln w="18415" cmpd="sng">
                <a:solidFill>
                  <a:srgbClr val="FFFFFF"/>
                </a:solidFill>
                <a:prstDash val="solid"/>
              </a:ln>
              <a:solidFill>
                <a:srgbClr val="FFFFFF"/>
              </a:solidFill>
              <a:effectLst>
                <a:outerShdw blurRad="63500" dir="3600000" algn="tl" rotWithShape="0">
                  <a:srgbClr val="000000">
                    <a:alpha val="70000"/>
                  </a:srgbClr>
                </a:outerShdw>
              </a:effectLst>
              <a:cs typeface="2  Narenj" pitchFamily="2" charset="-78"/>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grpId="0" nodeType="clickEffect">
                                  <p:stCondLst>
                                    <p:cond delay="0"/>
                                  </p:stCondLst>
                                  <p:iterate type="lt">
                                    <p:tmPct val="50000"/>
                                  </p:iterate>
                                  <p:childTnLst>
                                    <p:set>
                                      <p:cBhvr>
                                        <p:cTn id="15" dur="1" fill="hold">
                                          <p:stCondLst>
                                            <p:cond delay="0"/>
                                          </p:stCondLst>
                                        </p:cTn>
                                        <p:tgtEl>
                                          <p:spTgt spid="5"/>
                                        </p:tgtEl>
                                        <p:attrNameLst>
                                          <p:attrName>style.visibility</p:attrName>
                                        </p:attrNameLst>
                                      </p:cBhvr>
                                      <p:to>
                                        <p:strVal val="visible"/>
                                      </p:to>
                                    </p:set>
                                    <p:set>
                                      <p:cBhvr>
                                        <p:cTn id="16" dur="455" fill="hold">
                                          <p:stCondLst>
                                            <p:cond delay="0"/>
                                          </p:stCondLst>
                                        </p:cTn>
                                        <p:tgtEl>
                                          <p:spTgt spid="5"/>
                                        </p:tgtEl>
                                        <p:attrNameLst>
                                          <p:attrName>style.rotation</p:attrName>
                                        </p:attrNameLst>
                                      </p:cBhvr>
                                      <p:to>
                                        <p:strVal val="-45.0"/>
                                      </p:to>
                                    </p:set>
                                    <p:anim calcmode="lin" valueType="num">
                                      <p:cBhvr>
                                        <p:cTn id="17" dur="455" fill="hold">
                                          <p:stCondLst>
                                            <p:cond delay="455"/>
                                          </p:stCondLst>
                                        </p:cTn>
                                        <p:tgtEl>
                                          <p:spTgt spid="5"/>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5"/>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5"/>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5"/>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8" presetClass="entr" presetSubtype="0" accel="50000" fill="hold" grpId="0" nodeType="clickEffect">
                                  <p:stCondLst>
                                    <p:cond delay="0"/>
                                  </p:stCondLst>
                                  <p:iterate type="lt">
                                    <p:tmPct val="50000"/>
                                  </p:iterate>
                                  <p:childTnLst>
                                    <p:set>
                                      <p:cBhvr>
                                        <p:cTn id="24" dur="1" fill="hold">
                                          <p:stCondLst>
                                            <p:cond delay="0"/>
                                          </p:stCondLst>
                                        </p:cTn>
                                        <p:tgtEl>
                                          <p:spTgt spid="3"/>
                                        </p:tgtEl>
                                        <p:attrNameLst>
                                          <p:attrName>style.visibility</p:attrName>
                                        </p:attrNameLst>
                                      </p:cBhvr>
                                      <p:to>
                                        <p:strVal val="visible"/>
                                      </p:to>
                                    </p:set>
                                    <p:set>
                                      <p:cBhvr>
                                        <p:cTn id="25" dur="455" fill="hold">
                                          <p:stCondLst>
                                            <p:cond delay="0"/>
                                          </p:stCondLst>
                                        </p:cTn>
                                        <p:tgtEl>
                                          <p:spTgt spid="3"/>
                                        </p:tgtEl>
                                        <p:attrNameLst>
                                          <p:attrName>style.rotation</p:attrName>
                                        </p:attrNameLst>
                                      </p:cBhvr>
                                      <p:to>
                                        <p:strVal val="-45.0"/>
                                      </p:to>
                                    </p:set>
                                    <p:anim calcmode="lin" valueType="num">
                                      <p:cBhvr>
                                        <p:cTn id="26" dur="455" fill="hold">
                                          <p:stCondLst>
                                            <p:cond delay="455"/>
                                          </p:stCondLst>
                                        </p:cTn>
                                        <p:tgtEl>
                                          <p:spTgt spid="3"/>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3"/>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3"/>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3"/>
                                        </p:tgtEl>
                                        <p:attrNameLst>
                                          <p:attrName>ppt_y</p:attrName>
                                        </p:attrNameLst>
                                      </p:cBhvr>
                                      <p:tavLst>
                                        <p:tav tm="0">
                                          <p:val>
                                            <p:strVal val="#ppt_y-(0.354*#ppt_w-0.172*#ppt_h)"/>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8" presetClass="entr" presetSubtype="0" accel="50000" fill="hold" grpId="0" nodeType="clickEffect">
                                  <p:stCondLst>
                                    <p:cond delay="0"/>
                                  </p:stCondLst>
                                  <p:iterate type="lt">
                                    <p:tmPct val="50000"/>
                                  </p:iterate>
                                  <p:childTnLst>
                                    <p:set>
                                      <p:cBhvr>
                                        <p:cTn id="33" dur="1" fill="hold">
                                          <p:stCondLst>
                                            <p:cond delay="0"/>
                                          </p:stCondLst>
                                        </p:cTn>
                                        <p:tgtEl>
                                          <p:spTgt spid="4"/>
                                        </p:tgtEl>
                                        <p:attrNameLst>
                                          <p:attrName>style.visibility</p:attrName>
                                        </p:attrNameLst>
                                      </p:cBhvr>
                                      <p:to>
                                        <p:strVal val="visible"/>
                                      </p:to>
                                    </p:set>
                                    <p:set>
                                      <p:cBhvr>
                                        <p:cTn id="34" dur="455" fill="hold">
                                          <p:stCondLst>
                                            <p:cond delay="0"/>
                                          </p:stCondLst>
                                        </p:cTn>
                                        <p:tgtEl>
                                          <p:spTgt spid="4"/>
                                        </p:tgtEl>
                                        <p:attrNameLst>
                                          <p:attrName>style.rotation</p:attrName>
                                        </p:attrNameLst>
                                      </p:cBhvr>
                                      <p:to>
                                        <p:strVal val="-45.0"/>
                                      </p:to>
                                    </p:set>
                                    <p:anim calcmode="lin" valueType="num">
                                      <p:cBhvr>
                                        <p:cTn id="35" dur="455" fill="hold">
                                          <p:stCondLst>
                                            <p:cond delay="455"/>
                                          </p:stCondLst>
                                        </p:cTn>
                                        <p:tgtEl>
                                          <p:spTgt spid="4"/>
                                        </p:tgtEl>
                                        <p:attrNameLst>
                                          <p:attrName>style.rotation</p:attrName>
                                        </p:attrNameLst>
                                      </p:cBhvr>
                                      <p:tavLst>
                                        <p:tav tm="0">
                                          <p:val>
                                            <p:fltVal val="-45"/>
                                          </p:val>
                                        </p:tav>
                                        <p:tav tm="69900">
                                          <p:val>
                                            <p:fltVal val="45"/>
                                          </p:val>
                                        </p:tav>
                                        <p:tav tm="100000">
                                          <p:val>
                                            <p:fltVal val="0"/>
                                          </p:val>
                                        </p:tav>
                                      </p:tavLst>
                                    </p:anim>
                                    <p:anim calcmode="lin" valueType="num">
                                      <p:cBhvr>
                                        <p:cTn id="36" dur="455" fill="hold">
                                          <p:stCondLst>
                                            <p:cond delay="0"/>
                                          </p:stCondLst>
                                        </p:cTn>
                                        <p:tgtEl>
                                          <p:spTgt spid="4"/>
                                        </p:tgtEl>
                                        <p:attrNameLst>
                                          <p:attrName>ppt_y</p:attrName>
                                        </p:attrNameLst>
                                      </p:cBhvr>
                                      <p:tavLst>
                                        <p:tav tm="0">
                                          <p:val>
                                            <p:strVal val="#ppt_y-1"/>
                                          </p:val>
                                        </p:tav>
                                        <p:tav tm="100000">
                                          <p:val>
                                            <p:strVal val="#ppt_y-(0.354*#ppt_w-0.172*#ppt_h)"/>
                                          </p:val>
                                        </p:tav>
                                      </p:tavLst>
                                    </p:anim>
                                    <p:anim calcmode="lin" valueType="num">
                                      <p:cBhvr>
                                        <p:cTn id="37" dur="156" decel="50000" autoRev="1" fill="hold">
                                          <p:stCondLst>
                                            <p:cond delay="455"/>
                                          </p:stCondLst>
                                        </p:cTn>
                                        <p:tgtEl>
                                          <p:spTgt spid="4"/>
                                        </p:tgtEl>
                                        <p:attrNameLst>
                                          <p:attrName>ppt_y</p:attrName>
                                        </p:attrNameLst>
                                      </p:cBhvr>
                                      <p:tavLst>
                                        <p:tav tm="0">
                                          <p:val>
                                            <p:strVal val="#ppt_y-(0.354*#ppt_w-0.172*#ppt_h)"/>
                                          </p:val>
                                        </p:tav>
                                        <p:tav tm="100000">
                                          <p:val>
                                            <p:strVal val="#ppt_y-(0.354*#ppt_w-0.172*#ppt_h)-#ppt_h/2"/>
                                          </p:val>
                                        </p:tav>
                                      </p:tavLst>
                                    </p:anim>
                                    <p:anim calcmode="lin" valueType="num">
                                      <p:cBhvr>
                                        <p:cTn id="38" dur="136" fill="hold">
                                          <p:stCondLst>
                                            <p:cond delay="864"/>
                                          </p:stCondLst>
                                        </p:cTn>
                                        <p:tgtEl>
                                          <p:spTgt spid="4"/>
                                        </p:tgtEl>
                                        <p:attrNameLst>
                                          <p:attrName>ppt_y</p:attrName>
                                        </p:attrNameLst>
                                      </p:cBhvr>
                                      <p:tavLst>
                                        <p:tav tm="0">
                                          <p:val>
                                            <p:strVal val="#ppt_y-(0.354*#ppt_w-0.172*#ppt_h)"/>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xit" presetSubtype="0" fill="hold" grpId="1" nodeType="clickEffect">
                                  <p:stCondLst>
                                    <p:cond delay="0"/>
                                  </p:stCondLst>
                                  <p:iterate type="lt">
                                    <p:tmPct val="0"/>
                                  </p:iterate>
                                  <p:childTnLst>
                                    <p:animEffect transition="out" filter="fade">
                                      <p:cBhvr>
                                        <p:cTn id="42" dur="1000"/>
                                        <p:tgtEl>
                                          <p:spTgt spid="4"/>
                                        </p:tgtEl>
                                      </p:cBhvr>
                                    </p:animEffect>
                                    <p:anim calcmode="lin" valueType="num">
                                      <p:cBhvr>
                                        <p:cTn id="43" dur="1000"/>
                                        <p:tgtEl>
                                          <p:spTgt spid="4"/>
                                        </p:tgtEl>
                                        <p:attrNameLst>
                                          <p:attrName>ppt_x</p:attrName>
                                        </p:attrNameLst>
                                      </p:cBhvr>
                                      <p:tavLst>
                                        <p:tav tm="0">
                                          <p:val>
                                            <p:strVal val="ppt_x"/>
                                          </p:val>
                                        </p:tav>
                                        <p:tav tm="100000">
                                          <p:val>
                                            <p:strVal val="ppt_x"/>
                                          </p:val>
                                        </p:tav>
                                      </p:tavLst>
                                    </p:anim>
                                    <p:anim calcmode="lin" valueType="num">
                                      <p:cBhvr>
                                        <p:cTn id="44" dur="1000"/>
                                        <p:tgtEl>
                                          <p:spTgt spid="4"/>
                                        </p:tgtEl>
                                        <p:attrNameLst>
                                          <p:attrName>ppt_y</p:attrName>
                                        </p:attrNameLst>
                                      </p:cBhvr>
                                      <p:tavLst>
                                        <p:tav tm="0">
                                          <p:val>
                                            <p:strVal val="ppt_y"/>
                                          </p:val>
                                        </p:tav>
                                        <p:tav tm="100000">
                                          <p:val>
                                            <p:strVal val="ppt_y+.1"/>
                                          </p:val>
                                        </p:tav>
                                      </p:tavLst>
                                    </p:anim>
                                    <p:set>
                                      <p:cBhvr>
                                        <p:cTn id="45" dur="1" fill="hold">
                                          <p:stCondLst>
                                            <p:cond delay="999"/>
                                          </p:stCondLst>
                                        </p:cTn>
                                        <p:tgtEl>
                                          <p:spTgt spid="4"/>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42" presetClass="exit" presetSubtype="0" fill="hold" grpId="1" nodeType="clickEffect">
                                  <p:stCondLst>
                                    <p:cond delay="0"/>
                                  </p:stCondLst>
                                  <p:iterate type="lt">
                                    <p:tmPct val="0"/>
                                  </p:iterate>
                                  <p:childTnLst>
                                    <p:animEffect transition="out" filter="fade">
                                      <p:cBhvr>
                                        <p:cTn id="49" dur="1000"/>
                                        <p:tgtEl>
                                          <p:spTgt spid="3"/>
                                        </p:tgtEl>
                                      </p:cBhvr>
                                    </p:animEffect>
                                    <p:anim calcmode="lin" valueType="num">
                                      <p:cBhvr>
                                        <p:cTn id="50" dur="1000"/>
                                        <p:tgtEl>
                                          <p:spTgt spid="3"/>
                                        </p:tgtEl>
                                        <p:attrNameLst>
                                          <p:attrName>ppt_x</p:attrName>
                                        </p:attrNameLst>
                                      </p:cBhvr>
                                      <p:tavLst>
                                        <p:tav tm="0">
                                          <p:val>
                                            <p:strVal val="ppt_x"/>
                                          </p:val>
                                        </p:tav>
                                        <p:tav tm="100000">
                                          <p:val>
                                            <p:strVal val="ppt_x"/>
                                          </p:val>
                                        </p:tav>
                                      </p:tavLst>
                                    </p:anim>
                                    <p:anim calcmode="lin" valueType="num">
                                      <p:cBhvr>
                                        <p:cTn id="51" dur="1000"/>
                                        <p:tgtEl>
                                          <p:spTgt spid="3"/>
                                        </p:tgtEl>
                                        <p:attrNameLst>
                                          <p:attrName>ppt_y</p:attrName>
                                        </p:attrNameLst>
                                      </p:cBhvr>
                                      <p:tavLst>
                                        <p:tav tm="0">
                                          <p:val>
                                            <p:strVal val="ppt_y"/>
                                          </p:val>
                                        </p:tav>
                                        <p:tav tm="100000">
                                          <p:val>
                                            <p:strVal val="ppt_y+.1"/>
                                          </p:val>
                                        </p:tav>
                                      </p:tavLst>
                                    </p:anim>
                                    <p:set>
                                      <p:cBhvr>
                                        <p:cTn id="52" dur="1" fill="hold">
                                          <p:stCondLst>
                                            <p:cond delay="999"/>
                                          </p:stCondLst>
                                        </p:cTn>
                                        <p:tgtEl>
                                          <p:spTgt spid="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42" presetClass="exit" presetSubtype="0" fill="hold" grpId="1" nodeType="clickEffect">
                                  <p:stCondLst>
                                    <p:cond delay="0"/>
                                  </p:stCondLst>
                                  <p:iterate type="lt">
                                    <p:tmPct val="0"/>
                                  </p:iterate>
                                  <p:childTnLst>
                                    <p:animEffect transition="out" filter="fade">
                                      <p:cBhvr>
                                        <p:cTn id="56" dur="1000"/>
                                        <p:tgtEl>
                                          <p:spTgt spid="5"/>
                                        </p:tgtEl>
                                      </p:cBhvr>
                                    </p:animEffect>
                                    <p:anim calcmode="lin" valueType="num">
                                      <p:cBhvr>
                                        <p:cTn id="57" dur="1000"/>
                                        <p:tgtEl>
                                          <p:spTgt spid="5"/>
                                        </p:tgtEl>
                                        <p:attrNameLst>
                                          <p:attrName>ppt_x</p:attrName>
                                        </p:attrNameLst>
                                      </p:cBhvr>
                                      <p:tavLst>
                                        <p:tav tm="0">
                                          <p:val>
                                            <p:strVal val="ppt_x"/>
                                          </p:val>
                                        </p:tav>
                                        <p:tav tm="100000">
                                          <p:val>
                                            <p:strVal val="ppt_x"/>
                                          </p:val>
                                        </p:tav>
                                      </p:tavLst>
                                    </p:anim>
                                    <p:anim calcmode="lin" valueType="num">
                                      <p:cBhvr>
                                        <p:cTn id="58" dur="1000"/>
                                        <p:tgtEl>
                                          <p:spTgt spid="5"/>
                                        </p:tgtEl>
                                        <p:attrNameLst>
                                          <p:attrName>ppt_y</p:attrName>
                                        </p:attrNameLst>
                                      </p:cBhvr>
                                      <p:tavLst>
                                        <p:tav tm="0">
                                          <p:val>
                                            <p:strVal val="ppt_y"/>
                                          </p:val>
                                        </p:tav>
                                        <p:tav tm="100000">
                                          <p:val>
                                            <p:strVal val="ppt_y+.1"/>
                                          </p:val>
                                        </p:tav>
                                      </p:tavLst>
                                    </p:anim>
                                    <p:set>
                                      <p:cBhvr>
                                        <p:cTn id="59" dur="1" fill="hold">
                                          <p:stCondLst>
                                            <p:cond delay="999"/>
                                          </p:stCondLst>
                                        </p:cTn>
                                        <p:tgtEl>
                                          <p:spTgt spid="5"/>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42" presetClass="exit" presetSubtype="0" fill="hold" grpId="1" nodeType="clickEffect">
                                  <p:stCondLst>
                                    <p:cond delay="0"/>
                                  </p:stCondLst>
                                  <p:iterate type="lt">
                                    <p:tmPct val="0"/>
                                  </p:iterate>
                                  <p:childTnLst>
                                    <p:animEffect transition="out" filter="fade">
                                      <p:cBhvr>
                                        <p:cTn id="63" dur="1000"/>
                                        <p:tgtEl>
                                          <p:spTgt spid="2"/>
                                        </p:tgtEl>
                                      </p:cBhvr>
                                    </p:animEffect>
                                    <p:anim calcmode="lin" valueType="num">
                                      <p:cBhvr>
                                        <p:cTn id="64" dur="1000"/>
                                        <p:tgtEl>
                                          <p:spTgt spid="2"/>
                                        </p:tgtEl>
                                        <p:attrNameLst>
                                          <p:attrName>ppt_x</p:attrName>
                                        </p:attrNameLst>
                                      </p:cBhvr>
                                      <p:tavLst>
                                        <p:tav tm="0">
                                          <p:val>
                                            <p:strVal val="ppt_x"/>
                                          </p:val>
                                        </p:tav>
                                        <p:tav tm="100000">
                                          <p:val>
                                            <p:strVal val="ppt_x"/>
                                          </p:val>
                                        </p:tav>
                                      </p:tavLst>
                                    </p:anim>
                                    <p:anim calcmode="lin" valueType="num">
                                      <p:cBhvr>
                                        <p:cTn id="65" dur="1000"/>
                                        <p:tgtEl>
                                          <p:spTgt spid="2"/>
                                        </p:tgtEl>
                                        <p:attrNameLst>
                                          <p:attrName>ppt_y</p:attrName>
                                        </p:attrNameLst>
                                      </p:cBhvr>
                                      <p:tavLst>
                                        <p:tav tm="0">
                                          <p:val>
                                            <p:strVal val="ppt_y"/>
                                          </p:val>
                                        </p:tav>
                                        <p:tav tm="100000">
                                          <p:val>
                                            <p:strVal val="ppt_y+.1"/>
                                          </p:val>
                                        </p:tav>
                                      </p:tavLst>
                                    </p:anim>
                                    <p:set>
                                      <p:cBhvr>
                                        <p:cTn id="66"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4" grpId="0"/>
      <p:bldP spid="4" grpId="1"/>
      <p:bldP spid="5" grpId="0"/>
      <p:bldP spid="5" grpId="1"/>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75"/>
            </a:gs>
            <a:gs pos="50000">
              <a:srgbClr val="FFFF4F"/>
            </a:gs>
            <a:gs pos="100000">
              <a:srgbClr val="FFC000"/>
            </a:gs>
            <a:gs pos="100000">
              <a:srgbClr val="FFA23B"/>
            </a:gs>
            <a:gs pos="99000">
              <a:srgbClr val="FF4B4B"/>
            </a:gs>
            <a:gs pos="100000">
              <a:srgbClr val="00B050"/>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2050" name="Picture 2" descr="D:\setareh\عکس\New folder\kghjclkbvnmkjbvhjb.png"/>
          <p:cNvPicPr>
            <a:picLocks noChangeAspect="1" noChangeArrowheads="1"/>
          </p:cNvPicPr>
          <p:nvPr/>
        </p:nvPicPr>
        <p:blipFill>
          <a:blip r:embed="rId2"/>
          <a:srcRect/>
          <a:stretch>
            <a:fillRect/>
          </a:stretch>
        </p:blipFill>
        <p:spPr bwMode="auto">
          <a:xfrm rot="20889797">
            <a:off x="717297" y="3854814"/>
            <a:ext cx="2828039" cy="248675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051" name="Rectangle 3"/>
          <p:cNvSpPr>
            <a:spLocks noChangeArrowheads="1"/>
          </p:cNvSpPr>
          <p:nvPr/>
        </p:nvSpPr>
        <p:spPr bwMode="auto">
          <a:xfrm>
            <a:off x="0" y="214290"/>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Tahoma" pitchFamily="34" charset="0"/>
                <a:ea typeface="Times New Roman" pitchFamily="18" charset="0"/>
                <a:cs typeface="2  Kamran" pitchFamily="2" charset="-78"/>
              </a:rPr>
              <a:t>روزی روزگاری در روستایی در هند، مردی به روستایی‌ها اعلام کرد که به ازای هر میمون20 هزار تومان به آن‌ها پول خواهد داد. روستایی‌ها هم که دیدند اطرافشان پر است از میمون، به جنگل رفتند وشروع به گرفتن میمون‌ها کردند. مرد هم هزاران میمون به قیمت 20هزار تومان از آن‌ها خرید. ولی با کم شدن تعداد میمون‌ها، روستایی‌ها دست از تلاش کشیدند. به همین خاطر مرد به آن‌ها پیشنهاد داد برای هر میمون به آن‌ها 40هزار تومان خواهد پرداخت. با این شرایط روستایی‌ها فعالیت‌شان را از سر گرفتند. پس از مدتی موجودی باز هم کم‌تر کم‌تر شد تا بالاخره روستاییان دست از کار کشیدند و برای کشاورزی سراغ کشتزارهای خود رفتند. </a:t>
            </a:r>
            <a:endParaRPr kumimoji="0" lang="ar-SA" sz="3600" b="0" i="0" u="none" strike="noStrike" cap="none" normalizeH="0" baseline="0" dirty="0" smtClean="0">
              <a:ln>
                <a:noFill/>
              </a:ln>
              <a:solidFill>
                <a:schemeClr val="tx1"/>
              </a:solidFill>
              <a:effectLst/>
              <a:latin typeface="Arial" pitchFamily="34" charset="0"/>
              <a:cs typeface="2  Kamran" pitchFamily="2" charset="-78"/>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iterate type="lt">
                                    <p:tmPct val="0"/>
                                  </p:iterate>
                                  <p:childTnLst>
                                    <p:set>
                                      <p:cBhvr>
                                        <p:cTn id="6" dur="1" fill="hold">
                                          <p:stCondLst>
                                            <p:cond delay="0"/>
                                          </p:stCondLst>
                                        </p:cTn>
                                        <p:tgtEl>
                                          <p:spTgt spid="2051"/>
                                        </p:tgtEl>
                                        <p:attrNameLst>
                                          <p:attrName>style.visibility</p:attrName>
                                        </p:attrNameLst>
                                      </p:cBhvr>
                                      <p:to>
                                        <p:strVal val="visible"/>
                                      </p:to>
                                    </p:set>
                                    <p:animEffect transition="in" filter="wheel(4)">
                                      <p:cBhvr>
                                        <p:cTn id="7" dur="2000"/>
                                        <p:tgtEl>
                                          <p:spTgt spid="2051"/>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 calcmode="lin" valueType="num">
                                      <p:cBhvr>
                                        <p:cTn id="12" dur="500" fill="hold"/>
                                        <p:tgtEl>
                                          <p:spTgt spid="2050"/>
                                        </p:tgtEl>
                                        <p:attrNameLst>
                                          <p:attrName>ppt_w</p:attrName>
                                        </p:attrNameLst>
                                      </p:cBhvr>
                                      <p:tavLst>
                                        <p:tav tm="0">
                                          <p:val>
                                            <p:fltVal val="0"/>
                                          </p:val>
                                        </p:tav>
                                        <p:tav tm="100000">
                                          <p:val>
                                            <p:strVal val="#ppt_w"/>
                                          </p:val>
                                        </p:tav>
                                      </p:tavLst>
                                    </p:anim>
                                    <p:anim calcmode="lin" valueType="num">
                                      <p:cBhvr>
                                        <p:cTn id="13" dur="500" fill="hold"/>
                                        <p:tgtEl>
                                          <p:spTgt spid="2050"/>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xit" presetSubtype="32" fill="hold" grpId="1" nodeType="clickEffect">
                                  <p:stCondLst>
                                    <p:cond delay="0"/>
                                  </p:stCondLst>
                                  <p:iterate type="lt">
                                    <p:tmPct val="0"/>
                                  </p:iterate>
                                  <p:childTnLst>
                                    <p:anim calcmode="lin" valueType="num">
                                      <p:cBhvr>
                                        <p:cTn id="17" dur="500"/>
                                        <p:tgtEl>
                                          <p:spTgt spid="2051"/>
                                        </p:tgtEl>
                                        <p:attrNameLst>
                                          <p:attrName>ppt_w</p:attrName>
                                        </p:attrNameLst>
                                      </p:cBhvr>
                                      <p:tavLst>
                                        <p:tav tm="0">
                                          <p:val>
                                            <p:strVal val="ppt_w"/>
                                          </p:val>
                                        </p:tav>
                                        <p:tav tm="100000">
                                          <p:val>
                                            <p:fltVal val="0"/>
                                          </p:val>
                                        </p:tav>
                                      </p:tavLst>
                                    </p:anim>
                                    <p:anim calcmode="lin" valueType="num">
                                      <p:cBhvr>
                                        <p:cTn id="18" dur="500"/>
                                        <p:tgtEl>
                                          <p:spTgt spid="2051"/>
                                        </p:tgtEl>
                                        <p:attrNameLst>
                                          <p:attrName>ppt_h</p:attrName>
                                        </p:attrNameLst>
                                      </p:cBhvr>
                                      <p:tavLst>
                                        <p:tav tm="0">
                                          <p:val>
                                            <p:strVal val="ppt_h"/>
                                          </p:val>
                                        </p:tav>
                                        <p:tav tm="100000">
                                          <p:val>
                                            <p:fltVal val="0"/>
                                          </p:val>
                                        </p:tav>
                                      </p:tavLst>
                                    </p:anim>
                                    <p:set>
                                      <p:cBhvr>
                                        <p:cTn id="19" dur="1" fill="hold">
                                          <p:stCondLst>
                                            <p:cond delay="499"/>
                                          </p:stCondLst>
                                        </p:cTn>
                                        <p:tgtEl>
                                          <p:spTgt spid="2051"/>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39" presetClass="exit" presetSubtype="0" decel="100000" fill="hold" nodeType="clickEffect">
                                  <p:stCondLst>
                                    <p:cond delay="0"/>
                                  </p:stCondLst>
                                  <p:childTnLst>
                                    <p:anim calcmode="lin" valueType="num">
                                      <p:cBhvr>
                                        <p:cTn id="23" dur="500"/>
                                        <p:tgtEl>
                                          <p:spTgt spid="2050"/>
                                        </p:tgtEl>
                                        <p:attrNameLst>
                                          <p:attrName>ppt_h</p:attrName>
                                        </p:attrNameLst>
                                      </p:cBhvr>
                                      <p:tavLst>
                                        <p:tav tm="0">
                                          <p:val>
                                            <p:strVal val="ppt_h"/>
                                          </p:val>
                                        </p:tav>
                                        <p:tav tm="50000">
                                          <p:val>
                                            <p:strVal val="ppt_h/20"/>
                                          </p:val>
                                        </p:tav>
                                        <p:tav tm="100000">
                                          <p:val>
                                            <p:strVal val="ppt_h/20"/>
                                          </p:val>
                                        </p:tav>
                                      </p:tavLst>
                                    </p:anim>
                                    <p:anim calcmode="lin" valueType="num">
                                      <p:cBhvr>
                                        <p:cTn id="24" dur="500"/>
                                        <p:tgtEl>
                                          <p:spTgt spid="2050"/>
                                        </p:tgtEl>
                                        <p:attrNameLst>
                                          <p:attrName>ppt_w</p:attrName>
                                        </p:attrNameLst>
                                      </p:cBhvr>
                                      <p:tavLst>
                                        <p:tav tm="0">
                                          <p:val>
                                            <p:strVal val="ppt_w"/>
                                          </p:val>
                                        </p:tav>
                                        <p:tav tm="50000">
                                          <p:val>
                                            <p:strVal val="ppt_w+.3"/>
                                          </p:val>
                                        </p:tav>
                                        <p:tav tm="100000">
                                          <p:val>
                                            <p:strVal val="ppt_w+.3"/>
                                          </p:val>
                                        </p:tav>
                                      </p:tavLst>
                                    </p:anim>
                                    <p:anim calcmode="lin" valueType="num">
                                      <p:cBhvr>
                                        <p:cTn id="25" dur="500"/>
                                        <p:tgtEl>
                                          <p:spTgt spid="2050"/>
                                        </p:tgtEl>
                                        <p:attrNameLst>
                                          <p:attrName>ppt_x</p:attrName>
                                        </p:attrNameLst>
                                      </p:cBhvr>
                                      <p:tavLst>
                                        <p:tav tm="0">
                                          <p:val>
                                            <p:strVal val="ppt_x"/>
                                          </p:val>
                                        </p:tav>
                                        <p:tav tm="50000">
                                          <p:val>
                                            <p:strVal val="ppt_x"/>
                                          </p:val>
                                        </p:tav>
                                        <p:tav tm="100000">
                                          <p:val>
                                            <p:strVal val="ppt_x-.3"/>
                                          </p:val>
                                        </p:tav>
                                      </p:tavLst>
                                    </p:anim>
                                    <p:anim calcmode="lin" valueType="num">
                                      <p:cBhvr>
                                        <p:cTn id="26" dur="500"/>
                                        <p:tgtEl>
                                          <p:spTgt spid="2050"/>
                                        </p:tgtEl>
                                        <p:attrNameLst>
                                          <p:attrName>ppt_y</p:attrName>
                                        </p:attrNameLst>
                                      </p:cBhvr>
                                      <p:tavLst>
                                        <p:tav tm="0">
                                          <p:val>
                                            <p:strVal val="ppt_y"/>
                                          </p:val>
                                        </p:tav>
                                        <p:tav tm="100000">
                                          <p:val>
                                            <p:strVal val="ppt_y"/>
                                          </p:val>
                                        </p:tav>
                                      </p:tavLst>
                                    </p:anim>
                                    <p:set>
                                      <p:cBhvr>
                                        <p:cTn id="27" dur="1" fill="hold">
                                          <p:stCondLst>
                                            <p:cond delay="499"/>
                                          </p:stCondLst>
                                        </p:cTn>
                                        <p:tgtEl>
                                          <p:spTgt spid="20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p:bldP spid="2051" grpId="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357166"/>
            <a:ext cx="9144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Tahoma" pitchFamily="34" charset="0"/>
                <a:ea typeface="Times New Roman" pitchFamily="18" charset="0"/>
                <a:cs typeface="2  Kamran" pitchFamily="2" charset="-78"/>
              </a:rPr>
              <a:t>این بار پیشنهاد به 45هزار تومان رسید و. . . . . . در نتیجه تعداد میمون‌ها آن قدر کم شد که به سختی می‌شد میمونی برای گرفتن پیدا کرد. این بار مرد تاجر ادعا کرد که به ازای خرید هر میمون 60هزار تومان خواهد داد ولی چون برای کاری باید به شهر می رفت، کارهارا به شاگردش محول کرد تا از طرف او میمون هارا بخرد. </a:t>
            </a:r>
            <a:endParaRPr kumimoji="0" lang="en-US" sz="2000" b="0" i="0" u="none" strike="noStrike" cap="none" normalizeH="0" baseline="0" dirty="0" smtClean="0">
              <a:ln>
                <a:noFill/>
              </a:ln>
              <a:solidFill>
                <a:schemeClr val="tx1"/>
              </a:solidFill>
              <a:effectLst/>
              <a:latin typeface="Arial" pitchFamily="34" charset="0"/>
              <a:cs typeface="2  Kamran" pitchFamily="2" charset="-78"/>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Tahoma" pitchFamily="34" charset="0"/>
                <a:ea typeface="Times New Roman" pitchFamily="18" charset="0"/>
                <a:cs typeface="2  Kamran" pitchFamily="2" charset="-78"/>
              </a:rPr>
              <a:t>در غیاب تاجر شاگرد به روستایی‌ها گفت: این همه میمون در قفس وجود دارد. من آن‌هارا به50هزار تومان به شما خواهم فروخت تا شما پس از بازگشت تاجر، آن‌هارا به60هزار تومان به او بفروشید. </a:t>
            </a:r>
            <a:endParaRPr kumimoji="0" lang="en-US" sz="2000" b="0" i="0" u="none" strike="noStrike" cap="none" normalizeH="0" baseline="0" dirty="0" smtClean="0">
              <a:ln>
                <a:noFill/>
              </a:ln>
              <a:solidFill>
                <a:schemeClr val="tx1"/>
              </a:solidFill>
              <a:effectLst/>
              <a:latin typeface="Arial" pitchFamily="34" charset="0"/>
              <a:cs typeface="2  Kamran" pitchFamily="2" charset="-78"/>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Tahoma" pitchFamily="34" charset="0"/>
                <a:ea typeface="Times New Roman" pitchFamily="18" charset="0"/>
                <a:cs typeface="2  Kamran" pitchFamily="2" charset="-78"/>
              </a:rPr>
              <a:t>روستایی‌ها که وسوسه شده بودند، پول‌هایشان را روی هم گذاشتند و تمام میمون‌ها را خریدند. البته از آن به بعد، دیگر کسی نه مرد تاجر را دید و نه شاگردش را وتنها روستایی‌ها ماندند و یک دنیا میمون. </a:t>
            </a:r>
            <a:endParaRPr kumimoji="0" lang="ar-SA" sz="3600" b="0" i="0" u="none" strike="noStrike" cap="none" normalizeH="0" baseline="0" dirty="0" smtClean="0">
              <a:ln>
                <a:noFill/>
              </a:ln>
              <a:solidFill>
                <a:schemeClr val="tx1"/>
              </a:solidFill>
              <a:effectLst/>
              <a:latin typeface="Arial" pitchFamily="34" charset="0"/>
              <a:cs typeface="2  Kamran" pitchFamily="2" charset="-78"/>
            </a:endParaRPr>
          </a:p>
        </p:txBody>
      </p:sp>
      <p:pic>
        <p:nvPicPr>
          <p:cNvPr id="16388" name="Picture 4" descr="D:\setareh\عکس\New folder\ohu.png"/>
          <p:cNvPicPr>
            <a:picLocks noChangeAspect="1" noChangeArrowheads="1"/>
          </p:cNvPicPr>
          <p:nvPr/>
        </p:nvPicPr>
        <p:blipFill>
          <a:blip r:embed="rId3"/>
          <a:srcRect/>
          <a:stretch>
            <a:fillRect/>
          </a:stretch>
        </p:blipFill>
        <p:spPr bwMode="auto">
          <a:xfrm rot="21231980">
            <a:off x="876036" y="4026242"/>
            <a:ext cx="3171252" cy="2143061"/>
          </a:xfrm>
          <a:prstGeom prst="rect">
            <a:avLst/>
          </a:prstGeom>
          <a:ln>
            <a:noFill/>
          </a:ln>
          <a:effectLst>
            <a:glow rad="228600">
              <a:schemeClr val="accent2">
                <a:satMod val="175000"/>
                <a:alpha val="40000"/>
              </a:schemeClr>
            </a:glow>
            <a:reflection blurRad="6350" stA="50000" endA="300" endPos="55500" dist="508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16389" name="Picture 5" descr="D:\setareh\data\photo\game\36.jpg"/>
          <p:cNvPicPr>
            <a:picLocks noChangeAspect="1" noChangeArrowheads="1"/>
          </p:cNvPicPr>
          <p:nvPr/>
        </p:nvPicPr>
        <p:blipFill>
          <a:blip r:embed="rId4"/>
          <a:srcRect/>
          <a:stretch>
            <a:fillRect/>
          </a:stretch>
        </p:blipFill>
        <p:spPr bwMode="auto">
          <a:xfrm rot="514806">
            <a:off x="5700280" y="4127754"/>
            <a:ext cx="2808191" cy="1928555"/>
          </a:xfrm>
          <a:prstGeom prst="rect">
            <a:avLst/>
          </a:prstGeom>
          <a:ln>
            <a:solidFill>
              <a:srgbClr val="974CEA"/>
            </a:solidFill>
          </a:ln>
          <a:effectLst>
            <a:glow rad="228600">
              <a:schemeClr val="accent4">
                <a:satMod val="175000"/>
                <a:alpha val="40000"/>
              </a:schemeClr>
            </a:glow>
            <a:reflection blurRad="6350" stA="50000" endA="300" endPos="90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16389"/>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nodeType="clickEffect">
                                  <p:stCondLst>
                                    <p:cond delay="0"/>
                                  </p:stCondLst>
                                  <p:childTnLst>
                                    <p:animRot by="21600000">
                                      <p:cBhvr>
                                        <p:cTn id="10" dur="2000" fill="hold"/>
                                        <p:tgtEl>
                                          <p:spTgt spid="1638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6386"/>
                                        </p:tgtEl>
                                        <p:attrNameLst>
                                          <p:attrName>style.visibility</p:attrName>
                                        </p:attrNameLst>
                                      </p:cBhvr>
                                      <p:to>
                                        <p:strVal val="visible"/>
                                      </p:to>
                                    </p:set>
                                    <p:anim calcmode="lin" valueType="num">
                                      <p:cBhvr additive="base">
                                        <p:cTn id="15" dur="500" fill="hold"/>
                                        <p:tgtEl>
                                          <p:spTgt spid="16386"/>
                                        </p:tgtEl>
                                        <p:attrNameLst>
                                          <p:attrName>ppt_x</p:attrName>
                                        </p:attrNameLst>
                                      </p:cBhvr>
                                      <p:tavLst>
                                        <p:tav tm="0">
                                          <p:val>
                                            <p:strVal val="#ppt_x"/>
                                          </p:val>
                                        </p:tav>
                                        <p:tav tm="100000">
                                          <p:val>
                                            <p:strVal val="#ppt_x"/>
                                          </p:val>
                                        </p:tav>
                                      </p:tavLst>
                                    </p:anim>
                                    <p:anim calcmode="lin" valueType="num">
                                      <p:cBhvr additive="base">
                                        <p:cTn id="16" dur="500" fill="hold"/>
                                        <p:tgtEl>
                                          <p:spTgt spid="1638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3" presetClass="path" presetSubtype="0" accel="50000" decel="50000" fill="hold" nodeType="clickEffect">
                                  <p:stCondLst>
                                    <p:cond delay="0"/>
                                  </p:stCondLst>
                                  <p:childTnLst>
                                    <p:animMotion origin="layout" path="M 5.55556E-7 -3.87283E-6 L 0.39375 -3.87283E-6 " pathEditMode="relative" rAng="0" ptsTypes="AA">
                                      <p:cBhvr>
                                        <p:cTn id="20" dur="2000" fill="hold"/>
                                        <p:tgtEl>
                                          <p:spTgt spid="16389"/>
                                        </p:tgtEl>
                                        <p:attrNameLst>
                                          <p:attrName>ppt_x</p:attrName>
                                          <p:attrName>ppt_y</p:attrName>
                                        </p:attrNameLst>
                                      </p:cBhvr>
                                      <p:rCtr x="197" y="0"/>
                                    </p:animMotion>
                                  </p:childTnLst>
                                </p:cTn>
                              </p:par>
                            </p:childTnLst>
                          </p:cTn>
                        </p:par>
                      </p:childTnLst>
                    </p:cTn>
                  </p:par>
                  <p:par>
                    <p:cTn id="21" fill="hold">
                      <p:stCondLst>
                        <p:cond delay="indefinite"/>
                      </p:stCondLst>
                      <p:childTnLst>
                        <p:par>
                          <p:cTn id="22" fill="hold">
                            <p:stCondLst>
                              <p:cond delay="0"/>
                            </p:stCondLst>
                            <p:childTnLst>
                              <p:par>
                                <p:cTn id="23" presetID="35" presetClass="path" presetSubtype="0" accel="50000" decel="50000" fill="hold" nodeType="clickEffect">
                                  <p:stCondLst>
                                    <p:cond delay="0"/>
                                  </p:stCondLst>
                                  <p:childTnLst>
                                    <p:animMotion origin="layout" path="M 2.77778E-6 2.25434E-6 L -0.35191 0.00878 " pathEditMode="relative" rAng="0" ptsTypes="AA">
                                      <p:cBhvr>
                                        <p:cTn id="24" dur="2000" fill="hold"/>
                                        <p:tgtEl>
                                          <p:spTgt spid="16388"/>
                                        </p:tgtEl>
                                        <p:attrNameLst>
                                          <p:attrName>ppt_x</p:attrName>
                                          <p:attrName>ppt_y</p:attrName>
                                        </p:attrNameLst>
                                      </p:cBhvr>
                                      <p:rCtr x="-176" y="4"/>
                                    </p:animMotion>
                                  </p:childTnLst>
                                </p:cTn>
                              </p:par>
                            </p:childTnLst>
                          </p:cTn>
                        </p:par>
                      </p:childTnLst>
                    </p:cTn>
                  </p:par>
                  <p:par>
                    <p:cTn id="25" fill="hold">
                      <p:stCondLst>
                        <p:cond delay="indefinite"/>
                      </p:stCondLst>
                      <p:childTnLst>
                        <p:par>
                          <p:cTn id="26" fill="hold">
                            <p:stCondLst>
                              <p:cond delay="0"/>
                            </p:stCondLst>
                            <p:childTnLst>
                              <p:par>
                                <p:cTn id="27" presetID="48" presetClass="exit" presetSubtype="0" decel="50000" fill="hold" grpId="1" nodeType="clickEffect">
                                  <p:stCondLst>
                                    <p:cond delay="0"/>
                                  </p:stCondLst>
                                  <p:childTnLst>
                                    <p:anim calcmode="lin" valueType="num">
                                      <p:cBhvr>
                                        <p:cTn id="28" dur="1000"/>
                                        <p:tgtEl>
                                          <p:spTgt spid="16386"/>
                                        </p:tgtEl>
                                        <p:attrNameLst>
                                          <p:attrName>style.rotation</p:attrName>
                                        </p:attrNameLst>
                                      </p:cBhvr>
                                      <p:tavLst>
                                        <p:tav tm="0">
                                          <p:val>
                                            <p:fltVal val="0"/>
                                          </p:val>
                                        </p:tav>
                                        <p:tav tm="20000">
                                          <p:val>
                                            <p:fltVal val="90"/>
                                          </p:val>
                                        </p:tav>
                                        <p:tav tm="20000">
                                          <p:val>
                                            <p:fltVal val="90"/>
                                          </p:val>
                                        </p:tav>
                                        <p:tav tm="100000">
                                          <p:val>
                                            <p:fltVal val="90"/>
                                          </p:val>
                                        </p:tav>
                                      </p:tavLst>
                                    </p:anim>
                                    <p:anim calcmode="lin" valueType="num">
                                      <p:cBhvr>
                                        <p:cTn id="29" dur="1000"/>
                                        <p:tgtEl>
                                          <p:spTgt spid="16386"/>
                                        </p:tgtEl>
                                        <p:attrNameLst>
                                          <p:attrName>ppt_x</p:attrName>
                                        </p:attrNameLst>
                                      </p:cBhvr>
                                      <p:tavLst>
                                        <p:tav tm="0">
                                          <p:val>
                                            <p:strVal val="ppt_x"/>
                                          </p:val>
                                        </p:tav>
                                        <p:tav tm="50000">
                                          <p:val>
                                            <p:fltVal val="0.95"/>
                                          </p:val>
                                        </p:tav>
                                        <p:tav tm="100000">
                                          <p:val>
                                            <p:fltVal val="-1"/>
                                          </p:val>
                                        </p:tav>
                                      </p:tavLst>
                                    </p:anim>
                                    <p:anim calcmode="lin" valueType="num">
                                      <p:cBhvr>
                                        <p:cTn id="30" dur="1000"/>
                                        <p:tgtEl>
                                          <p:spTgt spid="16386"/>
                                        </p:tgtEl>
                                        <p:attrNameLst>
                                          <p:attrName>ppt_y</p:attrName>
                                        </p:attrNameLst>
                                      </p:cBhvr>
                                      <p:tavLst>
                                        <p:tav tm="0">
                                          <p:val>
                                            <p:strVal val="ppt_y"/>
                                          </p:val>
                                        </p:tav>
                                        <p:tav tm="100000">
                                          <p:val>
                                            <p:strVal val="ppt_y"/>
                                          </p:val>
                                        </p:tav>
                                      </p:tavLst>
                                    </p:anim>
                                    <p:animEffect transition="out" filter="fade">
                                      <p:cBhvr>
                                        <p:cTn id="31" dur="1000"/>
                                        <p:tgtEl>
                                          <p:spTgt spid="16386"/>
                                        </p:tgtEl>
                                      </p:cBhvr>
                                    </p:animEffect>
                                    <p:set>
                                      <p:cBhvr>
                                        <p:cTn id="32" dur="1" fill="hold">
                                          <p:stCondLst>
                                            <p:cond delay="999"/>
                                          </p:stCondLst>
                                        </p:cTn>
                                        <p:tgtEl>
                                          <p:spTgt spid="1638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6"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214282" y="0"/>
            <a:ext cx="2457405" cy="1862048"/>
          </a:xfrm>
          <a:prstGeom prst="rect">
            <a:avLst/>
          </a:prstGeom>
          <a:noFill/>
        </p:spPr>
        <p:txBody>
          <a:bodyPr wrap="square" lIns="91440" tIns="45720" rIns="91440" bIns="45720">
            <a:spAutoFit/>
          </a:bodyPr>
          <a:lstStyle/>
          <a:p>
            <a:pPr algn="ctr"/>
            <a:r>
              <a:rPr lang="fa-IR" sz="11500" dirty="0" smtClean="0">
                <a:ln w="18415" cmpd="sng">
                  <a:solidFill>
                    <a:schemeClr val="tx1"/>
                  </a:solidFill>
                  <a:prstDash val="solid"/>
                </a:ln>
                <a:solidFill>
                  <a:srgbClr val="FF6DCE"/>
                </a:solidFill>
                <a:effectLst>
                  <a:outerShdw blurRad="63500" dir="3600000" algn="tl" rotWithShape="0">
                    <a:srgbClr val="000000">
                      <a:alpha val="70000"/>
                    </a:srgbClr>
                  </a:outerShdw>
                </a:effectLst>
                <a:latin typeface="110_Besmellah" pitchFamily="2" charset="0"/>
                <a:cs typeface="_MRT_Khodkar" pitchFamily="2" charset="-78"/>
              </a:rPr>
              <a:t>پایان</a:t>
            </a:r>
            <a:endParaRPr lang="en-US" sz="11500" dirty="0">
              <a:ln w="18415" cmpd="sng">
                <a:solidFill>
                  <a:schemeClr val="tx1"/>
                </a:solidFill>
                <a:prstDash val="solid"/>
              </a:ln>
              <a:solidFill>
                <a:srgbClr val="FF6DCE"/>
              </a:solidFill>
              <a:effectLst>
                <a:outerShdw blurRad="63500" dir="3600000" algn="tl" rotWithShape="0">
                  <a:srgbClr val="000000">
                    <a:alpha val="70000"/>
                  </a:srgbClr>
                </a:outerShdw>
              </a:effectLst>
              <a:latin typeface="110_Besmellah" pitchFamily="2" charset="0"/>
              <a:cs typeface="_MRT_Khodkar" pitchFamily="2" charset="-78"/>
            </a:endParaRPr>
          </a:p>
        </p:txBody>
      </p:sp>
      <p:sp>
        <p:nvSpPr>
          <p:cNvPr id="5" name="Rectangle 4"/>
          <p:cNvSpPr/>
          <p:nvPr/>
        </p:nvSpPr>
        <p:spPr>
          <a:xfrm>
            <a:off x="5929322" y="5429264"/>
            <a:ext cx="3013967" cy="1200329"/>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fa-IR" sz="7200" b="1" spc="150" dirty="0" smtClean="0">
                <a:ln w="11430">
                  <a:solidFill>
                    <a:srgbClr val="FF6DCE"/>
                  </a:solidFill>
                </a:ln>
                <a:solidFill>
                  <a:schemeClr val="tx1">
                    <a:lumMod val="95000"/>
                    <a:lumOff val="5000"/>
                  </a:schemeClr>
                </a:solidFill>
                <a:effectLst>
                  <a:outerShdw blurRad="25400" algn="tl" rotWithShape="0">
                    <a:srgbClr val="000000">
                      <a:alpha val="43000"/>
                    </a:srgbClr>
                  </a:outerShdw>
                </a:effectLst>
                <a:cs typeface="_MRT_Khodkar" pitchFamily="2" charset="-78"/>
              </a:rPr>
              <a:t>خدانگه دار</a:t>
            </a:r>
            <a:endParaRPr lang="en-US" sz="7200" b="1" cap="none" spc="150" dirty="0">
              <a:ln w="11430">
                <a:solidFill>
                  <a:srgbClr val="FF6DCE"/>
                </a:solidFill>
              </a:ln>
              <a:solidFill>
                <a:schemeClr val="tx1">
                  <a:lumMod val="95000"/>
                  <a:lumOff val="5000"/>
                </a:schemeClr>
              </a:solidFill>
              <a:effectLst>
                <a:outerShdw blurRad="25400" algn="tl" rotWithShape="0">
                  <a:srgbClr val="000000">
                    <a:alpha val="43000"/>
                  </a:srgbClr>
                </a:outerShdw>
              </a:effectLst>
              <a:cs typeface="_MRT_Khodkar" pitchFamily="2" charset="-78"/>
            </a:endParaRPr>
          </a:p>
        </p:txBody>
      </p:sp>
    </p:spTree>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 calcmode="lin" valueType="num">
                                      <p:cBhvr>
                                        <p:cTn id="9" dur="500" fill="hold"/>
                                        <p:tgtEl>
                                          <p:spTgt spid="4"/>
                                        </p:tgtEl>
                                        <p:attrNameLst>
                                          <p:attrName>style.rotation</p:attrName>
                                        </p:attrNameLst>
                                      </p:cBhvr>
                                      <p:tavLst>
                                        <p:tav tm="0">
                                          <p:val>
                                            <p:fltVal val="360"/>
                                          </p:val>
                                        </p:tav>
                                        <p:tav tm="100000">
                                          <p:val>
                                            <p:fltVal val="0"/>
                                          </p:val>
                                        </p:tav>
                                      </p:tavLst>
                                    </p:anim>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iterate type="lt">
                                    <p:tmPct val="5000"/>
                                  </p:iterate>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fltVal val="0"/>
                                          </p:val>
                                        </p:tav>
                                        <p:tav tm="100000">
                                          <p:val>
                                            <p:strVal val="#ppt_w"/>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anim calcmode="lin" valueType="num">
                                      <p:cBhvr>
                                        <p:cTn id="17" dur="1000" fill="hold"/>
                                        <p:tgtEl>
                                          <p:spTgt spid="5"/>
                                        </p:tgtEl>
                                        <p:attrNameLst>
                                          <p:attrName>style.rotation</p:attrName>
                                        </p:attrNameLst>
                                      </p:cBhvr>
                                      <p:tavLst>
                                        <p:tav tm="0">
                                          <p:val>
                                            <p:fltVal val="90"/>
                                          </p:val>
                                        </p:tav>
                                        <p:tav tm="100000">
                                          <p:val>
                                            <p:fltVal val="0"/>
                                          </p:val>
                                        </p:tav>
                                      </p:tavLst>
                                    </p:anim>
                                    <p:animEffect transition="in" filter="fade">
                                      <p:cBhvr>
                                        <p:cTn id="18" dur="1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38" presetClass="exit" presetSubtype="0" accel="50000" fill="hold" grpId="1" nodeType="clickEffect">
                                  <p:stCondLst>
                                    <p:cond delay="0"/>
                                  </p:stCondLst>
                                  <p:iterate type="lt">
                                    <p:tmPct val="50000"/>
                                  </p:iterate>
                                  <p:childTnLst>
                                    <p:anim calcmode="lin" valueType="num">
                                      <p:cBhvr>
                                        <p:cTn id="22" dur="1000">
                                          <p:stCondLst>
                                            <p:cond delay="0"/>
                                          </p:stCondLst>
                                        </p:cTn>
                                        <p:tgtEl>
                                          <p:spTgt spid="5"/>
                                        </p:tgtEl>
                                        <p:attrNameLst>
                                          <p:attrName>style.rotation</p:attrName>
                                        </p:attrNameLst>
                                      </p:cBhvr>
                                      <p:tavLst>
                                        <p:tav tm="0">
                                          <p:val>
                                            <p:fltVal val="0"/>
                                          </p:val>
                                        </p:tav>
                                        <p:tav tm="100000">
                                          <p:val>
                                            <p:fltVal val="45"/>
                                          </p:val>
                                        </p:tav>
                                      </p:tavLst>
                                    </p:anim>
                                    <p:anim calcmode="lin" valueType="num">
                                      <p:cBhvr>
                                        <p:cTn id="23" dur="1000">
                                          <p:stCondLst>
                                            <p:cond delay="0"/>
                                          </p:stCondLst>
                                        </p:cTn>
                                        <p:tgtEl>
                                          <p:spTgt spid="5"/>
                                        </p:tgtEl>
                                        <p:attrNameLst>
                                          <p:attrName>ppt_y</p:attrName>
                                        </p:attrNameLst>
                                      </p:cBhvr>
                                      <p:tavLst>
                                        <p:tav tm="0">
                                          <p:val>
                                            <p:strVal val="ppt_y"/>
                                          </p:val>
                                        </p:tav>
                                        <p:tav tm="100000">
                                          <p:val>
                                            <p:strVal val="ppt_y+1"/>
                                          </p:val>
                                        </p:tav>
                                      </p:tavLst>
                                    </p:anim>
                                    <p:set>
                                      <p:cBhvr>
                                        <p:cTn id="24" dur="1" fill="hold">
                                          <p:stCondLst>
                                            <p:cond delay="999"/>
                                          </p:stCondLst>
                                        </p:cTn>
                                        <p:tgtEl>
                                          <p:spTgt spid="5"/>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3" presetClass="emph" presetSubtype="2" fill="hold" grpId="1" nodeType="clickEffect">
                                  <p:stCondLst>
                                    <p:cond delay="0"/>
                                  </p:stCondLst>
                                  <p:childTnLst>
                                    <p:animClr clrSpc="rgb">
                                      <p:cBhvr override="childStyle">
                                        <p:cTn id="28" dur="2000" fill="hold"/>
                                        <p:tgtEl>
                                          <p:spTgt spid="4"/>
                                        </p:tgtEl>
                                        <p:attrNameLst>
                                          <p:attrName>style.color</p:attrName>
                                        </p:attrNameLst>
                                      </p:cBhvr>
                                      <p:to>
                                        <a:srgbClr val="FF0F0F"/>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294</Words>
  <Application>Microsoft Office PowerPoint</Application>
  <PresentationFormat>On-screen Show (4:3)</PresentationFormat>
  <Paragraphs>11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P931001</dc:creator>
  <cp:lastModifiedBy>P931001</cp:lastModifiedBy>
  <cp:revision>23</cp:revision>
  <dcterms:created xsi:type="dcterms:W3CDTF">2015-02-13T10:49:20Z</dcterms:created>
  <dcterms:modified xsi:type="dcterms:W3CDTF">2015-02-19T14:26:53Z</dcterms:modified>
</cp:coreProperties>
</file>