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F3BD-8D48-47F9-9B19-8D897BE5E748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455094-ECE4-4ABA-AA4E-F26FF3BB39D6}" type="slidenum">
              <a:rPr lang="fa-IR" smtClean="0"/>
              <a:t>‹#›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F3BD-8D48-47F9-9B19-8D897BE5E748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5094-ECE4-4ABA-AA4E-F26FF3BB39D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F3BD-8D48-47F9-9B19-8D897BE5E748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5094-ECE4-4ABA-AA4E-F26FF3BB39D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3ACF3BD-8D48-47F9-9B19-8D897BE5E748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E455094-ECE4-4ABA-AA4E-F26FF3BB39D6}" type="slidenum">
              <a:rPr lang="fa-IR" smtClean="0"/>
              <a:t>‹#›</a:t>
            </a:fld>
            <a:endParaRPr lang="fa-I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F3BD-8D48-47F9-9B19-8D897BE5E748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5094-ECE4-4ABA-AA4E-F26FF3BB39D6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F3BD-8D48-47F9-9B19-8D897BE5E748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5094-ECE4-4ABA-AA4E-F26FF3BB39D6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5094-ECE4-4ABA-AA4E-F26FF3BB39D6}" type="slidenum">
              <a:rPr lang="fa-IR" smtClean="0"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F3BD-8D48-47F9-9B19-8D897BE5E748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F3BD-8D48-47F9-9B19-8D897BE5E748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5094-ECE4-4ABA-AA4E-F26FF3BB39D6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F3BD-8D48-47F9-9B19-8D897BE5E748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5094-ECE4-4ABA-AA4E-F26FF3BB39D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3ACF3BD-8D48-47F9-9B19-8D897BE5E748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E455094-ECE4-4ABA-AA4E-F26FF3BB39D6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F3BD-8D48-47F9-9B19-8D897BE5E748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455094-ECE4-4ABA-AA4E-F26FF3BB39D6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3ACF3BD-8D48-47F9-9B19-8D897BE5E748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E455094-ECE4-4ABA-AA4E-F26FF3BB39D6}" type="slidenum">
              <a:rPr lang="fa-IR" smtClean="0"/>
              <a:t>‹#›</a:t>
            </a:fld>
            <a:endParaRPr lang="fa-IR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امیر کلاته آقا محمدی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درس 14: انواع شناخت علمی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595019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9" r="9449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fa-IR" sz="2400" dirty="0" smtClean="0"/>
              <a:t>شناخت عقلی شناختی است که از طریق قواعد و قوانین کلی و عام حاصل میشود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919714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988840"/>
            <a:ext cx="4032448" cy="3456384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a-IR" dirty="0" smtClean="0"/>
              <a:t>شناخت حسی شناختی است که از طریق حواس پنجگانه از انسان حاصل میشود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34647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0" b="1570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fa-IR" sz="2000" dirty="0" smtClean="0"/>
              <a:t>شناخت  شهودی شناختی است که از طریق درون برای افرادی خاص در طی مراحل مشخصی صورت میگیرد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3747802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</TotalTime>
  <Words>55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Paper</vt:lpstr>
      <vt:lpstr>درس 14: انواع شناخت علمی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14: انواع شناخت علمی</dc:title>
  <dc:creator>Coffinet.com</dc:creator>
  <cp:lastModifiedBy>Coffinet.com</cp:lastModifiedBy>
  <cp:revision>2</cp:revision>
  <dcterms:created xsi:type="dcterms:W3CDTF">2016-04-16T15:19:16Z</dcterms:created>
  <dcterms:modified xsi:type="dcterms:W3CDTF">2016-04-16T15:31:07Z</dcterms:modified>
</cp:coreProperties>
</file>