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7.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8.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9.xml" ContentType="application/vnd.openxmlformats-officedocument.theme+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theme/theme10.xml" ContentType="application/vnd.openxmlformats-officedocument.theme+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theme/theme11.xml" ContentType="application/vnd.openxmlformats-officedocument.theme+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theme/theme12.xml" ContentType="application/vnd.openxmlformats-officedocument.theme+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69" r:id="rId2"/>
    <p:sldMasterId id="2147483671" r:id="rId3"/>
    <p:sldMasterId id="2147483681" r:id="rId4"/>
    <p:sldMasterId id="2147483695" r:id="rId5"/>
    <p:sldMasterId id="2147483697" r:id="rId6"/>
    <p:sldMasterId id="2147483699" r:id="rId7"/>
    <p:sldMasterId id="2147483701" r:id="rId8"/>
    <p:sldMasterId id="2147483703" r:id="rId9"/>
    <p:sldMasterId id="2147483705" r:id="rId10"/>
    <p:sldMasterId id="2147483707" r:id="rId11"/>
    <p:sldMasterId id="2147483711" r:id="rId12"/>
    <p:sldMasterId id="2147483719" r:id="rId13"/>
  </p:sldMasterIdLst>
  <p:notesMasterIdLst>
    <p:notesMasterId r:id="rId101"/>
  </p:notesMasterIdLst>
  <p:sldIdLst>
    <p:sldId id="398" r:id="rId14"/>
    <p:sldId id="298" r:id="rId15"/>
    <p:sldId id="258" r:id="rId16"/>
    <p:sldId id="259" r:id="rId17"/>
    <p:sldId id="286" r:id="rId18"/>
    <p:sldId id="260" r:id="rId19"/>
    <p:sldId id="261" r:id="rId20"/>
    <p:sldId id="310" r:id="rId21"/>
    <p:sldId id="393" r:id="rId22"/>
    <p:sldId id="292" r:id="rId23"/>
    <p:sldId id="294" r:id="rId24"/>
    <p:sldId id="293" r:id="rId25"/>
    <p:sldId id="296" r:id="rId26"/>
    <p:sldId id="263" r:id="rId27"/>
    <p:sldId id="338" r:id="rId28"/>
    <p:sldId id="339" r:id="rId29"/>
    <p:sldId id="340" r:id="rId30"/>
    <p:sldId id="264" r:id="rId31"/>
    <p:sldId id="265" r:id="rId32"/>
    <p:sldId id="395" r:id="rId33"/>
    <p:sldId id="344" r:id="rId34"/>
    <p:sldId id="387" r:id="rId35"/>
    <p:sldId id="266" r:id="rId36"/>
    <p:sldId id="336" r:id="rId37"/>
    <p:sldId id="325" r:id="rId38"/>
    <p:sldId id="324" r:id="rId39"/>
    <p:sldId id="323" r:id="rId40"/>
    <p:sldId id="322" r:id="rId41"/>
    <p:sldId id="342" r:id="rId42"/>
    <p:sldId id="341" r:id="rId43"/>
    <p:sldId id="343" r:id="rId44"/>
    <p:sldId id="321" r:id="rId45"/>
    <p:sldId id="328" r:id="rId46"/>
    <p:sldId id="329" r:id="rId47"/>
    <p:sldId id="330" r:id="rId48"/>
    <p:sldId id="331" r:id="rId49"/>
    <p:sldId id="267" r:id="rId50"/>
    <p:sldId id="268" r:id="rId51"/>
    <p:sldId id="273" r:id="rId52"/>
    <p:sldId id="269" r:id="rId53"/>
    <p:sldId id="391" r:id="rId54"/>
    <p:sldId id="392" r:id="rId55"/>
    <p:sldId id="270" r:id="rId56"/>
    <p:sldId id="271" r:id="rId57"/>
    <p:sldId id="337" r:id="rId58"/>
    <p:sldId id="291" r:id="rId59"/>
    <p:sldId id="272" r:id="rId60"/>
    <p:sldId id="388" r:id="rId61"/>
    <p:sldId id="389" r:id="rId62"/>
    <p:sldId id="390" r:id="rId63"/>
    <p:sldId id="274" r:id="rId64"/>
    <p:sldId id="360" r:id="rId65"/>
    <p:sldId id="361" r:id="rId66"/>
    <p:sldId id="362" r:id="rId67"/>
    <p:sldId id="363" r:id="rId68"/>
    <p:sldId id="364" r:id="rId69"/>
    <p:sldId id="365" r:id="rId70"/>
    <p:sldId id="366" r:id="rId71"/>
    <p:sldId id="367" r:id="rId72"/>
    <p:sldId id="368" r:id="rId73"/>
    <p:sldId id="369" r:id="rId74"/>
    <p:sldId id="370" r:id="rId75"/>
    <p:sldId id="371" r:id="rId76"/>
    <p:sldId id="372" r:id="rId77"/>
    <p:sldId id="376" r:id="rId78"/>
    <p:sldId id="377" r:id="rId79"/>
    <p:sldId id="378" r:id="rId80"/>
    <p:sldId id="379" r:id="rId81"/>
    <p:sldId id="380" r:id="rId82"/>
    <p:sldId id="381" r:id="rId83"/>
    <p:sldId id="382" r:id="rId84"/>
    <p:sldId id="383" r:id="rId85"/>
    <p:sldId id="384" r:id="rId86"/>
    <p:sldId id="385" r:id="rId87"/>
    <p:sldId id="386" r:id="rId88"/>
    <p:sldId id="396" r:id="rId89"/>
    <p:sldId id="397" r:id="rId90"/>
    <p:sldId id="347" r:id="rId91"/>
    <p:sldId id="348" r:id="rId92"/>
    <p:sldId id="349" r:id="rId93"/>
    <p:sldId id="350" r:id="rId94"/>
    <p:sldId id="351" r:id="rId95"/>
    <p:sldId id="352" r:id="rId96"/>
    <p:sldId id="353" r:id="rId97"/>
    <p:sldId id="354" r:id="rId98"/>
    <p:sldId id="355" r:id="rId99"/>
    <p:sldId id="356" r:id="rId100"/>
  </p:sldIdLst>
  <p:sldSz cx="9144000" cy="6858000" type="screen4x3"/>
  <p:notesSz cx="6858000" cy="9144000"/>
  <p:defaultTextStyle>
    <a:defPPr>
      <a:defRPr lang="fa-IR"/>
    </a:defPPr>
    <a:lvl1pPr algn="r" rtl="0" fontAlgn="base">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1pPr>
    <a:lvl2pPr marL="457200" algn="r" rtl="0" fontAlgn="base">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2pPr>
    <a:lvl3pPr marL="914400" algn="r" rtl="0" fontAlgn="base">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3pPr>
    <a:lvl4pPr marL="1371600" algn="r" rtl="0" fontAlgn="base">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4pPr>
    <a:lvl5pPr marL="1828800" algn="r" rtl="0" fontAlgn="base">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5pPr>
    <a:lvl6pPr marL="2286000" algn="r" defTabSz="914400" rtl="1" eaLnBrk="1" latinLnBrk="0" hangingPunct="1">
      <a:defRPr kern="1200">
        <a:solidFill>
          <a:schemeClr val="tx1"/>
        </a:solidFill>
        <a:latin typeface="Verdana" panose="020B0604030504040204" pitchFamily="34" charset="0"/>
        <a:ea typeface="+mn-ea"/>
        <a:cs typeface="Arial" panose="020B0604020202020204" pitchFamily="34" charset="0"/>
      </a:defRPr>
    </a:lvl6pPr>
    <a:lvl7pPr marL="2743200" algn="r" defTabSz="914400" rtl="1" eaLnBrk="1" latinLnBrk="0" hangingPunct="1">
      <a:defRPr kern="1200">
        <a:solidFill>
          <a:schemeClr val="tx1"/>
        </a:solidFill>
        <a:latin typeface="Verdana" panose="020B0604030504040204" pitchFamily="34" charset="0"/>
        <a:ea typeface="+mn-ea"/>
        <a:cs typeface="Arial" panose="020B0604020202020204" pitchFamily="34" charset="0"/>
      </a:defRPr>
    </a:lvl7pPr>
    <a:lvl8pPr marL="3200400" algn="r" defTabSz="914400" rtl="1" eaLnBrk="1" latinLnBrk="0" hangingPunct="1">
      <a:defRPr kern="1200">
        <a:solidFill>
          <a:schemeClr val="tx1"/>
        </a:solidFill>
        <a:latin typeface="Verdana" panose="020B0604030504040204" pitchFamily="34" charset="0"/>
        <a:ea typeface="+mn-ea"/>
        <a:cs typeface="Arial" panose="020B0604020202020204" pitchFamily="34" charset="0"/>
      </a:defRPr>
    </a:lvl8pPr>
    <a:lvl9pPr marL="3657600" algn="r" defTabSz="914400" rtl="1" eaLnBrk="1" latinLnBrk="0" hangingPunct="1">
      <a:defRPr kern="1200">
        <a:solidFill>
          <a:schemeClr val="tx1"/>
        </a:solidFill>
        <a:latin typeface="Verdana" panose="020B060403050404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66"/>
    <a:srgbClr val="33CC33"/>
    <a:srgbClr val="FFCC00"/>
    <a:srgbClr val="FF66CC"/>
    <a:srgbClr val="FF00FF"/>
    <a:srgbClr val="F0F3EF"/>
    <a:srgbClr val="00CCFF"/>
    <a:srgbClr val="CC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593" autoAdjust="0"/>
    <p:restoredTop sz="94660"/>
  </p:normalViewPr>
  <p:slideViewPr>
    <p:cSldViewPr>
      <p:cViewPr varScale="1">
        <p:scale>
          <a:sx n="66" d="100"/>
          <a:sy n="66" d="100"/>
        </p:scale>
        <p:origin x="1218" y="66"/>
      </p:cViewPr>
      <p:guideLst>
        <p:guide orient="horz" pos="2160"/>
        <p:guide pos="2880"/>
      </p:guideLst>
    </p:cSldViewPr>
  </p:slideViewPr>
  <p:notesTextViewPr>
    <p:cViewPr>
      <p:scale>
        <a:sx n="100" d="100"/>
        <a:sy n="100" d="100"/>
      </p:scale>
      <p:origin x="0" y="0"/>
    </p:cViewPr>
  </p:notesTextViewPr>
  <p:sorterViewPr>
    <p:cViewPr>
      <p:scale>
        <a:sx n="66" d="100"/>
        <a:sy n="66" d="100"/>
      </p:scale>
      <p:origin x="-90" y="9216"/>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3.xml"/><Relationship Id="rId21" Type="http://schemas.openxmlformats.org/officeDocument/2006/relationships/slide" Target="slides/slide8.xml"/><Relationship Id="rId42" Type="http://schemas.openxmlformats.org/officeDocument/2006/relationships/slide" Target="slides/slide29.xml"/><Relationship Id="rId47" Type="http://schemas.openxmlformats.org/officeDocument/2006/relationships/slide" Target="slides/slide34.xml"/><Relationship Id="rId63" Type="http://schemas.openxmlformats.org/officeDocument/2006/relationships/slide" Target="slides/slide50.xml"/><Relationship Id="rId68" Type="http://schemas.openxmlformats.org/officeDocument/2006/relationships/slide" Target="slides/slide55.xml"/><Relationship Id="rId84" Type="http://schemas.openxmlformats.org/officeDocument/2006/relationships/slide" Target="slides/slide71.xml"/><Relationship Id="rId89" Type="http://schemas.openxmlformats.org/officeDocument/2006/relationships/slide" Target="slides/slide76.xml"/><Relationship Id="rId7" Type="http://schemas.openxmlformats.org/officeDocument/2006/relationships/slideMaster" Target="slideMasters/slideMaster7.xml"/><Relationship Id="rId71" Type="http://schemas.openxmlformats.org/officeDocument/2006/relationships/slide" Target="slides/slide58.xml"/><Relationship Id="rId92" Type="http://schemas.openxmlformats.org/officeDocument/2006/relationships/slide" Target="slides/slide79.xml"/><Relationship Id="rId2" Type="http://schemas.openxmlformats.org/officeDocument/2006/relationships/slideMaster" Target="slideMasters/slideMaster2.xml"/><Relationship Id="rId16" Type="http://schemas.openxmlformats.org/officeDocument/2006/relationships/slide" Target="slides/slide3.xml"/><Relationship Id="rId29" Type="http://schemas.openxmlformats.org/officeDocument/2006/relationships/slide" Target="slides/slide16.xml"/><Relationship Id="rId11" Type="http://schemas.openxmlformats.org/officeDocument/2006/relationships/slideMaster" Target="slideMasters/slideMaster11.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slide" Target="slides/slide27.xml"/><Relationship Id="rId45" Type="http://schemas.openxmlformats.org/officeDocument/2006/relationships/slide" Target="slides/slide32.xml"/><Relationship Id="rId53" Type="http://schemas.openxmlformats.org/officeDocument/2006/relationships/slide" Target="slides/slide40.xml"/><Relationship Id="rId58" Type="http://schemas.openxmlformats.org/officeDocument/2006/relationships/slide" Target="slides/slide45.xml"/><Relationship Id="rId66" Type="http://schemas.openxmlformats.org/officeDocument/2006/relationships/slide" Target="slides/slide53.xml"/><Relationship Id="rId74" Type="http://schemas.openxmlformats.org/officeDocument/2006/relationships/slide" Target="slides/slide61.xml"/><Relationship Id="rId79" Type="http://schemas.openxmlformats.org/officeDocument/2006/relationships/slide" Target="slides/slide66.xml"/><Relationship Id="rId87" Type="http://schemas.openxmlformats.org/officeDocument/2006/relationships/slide" Target="slides/slide74.xml"/><Relationship Id="rId102" Type="http://schemas.openxmlformats.org/officeDocument/2006/relationships/presProps" Target="presProps.xml"/><Relationship Id="rId5" Type="http://schemas.openxmlformats.org/officeDocument/2006/relationships/slideMaster" Target="slideMasters/slideMaster5.xml"/><Relationship Id="rId61" Type="http://schemas.openxmlformats.org/officeDocument/2006/relationships/slide" Target="slides/slide48.xml"/><Relationship Id="rId82" Type="http://schemas.openxmlformats.org/officeDocument/2006/relationships/slide" Target="slides/slide69.xml"/><Relationship Id="rId90" Type="http://schemas.openxmlformats.org/officeDocument/2006/relationships/slide" Target="slides/slide77.xml"/><Relationship Id="rId95" Type="http://schemas.openxmlformats.org/officeDocument/2006/relationships/slide" Target="slides/slide82.xml"/><Relationship Id="rId19" Type="http://schemas.openxmlformats.org/officeDocument/2006/relationships/slide" Target="slides/slide6.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slide" Target="slides/slide30.xml"/><Relationship Id="rId48" Type="http://schemas.openxmlformats.org/officeDocument/2006/relationships/slide" Target="slides/slide35.xml"/><Relationship Id="rId56" Type="http://schemas.openxmlformats.org/officeDocument/2006/relationships/slide" Target="slides/slide43.xml"/><Relationship Id="rId64" Type="http://schemas.openxmlformats.org/officeDocument/2006/relationships/slide" Target="slides/slide51.xml"/><Relationship Id="rId69" Type="http://schemas.openxmlformats.org/officeDocument/2006/relationships/slide" Target="slides/slide56.xml"/><Relationship Id="rId77" Type="http://schemas.openxmlformats.org/officeDocument/2006/relationships/slide" Target="slides/slide64.xml"/><Relationship Id="rId100" Type="http://schemas.openxmlformats.org/officeDocument/2006/relationships/slide" Target="slides/slide87.xml"/><Relationship Id="rId105"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slide" Target="slides/slide38.xml"/><Relationship Id="rId72" Type="http://schemas.openxmlformats.org/officeDocument/2006/relationships/slide" Target="slides/slide59.xml"/><Relationship Id="rId80" Type="http://schemas.openxmlformats.org/officeDocument/2006/relationships/slide" Target="slides/slide67.xml"/><Relationship Id="rId85" Type="http://schemas.openxmlformats.org/officeDocument/2006/relationships/slide" Target="slides/slide72.xml"/><Relationship Id="rId93" Type="http://schemas.openxmlformats.org/officeDocument/2006/relationships/slide" Target="slides/slide80.xml"/><Relationship Id="rId98" Type="http://schemas.openxmlformats.org/officeDocument/2006/relationships/slide" Target="slides/slide85.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slide" Target="slides/slide33.xml"/><Relationship Id="rId59" Type="http://schemas.openxmlformats.org/officeDocument/2006/relationships/slide" Target="slides/slide46.xml"/><Relationship Id="rId67" Type="http://schemas.openxmlformats.org/officeDocument/2006/relationships/slide" Target="slides/slide54.xml"/><Relationship Id="rId103" Type="http://schemas.openxmlformats.org/officeDocument/2006/relationships/viewProps" Target="viewProps.xml"/><Relationship Id="rId20" Type="http://schemas.openxmlformats.org/officeDocument/2006/relationships/slide" Target="slides/slide7.xml"/><Relationship Id="rId41" Type="http://schemas.openxmlformats.org/officeDocument/2006/relationships/slide" Target="slides/slide28.xml"/><Relationship Id="rId54" Type="http://schemas.openxmlformats.org/officeDocument/2006/relationships/slide" Target="slides/slide41.xml"/><Relationship Id="rId62" Type="http://schemas.openxmlformats.org/officeDocument/2006/relationships/slide" Target="slides/slide49.xml"/><Relationship Id="rId70" Type="http://schemas.openxmlformats.org/officeDocument/2006/relationships/slide" Target="slides/slide57.xml"/><Relationship Id="rId75" Type="http://schemas.openxmlformats.org/officeDocument/2006/relationships/slide" Target="slides/slide62.xml"/><Relationship Id="rId83" Type="http://schemas.openxmlformats.org/officeDocument/2006/relationships/slide" Target="slides/slide70.xml"/><Relationship Id="rId88" Type="http://schemas.openxmlformats.org/officeDocument/2006/relationships/slide" Target="slides/slide75.xml"/><Relationship Id="rId91" Type="http://schemas.openxmlformats.org/officeDocument/2006/relationships/slide" Target="slides/slide78.xml"/><Relationship Id="rId96" Type="http://schemas.openxmlformats.org/officeDocument/2006/relationships/slide" Target="slides/slide83.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slide" Target="slides/slide36.xml"/><Relationship Id="rId57" Type="http://schemas.openxmlformats.org/officeDocument/2006/relationships/slide" Target="slides/slide44.xml"/><Relationship Id="rId10" Type="http://schemas.openxmlformats.org/officeDocument/2006/relationships/slideMaster" Target="slideMasters/slideMaster10.xml"/><Relationship Id="rId31" Type="http://schemas.openxmlformats.org/officeDocument/2006/relationships/slide" Target="slides/slide18.xml"/><Relationship Id="rId44" Type="http://schemas.openxmlformats.org/officeDocument/2006/relationships/slide" Target="slides/slide31.xml"/><Relationship Id="rId52" Type="http://schemas.openxmlformats.org/officeDocument/2006/relationships/slide" Target="slides/slide39.xml"/><Relationship Id="rId60" Type="http://schemas.openxmlformats.org/officeDocument/2006/relationships/slide" Target="slides/slide47.xml"/><Relationship Id="rId65" Type="http://schemas.openxmlformats.org/officeDocument/2006/relationships/slide" Target="slides/slide52.xml"/><Relationship Id="rId73" Type="http://schemas.openxmlformats.org/officeDocument/2006/relationships/slide" Target="slides/slide60.xml"/><Relationship Id="rId78" Type="http://schemas.openxmlformats.org/officeDocument/2006/relationships/slide" Target="slides/slide65.xml"/><Relationship Id="rId81" Type="http://schemas.openxmlformats.org/officeDocument/2006/relationships/slide" Target="slides/slide68.xml"/><Relationship Id="rId86" Type="http://schemas.openxmlformats.org/officeDocument/2006/relationships/slide" Target="slides/slide73.xml"/><Relationship Id="rId94" Type="http://schemas.openxmlformats.org/officeDocument/2006/relationships/slide" Target="slides/slide81.xml"/><Relationship Id="rId99" Type="http://schemas.openxmlformats.org/officeDocument/2006/relationships/slide" Target="slides/slide86.xml"/><Relationship Id="rId10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5.xml"/><Relationship Id="rId39" Type="http://schemas.openxmlformats.org/officeDocument/2006/relationships/slide" Target="slides/slide26.xml"/><Relationship Id="rId34" Type="http://schemas.openxmlformats.org/officeDocument/2006/relationships/slide" Target="slides/slide21.xml"/><Relationship Id="rId50" Type="http://schemas.openxmlformats.org/officeDocument/2006/relationships/slide" Target="slides/slide37.xml"/><Relationship Id="rId55" Type="http://schemas.openxmlformats.org/officeDocument/2006/relationships/slide" Target="slides/slide42.xml"/><Relationship Id="rId76" Type="http://schemas.openxmlformats.org/officeDocument/2006/relationships/slide" Target="slides/slide63.xml"/><Relationship Id="rId97" Type="http://schemas.openxmlformats.org/officeDocument/2006/relationships/slide" Target="slides/slide84.xml"/><Relationship Id="rId10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9678F92C-226B-4846-BDD1-25060C4F37F6}" type="datetimeFigureOut">
              <a:rPr lang="fa-IR" smtClean="0"/>
              <a:t>1440/11/05</a:t>
            </a:fld>
            <a:endParaRPr lang="fa-IR"/>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7C91159B-5EB3-4380-8BC0-C482C09C276B}" type="slidenum">
              <a:rPr lang="fa-IR" smtClean="0"/>
              <a:t>‹#›</a:t>
            </a:fld>
            <a:endParaRPr lang="fa-IR"/>
          </a:p>
        </p:txBody>
      </p:sp>
    </p:spTree>
    <p:extLst>
      <p:ext uri="{BB962C8B-B14F-4D97-AF65-F5344CB8AC3E}">
        <p14:creationId xmlns:p14="http://schemas.microsoft.com/office/powerpoint/2010/main" val="2181738733"/>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xfrm>
            <a:off x="1588" y="8685213"/>
            <a:ext cx="2971800" cy="45878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7381832F-EDAA-4732-BFA2-14ABD58C7C36}" type="slidenum">
              <a:rPr lang="ar-SA">
                <a:solidFill>
                  <a:prstClr val="black"/>
                </a:solidFill>
              </a:rPr>
              <a:pPr/>
              <a:t>1</a:t>
            </a:fld>
            <a:endParaRPr lang="en-US">
              <a:solidFill>
                <a:prstClr val="black"/>
              </a:solidFill>
            </a:endParaRPr>
          </a:p>
        </p:txBody>
      </p:sp>
      <p:sp>
        <p:nvSpPr>
          <p:cNvPr id="53251" name="Rectangle 7"/>
          <p:cNvSpPr txBox="1">
            <a:spLocks noGrp="1" noChangeArrowheads="1"/>
          </p:cNvSpPr>
          <p:nvPr/>
        </p:nvSpPr>
        <p:spPr bwMode="auto">
          <a:xfrm>
            <a:off x="1588"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1" fontAlgn="base">
              <a:spcBef>
                <a:spcPct val="0"/>
              </a:spcBef>
              <a:spcAft>
                <a:spcPct val="0"/>
              </a:spcAft>
            </a:pPr>
            <a:fld id="{04EF80D8-6603-4446-A8B1-C54EFA0C6819}" type="slidenum">
              <a:rPr lang="ar-SA" sz="1200">
                <a:solidFill>
                  <a:prstClr val="black"/>
                </a:solidFill>
              </a:rPr>
              <a:pPr rtl="1" fontAlgn="base">
                <a:spcBef>
                  <a:spcPct val="0"/>
                </a:spcBef>
                <a:spcAft>
                  <a:spcPct val="0"/>
                </a:spcAft>
              </a:pPr>
              <a:t>1</a:t>
            </a:fld>
            <a:endParaRPr lang="en-US" sz="1200">
              <a:solidFill>
                <a:prstClr val="black"/>
              </a:solidFill>
            </a:endParaRPr>
          </a:p>
        </p:txBody>
      </p:sp>
      <p:sp>
        <p:nvSpPr>
          <p:cNvPr id="53252" name="Rectangle 2"/>
          <p:cNvSpPr>
            <a:spLocks noGrp="1" noRot="1" noChangeAspect="1" noChangeArrowheads="1" noTextEdit="1"/>
          </p:cNvSpPr>
          <p:nvPr>
            <p:ph type="sldImg"/>
          </p:nvPr>
        </p:nvSpPr>
        <p:spPr>
          <a:ln/>
        </p:spPr>
      </p:sp>
      <p:sp>
        <p:nvSpPr>
          <p:cNvPr id="5325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a-IR" dirty="0" smtClean="0">
              <a:latin typeface="Arial" charset="0"/>
              <a:cs typeface="Arial" charset="0"/>
            </a:endParaRPr>
          </a:p>
        </p:txBody>
      </p:sp>
    </p:spTree>
    <p:extLst>
      <p:ext uri="{BB962C8B-B14F-4D97-AF65-F5344CB8AC3E}">
        <p14:creationId xmlns:p14="http://schemas.microsoft.com/office/powerpoint/2010/main" val="13220449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wmf"/><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8763" cy="6851650"/>
            <a:chOff x="1" y="0"/>
            <a:chExt cx="5763" cy="4316"/>
          </a:xfrm>
        </p:grpSpPr>
        <p:sp>
          <p:nvSpPr>
            <p:cNvPr id="5" name="Freeform 3"/>
            <p:cNvSpPr>
              <a:spLocks/>
            </p:cNvSpPr>
            <p:nvPr/>
          </p:nvSpPr>
          <p:spPr bwMode="hidden">
            <a:xfrm>
              <a:off x="5045" y="2626"/>
              <a:ext cx="719" cy="1690"/>
            </a:xfrm>
            <a:custGeom>
              <a:avLst/>
              <a:gdLst>
                <a:gd name="T0" fmla="*/ 717 w 717"/>
                <a:gd name="T1" fmla="*/ 72 h 1690"/>
                <a:gd name="T2" fmla="*/ 717 w 717"/>
                <a:gd name="T3" fmla="*/ 0 h 1690"/>
                <a:gd name="T4" fmla="*/ 699 w 717"/>
                <a:gd name="T5" fmla="*/ 101 h 1690"/>
                <a:gd name="T6" fmla="*/ 675 w 717"/>
                <a:gd name="T7" fmla="*/ 209 h 1690"/>
                <a:gd name="T8" fmla="*/ 627 w 717"/>
                <a:gd name="T9" fmla="*/ 389 h 1690"/>
                <a:gd name="T10" fmla="*/ 574 w 717"/>
                <a:gd name="T11" fmla="*/ 569 h 1690"/>
                <a:gd name="T12" fmla="*/ 502 w 717"/>
                <a:gd name="T13" fmla="*/ 749 h 1690"/>
                <a:gd name="T14" fmla="*/ 424 w 717"/>
                <a:gd name="T15" fmla="*/ 935 h 1690"/>
                <a:gd name="T16" fmla="*/ 334 w 717"/>
                <a:gd name="T17" fmla="*/ 1121 h 1690"/>
                <a:gd name="T18" fmla="*/ 233 w 717"/>
                <a:gd name="T19" fmla="*/ 1312 h 1690"/>
                <a:gd name="T20" fmla="*/ 125 w 717"/>
                <a:gd name="T21" fmla="*/ 1498 h 1690"/>
                <a:gd name="T22" fmla="*/ 0 w 717"/>
                <a:gd name="T23" fmla="*/ 1690 h 1690"/>
                <a:gd name="T24" fmla="*/ 11 w 717"/>
                <a:gd name="T25" fmla="*/ 1690 h 1690"/>
                <a:gd name="T26" fmla="*/ 137 w 717"/>
                <a:gd name="T27" fmla="*/ 1498 h 1690"/>
                <a:gd name="T28" fmla="*/ 245 w 717"/>
                <a:gd name="T29" fmla="*/ 1312 h 1690"/>
                <a:gd name="T30" fmla="*/ 346 w 717"/>
                <a:gd name="T31" fmla="*/ 1121 h 1690"/>
                <a:gd name="T32" fmla="*/ 436 w 717"/>
                <a:gd name="T33" fmla="*/ 935 h 1690"/>
                <a:gd name="T34" fmla="*/ 514 w 717"/>
                <a:gd name="T35" fmla="*/ 749 h 1690"/>
                <a:gd name="T36" fmla="*/ 585 w 717"/>
                <a:gd name="T37" fmla="*/ 569 h 1690"/>
                <a:gd name="T38" fmla="*/ 639 w 717"/>
                <a:gd name="T39" fmla="*/ 389 h 1690"/>
                <a:gd name="T40" fmla="*/ 687 w 717"/>
                <a:gd name="T41" fmla="*/ 209 h 1690"/>
                <a:gd name="T42" fmla="*/ 705 w 717"/>
                <a:gd name="T43" fmla="*/ 143 h 1690"/>
                <a:gd name="T44" fmla="*/ 717 w 717"/>
                <a:gd name="T45" fmla="*/ 72 h 1690"/>
                <a:gd name="T46" fmla="*/ 717 w 717"/>
                <a:gd name="T47" fmla="*/ 72 h 1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fa-IR"/>
            </a:p>
          </p:txBody>
        </p:sp>
        <p:sp>
          <p:nvSpPr>
            <p:cNvPr id="6" name="Freeform 4"/>
            <p:cNvSpPr>
              <a:spLocks/>
            </p:cNvSpPr>
            <p:nvPr/>
          </p:nvSpPr>
          <p:spPr bwMode="hidden">
            <a:xfrm>
              <a:off x="5386" y="3794"/>
              <a:ext cx="378" cy="522"/>
            </a:xfrm>
            <a:custGeom>
              <a:avLst/>
              <a:gdLst>
                <a:gd name="T0" fmla="*/ 377 w 377"/>
                <a:gd name="T1" fmla="*/ 0 h 522"/>
                <a:gd name="T2" fmla="*/ 293 w 377"/>
                <a:gd name="T3" fmla="*/ 132 h 522"/>
                <a:gd name="T4" fmla="*/ 204 w 377"/>
                <a:gd name="T5" fmla="*/ 264 h 522"/>
                <a:gd name="T6" fmla="*/ 102 w 377"/>
                <a:gd name="T7" fmla="*/ 396 h 522"/>
                <a:gd name="T8" fmla="*/ 0 w 377"/>
                <a:gd name="T9" fmla="*/ 522 h 522"/>
                <a:gd name="T10" fmla="*/ 12 w 377"/>
                <a:gd name="T11" fmla="*/ 522 h 522"/>
                <a:gd name="T12" fmla="*/ 114 w 377"/>
                <a:gd name="T13" fmla="*/ 402 h 522"/>
                <a:gd name="T14" fmla="*/ 204 w 377"/>
                <a:gd name="T15" fmla="*/ 282 h 522"/>
                <a:gd name="T16" fmla="*/ 377 w 377"/>
                <a:gd name="T17" fmla="*/ 24 h 522"/>
                <a:gd name="T18" fmla="*/ 377 w 377"/>
                <a:gd name="T19" fmla="*/ 0 h 522"/>
                <a:gd name="T20" fmla="*/ 377 w 377"/>
                <a:gd name="T21"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fa-IR"/>
            </a:p>
          </p:txBody>
        </p:sp>
        <p:sp>
          <p:nvSpPr>
            <p:cNvPr id="7" name="Freeform 5"/>
            <p:cNvSpPr>
              <a:spLocks/>
            </p:cNvSpPr>
            <p:nvPr/>
          </p:nvSpPr>
          <p:spPr bwMode="hidden">
            <a:xfrm>
              <a:off x="5680" y="4214"/>
              <a:ext cx="84" cy="102"/>
            </a:xfrm>
            <a:custGeom>
              <a:avLst/>
              <a:gdLst>
                <a:gd name="T0" fmla="*/ 0 w 84"/>
                <a:gd name="T1" fmla="*/ 102 h 102"/>
                <a:gd name="T2" fmla="*/ 18 w 84"/>
                <a:gd name="T3" fmla="*/ 102 h 102"/>
                <a:gd name="T4" fmla="*/ 48 w 84"/>
                <a:gd name="T5" fmla="*/ 60 h 102"/>
                <a:gd name="T6" fmla="*/ 84 w 84"/>
                <a:gd name="T7" fmla="*/ 24 h 102"/>
                <a:gd name="T8" fmla="*/ 84 w 84"/>
                <a:gd name="T9" fmla="*/ 0 h 102"/>
                <a:gd name="T10" fmla="*/ 42 w 84"/>
                <a:gd name="T11" fmla="*/ 54 h 102"/>
                <a:gd name="T12" fmla="*/ 0 w 84"/>
                <a:gd name="T13" fmla="*/ 102 h 102"/>
                <a:gd name="T14" fmla="*/ 0 w 84"/>
                <a:gd name="T15" fmla="*/ 102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fa-IR"/>
            </a:p>
          </p:txBody>
        </p:sp>
        <p:grpSp>
          <p:nvGrpSpPr>
            <p:cNvPr id="8" name="Group 6"/>
            <p:cNvGrpSpPr>
              <a:grpSpLocks/>
            </p:cNvGrpSpPr>
            <p:nvPr/>
          </p:nvGrpSpPr>
          <p:grpSpPr bwMode="auto">
            <a:xfrm>
              <a:off x="288" y="0"/>
              <a:ext cx="5098" cy="4316"/>
              <a:chOff x="288" y="0"/>
              <a:chExt cx="5098" cy="4316"/>
            </a:xfrm>
          </p:grpSpPr>
          <p:sp>
            <p:nvSpPr>
              <p:cNvPr id="28" name="Freeform 7"/>
              <p:cNvSpPr>
                <a:spLocks/>
              </p:cNvSpPr>
              <p:nvPr userDrawn="1"/>
            </p:nvSpPr>
            <p:spPr bwMode="hidden">
              <a:xfrm>
                <a:off x="2789" y="0"/>
                <a:ext cx="72" cy="4316"/>
              </a:xfrm>
              <a:custGeom>
                <a:avLst/>
                <a:gdLst>
                  <a:gd name="T0" fmla="*/ 0 w 72"/>
                  <a:gd name="T1" fmla="*/ 0 h 4316"/>
                  <a:gd name="T2" fmla="*/ 60 w 72"/>
                  <a:gd name="T3" fmla="*/ 4316 h 4316"/>
                  <a:gd name="T4" fmla="*/ 72 w 72"/>
                  <a:gd name="T5" fmla="*/ 4316 h 4316"/>
                  <a:gd name="T6" fmla="*/ 12 w 72"/>
                  <a:gd name="T7" fmla="*/ 0 h 4316"/>
                  <a:gd name="T8" fmla="*/ 0 w 72"/>
                  <a:gd name="T9" fmla="*/ 0 h 4316"/>
                  <a:gd name="T10" fmla="*/ 0 w 72"/>
                  <a:gd name="T11" fmla="*/ 0 h 4316"/>
                </a:gdLst>
                <a:ahLst/>
                <a:cxnLst>
                  <a:cxn ang="0">
                    <a:pos x="T0" y="T1"/>
                  </a:cxn>
                  <a:cxn ang="0">
                    <a:pos x="T2" y="T3"/>
                  </a:cxn>
                  <a:cxn ang="0">
                    <a:pos x="T4" y="T5"/>
                  </a:cxn>
                  <a:cxn ang="0">
                    <a:pos x="T6" y="T7"/>
                  </a:cxn>
                  <a:cxn ang="0">
                    <a:pos x="T8" y="T9"/>
                  </a:cxn>
                  <a:cxn ang="0">
                    <a:pos x="T10" y="T11"/>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fa-IR"/>
              </a:p>
            </p:txBody>
          </p:sp>
          <p:sp>
            <p:nvSpPr>
              <p:cNvPr id="29" name="Freeform 8"/>
              <p:cNvSpPr>
                <a:spLocks/>
              </p:cNvSpPr>
              <p:nvPr userDrawn="1"/>
            </p:nvSpPr>
            <p:spPr bwMode="hidden">
              <a:xfrm>
                <a:off x="3089" y="0"/>
                <a:ext cx="174" cy="4316"/>
              </a:xfrm>
              <a:custGeom>
                <a:avLst/>
                <a:gdLst>
                  <a:gd name="T0" fmla="*/ 24 w 174"/>
                  <a:gd name="T1" fmla="*/ 0 h 4316"/>
                  <a:gd name="T2" fmla="*/ 12 w 174"/>
                  <a:gd name="T3" fmla="*/ 0 h 4316"/>
                  <a:gd name="T4" fmla="*/ 42 w 174"/>
                  <a:gd name="T5" fmla="*/ 216 h 4316"/>
                  <a:gd name="T6" fmla="*/ 72 w 174"/>
                  <a:gd name="T7" fmla="*/ 444 h 4316"/>
                  <a:gd name="T8" fmla="*/ 96 w 174"/>
                  <a:gd name="T9" fmla="*/ 689 h 4316"/>
                  <a:gd name="T10" fmla="*/ 120 w 174"/>
                  <a:gd name="T11" fmla="*/ 947 h 4316"/>
                  <a:gd name="T12" fmla="*/ 132 w 174"/>
                  <a:gd name="T13" fmla="*/ 1211 h 4316"/>
                  <a:gd name="T14" fmla="*/ 150 w 174"/>
                  <a:gd name="T15" fmla="*/ 1487 h 4316"/>
                  <a:gd name="T16" fmla="*/ 156 w 174"/>
                  <a:gd name="T17" fmla="*/ 1768 h 4316"/>
                  <a:gd name="T18" fmla="*/ 162 w 174"/>
                  <a:gd name="T19" fmla="*/ 2062 h 4316"/>
                  <a:gd name="T20" fmla="*/ 156 w 174"/>
                  <a:gd name="T21" fmla="*/ 2644 h 4316"/>
                  <a:gd name="T22" fmla="*/ 126 w 174"/>
                  <a:gd name="T23" fmla="*/ 3225 h 4316"/>
                  <a:gd name="T24" fmla="*/ 108 w 174"/>
                  <a:gd name="T25" fmla="*/ 3507 h 4316"/>
                  <a:gd name="T26" fmla="*/ 78 w 174"/>
                  <a:gd name="T27" fmla="*/ 3788 h 4316"/>
                  <a:gd name="T28" fmla="*/ 42 w 174"/>
                  <a:gd name="T29" fmla="*/ 4058 h 4316"/>
                  <a:gd name="T30" fmla="*/ 0 w 174"/>
                  <a:gd name="T31" fmla="*/ 4316 h 4316"/>
                  <a:gd name="T32" fmla="*/ 12 w 174"/>
                  <a:gd name="T33" fmla="*/ 4316 h 4316"/>
                  <a:gd name="T34" fmla="*/ 54 w 174"/>
                  <a:gd name="T35" fmla="*/ 4058 h 4316"/>
                  <a:gd name="T36" fmla="*/ 90 w 174"/>
                  <a:gd name="T37" fmla="*/ 3782 h 4316"/>
                  <a:gd name="T38" fmla="*/ 120 w 174"/>
                  <a:gd name="T39" fmla="*/ 3507 h 4316"/>
                  <a:gd name="T40" fmla="*/ 138 w 174"/>
                  <a:gd name="T41" fmla="*/ 3219 h 4316"/>
                  <a:gd name="T42" fmla="*/ 168 w 174"/>
                  <a:gd name="T43" fmla="*/ 2638 h 4316"/>
                  <a:gd name="T44" fmla="*/ 174 w 174"/>
                  <a:gd name="T45" fmla="*/ 2056 h 4316"/>
                  <a:gd name="T46" fmla="*/ 168 w 174"/>
                  <a:gd name="T47" fmla="*/ 1768 h 4316"/>
                  <a:gd name="T48" fmla="*/ 162 w 174"/>
                  <a:gd name="T49" fmla="*/ 1487 h 4316"/>
                  <a:gd name="T50" fmla="*/ 144 w 174"/>
                  <a:gd name="T51" fmla="*/ 1211 h 4316"/>
                  <a:gd name="T52" fmla="*/ 132 w 174"/>
                  <a:gd name="T53" fmla="*/ 941 h 4316"/>
                  <a:gd name="T54" fmla="*/ 108 w 174"/>
                  <a:gd name="T55" fmla="*/ 689 h 4316"/>
                  <a:gd name="T56" fmla="*/ 84 w 174"/>
                  <a:gd name="T57" fmla="*/ 444 h 4316"/>
                  <a:gd name="T58" fmla="*/ 54 w 174"/>
                  <a:gd name="T59" fmla="*/ 216 h 4316"/>
                  <a:gd name="T60" fmla="*/ 24 w 174"/>
                  <a:gd name="T61" fmla="*/ 0 h 4316"/>
                  <a:gd name="T62" fmla="*/ 24 w 174"/>
                  <a:gd name="T63"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fa-IR"/>
              </a:p>
            </p:txBody>
          </p:sp>
          <p:sp>
            <p:nvSpPr>
              <p:cNvPr id="30" name="Freeform 9"/>
              <p:cNvSpPr>
                <a:spLocks/>
              </p:cNvSpPr>
              <p:nvPr userDrawn="1"/>
            </p:nvSpPr>
            <p:spPr bwMode="hidden">
              <a:xfrm>
                <a:off x="3358" y="0"/>
                <a:ext cx="337" cy="4316"/>
              </a:xfrm>
              <a:custGeom>
                <a:avLst/>
                <a:gdLst>
                  <a:gd name="T0" fmla="*/ 329 w 335"/>
                  <a:gd name="T1" fmla="*/ 2014 h 4316"/>
                  <a:gd name="T2" fmla="*/ 317 w 335"/>
                  <a:gd name="T3" fmla="*/ 1726 h 4316"/>
                  <a:gd name="T4" fmla="*/ 293 w 335"/>
                  <a:gd name="T5" fmla="*/ 1445 h 4316"/>
                  <a:gd name="T6" fmla="*/ 263 w 335"/>
                  <a:gd name="T7" fmla="*/ 1175 h 4316"/>
                  <a:gd name="T8" fmla="*/ 228 w 335"/>
                  <a:gd name="T9" fmla="*/ 917 h 4316"/>
                  <a:gd name="T10" fmla="*/ 186 w 335"/>
                  <a:gd name="T11" fmla="*/ 665 h 4316"/>
                  <a:gd name="T12" fmla="*/ 132 w 335"/>
                  <a:gd name="T13" fmla="*/ 432 h 4316"/>
                  <a:gd name="T14" fmla="*/ 78 w 335"/>
                  <a:gd name="T15" fmla="*/ 204 h 4316"/>
                  <a:gd name="T16" fmla="*/ 12 w 335"/>
                  <a:gd name="T17" fmla="*/ 0 h 4316"/>
                  <a:gd name="T18" fmla="*/ 0 w 335"/>
                  <a:gd name="T19" fmla="*/ 0 h 4316"/>
                  <a:gd name="T20" fmla="*/ 66 w 335"/>
                  <a:gd name="T21" fmla="*/ 204 h 4316"/>
                  <a:gd name="T22" fmla="*/ 120 w 335"/>
                  <a:gd name="T23" fmla="*/ 432 h 4316"/>
                  <a:gd name="T24" fmla="*/ 174 w 335"/>
                  <a:gd name="T25" fmla="*/ 665 h 4316"/>
                  <a:gd name="T26" fmla="*/ 216 w 335"/>
                  <a:gd name="T27" fmla="*/ 917 h 4316"/>
                  <a:gd name="T28" fmla="*/ 251 w 335"/>
                  <a:gd name="T29" fmla="*/ 1175 h 4316"/>
                  <a:gd name="T30" fmla="*/ 281 w 335"/>
                  <a:gd name="T31" fmla="*/ 1445 h 4316"/>
                  <a:gd name="T32" fmla="*/ 305 w 335"/>
                  <a:gd name="T33" fmla="*/ 1726 h 4316"/>
                  <a:gd name="T34" fmla="*/ 317 w 335"/>
                  <a:gd name="T35" fmla="*/ 2014 h 4316"/>
                  <a:gd name="T36" fmla="*/ 323 w 335"/>
                  <a:gd name="T37" fmla="*/ 2314 h 4316"/>
                  <a:gd name="T38" fmla="*/ 317 w 335"/>
                  <a:gd name="T39" fmla="*/ 2608 h 4316"/>
                  <a:gd name="T40" fmla="*/ 305 w 335"/>
                  <a:gd name="T41" fmla="*/ 2907 h 4316"/>
                  <a:gd name="T42" fmla="*/ 281 w 335"/>
                  <a:gd name="T43" fmla="*/ 3201 h 4316"/>
                  <a:gd name="T44" fmla="*/ 257 w 335"/>
                  <a:gd name="T45" fmla="*/ 3489 h 4316"/>
                  <a:gd name="T46" fmla="*/ 216 w 335"/>
                  <a:gd name="T47" fmla="*/ 3777 h 4316"/>
                  <a:gd name="T48" fmla="*/ 174 w 335"/>
                  <a:gd name="T49" fmla="*/ 4052 h 4316"/>
                  <a:gd name="T50" fmla="*/ 120 w 335"/>
                  <a:gd name="T51" fmla="*/ 4316 h 4316"/>
                  <a:gd name="T52" fmla="*/ 132 w 335"/>
                  <a:gd name="T53" fmla="*/ 4316 h 4316"/>
                  <a:gd name="T54" fmla="*/ 186 w 335"/>
                  <a:gd name="T55" fmla="*/ 4052 h 4316"/>
                  <a:gd name="T56" fmla="*/ 228 w 335"/>
                  <a:gd name="T57" fmla="*/ 3777 h 4316"/>
                  <a:gd name="T58" fmla="*/ 269 w 335"/>
                  <a:gd name="T59" fmla="*/ 3489 h 4316"/>
                  <a:gd name="T60" fmla="*/ 293 w 335"/>
                  <a:gd name="T61" fmla="*/ 3201 h 4316"/>
                  <a:gd name="T62" fmla="*/ 317 w 335"/>
                  <a:gd name="T63" fmla="*/ 2907 h 4316"/>
                  <a:gd name="T64" fmla="*/ 329 w 335"/>
                  <a:gd name="T65" fmla="*/ 2608 h 4316"/>
                  <a:gd name="T66" fmla="*/ 335 w 335"/>
                  <a:gd name="T67" fmla="*/ 2314 h 4316"/>
                  <a:gd name="T68" fmla="*/ 329 w 335"/>
                  <a:gd name="T69" fmla="*/ 2014 h 4316"/>
                  <a:gd name="T70" fmla="*/ 329 w 335"/>
                  <a:gd name="T71" fmla="*/ 201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fa-IR"/>
              </a:p>
            </p:txBody>
          </p:sp>
          <p:sp>
            <p:nvSpPr>
              <p:cNvPr id="31" name="Freeform 10"/>
              <p:cNvSpPr>
                <a:spLocks/>
              </p:cNvSpPr>
              <p:nvPr userDrawn="1"/>
            </p:nvSpPr>
            <p:spPr bwMode="hidden">
              <a:xfrm>
                <a:off x="3676" y="0"/>
                <a:ext cx="427" cy="4316"/>
              </a:xfrm>
              <a:custGeom>
                <a:avLst/>
                <a:gdLst>
                  <a:gd name="T0" fmla="*/ 413 w 425"/>
                  <a:gd name="T1" fmla="*/ 1924 h 4316"/>
                  <a:gd name="T2" fmla="*/ 395 w 425"/>
                  <a:gd name="T3" fmla="*/ 1690 h 4316"/>
                  <a:gd name="T4" fmla="*/ 365 w 425"/>
                  <a:gd name="T5" fmla="*/ 1457 h 4316"/>
                  <a:gd name="T6" fmla="*/ 329 w 425"/>
                  <a:gd name="T7" fmla="*/ 1229 h 4316"/>
                  <a:gd name="T8" fmla="*/ 281 w 425"/>
                  <a:gd name="T9" fmla="*/ 1001 h 4316"/>
                  <a:gd name="T10" fmla="*/ 227 w 425"/>
                  <a:gd name="T11" fmla="*/ 761 h 4316"/>
                  <a:gd name="T12" fmla="*/ 162 w 425"/>
                  <a:gd name="T13" fmla="*/ 522 h 4316"/>
                  <a:gd name="T14" fmla="*/ 90 w 425"/>
                  <a:gd name="T15" fmla="*/ 270 h 4316"/>
                  <a:gd name="T16" fmla="*/ 12 w 425"/>
                  <a:gd name="T17" fmla="*/ 0 h 4316"/>
                  <a:gd name="T18" fmla="*/ 0 w 425"/>
                  <a:gd name="T19" fmla="*/ 0 h 4316"/>
                  <a:gd name="T20" fmla="*/ 84 w 425"/>
                  <a:gd name="T21" fmla="*/ 270 h 4316"/>
                  <a:gd name="T22" fmla="*/ 156 w 425"/>
                  <a:gd name="T23" fmla="*/ 522 h 4316"/>
                  <a:gd name="T24" fmla="*/ 216 w 425"/>
                  <a:gd name="T25" fmla="*/ 767 h 4316"/>
                  <a:gd name="T26" fmla="*/ 275 w 425"/>
                  <a:gd name="T27" fmla="*/ 1001 h 4316"/>
                  <a:gd name="T28" fmla="*/ 317 w 425"/>
                  <a:gd name="T29" fmla="*/ 1235 h 4316"/>
                  <a:gd name="T30" fmla="*/ 353 w 425"/>
                  <a:gd name="T31" fmla="*/ 1463 h 4316"/>
                  <a:gd name="T32" fmla="*/ 383 w 425"/>
                  <a:gd name="T33" fmla="*/ 1690 h 4316"/>
                  <a:gd name="T34" fmla="*/ 401 w 425"/>
                  <a:gd name="T35" fmla="*/ 1924 h 4316"/>
                  <a:gd name="T36" fmla="*/ 413 w 425"/>
                  <a:gd name="T37" fmla="*/ 2188 h 4316"/>
                  <a:gd name="T38" fmla="*/ 407 w 425"/>
                  <a:gd name="T39" fmla="*/ 2458 h 4316"/>
                  <a:gd name="T40" fmla="*/ 395 w 425"/>
                  <a:gd name="T41" fmla="*/ 2733 h 4316"/>
                  <a:gd name="T42" fmla="*/ 365 w 425"/>
                  <a:gd name="T43" fmla="*/ 3021 h 4316"/>
                  <a:gd name="T44" fmla="*/ 329 w 425"/>
                  <a:gd name="T45" fmla="*/ 3321 h 4316"/>
                  <a:gd name="T46" fmla="*/ 275 w 425"/>
                  <a:gd name="T47" fmla="*/ 3639 h 4316"/>
                  <a:gd name="T48" fmla="*/ 204 w 425"/>
                  <a:gd name="T49" fmla="*/ 3968 h 4316"/>
                  <a:gd name="T50" fmla="*/ 126 w 425"/>
                  <a:gd name="T51" fmla="*/ 4316 h 4316"/>
                  <a:gd name="T52" fmla="*/ 138 w 425"/>
                  <a:gd name="T53" fmla="*/ 4316 h 4316"/>
                  <a:gd name="T54" fmla="*/ 216 w 425"/>
                  <a:gd name="T55" fmla="*/ 3968 h 4316"/>
                  <a:gd name="T56" fmla="*/ 287 w 425"/>
                  <a:gd name="T57" fmla="*/ 3639 h 4316"/>
                  <a:gd name="T58" fmla="*/ 341 w 425"/>
                  <a:gd name="T59" fmla="*/ 3321 h 4316"/>
                  <a:gd name="T60" fmla="*/ 377 w 425"/>
                  <a:gd name="T61" fmla="*/ 3021 h 4316"/>
                  <a:gd name="T62" fmla="*/ 407 w 425"/>
                  <a:gd name="T63" fmla="*/ 2733 h 4316"/>
                  <a:gd name="T64" fmla="*/ 419 w 425"/>
                  <a:gd name="T65" fmla="*/ 2458 h 4316"/>
                  <a:gd name="T66" fmla="*/ 425 w 425"/>
                  <a:gd name="T67" fmla="*/ 2188 h 4316"/>
                  <a:gd name="T68" fmla="*/ 413 w 425"/>
                  <a:gd name="T69" fmla="*/ 1924 h 4316"/>
                  <a:gd name="T70" fmla="*/ 413 w 425"/>
                  <a:gd name="T71" fmla="*/ 192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fa-IR"/>
              </a:p>
            </p:txBody>
          </p:sp>
          <p:sp>
            <p:nvSpPr>
              <p:cNvPr id="32" name="Freeform 11"/>
              <p:cNvSpPr>
                <a:spLocks/>
              </p:cNvSpPr>
              <p:nvPr userDrawn="1"/>
            </p:nvSpPr>
            <p:spPr bwMode="hidden">
              <a:xfrm>
                <a:off x="3946" y="0"/>
                <a:ext cx="558" cy="4316"/>
              </a:xfrm>
              <a:custGeom>
                <a:avLst/>
                <a:gdLst>
                  <a:gd name="T0" fmla="*/ 556 w 556"/>
                  <a:gd name="T1" fmla="*/ 2020 h 4316"/>
                  <a:gd name="T2" fmla="*/ 538 w 556"/>
                  <a:gd name="T3" fmla="*/ 1732 h 4316"/>
                  <a:gd name="T4" fmla="*/ 503 w 556"/>
                  <a:gd name="T5" fmla="*/ 1445 h 4316"/>
                  <a:gd name="T6" fmla="*/ 455 w 556"/>
                  <a:gd name="T7" fmla="*/ 1175 h 4316"/>
                  <a:gd name="T8" fmla="*/ 395 w 556"/>
                  <a:gd name="T9" fmla="*/ 911 h 4316"/>
                  <a:gd name="T10" fmla="*/ 317 w 556"/>
                  <a:gd name="T11" fmla="*/ 659 h 4316"/>
                  <a:gd name="T12" fmla="*/ 228 w 556"/>
                  <a:gd name="T13" fmla="*/ 426 h 4316"/>
                  <a:gd name="T14" fmla="*/ 126 w 556"/>
                  <a:gd name="T15" fmla="*/ 204 h 4316"/>
                  <a:gd name="T16" fmla="*/ 12 w 556"/>
                  <a:gd name="T17" fmla="*/ 0 h 4316"/>
                  <a:gd name="T18" fmla="*/ 0 w 556"/>
                  <a:gd name="T19" fmla="*/ 0 h 4316"/>
                  <a:gd name="T20" fmla="*/ 114 w 556"/>
                  <a:gd name="T21" fmla="*/ 204 h 4316"/>
                  <a:gd name="T22" fmla="*/ 216 w 556"/>
                  <a:gd name="T23" fmla="*/ 426 h 4316"/>
                  <a:gd name="T24" fmla="*/ 305 w 556"/>
                  <a:gd name="T25" fmla="*/ 659 h 4316"/>
                  <a:gd name="T26" fmla="*/ 383 w 556"/>
                  <a:gd name="T27" fmla="*/ 911 h 4316"/>
                  <a:gd name="T28" fmla="*/ 443 w 556"/>
                  <a:gd name="T29" fmla="*/ 1175 h 4316"/>
                  <a:gd name="T30" fmla="*/ 491 w 556"/>
                  <a:gd name="T31" fmla="*/ 1445 h 4316"/>
                  <a:gd name="T32" fmla="*/ 526 w 556"/>
                  <a:gd name="T33" fmla="*/ 1732 h 4316"/>
                  <a:gd name="T34" fmla="*/ 544 w 556"/>
                  <a:gd name="T35" fmla="*/ 2020 h 4316"/>
                  <a:gd name="T36" fmla="*/ 544 w 556"/>
                  <a:gd name="T37" fmla="*/ 2326 h 4316"/>
                  <a:gd name="T38" fmla="*/ 532 w 556"/>
                  <a:gd name="T39" fmla="*/ 2632 h 4316"/>
                  <a:gd name="T40" fmla="*/ 503 w 556"/>
                  <a:gd name="T41" fmla="*/ 2931 h 4316"/>
                  <a:gd name="T42" fmla="*/ 455 w 556"/>
                  <a:gd name="T43" fmla="*/ 3225 h 4316"/>
                  <a:gd name="T44" fmla="*/ 389 w 556"/>
                  <a:gd name="T45" fmla="*/ 3513 h 4316"/>
                  <a:gd name="T46" fmla="*/ 311 w 556"/>
                  <a:gd name="T47" fmla="*/ 3788 h 4316"/>
                  <a:gd name="T48" fmla="*/ 216 w 556"/>
                  <a:gd name="T49" fmla="*/ 4058 h 4316"/>
                  <a:gd name="T50" fmla="*/ 102 w 556"/>
                  <a:gd name="T51" fmla="*/ 4316 h 4316"/>
                  <a:gd name="T52" fmla="*/ 114 w 556"/>
                  <a:gd name="T53" fmla="*/ 4316 h 4316"/>
                  <a:gd name="T54" fmla="*/ 228 w 556"/>
                  <a:gd name="T55" fmla="*/ 4058 h 4316"/>
                  <a:gd name="T56" fmla="*/ 323 w 556"/>
                  <a:gd name="T57" fmla="*/ 3788 h 4316"/>
                  <a:gd name="T58" fmla="*/ 401 w 556"/>
                  <a:gd name="T59" fmla="*/ 3513 h 4316"/>
                  <a:gd name="T60" fmla="*/ 467 w 556"/>
                  <a:gd name="T61" fmla="*/ 3225 h 4316"/>
                  <a:gd name="T62" fmla="*/ 515 w 556"/>
                  <a:gd name="T63" fmla="*/ 2931 h 4316"/>
                  <a:gd name="T64" fmla="*/ 544 w 556"/>
                  <a:gd name="T65" fmla="*/ 2632 h 4316"/>
                  <a:gd name="T66" fmla="*/ 556 w 556"/>
                  <a:gd name="T67" fmla="*/ 2326 h 4316"/>
                  <a:gd name="T68" fmla="*/ 556 w 556"/>
                  <a:gd name="T69" fmla="*/ 2020 h 4316"/>
                  <a:gd name="T70" fmla="*/ 556 w 556"/>
                  <a:gd name="T71" fmla="*/ 202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fa-IR"/>
              </a:p>
            </p:txBody>
          </p:sp>
          <p:sp>
            <p:nvSpPr>
              <p:cNvPr id="33" name="Freeform 12"/>
              <p:cNvSpPr>
                <a:spLocks/>
              </p:cNvSpPr>
              <p:nvPr userDrawn="1"/>
            </p:nvSpPr>
            <p:spPr bwMode="hidden">
              <a:xfrm>
                <a:off x="4246" y="0"/>
                <a:ext cx="690" cy="4316"/>
              </a:xfrm>
              <a:custGeom>
                <a:avLst/>
                <a:gdLst>
                  <a:gd name="T0" fmla="*/ 688 w 688"/>
                  <a:gd name="T1" fmla="*/ 2086 h 4316"/>
                  <a:gd name="T2" fmla="*/ 670 w 688"/>
                  <a:gd name="T3" fmla="*/ 1810 h 4316"/>
                  <a:gd name="T4" fmla="*/ 634 w 688"/>
                  <a:gd name="T5" fmla="*/ 1541 h 4316"/>
                  <a:gd name="T6" fmla="*/ 574 w 688"/>
                  <a:gd name="T7" fmla="*/ 1271 h 4316"/>
                  <a:gd name="T8" fmla="*/ 497 w 688"/>
                  <a:gd name="T9" fmla="*/ 1007 h 4316"/>
                  <a:gd name="T10" fmla="*/ 401 w 688"/>
                  <a:gd name="T11" fmla="*/ 749 h 4316"/>
                  <a:gd name="T12" fmla="*/ 293 w 688"/>
                  <a:gd name="T13" fmla="*/ 492 h 4316"/>
                  <a:gd name="T14" fmla="*/ 162 w 688"/>
                  <a:gd name="T15" fmla="*/ 240 h 4316"/>
                  <a:gd name="T16" fmla="*/ 12 w 688"/>
                  <a:gd name="T17" fmla="*/ 0 h 4316"/>
                  <a:gd name="T18" fmla="*/ 0 w 688"/>
                  <a:gd name="T19" fmla="*/ 0 h 4316"/>
                  <a:gd name="T20" fmla="*/ 150 w 688"/>
                  <a:gd name="T21" fmla="*/ 240 h 4316"/>
                  <a:gd name="T22" fmla="*/ 281 w 688"/>
                  <a:gd name="T23" fmla="*/ 492 h 4316"/>
                  <a:gd name="T24" fmla="*/ 389 w 688"/>
                  <a:gd name="T25" fmla="*/ 749 h 4316"/>
                  <a:gd name="T26" fmla="*/ 485 w 688"/>
                  <a:gd name="T27" fmla="*/ 1007 h 4316"/>
                  <a:gd name="T28" fmla="*/ 562 w 688"/>
                  <a:gd name="T29" fmla="*/ 1271 h 4316"/>
                  <a:gd name="T30" fmla="*/ 622 w 688"/>
                  <a:gd name="T31" fmla="*/ 1541 h 4316"/>
                  <a:gd name="T32" fmla="*/ 658 w 688"/>
                  <a:gd name="T33" fmla="*/ 1810 h 4316"/>
                  <a:gd name="T34" fmla="*/ 676 w 688"/>
                  <a:gd name="T35" fmla="*/ 2086 h 4316"/>
                  <a:gd name="T36" fmla="*/ 676 w 688"/>
                  <a:gd name="T37" fmla="*/ 2368 h 4316"/>
                  <a:gd name="T38" fmla="*/ 658 w 688"/>
                  <a:gd name="T39" fmla="*/ 2650 h 4316"/>
                  <a:gd name="T40" fmla="*/ 616 w 688"/>
                  <a:gd name="T41" fmla="*/ 2931 h 4316"/>
                  <a:gd name="T42" fmla="*/ 556 w 688"/>
                  <a:gd name="T43" fmla="*/ 3213 h 4316"/>
                  <a:gd name="T44" fmla="*/ 473 w 688"/>
                  <a:gd name="T45" fmla="*/ 3495 h 4316"/>
                  <a:gd name="T46" fmla="*/ 371 w 688"/>
                  <a:gd name="T47" fmla="*/ 3777 h 4316"/>
                  <a:gd name="T48" fmla="*/ 251 w 688"/>
                  <a:gd name="T49" fmla="*/ 4046 h 4316"/>
                  <a:gd name="T50" fmla="*/ 114 w 688"/>
                  <a:gd name="T51" fmla="*/ 4316 h 4316"/>
                  <a:gd name="T52" fmla="*/ 126 w 688"/>
                  <a:gd name="T53" fmla="*/ 4316 h 4316"/>
                  <a:gd name="T54" fmla="*/ 263 w 688"/>
                  <a:gd name="T55" fmla="*/ 4046 h 4316"/>
                  <a:gd name="T56" fmla="*/ 383 w 688"/>
                  <a:gd name="T57" fmla="*/ 3777 h 4316"/>
                  <a:gd name="T58" fmla="*/ 485 w 688"/>
                  <a:gd name="T59" fmla="*/ 3495 h 4316"/>
                  <a:gd name="T60" fmla="*/ 568 w 688"/>
                  <a:gd name="T61" fmla="*/ 3219 h 4316"/>
                  <a:gd name="T62" fmla="*/ 628 w 688"/>
                  <a:gd name="T63" fmla="*/ 2937 h 4316"/>
                  <a:gd name="T64" fmla="*/ 670 w 688"/>
                  <a:gd name="T65" fmla="*/ 2656 h 4316"/>
                  <a:gd name="T66" fmla="*/ 688 w 688"/>
                  <a:gd name="T67" fmla="*/ 2368 h 4316"/>
                  <a:gd name="T68" fmla="*/ 688 w 688"/>
                  <a:gd name="T69" fmla="*/ 2086 h 4316"/>
                  <a:gd name="T70" fmla="*/ 688 w 688"/>
                  <a:gd name="T71" fmla="*/ 208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fa-IR"/>
              </a:p>
            </p:txBody>
          </p:sp>
          <p:sp>
            <p:nvSpPr>
              <p:cNvPr id="34" name="Freeform 13"/>
              <p:cNvSpPr>
                <a:spLocks/>
              </p:cNvSpPr>
              <p:nvPr userDrawn="1"/>
            </p:nvSpPr>
            <p:spPr bwMode="hidden">
              <a:xfrm>
                <a:off x="4522" y="0"/>
                <a:ext cx="864" cy="4316"/>
              </a:xfrm>
              <a:custGeom>
                <a:avLst/>
                <a:gdLst>
                  <a:gd name="T0" fmla="*/ 855 w 861"/>
                  <a:gd name="T1" fmla="*/ 2128 h 4316"/>
                  <a:gd name="T2" fmla="*/ 831 w 861"/>
                  <a:gd name="T3" fmla="*/ 1834 h 4316"/>
                  <a:gd name="T4" fmla="*/ 808 w 861"/>
                  <a:gd name="T5" fmla="*/ 1684 h 4316"/>
                  <a:gd name="T6" fmla="*/ 784 w 861"/>
                  <a:gd name="T7" fmla="*/ 1541 h 4316"/>
                  <a:gd name="T8" fmla="*/ 748 w 861"/>
                  <a:gd name="T9" fmla="*/ 1397 h 4316"/>
                  <a:gd name="T10" fmla="*/ 712 w 861"/>
                  <a:gd name="T11" fmla="*/ 1253 h 4316"/>
                  <a:gd name="T12" fmla="*/ 664 w 861"/>
                  <a:gd name="T13" fmla="*/ 1115 h 4316"/>
                  <a:gd name="T14" fmla="*/ 610 w 861"/>
                  <a:gd name="T15" fmla="*/ 977 h 4316"/>
                  <a:gd name="T16" fmla="*/ 491 w 861"/>
                  <a:gd name="T17" fmla="*/ 719 h 4316"/>
                  <a:gd name="T18" fmla="*/ 353 w 861"/>
                  <a:gd name="T19" fmla="*/ 468 h 4316"/>
                  <a:gd name="T20" fmla="*/ 192 w 861"/>
                  <a:gd name="T21" fmla="*/ 228 h 4316"/>
                  <a:gd name="T22" fmla="*/ 12 w 861"/>
                  <a:gd name="T23" fmla="*/ 0 h 4316"/>
                  <a:gd name="T24" fmla="*/ 0 w 861"/>
                  <a:gd name="T25" fmla="*/ 0 h 4316"/>
                  <a:gd name="T26" fmla="*/ 180 w 861"/>
                  <a:gd name="T27" fmla="*/ 228 h 4316"/>
                  <a:gd name="T28" fmla="*/ 341 w 861"/>
                  <a:gd name="T29" fmla="*/ 468 h 4316"/>
                  <a:gd name="T30" fmla="*/ 479 w 861"/>
                  <a:gd name="T31" fmla="*/ 719 h 4316"/>
                  <a:gd name="T32" fmla="*/ 598 w 861"/>
                  <a:gd name="T33" fmla="*/ 983 h 4316"/>
                  <a:gd name="T34" fmla="*/ 652 w 861"/>
                  <a:gd name="T35" fmla="*/ 1121 h 4316"/>
                  <a:gd name="T36" fmla="*/ 700 w 861"/>
                  <a:gd name="T37" fmla="*/ 1259 h 4316"/>
                  <a:gd name="T38" fmla="*/ 736 w 861"/>
                  <a:gd name="T39" fmla="*/ 1403 h 4316"/>
                  <a:gd name="T40" fmla="*/ 772 w 861"/>
                  <a:gd name="T41" fmla="*/ 1547 h 4316"/>
                  <a:gd name="T42" fmla="*/ 802 w 861"/>
                  <a:gd name="T43" fmla="*/ 1690 h 4316"/>
                  <a:gd name="T44" fmla="*/ 819 w 861"/>
                  <a:gd name="T45" fmla="*/ 1834 h 4316"/>
                  <a:gd name="T46" fmla="*/ 837 w 861"/>
                  <a:gd name="T47" fmla="*/ 1984 h 4316"/>
                  <a:gd name="T48" fmla="*/ 843 w 861"/>
                  <a:gd name="T49" fmla="*/ 2128 h 4316"/>
                  <a:gd name="T50" fmla="*/ 849 w 861"/>
                  <a:gd name="T51" fmla="*/ 2278 h 4316"/>
                  <a:gd name="T52" fmla="*/ 843 w 861"/>
                  <a:gd name="T53" fmla="*/ 2428 h 4316"/>
                  <a:gd name="T54" fmla="*/ 831 w 861"/>
                  <a:gd name="T55" fmla="*/ 2572 h 4316"/>
                  <a:gd name="T56" fmla="*/ 819 w 861"/>
                  <a:gd name="T57" fmla="*/ 2721 h 4316"/>
                  <a:gd name="T58" fmla="*/ 796 w 861"/>
                  <a:gd name="T59" fmla="*/ 2865 h 4316"/>
                  <a:gd name="T60" fmla="*/ 766 w 861"/>
                  <a:gd name="T61" fmla="*/ 3015 h 4316"/>
                  <a:gd name="T62" fmla="*/ 724 w 861"/>
                  <a:gd name="T63" fmla="*/ 3159 h 4316"/>
                  <a:gd name="T64" fmla="*/ 682 w 861"/>
                  <a:gd name="T65" fmla="*/ 3303 h 4316"/>
                  <a:gd name="T66" fmla="*/ 586 w 861"/>
                  <a:gd name="T67" fmla="*/ 3567 h 4316"/>
                  <a:gd name="T68" fmla="*/ 473 w 861"/>
                  <a:gd name="T69" fmla="*/ 3824 h 4316"/>
                  <a:gd name="T70" fmla="*/ 335 w 861"/>
                  <a:gd name="T71" fmla="*/ 4076 h 4316"/>
                  <a:gd name="T72" fmla="*/ 180 w 861"/>
                  <a:gd name="T73" fmla="*/ 4316 h 4316"/>
                  <a:gd name="T74" fmla="*/ 192 w 861"/>
                  <a:gd name="T75" fmla="*/ 4316 h 4316"/>
                  <a:gd name="T76" fmla="*/ 347 w 861"/>
                  <a:gd name="T77" fmla="*/ 4076 h 4316"/>
                  <a:gd name="T78" fmla="*/ 485 w 861"/>
                  <a:gd name="T79" fmla="*/ 3824 h 4316"/>
                  <a:gd name="T80" fmla="*/ 598 w 861"/>
                  <a:gd name="T81" fmla="*/ 3573 h 4316"/>
                  <a:gd name="T82" fmla="*/ 694 w 861"/>
                  <a:gd name="T83" fmla="*/ 3309 h 4316"/>
                  <a:gd name="T84" fmla="*/ 736 w 861"/>
                  <a:gd name="T85" fmla="*/ 3165 h 4316"/>
                  <a:gd name="T86" fmla="*/ 778 w 861"/>
                  <a:gd name="T87" fmla="*/ 3021 h 4316"/>
                  <a:gd name="T88" fmla="*/ 808 w 861"/>
                  <a:gd name="T89" fmla="*/ 2871 h 4316"/>
                  <a:gd name="T90" fmla="*/ 831 w 861"/>
                  <a:gd name="T91" fmla="*/ 2727 h 4316"/>
                  <a:gd name="T92" fmla="*/ 843 w 861"/>
                  <a:gd name="T93" fmla="*/ 2578 h 4316"/>
                  <a:gd name="T94" fmla="*/ 855 w 861"/>
                  <a:gd name="T95" fmla="*/ 2428 h 4316"/>
                  <a:gd name="T96" fmla="*/ 861 w 861"/>
                  <a:gd name="T97" fmla="*/ 2278 h 4316"/>
                  <a:gd name="T98" fmla="*/ 855 w 861"/>
                  <a:gd name="T99" fmla="*/ 2128 h 4316"/>
                  <a:gd name="T100" fmla="*/ 855 w 861"/>
                  <a:gd name="T101" fmla="*/ 212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fa-IR"/>
              </a:p>
            </p:txBody>
          </p:sp>
          <p:sp>
            <p:nvSpPr>
              <p:cNvPr id="35" name="Freeform 14"/>
              <p:cNvSpPr>
                <a:spLocks/>
              </p:cNvSpPr>
              <p:nvPr userDrawn="1"/>
            </p:nvSpPr>
            <p:spPr bwMode="hidden">
              <a:xfrm>
                <a:off x="2399" y="0"/>
                <a:ext cx="150" cy="4316"/>
              </a:xfrm>
              <a:custGeom>
                <a:avLst/>
                <a:gdLst>
                  <a:gd name="T0" fmla="*/ 18 w 149"/>
                  <a:gd name="T1" fmla="*/ 1942 h 4316"/>
                  <a:gd name="T2" fmla="*/ 30 w 149"/>
                  <a:gd name="T3" fmla="*/ 1630 h 4316"/>
                  <a:gd name="T4" fmla="*/ 42 w 149"/>
                  <a:gd name="T5" fmla="*/ 1331 h 4316"/>
                  <a:gd name="T6" fmla="*/ 59 w 149"/>
                  <a:gd name="T7" fmla="*/ 1055 h 4316"/>
                  <a:gd name="T8" fmla="*/ 77 w 149"/>
                  <a:gd name="T9" fmla="*/ 791 h 4316"/>
                  <a:gd name="T10" fmla="*/ 83 w 149"/>
                  <a:gd name="T11" fmla="*/ 671 h 4316"/>
                  <a:gd name="T12" fmla="*/ 95 w 149"/>
                  <a:gd name="T13" fmla="*/ 557 h 4316"/>
                  <a:gd name="T14" fmla="*/ 107 w 149"/>
                  <a:gd name="T15" fmla="*/ 444 h 4316"/>
                  <a:gd name="T16" fmla="*/ 113 w 149"/>
                  <a:gd name="T17" fmla="*/ 342 h 4316"/>
                  <a:gd name="T18" fmla="*/ 125 w 149"/>
                  <a:gd name="T19" fmla="*/ 246 h 4316"/>
                  <a:gd name="T20" fmla="*/ 131 w 149"/>
                  <a:gd name="T21" fmla="*/ 156 h 4316"/>
                  <a:gd name="T22" fmla="*/ 143 w 149"/>
                  <a:gd name="T23" fmla="*/ 72 h 4316"/>
                  <a:gd name="T24" fmla="*/ 149 w 149"/>
                  <a:gd name="T25" fmla="*/ 0 h 4316"/>
                  <a:gd name="T26" fmla="*/ 137 w 149"/>
                  <a:gd name="T27" fmla="*/ 0 h 4316"/>
                  <a:gd name="T28" fmla="*/ 131 w 149"/>
                  <a:gd name="T29" fmla="*/ 72 h 4316"/>
                  <a:gd name="T30" fmla="*/ 119 w 149"/>
                  <a:gd name="T31" fmla="*/ 156 h 4316"/>
                  <a:gd name="T32" fmla="*/ 113 w 149"/>
                  <a:gd name="T33" fmla="*/ 246 h 4316"/>
                  <a:gd name="T34" fmla="*/ 101 w 149"/>
                  <a:gd name="T35" fmla="*/ 342 h 4316"/>
                  <a:gd name="T36" fmla="*/ 95 w 149"/>
                  <a:gd name="T37" fmla="*/ 444 h 4316"/>
                  <a:gd name="T38" fmla="*/ 83 w 149"/>
                  <a:gd name="T39" fmla="*/ 557 h 4316"/>
                  <a:gd name="T40" fmla="*/ 71 w 149"/>
                  <a:gd name="T41" fmla="*/ 671 h 4316"/>
                  <a:gd name="T42" fmla="*/ 65 w 149"/>
                  <a:gd name="T43" fmla="*/ 791 h 4316"/>
                  <a:gd name="T44" fmla="*/ 48 w 149"/>
                  <a:gd name="T45" fmla="*/ 1055 h 4316"/>
                  <a:gd name="T46" fmla="*/ 30 w 149"/>
                  <a:gd name="T47" fmla="*/ 1331 h 4316"/>
                  <a:gd name="T48" fmla="*/ 18 w 149"/>
                  <a:gd name="T49" fmla="*/ 1630 h 4316"/>
                  <a:gd name="T50" fmla="*/ 6 w 149"/>
                  <a:gd name="T51" fmla="*/ 1942 h 4316"/>
                  <a:gd name="T52" fmla="*/ 0 w 149"/>
                  <a:gd name="T53" fmla="*/ 2278 h 4316"/>
                  <a:gd name="T54" fmla="*/ 6 w 149"/>
                  <a:gd name="T55" fmla="*/ 2602 h 4316"/>
                  <a:gd name="T56" fmla="*/ 12 w 149"/>
                  <a:gd name="T57" fmla="*/ 2919 h 4316"/>
                  <a:gd name="T58" fmla="*/ 24 w 149"/>
                  <a:gd name="T59" fmla="*/ 3219 h 4316"/>
                  <a:gd name="T60" fmla="*/ 36 w 149"/>
                  <a:gd name="T61" fmla="*/ 3513 h 4316"/>
                  <a:gd name="T62" fmla="*/ 59 w 149"/>
                  <a:gd name="T63" fmla="*/ 3794 h 4316"/>
                  <a:gd name="T64" fmla="*/ 89 w 149"/>
                  <a:gd name="T65" fmla="*/ 4058 h 4316"/>
                  <a:gd name="T66" fmla="*/ 125 w 149"/>
                  <a:gd name="T67" fmla="*/ 4316 h 4316"/>
                  <a:gd name="T68" fmla="*/ 137 w 149"/>
                  <a:gd name="T69" fmla="*/ 4316 h 4316"/>
                  <a:gd name="T70" fmla="*/ 101 w 149"/>
                  <a:gd name="T71" fmla="*/ 4058 h 4316"/>
                  <a:gd name="T72" fmla="*/ 71 w 149"/>
                  <a:gd name="T73" fmla="*/ 3794 h 4316"/>
                  <a:gd name="T74" fmla="*/ 48 w 149"/>
                  <a:gd name="T75" fmla="*/ 3513 h 4316"/>
                  <a:gd name="T76" fmla="*/ 36 w 149"/>
                  <a:gd name="T77" fmla="*/ 3225 h 4316"/>
                  <a:gd name="T78" fmla="*/ 24 w 149"/>
                  <a:gd name="T79" fmla="*/ 2919 h 4316"/>
                  <a:gd name="T80" fmla="*/ 18 w 149"/>
                  <a:gd name="T81" fmla="*/ 2608 h 4316"/>
                  <a:gd name="T82" fmla="*/ 12 w 149"/>
                  <a:gd name="T83" fmla="*/ 2278 h 4316"/>
                  <a:gd name="T84" fmla="*/ 18 w 149"/>
                  <a:gd name="T85" fmla="*/ 1942 h 4316"/>
                  <a:gd name="T86" fmla="*/ 18 w 149"/>
                  <a:gd name="T87" fmla="*/ 194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fa-IR"/>
              </a:p>
            </p:txBody>
          </p:sp>
          <p:sp>
            <p:nvSpPr>
              <p:cNvPr id="36" name="Freeform 15"/>
              <p:cNvSpPr>
                <a:spLocks/>
              </p:cNvSpPr>
              <p:nvPr userDrawn="1"/>
            </p:nvSpPr>
            <p:spPr bwMode="hidden">
              <a:xfrm>
                <a:off x="1967" y="0"/>
                <a:ext cx="300" cy="4316"/>
              </a:xfrm>
              <a:custGeom>
                <a:avLst/>
                <a:gdLst>
                  <a:gd name="T0" fmla="*/ 18 w 299"/>
                  <a:gd name="T1" fmla="*/ 2062 h 4316"/>
                  <a:gd name="T2" fmla="*/ 30 w 299"/>
                  <a:gd name="T3" fmla="*/ 1750 h 4316"/>
                  <a:gd name="T4" fmla="*/ 54 w 299"/>
                  <a:gd name="T5" fmla="*/ 1451 h 4316"/>
                  <a:gd name="T6" fmla="*/ 84 w 299"/>
                  <a:gd name="T7" fmla="*/ 1169 h 4316"/>
                  <a:gd name="T8" fmla="*/ 126 w 299"/>
                  <a:gd name="T9" fmla="*/ 899 h 4316"/>
                  <a:gd name="T10" fmla="*/ 162 w 299"/>
                  <a:gd name="T11" fmla="*/ 641 h 4316"/>
                  <a:gd name="T12" fmla="*/ 209 w 299"/>
                  <a:gd name="T13" fmla="*/ 408 h 4316"/>
                  <a:gd name="T14" fmla="*/ 251 w 299"/>
                  <a:gd name="T15" fmla="*/ 192 h 4316"/>
                  <a:gd name="T16" fmla="*/ 299 w 299"/>
                  <a:gd name="T17" fmla="*/ 0 h 4316"/>
                  <a:gd name="T18" fmla="*/ 287 w 299"/>
                  <a:gd name="T19" fmla="*/ 0 h 4316"/>
                  <a:gd name="T20" fmla="*/ 239 w 299"/>
                  <a:gd name="T21" fmla="*/ 192 h 4316"/>
                  <a:gd name="T22" fmla="*/ 198 w 299"/>
                  <a:gd name="T23" fmla="*/ 408 h 4316"/>
                  <a:gd name="T24" fmla="*/ 156 w 299"/>
                  <a:gd name="T25" fmla="*/ 641 h 4316"/>
                  <a:gd name="T26" fmla="*/ 114 w 299"/>
                  <a:gd name="T27" fmla="*/ 899 h 4316"/>
                  <a:gd name="T28" fmla="*/ 78 w 299"/>
                  <a:gd name="T29" fmla="*/ 1169 h 4316"/>
                  <a:gd name="T30" fmla="*/ 48 w 299"/>
                  <a:gd name="T31" fmla="*/ 1451 h 4316"/>
                  <a:gd name="T32" fmla="*/ 24 w 299"/>
                  <a:gd name="T33" fmla="*/ 1750 h 4316"/>
                  <a:gd name="T34" fmla="*/ 6 w 299"/>
                  <a:gd name="T35" fmla="*/ 2062 h 4316"/>
                  <a:gd name="T36" fmla="*/ 0 w 299"/>
                  <a:gd name="T37" fmla="*/ 2374 h 4316"/>
                  <a:gd name="T38" fmla="*/ 12 w 299"/>
                  <a:gd name="T39" fmla="*/ 2674 h 4316"/>
                  <a:gd name="T40" fmla="*/ 30 w 299"/>
                  <a:gd name="T41" fmla="*/ 2973 h 4316"/>
                  <a:gd name="T42" fmla="*/ 54 w 299"/>
                  <a:gd name="T43" fmla="*/ 3255 h 4316"/>
                  <a:gd name="T44" fmla="*/ 96 w 299"/>
                  <a:gd name="T45" fmla="*/ 3537 h 4316"/>
                  <a:gd name="T46" fmla="*/ 144 w 299"/>
                  <a:gd name="T47" fmla="*/ 3806 h 4316"/>
                  <a:gd name="T48" fmla="*/ 203 w 299"/>
                  <a:gd name="T49" fmla="*/ 4064 h 4316"/>
                  <a:gd name="T50" fmla="*/ 275 w 299"/>
                  <a:gd name="T51" fmla="*/ 4316 h 4316"/>
                  <a:gd name="T52" fmla="*/ 287 w 299"/>
                  <a:gd name="T53" fmla="*/ 4316 h 4316"/>
                  <a:gd name="T54" fmla="*/ 215 w 299"/>
                  <a:gd name="T55" fmla="*/ 4064 h 4316"/>
                  <a:gd name="T56" fmla="*/ 156 w 299"/>
                  <a:gd name="T57" fmla="*/ 3806 h 4316"/>
                  <a:gd name="T58" fmla="*/ 108 w 299"/>
                  <a:gd name="T59" fmla="*/ 3537 h 4316"/>
                  <a:gd name="T60" fmla="*/ 66 w 299"/>
                  <a:gd name="T61" fmla="*/ 3261 h 4316"/>
                  <a:gd name="T62" fmla="*/ 42 w 299"/>
                  <a:gd name="T63" fmla="*/ 2973 h 4316"/>
                  <a:gd name="T64" fmla="*/ 24 w 299"/>
                  <a:gd name="T65" fmla="*/ 2680 h 4316"/>
                  <a:gd name="T66" fmla="*/ 12 w 299"/>
                  <a:gd name="T67" fmla="*/ 2374 h 4316"/>
                  <a:gd name="T68" fmla="*/ 18 w 299"/>
                  <a:gd name="T69" fmla="*/ 2062 h 4316"/>
                  <a:gd name="T70" fmla="*/ 18 w 299"/>
                  <a:gd name="T71" fmla="*/ 206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fa-IR"/>
              </a:p>
            </p:txBody>
          </p:sp>
          <p:sp>
            <p:nvSpPr>
              <p:cNvPr id="37" name="Freeform 16"/>
              <p:cNvSpPr>
                <a:spLocks/>
              </p:cNvSpPr>
              <p:nvPr userDrawn="1"/>
            </p:nvSpPr>
            <p:spPr bwMode="hidden">
              <a:xfrm>
                <a:off x="1566" y="0"/>
                <a:ext cx="425" cy="4316"/>
              </a:xfrm>
              <a:custGeom>
                <a:avLst/>
                <a:gdLst>
                  <a:gd name="T0" fmla="*/ 424 w 424"/>
                  <a:gd name="T1" fmla="*/ 0 h 4316"/>
                  <a:gd name="T2" fmla="*/ 412 w 424"/>
                  <a:gd name="T3" fmla="*/ 0 h 4316"/>
                  <a:gd name="T4" fmla="*/ 316 w 424"/>
                  <a:gd name="T5" fmla="*/ 222 h 4316"/>
                  <a:gd name="T6" fmla="*/ 239 w 424"/>
                  <a:gd name="T7" fmla="*/ 462 h 4316"/>
                  <a:gd name="T8" fmla="*/ 167 w 424"/>
                  <a:gd name="T9" fmla="*/ 707 h 4316"/>
                  <a:gd name="T10" fmla="*/ 107 w 424"/>
                  <a:gd name="T11" fmla="*/ 971 h 4316"/>
                  <a:gd name="T12" fmla="*/ 65 w 424"/>
                  <a:gd name="T13" fmla="*/ 1247 h 4316"/>
                  <a:gd name="T14" fmla="*/ 29 w 424"/>
                  <a:gd name="T15" fmla="*/ 1529 h 4316"/>
                  <a:gd name="T16" fmla="*/ 6 w 424"/>
                  <a:gd name="T17" fmla="*/ 1822 h 4316"/>
                  <a:gd name="T18" fmla="*/ 0 w 424"/>
                  <a:gd name="T19" fmla="*/ 2122 h 4316"/>
                  <a:gd name="T20" fmla="*/ 6 w 424"/>
                  <a:gd name="T21" fmla="*/ 2404 h 4316"/>
                  <a:gd name="T22" fmla="*/ 24 w 424"/>
                  <a:gd name="T23" fmla="*/ 2686 h 4316"/>
                  <a:gd name="T24" fmla="*/ 47 w 424"/>
                  <a:gd name="T25" fmla="*/ 2961 h 4316"/>
                  <a:gd name="T26" fmla="*/ 89 w 424"/>
                  <a:gd name="T27" fmla="*/ 3243 h 4316"/>
                  <a:gd name="T28" fmla="*/ 137 w 424"/>
                  <a:gd name="T29" fmla="*/ 3519 h 4316"/>
                  <a:gd name="T30" fmla="*/ 197 w 424"/>
                  <a:gd name="T31" fmla="*/ 3788 h 4316"/>
                  <a:gd name="T32" fmla="*/ 269 w 424"/>
                  <a:gd name="T33" fmla="*/ 4058 h 4316"/>
                  <a:gd name="T34" fmla="*/ 346 w 424"/>
                  <a:gd name="T35" fmla="*/ 4316 h 4316"/>
                  <a:gd name="T36" fmla="*/ 358 w 424"/>
                  <a:gd name="T37" fmla="*/ 4316 h 4316"/>
                  <a:gd name="T38" fmla="*/ 281 w 424"/>
                  <a:gd name="T39" fmla="*/ 4058 h 4316"/>
                  <a:gd name="T40" fmla="*/ 209 w 424"/>
                  <a:gd name="T41" fmla="*/ 3788 h 4316"/>
                  <a:gd name="T42" fmla="*/ 149 w 424"/>
                  <a:gd name="T43" fmla="*/ 3519 h 4316"/>
                  <a:gd name="T44" fmla="*/ 101 w 424"/>
                  <a:gd name="T45" fmla="*/ 3243 h 4316"/>
                  <a:gd name="T46" fmla="*/ 59 w 424"/>
                  <a:gd name="T47" fmla="*/ 2961 h 4316"/>
                  <a:gd name="T48" fmla="*/ 35 w 424"/>
                  <a:gd name="T49" fmla="*/ 2686 h 4316"/>
                  <a:gd name="T50" fmla="*/ 18 w 424"/>
                  <a:gd name="T51" fmla="*/ 2404 h 4316"/>
                  <a:gd name="T52" fmla="*/ 12 w 424"/>
                  <a:gd name="T53" fmla="*/ 2122 h 4316"/>
                  <a:gd name="T54" fmla="*/ 18 w 424"/>
                  <a:gd name="T55" fmla="*/ 1822 h 4316"/>
                  <a:gd name="T56" fmla="*/ 41 w 424"/>
                  <a:gd name="T57" fmla="*/ 1529 h 4316"/>
                  <a:gd name="T58" fmla="*/ 71 w 424"/>
                  <a:gd name="T59" fmla="*/ 1247 h 4316"/>
                  <a:gd name="T60" fmla="*/ 119 w 424"/>
                  <a:gd name="T61" fmla="*/ 971 h 4316"/>
                  <a:gd name="T62" fmla="*/ 179 w 424"/>
                  <a:gd name="T63" fmla="*/ 707 h 4316"/>
                  <a:gd name="T64" fmla="*/ 245 w 424"/>
                  <a:gd name="T65" fmla="*/ 462 h 4316"/>
                  <a:gd name="T66" fmla="*/ 328 w 424"/>
                  <a:gd name="T67" fmla="*/ 222 h 4316"/>
                  <a:gd name="T68" fmla="*/ 424 w 424"/>
                  <a:gd name="T69" fmla="*/ 0 h 4316"/>
                  <a:gd name="T70" fmla="*/ 424 w 424"/>
                  <a:gd name="T71"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fa-IR"/>
              </a:p>
            </p:txBody>
          </p:sp>
          <p:sp>
            <p:nvSpPr>
              <p:cNvPr id="38" name="Freeform 17"/>
              <p:cNvSpPr>
                <a:spLocks/>
              </p:cNvSpPr>
              <p:nvPr userDrawn="1"/>
            </p:nvSpPr>
            <p:spPr bwMode="hidden">
              <a:xfrm>
                <a:off x="1128" y="0"/>
                <a:ext cx="575" cy="4316"/>
              </a:xfrm>
              <a:custGeom>
                <a:avLst/>
                <a:gdLst>
                  <a:gd name="T0" fmla="*/ 12 w 574"/>
                  <a:gd name="T1" fmla="*/ 2146 h 4316"/>
                  <a:gd name="T2" fmla="*/ 24 w 574"/>
                  <a:gd name="T3" fmla="*/ 1846 h 4316"/>
                  <a:gd name="T4" fmla="*/ 54 w 574"/>
                  <a:gd name="T5" fmla="*/ 1559 h 4316"/>
                  <a:gd name="T6" fmla="*/ 96 w 574"/>
                  <a:gd name="T7" fmla="*/ 1277 h 4316"/>
                  <a:gd name="T8" fmla="*/ 162 w 574"/>
                  <a:gd name="T9" fmla="*/ 1001 h 4316"/>
                  <a:gd name="T10" fmla="*/ 239 w 574"/>
                  <a:gd name="T11" fmla="*/ 731 h 4316"/>
                  <a:gd name="T12" fmla="*/ 335 w 574"/>
                  <a:gd name="T13" fmla="*/ 480 h 4316"/>
                  <a:gd name="T14" fmla="*/ 449 w 574"/>
                  <a:gd name="T15" fmla="*/ 234 h 4316"/>
                  <a:gd name="T16" fmla="*/ 574 w 574"/>
                  <a:gd name="T17" fmla="*/ 0 h 4316"/>
                  <a:gd name="T18" fmla="*/ 562 w 574"/>
                  <a:gd name="T19" fmla="*/ 0 h 4316"/>
                  <a:gd name="T20" fmla="*/ 437 w 574"/>
                  <a:gd name="T21" fmla="*/ 234 h 4316"/>
                  <a:gd name="T22" fmla="*/ 323 w 574"/>
                  <a:gd name="T23" fmla="*/ 480 h 4316"/>
                  <a:gd name="T24" fmla="*/ 227 w 574"/>
                  <a:gd name="T25" fmla="*/ 737 h 4316"/>
                  <a:gd name="T26" fmla="*/ 150 w 574"/>
                  <a:gd name="T27" fmla="*/ 1001 h 4316"/>
                  <a:gd name="T28" fmla="*/ 84 w 574"/>
                  <a:gd name="T29" fmla="*/ 1277 h 4316"/>
                  <a:gd name="T30" fmla="*/ 42 w 574"/>
                  <a:gd name="T31" fmla="*/ 1559 h 4316"/>
                  <a:gd name="T32" fmla="*/ 12 w 574"/>
                  <a:gd name="T33" fmla="*/ 1852 h 4316"/>
                  <a:gd name="T34" fmla="*/ 0 w 574"/>
                  <a:gd name="T35" fmla="*/ 2146 h 4316"/>
                  <a:gd name="T36" fmla="*/ 6 w 574"/>
                  <a:gd name="T37" fmla="*/ 2434 h 4316"/>
                  <a:gd name="T38" fmla="*/ 30 w 574"/>
                  <a:gd name="T39" fmla="*/ 2715 h 4316"/>
                  <a:gd name="T40" fmla="*/ 66 w 574"/>
                  <a:gd name="T41" fmla="*/ 2997 h 4316"/>
                  <a:gd name="T42" fmla="*/ 120 w 574"/>
                  <a:gd name="T43" fmla="*/ 3273 h 4316"/>
                  <a:gd name="T44" fmla="*/ 191 w 574"/>
                  <a:gd name="T45" fmla="*/ 3549 h 4316"/>
                  <a:gd name="T46" fmla="*/ 275 w 574"/>
                  <a:gd name="T47" fmla="*/ 3812 h 4316"/>
                  <a:gd name="T48" fmla="*/ 371 w 574"/>
                  <a:gd name="T49" fmla="*/ 4070 h 4316"/>
                  <a:gd name="T50" fmla="*/ 484 w 574"/>
                  <a:gd name="T51" fmla="*/ 4316 h 4316"/>
                  <a:gd name="T52" fmla="*/ 496 w 574"/>
                  <a:gd name="T53" fmla="*/ 4316 h 4316"/>
                  <a:gd name="T54" fmla="*/ 383 w 574"/>
                  <a:gd name="T55" fmla="*/ 4070 h 4316"/>
                  <a:gd name="T56" fmla="*/ 287 w 574"/>
                  <a:gd name="T57" fmla="*/ 3812 h 4316"/>
                  <a:gd name="T58" fmla="*/ 203 w 574"/>
                  <a:gd name="T59" fmla="*/ 3549 h 4316"/>
                  <a:gd name="T60" fmla="*/ 132 w 574"/>
                  <a:gd name="T61" fmla="*/ 3273 h 4316"/>
                  <a:gd name="T62" fmla="*/ 78 w 574"/>
                  <a:gd name="T63" fmla="*/ 2997 h 4316"/>
                  <a:gd name="T64" fmla="*/ 42 w 574"/>
                  <a:gd name="T65" fmla="*/ 2715 h 4316"/>
                  <a:gd name="T66" fmla="*/ 18 w 574"/>
                  <a:gd name="T67" fmla="*/ 2434 h 4316"/>
                  <a:gd name="T68" fmla="*/ 12 w 574"/>
                  <a:gd name="T69" fmla="*/ 2146 h 4316"/>
                  <a:gd name="T70" fmla="*/ 12 w 574"/>
                  <a:gd name="T71" fmla="*/ 214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fa-IR"/>
              </a:p>
            </p:txBody>
          </p:sp>
          <p:sp>
            <p:nvSpPr>
              <p:cNvPr id="39" name="Freeform 18"/>
              <p:cNvSpPr>
                <a:spLocks/>
              </p:cNvSpPr>
              <p:nvPr userDrawn="1"/>
            </p:nvSpPr>
            <p:spPr bwMode="hidden">
              <a:xfrm>
                <a:off x="702" y="0"/>
                <a:ext cx="737" cy="4316"/>
              </a:xfrm>
              <a:custGeom>
                <a:avLst/>
                <a:gdLst>
                  <a:gd name="T0" fmla="*/ 12 w 735"/>
                  <a:gd name="T1" fmla="*/ 2098 h 4316"/>
                  <a:gd name="T2" fmla="*/ 29 w 735"/>
                  <a:gd name="T3" fmla="*/ 1798 h 4316"/>
                  <a:gd name="T4" fmla="*/ 71 w 735"/>
                  <a:gd name="T5" fmla="*/ 1505 h 4316"/>
                  <a:gd name="T6" fmla="*/ 131 w 735"/>
                  <a:gd name="T7" fmla="*/ 1223 h 4316"/>
                  <a:gd name="T8" fmla="*/ 215 w 735"/>
                  <a:gd name="T9" fmla="*/ 941 h 4316"/>
                  <a:gd name="T10" fmla="*/ 316 w 735"/>
                  <a:gd name="T11" fmla="*/ 689 h 4316"/>
                  <a:gd name="T12" fmla="*/ 442 w 735"/>
                  <a:gd name="T13" fmla="*/ 444 h 4316"/>
                  <a:gd name="T14" fmla="*/ 580 w 735"/>
                  <a:gd name="T15" fmla="*/ 216 h 4316"/>
                  <a:gd name="T16" fmla="*/ 735 w 735"/>
                  <a:gd name="T17" fmla="*/ 0 h 4316"/>
                  <a:gd name="T18" fmla="*/ 723 w 735"/>
                  <a:gd name="T19" fmla="*/ 0 h 4316"/>
                  <a:gd name="T20" fmla="*/ 568 w 735"/>
                  <a:gd name="T21" fmla="*/ 210 h 4316"/>
                  <a:gd name="T22" fmla="*/ 430 w 735"/>
                  <a:gd name="T23" fmla="*/ 438 h 4316"/>
                  <a:gd name="T24" fmla="*/ 311 w 735"/>
                  <a:gd name="T25" fmla="*/ 683 h 4316"/>
                  <a:gd name="T26" fmla="*/ 209 w 735"/>
                  <a:gd name="T27" fmla="*/ 941 h 4316"/>
                  <a:gd name="T28" fmla="*/ 125 w 735"/>
                  <a:gd name="T29" fmla="*/ 1217 h 4316"/>
                  <a:gd name="T30" fmla="*/ 59 w 735"/>
                  <a:gd name="T31" fmla="*/ 1505 h 4316"/>
                  <a:gd name="T32" fmla="*/ 18 w 735"/>
                  <a:gd name="T33" fmla="*/ 1798 h 4316"/>
                  <a:gd name="T34" fmla="*/ 0 w 735"/>
                  <a:gd name="T35" fmla="*/ 2098 h 4316"/>
                  <a:gd name="T36" fmla="*/ 6 w 735"/>
                  <a:gd name="T37" fmla="*/ 2404 h 4316"/>
                  <a:gd name="T38" fmla="*/ 29 w 735"/>
                  <a:gd name="T39" fmla="*/ 2709 h 4316"/>
                  <a:gd name="T40" fmla="*/ 77 w 735"/>
                  <a:gd name="T41" fmla="*/ 3015 h 4316"/>
                  <a:gd name="T42" fmla="*/ 149 w 735"/>
                  <a:gd name="T43" fmla="*/ 3315 h 4316"/>
                  <a:gd name="T44" fmla="*/ 227 w 735"/>
                  <a:gd name="T45" fmla="*/ 3573 h 4316"/>
                  <a:gd name="T46" fmla="*/ 316 w 735"/>
                  <a:gd name="T47" fmla="*/ 3824 h 4316"/>
                  <a:gd name="T48" fmla="*/ 424 w 735"/>
                  <a:gd name="T49" fmla="*/ 4076 h 4316"/>
                  <a:gd name="T50" fmla="*/ 544 w 735"/>
                  <a:gd name="T51" fmla="*/ 4316 h 4316"/>
                  <a:gd name="T52" fmla="*/ 556 w 735"/>
                  <a:gd name="T53" fmla="*/ 4316 h 4316"/>
                  <a:gd name="T54" fmla="*/ 436 w 735"/>
                  <a:gd name="T55" fmla="*/ 4076 h 4316"/>
                  <a:gd name="T56" fmla="*/ 328 w 735"/>
                  <a:gd name="T57" fmla="*/ 3824 h 4316"/>
                  <a:gd name="T58" fmla="*/ 239 w 735"/>
                  <a:gd name="T59" fmla="*/ 3573 h 4316"/>
                  <a:gd name="T60" fmla="*/ 161 w 735"/>
                  <a:gd name="T61" fmla="*/ 3315 h 4316"/>
                  <a:gd name="T62" fmla="*/ 89 w 735"/>
                  <a:gd name="T63" fmla="*/ 3015 h 4316"/>
                  <a:gd name="T64" fmla="*/ 41 w 735"/>
                  <a:gd name="T65" fmla="*/ 2709 h 4316"/>
                  <a:gd name="T66" fmla="*/ 18 w 735"/>
                  <a:gd name="T67" fmla="*/ 2404 h 4316"/>
                  <a:gd name="T68" fmla="*/ 12 w 735"/>
                  <a:gd name="T69" fmla="*/ 2098 h 4316"/>
                  <a:gd name="T70" fmla="*/ 12 w 735"/>
                  <a:gd name="T71" fmla="*/ 209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fa-IR"/>
              </a:p>
            </p:txBody>
          </p:sp>
          <p:sp>
            <p:nvSpPr>
              <p:cNvPr id="40" name="Freeform 19"/>
              <p:cNvSpPr>
                <a:spLocks/>
              </p:cNvSpPr>
              <p:nvPr userDrawn="1"/>
            </p:nvSpPr>
            <p:spPr bwMode="hidden">
              <a:xfrm>
                <a:off x="288" y="0"/>
                <a:ext cx="840" cy="4316"/>
              </a:xfrm>
              <a:custGeom>
                <a:avLst/>
                <a:gdLst>
                  <a:gd name="T0" fmla="*/ 18 w 837"/>
                  <a:gd name="T1" fmla="*/ 1948 h 4316"/>
                  <a:gd name="T2" fmla="*/ 48 w 837"/>
                  <a:gd name="T3" fmla="*/ 1708 h 4316"/>
                  <a:gd name="T4" fmla="*/ 96 w 837"/>
                  <a:gd name="T5" fmla="*/ 1475 h 4316"/>
                  <a:gd name="T6" fmla="*/ 161 w 837"/>
                  <a:gd name="T7" fmla="*/ 1235 h 4316"/>
                  <a:gd name="T8" fmla="*/ 251 w 837"/>
                  <a:gd name="T9" fmla="*/ 995 h 4316"/>
                  <a:gd name="T10" fmla="*/ 365 w 837"/>
                  <a:gd name="T11" fmla="*/ 755 h 4316"/>
                  <a:gd name="T12" fmla="*/ 496 w 837"/>
                  <a:gd name="T13" fmla="*/ 510 h 4316"/>
                  <a:gd name="T14" fmla="*/ 658 w 837"/>
                  <a:gd name="T15" fmla="*/ 258 h 4316"/>
                  <a:gd name="T16" fmla="*/ 741 w 837"/>
                  <a:gd name="T17" fmla="*/ 132 h 4316"/>
                  <a:gd name="T18" fmla="*/ 837 w 837"/>
                  <a:gd name="T19" fmla="*/ 0 h 4316"/>
                  <a:gd name="T20" fmla="*/ 825 w 837"/>
                  <a:gd name="T21" fmla="*/ 0 h 4316"/>
                  <a:gd name="T22" fmla="*/ 729 w 837"/>
                  <a:gd name="T23" fmla="*/ 132 h 4316"/>
                  <a:gd name="T24" fmla="*/ 640 w 837"/>
                  <a:gd name="T25" fmla="*/ 258 h 4316"/>
                  <a:gd name="T26" fmla="*/ 562 w 837"/>
                  <a:gd name="T27" fmla="*/ 384 h 4316"/>
                  <a:gd name="T28" fmla="*/ 484 w 837"/>
                  <a:gd name="T29" fmla="*/ 510 h 4316"/>
                  <a:gd name="T30" fmla="*/ 353 w 837"/>
                  <a:gd name="T31" fmla="*/ 755 h 4316"/>
                  <a:gd name="T32" fmla="*/ 239 w 837"/>
                  <a:gd name="T33" fmla="*/ 995 h 4316"/>
                  <a:gd name="T34" fmla="*/ 150 w 837"/>
                  <a:gd name="T35" fmla="*/ 1235 h 4316"/>
                  <a:gd name="T36" fmla="*/ 84 w 837"/>
                  <a:gd name="T37" fmla="*/ 1469 h 4316"/>
                  <a:gd name="T38" fmla="*/ 36 w 837"/>
                  <a:gd name="T39" fmla="*/ 1702 h 4316"/>
                  <a:gd name="T40" fmla="*/ 6 w 837"/>
                  <a:gd name="T41" fmla="*/ 1942 h 4316"/>
                  <a:gd name="T42" fmla="*/ 0 w 837"/>
                  <a:gd name="T43" fmla="*/ 2200 h 4316"/>
                  <a:gd name="T44" fmla="*/ 12 w 837"/>
                  <a:gd name="T45" fmla="*/ 2470 h 4316"/>
                  <a:gd name="T46" fmla="*/ 48 w 837"/>
                  <a:gd name="T47" fmla="*/ 2739 h 4316"/>
                  <a:gd name="T48" fmla="*/ 114 w 837"/>
                  <a:gd name="T49" fmla="*/ 3027 h 4316"/>
                  <a:gd name="T50" fmla="*/ 150 w 837"/>
                  <a:gd name="T51" fmla="*/ 3171 h 4316"/>
                  <a:gd name="T52" fmla="*/ 197 w 837"/>
                  <a:gd name="T53" fmla="*/ 3321 h 4316"/>
                  <a:gd name="T54" fmla="*/ 245 w 837"/>
                  <a:gd name="T55" fmla="*/ 3477 h 4316"/>
                  <a:gd name="T56" fmla="*/ 305 w 837"/>
                  <a:gd name="T57" fmla="*/ 3639 h 4316"/>
                  <a:gd name="T58" fmla="*/ 365 w 837"/>
                  <a:gd name="T59" fmla="*/ 3800 h 4316"/>
                  <a:gd name="T60" fmla="*/ 437 w 837"/>
                  <a:gd name="T61" fmla="*/ 3968 h 4316"/>
                  <a:gd name="T62" fmla="*/ 508 w 837"/>
                  <a:gd name="T63" fmla="*/ 4136 h 4316"/>
                  <a:gd name="T64" fmla="*/ 592 w 837"/>
                  <a:gd name="T65" fmla="*/ 4316 h 4316"/>
                  <a:gd name="T66" fmla="*/ 604 w 837"/>
                  <a:gd name="T67" fmla="*/ 4316 h 4316"/>
                  <a:gd name="T68" fmla="*/ 520 w 837"/>
                  <a:gd name="T69" fmla="*/ 4136 h 4316"/>
                  <a:gd name="T70" fmla="*/ 448 w 837"/>
                  <a:gd name="T71" fmla="*/ 3968 h 4316"/>
                  <a:gd name="T72" fmla="*/ 377 w 837"/>
                  <a:gd name="T73" fmla="*/ 3800 h 4316"/>
                  <a:gd name="T74" fmla="*/ 317 w 837"/>
                  <a:gd name="T75" fmla="*/ 3639 h 4316"/>
                  <a:gd name="T76" fmla="*/ 257 w 837"/>
                  <a:gd name="T77" fmla="*/ 3477 h 4316"/>
                  <a:gd name="T78" fmla="*/ 209 w 837"/>
                  <a:gd name="T79" fmla="*/ 3327 h 4316"/>
                  <a:gd name="T80" fmla="*/ 161 w 837"/>
                  <a:gd name="T81" fmla="*/ 3171 h 4316"/>
                  <a:gd name="T82" fmla="*/ 126 w 837"/>
                  <a:gd name="T83" fmla="*/ 3027 h 4316"/>
                  <a:gd name="T84" fmla="*/ 60 w 837"/>
                  <a:gd name="T85" fmla="*/ 2739 h 4316"/>
                  <a:gd name="T86" fmla="*/ 24 w 837"/>
                  <a:gd name="T87" fmla="*/ 2470 h 4316"/>
                  <a:gd name="T88" fmla="*/ 12 w 837"/>
                  <a:gd name="T89" fmla="*/ 2206 h 4316"/>
                  <a:gd name="T90" fmla="*/ 18 w 837"/>
                  <a:gd name="T91" fmla="*/ 1948 h 4316"/>
                  <a:gd name="T92" fmla="*/ 18 w 837"/>
                  <a:gd name="T93" fmla="*/ 194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fa-IR"/>
              </a:p>
            </p:txBody>
          </p:sp>
        </p:grpSp>
        <p:sp>
          <p:nvSpPr>
            <p:cNvPr id="9" name="Freeform 20"/>
            <p:cNvSpPr>
              <a:spLocks/>
            </p:cNvSpPr>
            <p:nvPr/>
          </p:nvSpPr>
          <p:spPr bwMode="hidden">
            <a:xfrm>
              <a:off x="6" y="2901"/>
              <a:ext cx="606" cy="1415"/>
            </a:xfrm>
            <a:custGeom>
              <a:avLst/>
              <a:gdLst>
                <a:gd name="T0" fmla="*/ 0 w 604"/>
                <a:gd name="T1" fmla="*/ 54 h 1415"/>
                <a:gd name="T2" fmla="*/ 42 w 604"/>
                <a:gd name="T3" fmla="*/ 228 h 1415"/>
                <a:gd name="T4" fmla="*/ 96 w 604"/>
                <a:gd name="T5" fmla="*/ 402 h 1415"/>
                <a:gd name="T6" fmla="*/ 161 w 604"/>
                <a:gd name="T7" fmla="*/ 576 h 1415"/>
                <a:gd name="T8" fmla="*/ 227 w 604"/>
                <a:gd name="T9" fmla="*/ 744 h 1415"/>
                <a:gd name="T10" fmla="*/ 305 w 604"/>
                <a:gd name="T11" fmla="*/ 917 h 1415"/>
                <a:gd name="T12" fmla="*/ 389 w 604"/>
                <a:gd name="T13" fmla="*/ 1085 h 1415"/>
                <a:gd name="T14" fmla="*/ 484 w 604"/>
                <a:gd name="T15" fmla="*/ 1253 h 1415"/>
                <a:gd name="T16" fmla="*/ 586 w 604"/>
                <a:gd name="T17" fmla="*/ 1415 h 1415"/>
                <a:gd name="T18" fmla="*/ 604 w 604"/>
                <a:gd name="T19" fmla="*/ 1415 h 1415"/>
                <a:gd name="T20" fmla="*/ 496 w 604"/>
                <a:gd name="T21" fmla="*/ 1247 h 1415"/>
                <a:gd name="T22" fmla="*/ 401 w 604"/>
                <a:gd name="T23" fmla="*/ 1073 h 1415"/>
                <a:gd name="T24" fmla="*/ 311 w 604"/>
                <a:gd name="T25" fmla="*/ 899 h 1415"/>
                <a:gd name="T26" fmla="*/ 233 w 604"/>
                <a:gd name="T27" fmla="*/ 720 h 1415"/>
                <a:gd name="T28" fmla="*/ 161 w 604"/>
                <a:gd name="T29" fmla="*/ 546 h 1415"/>
                <a:gd name="T30" fmla="*/ 102 w 604"/>
                <a:gd name="T31" fmla="*/ 366 h 1415"/>
                <a:gd name="T32" fmla="*/ 48 w 604"/>
                <a:gd name="T33" fmla="*/ 180 h 1415"/>
                <a:gd name="T34" fmla="*/ 0 w 604"/>
                <a:gd name="T35" fmla="*/ 0 h 1415"/>
                <a:gd name="T36" fmla="*/ 0 w 604"/>
                <a:gd name="T37" fmla="*/ 54 h 1415"/>
                <a:gd name="T38" fmla="*/ 0 w 604"/>
                <a:gd name="T39" fmla="*/ 54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fa-IR"/>
            </a:p>
          </p:txBody>
        </p:sp>
        <p:sp>
          <p:nvSpPr>
            <p:cNvPr id="10" name="Freeform 21"/>
            <p:cNvSpPr>
              <a:spLocks/>
            </p:cNvSpPr>
            <p:nvPr/>
          </p:nvSpPr>
          <p:spPr bwMode="hidden">
            <a:xfrm>
              <a:off x="6" y="3890"/>
              <a:ext cx="228" cy="426"/>
            </a:xfrm>
            <a:custGeom>
              <a:avLst/>
              <a:gdLst>
                <a:gd name="T0" fmla="*/ 0 w 227"/>
                <a:gd name="T1" fmla="*/ 30 h 426"/>
                <a:gd name="T2" fmla="*/ 108 w 227"/>
                <a:gd name="T3" fmla="*/ 240 h 426"/>
                <a:gd name="T4" fmla="*/ 215 w 227"/>
                <a:gd name="T5" fmla="*/ 426 h 426"/>
                <a:gd name="T6" fmla="*/ 227 w 227"/>
                <a:gd name="T7" fmla="*/ 426 h 426"/>
                <a:gd name="T8" fmla="*/ 167 w 227"/>
                <a:gd name="T9" fmla="*/ 330 h 426"/>
                <a:gd name="T10" fmla="*/ 114 w 227"/>
                <a:gd name="T11" fmla="*/ 222 h 426"/>
                <a:gd name="T12" fmla="*/ 0 w 227"/>
                <a:gd name="T13" fmla="*/ 0 h 426"/>
                <a:gd name="T14" fmla="*/ 0 w 227"/>
                <a:gd name="T15" fmla="*/ 30 h 426"/>
                <a:gd name="T16" fmla="*/ 0 w 227"/>
                <a:gd name="T17" fmla="*/ 3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fa-IR"/>
            </a:p>
          </p:txBody>
        </p:sp>
        <p:sp>
          <p:nvSpPr>
            <p:cNvPr id="11" name="Freeform 22"/>
            <p:cNvSpPr>
              <a:spLocks/>
            </p:cNvSpPr>
            <p:nvPr/>
          </p:nvSpPr>
          <p:spPr bwMode="hidden">
            <a:xfrm>
              <a:off x="4776" y="0"/>
              <a:ext cx="984" cy="1786"/>
            </a:xfrm>
            <a:custGeom>
              <a:avLst/>
              <a:gdLst>
                <a:gd name="T0" fmla="*/ 981 w 981"/>
                <a:gd name="T1" fmla="*/ 1786 h 1786"/>
                <a:gd name="T2" fmla="*/ 981 w 981"/>
                <a:gd name="T3" fmla="*/ 1720 h 1786"/>
                <a:gd name="T4" fmla="*/ 969 w 981"/>
                <a:gd name="T5" fmla="*/ 1666 h 1786"/>
                <a:gd name="T6" fmla="*/ 957 w 981"/>
                <a:gd name="T7" fmla="*/ 1613 h 1786"/>
                <a:gd name="T8" fmla="*/ 921 w 981"/>
                <a:gd name="T9" fmla="*/ 1487 h 1786"/>
                <a:gd name="T10" fmla="*/ 885 w 981"/>
                <a:gd name="T11" fmla="*/ 1361 h 1786"/>
                <a:gd name="T12" fmla="*/ 796 w 981"/>
                <a:gd name="T13" fmla="*/ 1121 h 1786"/>
                <a:gd name="T14" fmla="*/ 682 w 981"/>
                <a:gd name="T15" fmla="*/ 899 h 1786"/>
                <a:gd name="T16" fmla="*/ 562 w 981"/>
                <a:gd name="T17" fmla="*/ 689 h 1786"/>
                <a:gd name="T18" fmla="*/ 431 w 981"/>
                <a:gd name="T19" fmla="*/ 498 h 1786"/>
                <a:gd name="T20" fmla="*/ 293 w 981"/>
                <a:gd name="T21" fmla="*/ 318 h 1786"/>
                <a:gd name="T22" fmla="*/ 150 w 981"/>
                <a:gd name="T23" fmla="*/ 150 h 1786"/>
                <a:gd name="T24" fmla="*/ 12 w 981"/>
                <a:gd name="T25" fmla="*/ 0 h 1786"/>
                <a:gd name="T26" fmla="*/ 0 w 981"/>
                <a:gd name="T27" fmla="*/ 0 h 1786"/>
                <a:gd name="T28" fmla="*/ 138 w 981"/>
                <a:gd name="T29" fmla="*/ 150 h 1786"/>
                <a:gd name="T30" fmla="*/ 275 w 981"/>
                <a:gd name="T31" fmla="*/ 318 h 1786"/>
                <a:gd name="T32" fmla="*/ 413 w 981"/>
                <a:gd name="T33" fmla="*/ 498 h 1786"/>
                <a:gd name="T34" fmla="*/ 545 w 981"/>
                <a:gd name="T35" fmla="*/ 689 h 1786"/>
                <a:gd name="T36" fmla="*/ 670 w 981"/>
                <a:gd name="T37" fmla="*/ 899 h 1786"/>
                <a:gd name="T38" fmla="*/ 778 w 981"/>
                <a:gd name="T39" fmla="*/ 1121 h 1786"/>
                <a:gd name="T40" fmla="*/ 873 w 981"/>
                <a:gd name="T41" fmla="*/ 1361 h 1786"/>
                <a:gd name="T42" fmla="*/ 909 w 981"/>
                <a:gd name="T43" fmla="*/ 1487 h 1786"/>
                <a:gd name="T44" fmla="*/ 945 w 981"/>
                <a:gd name="T45" fmla="*/ 1619 h 1786"/>
                <a:gd name="T46" fmla="*/ 963 w 981"/>
                <a:gd name="T47" fmla="*/ 1702 h 1786"/>
                <a:gd name="T48" fmla="*/ 981 w 981"/>
                <a:gd name="T49" fmla="*/ 1786 h 1786"/>
                <a:gd name="T50" fmla="*/ 981 w 981"/>
                <a:gd name="T51" fmla="*/ 1786 h 1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fa-IR"/>
            </a:p>
          </p:txBody>
        </p:sp>
        <p:sp>
          <p:nvSpPr>
            <p:cNvPr id="12" name="Freeform 23"/>
            <p:cNvSpPr>
              <a:spLocks/>
            </p:cNvSpPr>
            <p:nvPr/>
          </p:nvSpPr>
          <p:spPr bwMode="hidden">
            <a:xfrm>
              <a:off x="5041" y="0"/>
              <a:ext cx="719" cy="845"/>
            </a:xfrm>
            <a:custGeom>
              <a:avLst/>
              <a:gdLst>
                <a:gd name="T0" fmla="*/ 725 w 717"/>
                <a:gd name="T1" fmla="*/ 845 h 845"/>
                <a:gd name="T2" fmla="*/ 725 w 717"/>
                <a:gd name="T3" fmla="*/ 821 h 845"/>
                <a:gd name="T4" fmla="*/ 582 w 717"/>
                <a:gd name="T5" fmla="*/ 605 h 845"/>
                <a:gd name="T6" fmla="*/ 410 w 717"/>
                <a:gd name="T7" fmla="*/ 396 h 845"/>
                <a:gd name="T8" fmla="*/ 225 w 717"/>
                <a:gd name="T9" fmla="*/ 192 h 845"/>
                <a:gd name="T10" fmla="*/ 17 w 717"/>
                <a:gd name="T11" fmla="*/ 0 h 845"/>
                <a:gd name="T12" fmla="*/ 0 w 717"/>
                <a:gd name="T13" fmla="*/ 0 h 845"/>
                <a:gd name="T14" fmla="*/ 213 w 717"/>
                <a:gd name="T15" fmla="*/ 198 h 845"/>
                <a:gd name="T16" fmla="*/ 404 w 717"/>
                <a:gd name="T17" fmla="*/ 408 h 845"/>
                <a:gd name="T18" fmla="*/ 576 w 717"/>
                <a:gd name="T19" fmla="*/ 623 h 845"/>
                <a:gd name="T20" fmla="*/ 725 w 717"/>
                <a:gd name="T21" fmla="*/ 845 h 845"/>
                <a:gd name="T22" fmla="*/ 725 w 717"/>
                <a:gd name="T23" fmla="*/ 845 h 8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3" name="Freeform 24"/>
            <p:cNvSpPr>
              <a:spLocks/>
            </p:cNvSpPr>
            <p:nvPr/>
          </p:nvSpPr>
          <p:spPr bwMode="hidden">
            <a:xfrm>
              <a:off x="5352" y="0"/>
              <a:ext cx="408" cy="414"/>
            </a:xfrm>
            <a:custGeom>
              <a:avLst/>
              <a:gdLst>
                <a:gd name="T0" fmla="*/ 411 w 407"/>
                <a:gd name="T1" fmla="*/ 414 h 414"/>
                <a:gd name="T2" fmla="*/ 411 w 407"/>
                <a:gd name="T3" fmla="*/ 396 h 414"/>
                <a:gd name="T4" fmla="*/ 226 w 407"/>
                <a:gd name="T5" fmla="*/ 192 h 414"/>
                <a:gd name="T6" fmla="*/ 12 w 407"/>
                <a:gd name="T7" fmla="*/ 0 h 414"/>
                <a:gd name="T8" fmla="*/ 0 w 407"/>
                <a:gd name="T9" fmla="*/ 0 h 414"/>
                <a:gd name="T10" fmla="*/ 108 w 407"/>
                <a:gd name="T11" fmla="*/ 102 h 414"/>
                <a:gd name="T12" fmla="*/ 220 w 407"/>
                <a:gd name="T13" fmla="*/ 204 h 414"/>
                <a:gd name="T14" fmla="*/ 411 w 407"/>
                <a:gd name="T15" fmla="*/ 414 h 414"/>
                <a:gd name="T16" fmla="*/ 411 w 407"/>
                <a:gd name="T17" fmla="*/ 414 h 4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7" h="414">
                  <a:moveTo>
                    <a:pt x="407" y="414"/>
                  </a:moveTo>
                  <a:lnTo>
                    <a:pt x="407" y="396"/>
                  </a:lnTo>
                  <a:lnTo>
                    <a:pt x="222" y="192"/>
                  </a:lnTo>
                  <a:lnTo>
                    <a:pt x="12" y="0"/>
                  </a:lnTo>
                  <a:lnTo>
                    <a:pt x="0" y="0"/>
                  </a:lnTo>
                  <a:lnTo>
                    <a:pt x="108" y="102"/>
                  </a:lnTo>
                  <a:lnTo>
                    <a:pt x="216" y="204"/>
                  </a:lnTo>
                  <a:lnTo>
                    <a:pt x="407" y="41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4" name="Freeform 25"/>
            <p:cNvSpPr>
              <a:spLocks/>
            </p:cNvSpPr>
            <p:nvPr/>
          </p:nvSpPr>
          <p:spPr bwMode="hidden">
            <a:xfrm>
              <a:off x="6" y="0"/>
              <a:ext cx="858" cy="1409"/>
            </a:xfrm>
            <a:custGeom>
              <a:avLst/>
              <a:gdLst>
                <a:gd name="T0" fmla="*/ 0 w 855"/>
                <a:gd name="T1" fmla="*/ 1361 h 1409"/>
                <a:gd name="T2" fmla="*/ 0 w 855"/>
                <a:gd name="T3" fmla="*/ 1409 h 1409"/>
                <a:gd name="T4" fmla="*/ 54 w 855"/>
                <a:gd name="T5" fmla="*/ 1211 h 1409"/>
                <a:gd name="T6" fmla="*/ 126 w 855"/>
                <a:gd name="T7" fmla="*/ 1013 h 1409"/>
                <a:gd name="T8" fmla="*/ 215 w 855"/>
                <a:gd name="T9" fmla="*/ 827 h 1409"/>
                <a:gd name="T10" fmla="*/ 311 w 855"/>
                <a:gd name="T11" fmla="*/ 647 h 1409"/>
                <a:gd name="T12" fmla="*/ 431 w 855"/>
                <a:gd name="T13" fmla="*/ 474 h 1409"/>
                <a:gd name="T14" fmla="*/ 556 w 855"/>
                <a:gd name="T15" fmla="*/ 312 h 1409"/>
                <a:gd name="T16" fmla="*/ 700 w 855"/>
                <a:gd name="T17" fmla="*/ 150 h 1409"/>
                <a:gd name="T18" fmla="*/ 855 w 855"/>
                <a:gd name="T19" fmla="*/ 0 h 1409"/>
                <a:gd name="T20" fmla="*/ 837 w 855"/>
                <a:gd name="T21" fmla="*/ 0 h 1409"/>
                <a:gd name="T22" fmla="*/ 688 w 855"/>
                <a:gd name="T23" fmla="*/ 144 h 1409"/>
                <a:gd name="T24" fmla="*/ 550 w 855"/>
                <a:gd name="T25" fmla="*/ 300 h 1409"/>
                <a:gd name="T26" fmla="*/ 425 w 855"/>
                <a:gd name="T27" fmla="*/ 462 h 1409"/>
                <a:gd name="T28" fmla="*/ 311 w 855"/>
                <a:gd name="T29" fmla="*/ 629 h 1409"/>
                <a:gd name="T30" fmla="*/ 215 w 855"/>
                <a:gd name="T31" fmla="*/ 803 h 1409"/>
                <a:gd name="T32" fmla="*/ 132 w 855"/>
                <a:gd name="T33" fmla="*/ 983 h 1409"/>
                <a:gd name="T34" fmla="*/ 60 w 855"/>
                <a:gd name="T35" fmla="*/ 1169 h 1409"/>
                <a:gd name="T36" fmla="*/ 0 w 855"/>
                <a:gd name="T37" fmla="*/ 1361 h 1409"/>
                <a:gd name="T38" fmla="*/ 0 w 855"/>
                <a:gd name="T39" fmla="*/ 1361 h 1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fa-IR"/>
            </a:p>
          </p:txBody>
        </p:sp>
        <p:sp>
          <p:nvSpPr>
            <p:cNvPr id="15" name="Freeform 26"/>
            <p:cNvSpPr>
              <a:spLocks/>
            </p:cNvSpPr>
            <p:nvPr/>
          </p:nvSpPr>
          <p:spPr bwMode="hidden">
            <a:xfrm>
              <a:off x="6" y="0"/>
              <a:ext cx="588" cy="599"/>
            </a:xfrm>
            <a:custGeom>
              <a:avLst/>
              <a:gdLst>
                <a:gd name="T0" fmla="*/ 594 w 586"/>
                <a:gd name="T1" fmla="*/ 0 h 599"/>
                <a:gd name="T2" fmla="*/ 576 w 586"/>
                <a:gd name="T3" fmla="*/ 0 h 599"/>
                <a:gd name="T4" fmla="*/ 411 w 586"/>
                <a:gd name="T5" fmla="*/ 132 h 599"/>
                <a:gd name="T6" fmla="*/ 261 w 586"/>
                <a:gd name="T7" fmla="*/ 270 h 599"/>
                <a:gd name="T8" fmla="*/ 120 w 586"/>
                <a:gd name="T9" fmla="*/ 420 h 599"/>
                <a:gd name="T10" fmla="*/ 0 w 586"/>
                <a:gd name="T11" fmla="*/ 575 h 599"/>
                <a:gd name="T12" fmla="*/ 0 w 586"/>
                <a:gd name="T13" fmla="*/ 599 h 599"/>
                <a:gd name="T14" fmla="*/ 120 w 586"/>
                <a:gd name="T15" fmla="*/ 432 h 599"/>
                <a:gd name="T16" fmla="*/ 261 w 586"/>
                <a:gd name="T17" fmla="*/ 282 h 599"/>
                <a:gd name="T18" fmla="*/ 417 w 586"/>
                <a:gd name="T19" fmla="*/ 138 h 599"/>
                <a:gd name="T20" fmla="*/ 594 w 586"/>
                <a:gd name="T21" fmla="*/ 0 h 599"/>
                <a:gd name="T22" fmla="*/ 594 w 586"/>
                <a:gd name="T23" fmla="*/ 0 h 59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6" name="Freeform 27"/>
            <p:cNvSpPr>
              <a:spLocks/>
            </p:cNvSpPr>
            <p:nvPr/>
          </p:nvSpPr>
          <p:spPr bwMode="hidden">
            <a:xfrm>
              <a:off x="6" y="0"/>
              <a:ext cx="270" cy="252"/>
            </a:xfrm>
            <a:custGeom>
              <a:avLst/>
              <a:gdLst>
                <a:gd name="T0" fmla="*/ 273 w 269"/>
                <a:gd name="T1" fmla="*/ 0 h 252"/>
                <a:gd name="T2" fmla="*/ 255 w 269"/>
                <a:gd name="T3" fmla="*/ 0 h 252"/>
                <a:gd name="T4" fmla="*/ 120 w 269"/>
                <a:gd name="T5" fmla="*/ 114 h 252"/>
                <a:gd name="T6" fmla="*/ 60 w 269"/>
                <a:gd name="T7" fmla="*/ 174 h 252"/>
                <a:gd name="T8" fmla="*/ 0 w 269"/>
                <a:gd name="T9" fmla="*/ 234 h 252"/>
                <a:gd name="T10" fmla="*/ 0 w 269"/>
                <a:gd name="T11" fmla="*/ 252 h 252"/>
                <a:gd name="T12" fmla="*/ 126 w 269"/>
                <a:gd name="T13" fmla="*/ 120 h 252"/>
                <a:gd name="T14" fmla="*/ 273 w 269"/>
                <a:gd name="T15" fmla="*/ 0 h 252"/>
                <a:gd name="T16" fmla="*/ 273 w 269"/>
                <a:gd name="T17" fmla="*/ 0 h 2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9" h="252">
                  <a:moveTo>
                    <a:pt x="269" y="0"/>
                  </a:moveTo>
                  <a:lnTo>
                    <a:pt x="251" y="0"/>
                  </a:lnTo>
                  <a:lnTo>
                    <a:pt x="120" y="114"/>
                  </a:lnTo>
                  <a:lnTo>
                    <a:pt x="60" y="174"/>
                  </a:lnTo>
                  <a:lnTo>
                    <a:pt x="0" y="234"/>
                  </a:lnTo>
                  <a:lnTo>
                    <a:pt x="0" y="252"/>
                  </a:lnTo>
                  <a:lnTo>
                    <a:pt x="126" y="120"/>
                  </a:lnTo>
                  <a:lnTo>
                    <a:pt x="269"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7" name="Line 28"/>
            <p:cNvSpPr>
              <a:spLocks noChangeShapeType="1"/>
            </p:cNvSpPr>
            <p:nvPr/>
          </p:nvSpPr>
          <p:spPr bwMode="hidden">
            <a:xfrm>
              <a:off x="1" y="2749"/>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18" name="Line 29"/>
            <p:cNvSpPr>
              <a:spLocks noChangeShapeType="1"/>
            </p:cNvSpPr>
            <p:nvPr/>
          </p:nvSpPr>
          <p:spPr bwMode="hidden">
            <a:xfrm>
              <a:off x="1" y="2356"/>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19" name="Line 30"/>
            <p:cNvSpPr>
              <a:spLocks noChangeShapeType="1"/>
            </p:cNvSpPr>
            <p:nvPr/>
          </p:nvSpPr>
          <p:spPr bwMode="hidden">
            <a:xfrm>
              <a:off x="1" y="3142"/>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grpSp>
          <p:nvGrpSpPr>
            <p:cNvPr id="20" name="Group 31"/>
            <p:cNvGrpSpPr>
              <a:grpSpLocks/>
            </p:cNvGrpSpPr>
            <p:nvPr/>
          </p:nvGrpSpPr>
          <p:grpSpPr bwMode="auto">
            <a:xfrm>
              <a:off x="1" y="392"/>
              <a:ext cx="5758" cy="1571"/>
              <a:chOff x="1" y="392"/>
              <a:chExt cx="5758" cy="1571"/>
            </a:xfrm>
          </p:grpSpPr>
          <p:sp>
            <p:nvSpPr>
              <p:cNvPr id="23" name="Line 32"/>
              <p:cNvSpPr>
                <a:spLocks noChangeShapeType="1"/>
              </p:cNvSpPr>
              <p:nvPr userDrawn="1"/>
            </p:nvSpPr>
            <p:spPr bwMode="hidden">
              <a:xfrm>
                <a:off x="1" y="784"/>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24" name="Line 33"/>
              <p:cNvSpPr>
                <a:spLocks noChangeShapeType="1"/>
              </p:cNvSpPr>
              <p:nvPr userDrawn="1"/>
            </p:nvSpPr>
            <p:spPr bwMode="hidden">
              <a:xfrm>
                <a:off x="1" y="1963"/>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25" name="Line 34"/>
              <p:cNvSpPr>
                <a:spLocks noChangeShapeType="1"/>
              </p:cNvSpPr>
              <p:nvPr userDrawn="1"/>
            </p:nvSpPr>
            <p:spPr bwMode="hidden">
              <a:xfrm>
                <a:off x="1" y="1570"/>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26" name="Line 35"/>
              <p:cNvSpPr>
                <a:spLocks noChangeShapeType="1"/>
              </p:cNvSpPr>
              <p:nvPr userDrawn="1"/>
            </p:nvSpPr>
            <p:spPr bwMode="hidden">
              <a:xfrm>
                <a:off x="1" y="1177"/>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27" name="Line 36"/>
              <p:cNvSpPr>
                <a:spLocks noChangeShapeType="1"/>
              </p:cNvSpPr>
              <p:nvPr userDrawn="1"/>
            </p:nvSpPr>
            <p:spPr bwMode="hidden">
              <a:xfrm>
                <a:off x="1" y="392"/>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grpSp>
        <p:sp>
          <p:nvSpPr>
            <p:cNvPr id="21" name="Line 37"/>
            <p:cNvSpPr>
              <a:spLocks noChangeShapeType="1"/>
            </p:cNvSpPr>
            <p:nvPr/>
          </p:nvSpPr>
          <p:spPr bwMode="hidden">
            <a:xfrm>
              <a:off x="1" y="3928"/>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22" name="Line 38"/>
            <p:cNvSpPr>
              <a:spLocks noChangeShapeType="1"/>
            </p:cNvSpPr>
            <p:nvPr/>
          </p:nvSpPr>
          <p:spPr bwMode="hidden">
            <a:xfrm>
              <a:off x="1" y="3535"/>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grpSp>
      <p:sp>
        <p:nvSpPr>
          <p:cNvPr id="8231" name="Rectangle 39"/>
          <p:cNvSpPr>
            <a:spLocks noGrp="1" noChangeArrowheads="1"/>
          </p:cNvSpPr>
          <p:nvPr>
            <p:ph type="ctrTitle" sz="quarter"/>
          </p:nvPr>
        </p:nvSpPr>
        <p:spPr>
          <a:xfrm>
            <a:off x="685800" y="1692275"/>
            <a:ext cx="7772400" cy="1736725"/>
          </a:xfrm>
        </p:spPr>
        <p:txBody>
          <a:bodyPr anchor="b"/>
          <a:lstStyle>
            <a:lvl1pPr>
              <a:defRPr sz="5400"/>
            </a:lvl1pPr>
          </a:lstStyle>
          <a:p>
            <a:pPr lvl="0"/>
            <a:r>
              <a:rPr lang="en-US" noProof="0" smtClean="0"/>
              <a:t>Click to edit Master title style</a:t>
            </a:r>
          </a:p>
        </p:txBody>
      </p:sp>
      <p:sp>
        <p:nvSpPr>
          <p:cNvPr id="8232" name="Rectangle 40"/>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en-US" noProof="0" smtClean="0"/>
              <a:t>Click to edit Master subtitle style</a:t>
            </a:r>
          </a:p>
        </p:txBody>
      </p:sp>
      <p:sp>
        <p:nvSpPr>
          <p:cNvPr id="41" name="Rectangle 41"/>
          <p:cNvSpPr>
            <a:spLocks noGrp="1" noChangeArrowheads="1"/>
          </p:cNvSpPr>
          <p:nvPr>
            <p:ph type="dt" sz="quarter" idx="10"/>
          </p:nvPr>
        </p:nvSpPr>
        <p:spPr/>
        <p:txBody>
          <a:bodyPr/>
          <a:lstStyle>
            <a:lvl1pPr>
              <a:defRPr/>
            </a:lvl1pPr>
          </a:lstStyle>
          <a:p>
            <a:pPr>
              <a:defRPr/>
            </a:pPr>
            <a:endParaRPr lang="en-US"/>
          </a:p>
        </p:txBody>
      </p:sp>
      <p:sp>
        <p:nvSpPr>
          <p:cNvPr id="42" name="Rectangle 42"/>
          <p:cNvSpPr>
            <a:spLocks noGrp="1" noChangeArrowheads="1"/>
          </p:cNvSpPr>
          <p:nvPr>
            <p:ph type="ftr" sz="quarter" idx="11"/>
          </p:nvPr>
        </p:nvSpPr>
        <p:spPr/>
        <p:txBody>
          <a:bodyPr/>
          <a:lstStyle>
            <a:lvl1pPr>
              <a:defRPr/>
            </a:lvl1pPr>
          </a:lstStyle>
          <a:p>
            <a:pPr>
              <a:defRPr/>
            </a:pPr>
            <a:endParaRPr lang="en-US"/>
          </a:p>
        </p:txBody>
      </p:sp>
      <p:sp>
        <p:nvSpPr>
          <p:cNvPr id="43" name="Rectangle 43"/>
          <p:cNvSpPr>
            <a:spLocks noGrp="1" noChangeArrowheads="1"/>
          </p:cNvSpPr>
          <p:nvPr>
            <p:ph type="sldNum" sz="quarter" idx="12"/>
          </p:nvPr>
        </p:nvSpPr>
        <p:spPr/>
        <p:txBody>
          <a:bodyPr/>
          <a:lstStyle>
            <a:lvl1pPr>
              <a:defRPr/>
            </a:lvl1pPr>
          </a:lstStyle>
          <a:p>
            <a:fld id="{470A7FC8-850D-4FA7-BF89-2B3CCA39A8EC}" type="slidenum">
              <a:rPr lang="ar-SA"/>
              <a:pPr/>
              <a:t>‹#›</a:t>
            </a:fld>
            <a:endParaRPr lang="en-US"/>
          </a:p>
        </p:txBody>
      </p:sp>
      <p:sp>
        <p:nvSpPr>
          <p:cNvPr id="44" name="Rectangle 43"/>
          <p:cNvSpPr/>
          <p:nvPr userDrawn="1"/>
        </p:nvSpPr>
        <p:spPr>
          <a:xfrm>
            <a:off x="-108520" y="-27384"/>
            <a:ext cx="4257676" cy="461665"/>
          </a:xfrm>
          <a:prstGeom prst="rect">
            <a:avLst/>
          </a:prstGeom>
        </p:spPr>
        <p:txBody>
          <a:bodyPr wrap="square">
            <a:spAutoFit/>
          </a:bodyPr>
          <a:lstStyle/>
          <a:p>
            <a:pPr algn="ctr" rtl="0">
              <a:spcBef>
                <a:spcPct val="0"/>
              </a:spcBef>
              <a:buFontTx/>
              <a:buNone/>
            </a:pPr>
            <a:r>
              <a:rPr lang="en-US" altLang="fa-IR" sz="2400" b="1" dirty="0" smtClean="0">
                <a:solidFill>
                  <a:srgbClr val="FF0000"/>
                </a:solidFill>
                <a:latin typeface="Tahoma" panose="020B0604030504040204" pitchFamily="34" charset="0"/>
                <a:cs typeface="B Titr" panose="00000700000000000000" pitchFamily="2" charset="-78"/>
              </a:rPr>
              <a:t>@</a:t>
            </a:r>
            <a:r>
              <a:rPr lang="en-US" altLang="fa-IR" sz="2400" b="1" dirty="0" err="1" smtClean="0">
                <a:solidFill>
                  <a:srgbClr val="FF0000"/>
                </a:solidFill>
                <a:latin typeface="Tahoma" panose="020B0604030504040204" pitchFamily="34" charset="0"/>
                <a:cs typeface="B Titr" panose="00000700000000000000" pitchFamily="2" charset="-78"/>
              </a:rPr>
              <a:t>PptBank</a:t>
            </a:r>
            <a:r>
              <a:rPr lang="en-US" altLang="fa-IR" sz="2400" b="1" baseline="0" dirty="0" smtClean="0">
                <a:solidFill>
                  <a:srgbClr val="FF0000"/>
                </a:solidFill>
                <a:latin typeface="Tahoma" panose="020B0604030504040204" pitchFamily="34" charset="0"/>
                <a:cs typeface="B Titr" panose="00000700000000000000" pitchFamily="2" charset="-78"/>
              </a:rPr>
              <a:t> </a:t>
            </a:r>
            <a:r>
              <a:rPr lang="fa-IR" altLang="fa-IR" sz="2400" b="1" dirty="0" smtClean="0">
                <a:solidFill>
                  <a:srgbClr val="FF0000"/>
                </a:solidFill>
                <a:latin typeface="Tahoma" panose="020B0604030504040204" pitchFamily="34" charset="0"/>
                <a:cs typeface="B Titr" panose="00000700000000000000" pitchFamily="2" charset="-78"/>
              </a:rPr>
              <a:t> کانال بانک پاور پوینت</a:t>
            </a:r>
            <a:endParaRPr lang="en-US" altLang="fa-IR" sz="2400" b="1" dirty="0">
              <a:solidFill>
                <a:srgbClr val="FF0000"/>
              </a:solidFill>
              <a:latin typeface="Tahoma" panose="020B0604030504040204" pitchFamily="34" charset="0"/>
              <a:cs typeface="B Titr" panose="00000700000000000000" pitchFamily="2" charset="-78"/>
            </a:endParaRPr>
          </a:p>
        </p:txBody>
      </p:sp>
    </p:spTree>
    <p:extLst>
      <p:ext uri="{BB962C8B-B14F-4D97-AF65-F5344CB8AC3E}">
        <p14:creationId xmlns:p14="http://schemas.microsoft.com/office/powerpoint/2010/main" val="352677470"/>
      </p:ext>
    </p:extLst>
  </p:cSld>
  <p:clrMapOvr>
    <a:masterClrMapping/>
  </p:clrMapOvr>
  <p:transition spd="slow">
    <p:newsflash/>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40"/>
          <p:cNvSpPr>
            <a:spLocks noGrp="1" noChangeArrowheads="1"/>
          </p:cNvSpPr>
          <p:nvPr>
            <p:ph type="dt" sz="half" idx="10"/>
          </p:nvPr>
        </p:nvSpPr>
        <p:spPr>
          <a:ln/>
        </p:spPr>
        <p:txBody>
          <a:bodyPr/>
          <a:lstStyle>
            <a:lvl1pPr>
              <a:defRPr/>
            </a:lvl1pPr>
          </a:lstStyle>
          <a:p>
            <a:pPr>
              <a:defRPr/>
            </a:pPr>
            <a:endParaRPr lang="en-US"/>
          </a:p>
        </p:txBody>
      </p:sp>
      <p:sp>
        <p:nvSpPr>
          <p:cNvPr id="5" name="Rectangle 41"/>
          <p:cNvSpPr>
            <a:spLocks noGrp="1" noChangeArrowheads="1"/>
          </p:cNvSpPr>
          <p:nvPr>
            <p:ph type="ftr" sz="quarter" idx="11"/>
          </p:nvPr>
        </p:nvSpPr>
        <p:spPr>
          <a:ln/>
        </p:spPr>
        <p:txBody>
          <a:bodyPr/>
          <a:lstStyle>
            <a:lvl1pPr>
              <a:defRPr/>
            </a:lvl1pPr>
          </a:lstStyle>
          <a:p>
            <a:pPr>
              <a:defRPr/>
            </a:pPr>
            <a:endParaRPr lang="en-US"/>
          </a:p>
        </p:txBody>
      </p:sp>
      <p:sp>
        <p:nvSpPr>
          <p:cNvPr id="6" name="Rectangle 42"/>
          <p:cNvSpPr>
            <a:spLocks noGrp="1" noChangeArrowheads="1"/>
          </p:cNvSpPr>
          <p:nvPr>
            <p:ph type="sldNum" sz="quarter" idx="12"/>
          </p:nvPr>
        </p:nvSpPr>
        <p:spPr>
          <a:ln/>
        </p:spPr>
        <p:txBody>
          <a:bodyPr/>
          <a:lstStyle>
            <a:lvl1pPr>
              <a:defRPr/>
            </a:lvl1pPr>
          </a:lstStyle>
          <a:p>
            <a:fld id="{C537662A-EF8F-403A-B943-D93DB6CFCF90}" type="slidenum">
              <a:rPr lang="ar-SA"/>
              <a:pPr/>
              <a:t>‹#›</a:t>
            </a:fld>
            <a:endParaRPr lang="en-US"/>
          </a:p>
        </p:txBody>
      </p:sp>
    </p:spTree>
    <p:extLst>
      <p:ext uri="{BB962C8B-B14F-4D97-AF65-F5344CB8AC3E}">
        <p14:creationId xmlns:p14="http://schemas.microsoft.com/office/powerpoint/2010/main" val="975328887"/>
      </p:ext>
    </p:extLst>
  </p:cSld>
  <p:clrMapOvr>
    <a:masterClrMapping/>
  </p:clrMapOvr>
  <p:transition spd="slow">
    <p:newsflash/>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218"/>
          <p:cNvSpPr>
            <a:spLocks noGrp="1" noChangeArrowheads="1"/>
          </p:cNvSpPr>
          <p:nvPr>
            <p:ph type="sldNum" sz="quarter" idx="10"/>
          </p:nvPr>
        </p:nvSpPr>
        <p:spPr>
          <a:ln/>
        </p:spPr>
        <p:txBody>
          <a:bodyPr/>
          <a:lstStyle>
            <a:lvl1pPr>
              <a:defRPr/>
            </a:lvl1pPr>
          </a:lstStyle>
          <a:p>
            <a:fld id="{C83590DC-16BA-434C-A30E-8FC160C9DD17}" type="slidenum">
              <a:rPr lang="ar-SA"/>
              <a:pPr/>
              <a:t>‹#›</a:t>
            </a:fld>
            <a:endParaRPr lang="en-US"/>
          </a:p>
        </p:txBody>
      </p:sp>
      <p:sp>
        <p:nvSpPr>
          <p:cNvPr id="5" name="Rectangle 219"/>
          <p:cNvSpPr>
            <a:spLocks noGrp="1" noChangeArrowheads="1"/>
          </p:cNvSpPr>
          <p:nvPr>
            <p:ph type="dt" sz="half" idx="11"/>
          </p:nvPr>
        </p:nvSpPr>
        <p:spPr>
          <a:ln/>
        </p:spPr>
        <p:txBody>
          <a:bodyPr/>
          <a:lstStyle>
            <a:lvl1pPr>
              <a:defRPr/>
            </a:lvl1pPr>
          </a:lstStyle>
          <a:p>
            <a:pPr>
              <a:defRPr/>
            </a:pPr>
            <a:endParaRPr lang="en-US"/>
          </a:p>
        </p:txBody>
      </p:sp>
      <p:sp>
        <p:nvSpPr>
          <p:cNvPr id="6" name="Rectangle 220"/>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875880394"/>
      </p:ext>
    </p:extLst>
  </p:cSld>
  <p:clrMapOvr>
    <a:masterClrMapping/>
  </p:clrMapOvr>
  <p:transition spd="slow"/>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9462"/>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457200" y="274638"/>
            <a:ext cx="6019800" cy="58594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218"/>
          <p:cNvSpPr>
            <a:spLocks noGrp="1" noChangeArrowheads="1"/>
          </p:cNvSpPr>
          <p:nvPr>
            <p:ph type="sldNum" sz="quarter" idx="10"/>
          </p:nvPr>
        </p:nvSpPr>
        <p:spPr>
          <a:ln/>
        </p:spPr>
        <p:txBody>
          <a:bodyPr/>
          <a:lstStyle>
            <a:lvl1pPr>
              <a:defRPr/>
            </a:lvl1pPr>
          </a:lstStyle>
          <a:p>
            <a:fld id="{F59A31E6-79C1-4887-B61D-EDB8C0F21A8B}" type="slidenum">
              <a:rPr lang="ar-SA"/>
              <a:pPr/>
              <a:t>‹#›</a:t>
            </a:fld>
            <a:endParaRPr lang="en-US"/>
          </a:p>
        </p:txBody>
      </p:sp>
      <p:sp>
        <p:nvSpPr>
          <p:cNvPr id="5" name="Rectangle 219"/>
          <p:cNvSpPr>
            <a:spLocks noGrp="1" noChangeArrowheads="1"/>
          </p:cNvSpPr>
          <p:nvPr>
            <p:ph type="dt" sz="half" idx="11"/>
          </p:nvPr>
        </p:nvSpPr>
        <p:spPr>
          <a:ln/>
        </p:spPr>
        <p:txBody>
          <a:bodyPr/>
          <a:lstStyle>
            <a:lvl1pPr>
              <a:defRPr/>
            </a:lvl1pPr>
          </a:lstStyle>
          <a:p>
            <a:pPr>
              <a:defRPr/>
            </a:pPr>
            <a:endParaRPr lang="en-US"/>
          </a:p>
        </p:txBody>
      </p:sp>
      <p:sp>
        <p:nvSpPr>
          <p:cNvPr id="6" name="Rectangle 220"/>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396624051"/>
      </p:ext>
    </p:extLst>
  </p:cSld>
  <p:clrMapOvr>
    <a:masterClrMapping/>
  </p:clrMapOvr>
  <p:transition spd="slow"/>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8458200" cy="5943600"/>
            <a:chOff x="0" y="0"/>
            <a:chExt cx="5328" cy="3744"/>
          </a:xfrm>
        </p:grpSpPr>
        <p:sp>
          <p:nvSpPr>
            <p:cNvPr id="5" name="Freeform 3"/>
            <p:cNvSpPr>
              <a:spLocks/>
            </p:cNvSpPr>
            <p:nvPr/>
          </p:nvSpPr>
          <p:spPr bwMode="hidden">
            <a:xfrm>
              <a:off x="0" y="1440"/>
              <a:ext cx="5155" cy="2304"/>
            </a:xfrm>
            <a:custGeom>
              <a:avLst/>
              <a:gdLst>
                <a:gd name="T0" fmla="*/ 5154 w 5155"/>
                <a:gd name="T1" fmla="*/ 1769 h 2304"/>
                <a:gd name="T2" fmla="*/ 0 w 5155"/>
                <a:gd name="T3" fmla="*/ 2304 h 2304"/>
                <a:gd name="T4" fmla="*/ 0 w 5155"/>
                <a:gd name="T5" fmla="*/ 1252 h 2304"/>
                <a:gd name="T6" fmla="*/ 5155 w 5155"/>
                <a:gd name="T7" fmla="*/ 0 h 2304"/>
                <a:gd name="T8" fmla="*/ 5155 w 5155"/>
                <a:gd name="T9" fmla="*/ 1416 h 2304"/>
                <a:gd name="T10" fmla="*/ 5154 w 5155"/>
                <a:gd name="T11" fmla="*/ 1769 h 2304"/>
              </a:gdLst>
              <a:ahLst/>
              <a:cxnLst>
                <a:cxn ang="0">
                  <a:pos x="T0" y="T1"/>
                </a:cxn>
                <a:cxn ang="0">
                  <a:pos x="T2" y="T3"/>
                </a:cxn>
                <a:cxn ang="0">
                  <a:pos x="T4" y="T5"/>
                </a:cxn>
                <a:cxn ang="0">
                  <a:pos x="T6" y="T7"/>
                </a:cxn>
                <a:cxn ang="0">
                  <a:pos x="T8" y="T9"/>
                </a:cxn>
                <a:cxn ang="0">
                  <a:pos x="T10" y="T11"/>
                </a:cxn>
              </a:cxnLst>
              <a:rect l="0" t="0" r="r" b="b"/>
              <a:pathLst>
                <a:path w="5155" h="2304">
                  <a:moveTo>
                    <a:pt x="5154" y="1769"/>
                  </a:moveTo>
                  <a:lnTo>
                    <a:pt x="0" y="2304"/>
                  </a:lnTo>
                  <a:lnTo>
                    <a:pt x="0" y="1252"/>
                  </a:lnTo>
                  <a:lnTo>
                    <a:pt x="5155" y="0"/>
                  </a:lnTo>
                  <a:lnTo>
                    <a:pt x="5155" y="1416"/>
                  </a:lnTo>
                  <a:lnTo>
                    <a:pt x="5154" y="1769"/>
                  </a:lnTo>
                  <a:close/>
                </a:path>
              </a:pathLst>
            </a:custGeom>
            <a:gradFill rotWithShape="1">
              <a:gsLst>
                <a:gs pos="0">
                  <a:schemeClr val="bg1">
                    <a:gamma/>
                    <a:shade val="84706"/>
                    <a:invGamma/>
                  </a:schemeClr>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fa-IR"/>
            </a:p>
          </p:txBody>
        </p:sp>
        <p:sp>
          <p:nvSpPr>
            <p:cNvPr id="6" name="Freeform 4"/>
            <p:cNvSpPr>
              <a:spLocks/>
            </p:cNvSpPr>
            <p:nvPr/>
          </p:nvSpPr>
          <p:spPr bwMode="hidden">
            <a:xfrm>
              <a:off x="0" y="0"/>
              <a:ext cx="5328" cy="3689"/>
            </a:xfrm>
            <a:custGeom>
              <a:avLst/>
              <a:gdLst>
                <a:gd name="T0" fmla="*/ 5311 w 5328"/>
                <a:gd name="T1" fmla="*/ 3209 h 3689"/>
                <a:gd name="T2" fmla="*/ 0 w 5328"/>
                <a:gd name="T3" fmla="*/ 3689 h 3689"/>
                <a:gd name="T4" fmla="*/ 0 w 5328"/>
                <a:gd name="T5" fmla="*/ 9 h 3689"/>
                <a:gd name="T6" fmla="*/ 5328 w 5328"/>
                <a:gd name="T7" fmla="*/ 0 h 3689"/>
                <a:gd name="T8" fmla="*/ 5311 w 5328"/>
                <a:gd name="T9" fmla="*/ 3209 h 36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28" h="3689">
                  <a:moveTo>
                    <a:pt x="5311" y="3209"/>
                  </a:moveTo>
                  <a:lnTo>
                    <a:pt x="0" y="3689"/>
                  </a:lnTo>
                  <a:lnTo>
                    <a:pt x="0" y="9"/>
                  </a:lnTo>
                  <a:lnTo>
                    <a:pt x="5328" y="0"/>
                  </a:lnTo>
                  <a:lnTo>
                    <a:pt x="5311" y="3209"/>
                  </a:lnTo>
                  <a:close/>
                </a:path>
              </a:pathLst>
            </a:custGeom>
            <a:gradFill rotWithShape="1">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grpSp>
      <p:sp>
        <p:nvSpPr>
          <p:cNvPr id="411653" name="Rectangle 5"/>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en-US" noProof="0" smtClean="0"/>
              <a:t>Click to edit Master subtitle style</a:t>
            </a:r>
          </a:p>
        </p:txBody>
      </p:sp>
      <p:sp>
        <p:nvSpPr>
          <p:cNvPr id="411657" name="Rectangle 9"/>
          <p:cNvSpPr>
            <a:spLocks noGrp="1" noChangeArrowheads="1"/>
          </p:cNvSpPr>
          <p:nvPr>
            <p:ph type="ctrTitle" sz="quarter"/>
          </p:nvPr>
        </p:nvSpPr>
        <p:spPr>
          <a:xfrm>
            <a:off x="685800" y="1768475"/>
            <a:ext cx="7772400" cy="1736725"/>
          </a:xfrm>
        </p:spPr>
        <p:txBody>
          <a:bodyPr anchor="b" anchorCtr="1"/>
          <a:lstStyle>
            <a:lvl1pPr>
              <a:defRPr sz="5400"/>
            </a:lvl1pPr>
          </a:lstStyle>
          <a:p>
            <a:pPr lvl="0"/>
            <a:r>
              <a:rPr lang="en-US" noProof="0" smtClean="0"/>
              <a:t>Click to edit Master title style</a:t>
            </a:r>
          </a:p>
        </p:txBody>
      </p:sp>
      <p:sp>
        <p:nvSpPr>
          <p:cNvPr id="7" name="Rectangle 6"/>
          <p:cNvSpPr>
            <a:spLocks noGrp="1" noChangeArrowheads="1"/>
          </p:cNvSpPr>
          <p:nvPr>
            <p:ph type="dt" sz="quarter" idx="10"/>
          </p:nvPr>
        </p:nvSpPr>
        <p:spPr/>
        <p:txBody>
          <a:bodyPr/>
          <a:lstStyle>
            <a:lvl1pPr>
              <a:defRPr/>
            </a:lvl1pPr>
          </a:lstStyle>
          <a:p>
            <a:pPr>
              <a:defRPr/>
            </a:pPr>
            <a:endParaRPr lang="en-US"/>
          </a:p>
        </p:txBody>
      </p:sp>
      <p:sp>
        <p:nvSpPr>
          <p:cNvPr id="8" name="Rectangle 7"/>
          <p:cNvSpPr>
            <a:spLocks noGrp="1" noChangeArrowheads="1"/>
          </p:cNvSpPr>
          <p:nvPr>
            <p:ph type="ftr" sz="quarter" idx="11"/>
          </p:nvPr>
        </p:nvSpPr>
        <p:spPr/>
        <p:txBody>
          <a:bodyPr/>
          <a:lstStyle>
            <a:lvl1pPr>
              <a:defRPr/>
            </a:lvl1pPr>
          </a:lstStyle>
          <a:p>
            <a:pPr>
              <a:defRPr/>
            </a:pPr>
            <a:endParaRPr lang="en-US"/>
          </a:p>
        </p:txBody>
      </p:sp>
      <p:sp>
        <p:nvSpPr>
          <p:cNvPr id="9" name="Rectangle 8"/>
          <p:cNvSpPr>
            <a:spLocks noGrp="1" noChangeArrowheads="1"/>
          </p:cNvSpPr>
          <p:nvPr>
            <p:ph type="sldNum" sz="quarter" idx="12"/>
          </p:nvPr>
        </p:nvSpPr>
        <p:spPr/>
        <p:txBody>
          <a:bodyPr/>
          <a:lstStyle>
            <a:lvl1pPr>
              <a:defRPr/>
            </a:lvl1pPr>
          </a:lstStyle>
          <a:p>
            <a:fld id="{03CF2351-F8AF-4EE8-BD31-781B537BFB12}" type="slidenum">
              <a:rPr lang="ar-SA"/>
              <a:pPr/>
              <a:t>‹#›</a:t>
            </a:fld>
            <a:endParaRPr lang="en-US"/>
          </a:p>
        </p:txBody>
      </p:sp>
    </p:spTree>
    <p:extLst>
      <p:ext uri="{BB962C8B-B14F-4D97-AF65-F5344CB8AC3E}">
        <p14:creationId xmlns:p14="http://schemas.microsoft.com/office/powerpoint/2010/main" val="3016458674"/>
      </p:ext>
    </p:extLst>
  </p:cSld>
  <p:clrMapOvr>
    <a:masterClrMapping/>
  </p:clrMapOvr>
  <p:transition spd="slow"/>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fld id="{342A7D99-A948-44F9-9FA2-AC266709C7FA}" type="slidenum">
              <a:rPr lang="ar-SA"/>
              <a:pPr/>
              <a:t>‹#›</a:t>
            </a:fld>
            <a:endParaRPr lang="en-US"/>
          </a:p>
        </p:txBody>
      </p:sp>
    </p:spTree>
    <p:extLst>
      <p:ext uri="{BB962C8B-B14F-4D97-AF65-F5344CB8AC3E}">
        <p14:creationId xmlns:p14="http://schemas.microsoft.com/office/powerpoint/2010/main" val="1568147575"/>
      </p:ext>
    </p:extLst>
  </p:cSld>
  <p:clrMapOvr>
    <a:masterClrMapping/>
  </p:clrMapOvr>
  <p:transition spd="slow"/>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fld id="{374DFF7C-8D87-4919-88BA-069C362E455D}" type="slidenum">
              <a:rPr lang="ar-SA"/>
              <a:pPr/>
              <a:t>‹#›</a:t>
            </a:fld>
            <a:endParaRPr lang="en-US"/>
          </a:p>
        </p:txBody>
      </p:sp>
    </p:spTree>
    <p:extLst>
      <p:ext uri="{BB962C8B-B14F-4D97-AF65-F5344CB8AC3E}">
        <p14:creationId xmlns:p14="http://schemas.microsoft.com/office/powerpoint/2010/main" val="1316696944"/>
      </p:ext>
    </p:extLst>
  </p:cSld>
  <p:clrMapOvr>
    <a:masterClrMapping/>
  </p:clrMapOvr>
  <p:transition spd="slow"/>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fld id="{5837EEC4-8CEB-4780-8480-BAEBE1D30B9A}" type="slidenum">
              <a:rPr lang="ar-SA"/>
              <a:pPr/>
              <a:t>‹#›</a:t>
            </a:fld>
            <a:endParaRPr lang="en-US"/>
          </a:p>
        </p:txBody>
      </p:sp>
    </p:spTree>
    <p:extLst>
      <p:ext uri="{BB962C8B-B14F-4D97-AF65-F5344CB8AC3E}">
        <p14:creationId xmlns:p14="http://schemas.microsoft.com/office/powerpoint/2010/main" val="4079535481"/>
      </p:ext>
    </p:extLst>
  </p:cSld>
  <p:clrMapOvr>
    <a:masterClrMapping/>
  </p:clrMapOvr>
  <p:transition spd="slow"/>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Rectangle 7"/>
          <p:cNvSpPr>
            <a:spLocks noGrp="1" noChangeArrowheads="1"/>
          </p:cNvSpPr>
          <p:nvPr>
            <p:ph type="dt" sz="half" idx="10"/>
          </p:nvPr>
        </p:nvSpPr>
        <p:spPr>
          <a:ln/>
        </p:spPr>
        <p:txBody>
          <a:bodyPr/>
          <a:lstStyle>
            <a:lvl1pPr>
              <a:defRPr/>
            </a:lvl1pPr>
          </a:lstStyle>
          <a:p>
            <a:pPr>
              <a:defRPr/>
            </a:pPr>
            <a:endParaRPr lang="en-US"/>
          </a:p>
        </p:txBody>
      </p:sp>
      <p:sp>
        <p:nvSpPr>
          <p:cNvPr id="8" name="Rectangle 8"/>
          <p:cNvSpPr>
            <a:spLocks noGrp="1" noChangeArrowheads="1"/>
          </p:cNvSpPr>
          <p:nvPr>
            <p:ph type="ftr" sz="quarter" idx="11"/>
          </p:nvPr>
        </p:nvSpPr>
        <p:spPr>
          <a:ln/>
        </p:spPr>
        <p:txBody>
          <a:bodyPr/>
          <a:lstStyle>
            <a:lvl1pPr>
              <a:defRPr/>
            </a:lvl1pPr>
          </a:lstStyle>
          <a:p>
            <a:pPr>
              <a:defRPr/>
            </a:pPr>
            <a:endParaRPr lang="en-US"/>
          </a:p>
        </p:txBody>
      </p:sp>
      <p:sp>
        <p:nvSpPr>
          <p:cNvPr id="9" name="Rectangle 9"/>
          <p:cNvSpPr>
            <a:spLocks noGrp="1" noChangeArrowheads="1"/>
          </p:cNvSpPr>
          <p:nvPr>
            <p:ph type="sldNum" sz="quarter" idx="12"/>
          </p:nvPr>
        </p:nvSpPr>
        <p:spPr>
          <a:ln/>
        </p:spPr>
        <p:txBody>
          <a:bodyPr/>
          <a:lstStyle>
            <a:lvl1pPr>
              <a:defRPr/>
            </a:lvl1pPr>
          </a:lstStyle>
          <a:p>
            <a:fld id="{C6D55C24-5DB6-4578-9B42-A23974B52F0F}" type="slidenum">
              <a:rPr lang="ar-SA"/>
              <a:pPr/>
              <a:t>‹#›</a:t>
            </a:fld>
            <a:endParaRPr lang="en-US"/>
          </a:p>
        </p:txBody>
      </p:sp>
    </p:spTree>
    <p:extLst>
      <p:ext uri="{BB962C8B-B14F-4D97-AF65-F5344CB8AC3E}">
        <p14:creationId xmlns:p14="http://schemas.microsoft.com/office/powerpoint/2010/main" val="412922789"/>
      </p:ext>
    </p:extLst>
  </p:cSld>
  <p:clrMapOvr>
    <a:masterClrMapping/>
  </p:clrMapOvr>
  <p:transition spd="slow"/>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Rectangle 7"/>
          <p:cNvSpPr>
            <a:spLocks noGrp="1" noChangeArrowheads="1"/>
          </p:cNvSpPr>
          <p:nvPr>
            <p:ph type="dt" sz="half" idx="10"/>
          </p:nvPr>
        </p:nvSpPr>
        <p:spPr>
          <a:ln/>
        </p:spPr>
        <p:txBody>
          <a:bodyPr/>
          <a:lstStyle>
            <a:lvl1pPr>
              <a:defRPr/>
            </a:lvl1pPr>
          </a:lstStyle>
          <a:p>
            <a:pPr>
              <a:defRPr/>
            </a:pPr>
            <a:endParaRPr lang="en-US"/>
          </a:p>
        </p:txBody>
      </p:sp>
      <p:sp>
        <p:nvSpPr>
          <p:cNvPr id="4" name="Rectangle 8"/>
          <p:cNvSpPr>
            <a:spLocks noGrp="1" noChangeArrowheads="1"/>
          </p:cNvSpPr>
          <p:nvPr>
            <p:ph type="ftr" sz="quarter" idx="11"/>
          </p:nvPr>
        </p:nvSpPr>
        <p:spPr>
          <a:ln/>
        </p:spPr>
        <p:txBody>
          <a:bodyPr/>
          <a:lstStyle>
            <a:lvl1pPr>
              <a:defRPr/>
            </a:lvl1pPr>
          </a:lstStyle>
          <a:p>
            <a:pPr>
              <a:defRPr/>
            </a:pPr>
            <a:endParaRPr lang="en-US"/>
          </a:p>
        </p:txBody>
      </p:sp>
      <p:sp>
        <p:nvSpPr>
          <p:cNvPr id="5" name="Rectangle 9"/>
          <p:cNvSpPr>
            <a:spLocks noGrp="1" noChangeArrowheads="1"/>
          </p:cNvSpPr>
          <p:nvPr>
            <p:ph type="sldNum" sz="quarter" idx="12"/>
          </p:nvPr>
        </p:nvSpPr>
        <p:spPr>
          <a:ln/>
        </p:spPr>
        <p:txBody>
          <a:bodyPr/>
          <a:lstStyle>
            <a:lvl1pPr>
              <a:defRPr/>
            </a:lvl1pPr>
          </a:lstStyle>
          <a:p>
            <a:fld id="{5766F849-A850-4EF5-B463-452DB7F2D01C}" type="slidenum">
              <a:rPr lang="ar-SA"/>
              <a:pPr/>
              <a:t>‹#›</a:t>
            </a:fld>
            <a:endParaRPr lang="en-US"/>
          </a:p>
        </p:txBody>
      </p:sp>
    </p:spTree>
    <p:extLst>
      <p:ext uri="{BB962C8B-B14F-4D97-AF65-F5344CB8AC3E}">
        <p14:creationId xmlns:p14="http://schemas.microsoft.com/office/powerpoint/2010/main" val="3029840973"/>
      </p:ext>
    </p:extLst>
  </p:cSld>
  <p:clrMapOvr>
    <a:masterClrMapping/>
  </p:clrMapOvr>
  <p:transition spd="slow"/>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ln/>
        </p:spPr>
        <p:txBody>
          <a:bodyPr/>
          <a:lstStyle>
            <a:lvl1pPr>
              <a:defRPr/>
            </a:lvl1pPr>
          </a:lstStyle>
          <a:p>
            <a:pPr>
              <a:defRPr/>
            </a:pPr>
            <a:endParaRPr lang="en-US"/>
          </a:p>
        </p:txBody>
      </p:sp>
      <p:sp>
        <p:nvSpPr>
          <p:cNvPr id="3" name="Rectangle 8"/>
          <p:cNvSpPr>
            <a:spLocks noGrp="1" noChangeArrowheads="1"/>
          </p:cNvSpPr>
          <p:nvPr>
            <p:ph type="ftr" sz="quarter" idx="11"/>
          </p:nvPr>
        </p:nvSpPr>
        <p:spPr>
          <a:ln/>
        </p:spPr>
        <p:txBody>
          <a:bodyPr/>
          <a:lstStyle>
            <a:lvl1pPr>
              <a:defRPr/>
            </a:lvl1pPr>
          </a:lstStyle>
          <a:p>
            <a:pPr>
              <a:defRPr/>
            </a:pPr>
            <a:endParaRPr lang="en-US"/>
          </a:p>
        </p:txBody>
      </p:sp>
      <p:sp>
        <p:nvSpPr>
          <p:cNvPr id="4" name="Rectangle 9"/>
          <p:cNvSpPr>
            <a:spLocks noGrp="1" noChangeArrowheads="1"/>
          </p:cNvSpPr>
          <p:nvPr>
            <p:ph type="sldNum" sz="quarter" idx="12"/>
          </p:nvPr>
        </p:nvSpPr>
        <p:spPr>
          <a:ln/>
        </p:spPr>
        <p:txBody>
          <a:bodyPr/>
          <a:lstStyle>
            <a:lvl1pPr>
              <a:defRPr/>
            </a:lvl1pPr>
          </a:lstStyle>
          <a:p>
            <a:fld id="{53DE294E-C0E7-47D7-A86A-408195B8ABF5}" type="slidenum">
              <a:rPr lang="ar-SA"/>
              <a:pPr/>
              <a:t>‹#›</a:t>
            </a:fld>
            <a:endParaRPr lang="en-US"/>
          </a:p>
        </p:txBody>
      </p:sp>
    </p:spTree>
    <p:extLst>
      <p:ext uri="{BB962C8B-B14F-4D97-AF65-F5344CB8AC3E}">
        <p14:creationId xmlns:p14="http://schemas.microsoft.com/office/powerpoint/2010/main" val="3522483040"/>
      </p:ext>
    </p:extLst>
  </p:cSld>
  <p:clrMapOvr>
    <a:masterClrMapping/>
  </p:clrMapOvr>
  <p:transition spd="slow"/>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fld id="{34F64A8B-1F0D-4BCB-9F2C-E702F1DF8903}" type="slidenum">
              <a:rPr lang="ar-SA"/>
              <a:pPr/>
              <a:t>‹#›</a:t>
            </a:fld>
            <a:endParaRPr lang="en-US"/>
          </a:p>
        </p:txBody>
      </p:sp>
    </p:spTree>
    <p:extLst>
      <p:ext uri="{BB962C8B-B14F-4D97-AF65-F5344CB8AC3E}">
        <p14:creationId xmlns:p14="http://schemas.microsoft.com/office/powerpoint/2010/main" val="2470624498"/>
      </p:ext>
    </p:extLst>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40"/>
          <p:cNvSpPr>
            <a:spLocks noGrp="1" noChangeArrowheads="1"/>
          </p:cNvSpPr>
          <p:nvPr>
            <p:ph type="dt" sz="half" idx="10"/>
          </p:nvPr>
        </p:nvSpPr>
        <p:spPr>
          <a:ln/>
        </p:spPr>
        <p:txBody>
          <a:bodyPr/>
          <a:lstStyle>
            <a:lvl1pPr>
              <a:defRPr/>
            </a:lvl1pPr>
          </a:lstStyle>
          <a:p>
            <a:pPr>
              <a:defRPr/>
            </a:pPr>
            <a:endParaRPr lang="en-US"/>
          </a:p>
        </p:txBody>
      </p:sp>
      <p:sp>
        <p:nvSpPr>
          <p:cNvPr id="5" name="Rectangle 41"/>
          <p:cNvSpPr>
            <a:spLocks noGrp="1" noChangeArrowheads="1"/>
          </p:cNvSpPr>
          <p:nvPr>
            <p:ph type="ftr" sz="quarter" idx="11"/>
          </p:nvPr>
        </p:nvSpPr>
        <p:spPr>
          <a:ln/>
        </p:spPr>
        <p:txBody>
          <a:bodyPr/>
          <a:lstStyle>
            <a:lvl1pPr>
              <a:defRPr/>
            </a:lvl1pPr>
          </a:lstStyle>
          <a:p>
            <a:pPr>
              <a:defRPr/>
            </a:pPr>
            <a:endParaRPr lang="en-US"/>
          </a:p>
        </p:txBody>
      </p:sp>
      <p:sp>
        <p:nvSpPr>
          <p:cNvPr id="6" name="Rectangle 42"/>
          <p:cNvSpPr>
            <a:spLocks noGrp="1" noChangeArrowheads="1"/>
          </p:cNvSpPr>
          <p:nvPr>
            <p:ph type="sldNum" sz="quarter" idx="12"/>
          </p:nvPr>
        </p:nvSpPr>
        <p:spPr>
          <a:ln/>
        </p:spPr>
        <p:txBody>
          <a:bodyPr/>
          <a:lstStyle>
            <a:lvl1pPr>
              <a:defRPr/>
            </a:lvl1pPr>
          </a:lstStyle>
          <a:p>
            <a:fld id="{CC1E61D5-E7D1-4FFE-B77F-8B9EAA95DEF7}" type="slidenum">
              <a:rPr lang="ar-SA"/>
              <a:pPr/>
              <a:t>‹#›</a:t>
            </a:fld>
            <a:endParaRPr lang="en-US"/>
          </a:p>
        </p:txBody>
      </p:sp>
    </p:spTree>
    <p:extLst>
      <p:ext uri="{BB962C8B-B14F-4D97-AF65-F5344CB8AC3E}">
        <p14:creationId xmlns:p14="http://schemas.microsoft.com/office/powerpoint/2010/main" val="2515254031"/>
      </p:ext>
    </p:extLst>
  </p:cSld>
  <p:clrMapOvr>
    <a:masterClrMapping/>
  </p:clrMapOvr>
  <p:transition spd="slow">
    <p:newsflash/>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a-IR"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fld id="{582798EA-D42E-49CE-A90D-C1F3AE6AC1C3}" type="slidenum">
              <a:rPr lang="ar-SA"/>
              <a:pPr/>
              <a:t>‹#›</a:t>
            </a:fld>
            <a:endParaRPr lang="en-US"/>
          </a:p>
        </p:txBody>
      </p:sp>
    </p:spTree>
    <p:extLst>
      <p:ext uri="{BB962C8B-B14F-4D97-AF65-F5344CB8AC3E}">
        <p14:creationId xmlns:p14="http://schemas.microsoft.com/office/powerpoint/2010/main" val="1631283700"/>
      </p:ext>
    </p:extLst>
  </p:cSld>
  <p:clrMapOvr>
    <a:masterClrMapping/>
  </p:clrMapOvr>
  <p:transition spd="slow"/>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fld id="{246163A1-4100-4397-9CEE-C73DD18C110F}" type="slidenum">
              <a:rPr lang="ar-SA"/>
              <a:pPr/>
              <a:t>‹#›</a:t>
            </a:fld>
            <a:endParaRPr lang="en-US"/>
          </a:p>
        </p:txBody>
      </p:sp>
    </p:spTree>
    <p:extLst>
      <p:ext uri="{BB962C8B-B14F-4D97-AF65-F5344CB8AC3E}">
        <p14:creationId xmlns:p14="http://schemas.microsoft.com/office/powerpoint/2010/main" val="2005482165"/>
      </p:ext>
    </p:extLst>
  </p:cSld>
  <p:clrMapOvr>
    <a:masterClrMapping/>
  </p:clrMapOvr>
  <p:transition spd="slow"/>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21362"/>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457200" y="274638"/>
            <a:ext cx="6019800" cy="5821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fld id="{550B9BC3-7B56-4873-AD2C-C3444DEFE501}" type="slidenum">
              <a:rPr lang="ar-SA"/>
              <a:pPr/>
              <a:t>‹#›</a:t>
            </a:fld>
            <a:endParaRPr lang="en-US"/>
          </a:p>
        </p:txBody>
      </p:sp>
    </p:spTree>
    <p:extLst>
      <p:ext uri="{BB962C8B-B14F-4D97-AF65-F5344CB8AC3E}">
        <p14:creationId xmlns:p14="http://schemas.microsoft.com/office/powerpoint/2010/main" val="4190481210"/>
      </p:ext>
    </p:extLst>
  </p:cSld>
  <p:clrMapOvr>
    <a:masterClrMapping/>
  </p:clrMapOvr>
  <p:transition spd="slow"/>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59875" cy="6870700"/>
            <a:chOff x="0" y="0"/>
            <a:chExt cx="5770" cy="4328"/>
          </a:xfrm>
        </p:grpSpPr>
        <p:sp>
          <p:nvSpPr>
            <p:cNvPr id="5" name="Rectangle 3"/>
            <p:cNvSpPr>
              <a:spLocks noChangeArrowheads="1"/>
            </p:cNvSpPr>
            <p:nvPr/>
          </p:nvSpPr>
          <p:spPr bwMode="hidden">
            <a:xfrm>
              <a:off x="0" y="4186"/>
              <a:ext cx="5089" cy="142"/>
            </a:xfrm>
            <a:prstGeom prst="rect">
              <a:avLst/>
            </a:prstGeom>
            <a:gradFill rotWithShape="0">
              <a:gsLst>
                <a:gs pos="0">
                  <a:schemeClr val="bg1"/>
                </a:gs>
                <a:gs pos="100000">
                  <a:schemeClr val="bg2"/>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ctr" eaLnBrk="1" hangingPunct="1"/>
              <a:endParaRPr kumimoji="1" lang="en-US">
                <a:latin typeface="Arial" panose="020B0604020202020204" pitchFamily="34" charset="0"/>
              </a:endParaRPr>
            </a:p>
          </p:txBody>
        </p:sp>
        <p:sp>
          <p:nvSpPr>
            <p:cNvPr id="6" name="Rectangle 4"/>
            <p:cNvSpPr>
              <a:spLocks noChangeArrowheads="1"/>
            </p:cNvSpPr>
            <p:nvPr/>
          </p:nvSpPr>
          <p:spPr bwMode="hidden">
            <a:xfrm>
              <a:off x="0" y="0"/>
              <a:ext cx="5089" cy="126"/>
            </a:xfrm>
            <a:prstGeom prst="rect">
              <a:avLst/>
            </a:prstGeom>
            <a:gradFill rotWithShape="0">
              <a:gsLst>
                <a:gs pos="0">
                  <a:schemeClr val="bg2"/>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ctr" eaLnBrk="1" hangingPunct="1"/>
              <a:endParaRPr kumimoji="1" lang="en-US">
                <a:latin typeface="Arial" panose="020B0604020202020204" pitchFamily="34" charset="0"/>
              </a:endParaRPr>
            </a:p>
          </p:txBody>
        </p:sp>
        <p:sp>
          <p:nvSpPr>
            <p:cNvPr id="7" name="Rectangle 5"/>
            <p:cNvSpPr>
              <a:spLocks noChangeArrowheads="1"/>
            </p:cNvSpPr>
            <p:nvPr/>
          </p:nvSpPr>
          <p:spPr bwMode="auto">
            <a:xfrm>
              <a:off x="5010" y="0"/>
              <a:ext cx="758" cy="4320"/>
            </a:xfrm>
            <a:prstGeom prst="rect">
              <a:avLst/>
            </a:prstGeom>
            <a:gradFill rotWithShape="0">
              <a:gsLst>
                <a:gs pos="0">
                  <a:schemeClr val="accent1">
                    <a:gamma/>
                    <a:shade val="84706"/>
                    <a:invGamma/>
                  </a:schemeClr>
                </a:gs>
                <a:gs pos="50000">
                  <a:schemeClr val="accent1"/>
                </a:gs>
                <a:gs pos="100000">
                  <a:schemeClr val="accent1">
                    <a:gamma/>
                    <a:shade val="84706"/>
                    <a:invGamma/>
                  </a:scheme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endParaRPr kumimoji="1" lang="en-US">
                <a:latin typeface="Arial" pitchFamily="34" charset="0"/>
              </a:endParaRPr>
            </a:p>
          </p:txBody>
        </p:sp>
        <p:grpSp>
          <p:nvGrpSpPr>
            <p:cNvPr id="8" name="Group 6"/>
            <p:cNvGrpSpPr>
              <a:grpSpLocks/>
            </p:cNvGrpSpPr>
            <p:nvPr/>
          </p:nvGrpSpPr>
          <p:grpSpPr bwMode="auto">
            <a:xfrm>
              <a:off x="4944" y="1"/>
              <a:ext cx="816" cy="3974"/>
              <a:chOff x="4944" y="1"/>
              <a:chExt cx="816" cy="3974"/>
            </a:xfrm>
          </p:grpSpPr>
          <p:grpSp>
            <p:nvGrpSpPr>
              <p:cNvPr id="20" name="Group 7"/>
              <p:cNvGrpSpPr>
                <a:grpSpLocks/>
              </p:cNvGrpSpPr>
              <p:nvPr userDrawn="1"/>
            </p:nvGrpSpPr>
            <p:grpSpPr bwMode="auto">
              <a:xfrm>
                <a:off x="5280" y="1"/>
                <a:ext cx="480" cy="1430"/>
                <a:chOff x="5280" y="1"/>
                <a:chExt cx="480" cy="1430"/>
              </a:xfrm>
            </p:grpSpPr>
            <p:grpSp>
              <p:nvGrpSpPr>
                <p:cNvPr id="41" name="Group 8"/>
                <p:cNvGrpSpPr>
                  <a:grpSpLocks/>
                </p:cNvGrpSpPr>
                <p:nvPr userDrawn="1"/>
              </p:nvGrpSpPr>
              <p:grpSpPr bwMode="auto">
                <a:xfrm rot="-5400000">
                  <a:off x="5484" y="0"/>
                  <a:ext cx="174" cy="176"/>
                  <a:chOff x="1657" y="323"/>
                  <a:chExt cx="1691" cy="2560"/>
                </a:xfrm>
              </p:grpSpPr>
              <p:grpSp>
                <p:nvGrpSpPr>
                  <p:cNvPr id="50" name="Group 9"/>
                  <p:cNvGrpSpPr>
                    <a:grpSpLocks/>
                  </p:cNvGrpSpPr>
                  <p:nvPr/>
                </p:nvGrpSpPr>
                <p:grpSpPr bwMode="auto">
                  <a:xfrm>
                    <a:off x="1657" y="323"/>
                    <a:ext cx="1691" cy="2560"/>
                    <a:chOff x="1657" y="323"/>
                    <a:chExt cx="1691" cy="2560"/>
                  </a:xfrm>
                </p:grpSpPr>
                <p:sp>
                  <p:nvSpPr>
                    <p:cNvPr id="57" name="Freeform 10"/>
                    <p:cNvSpPr>
                      <a:spLocks/>
                    </p:cNvSpPr>
                    <p:nvPr/>
                  </p:nvSpPr>
                  <p:spPr bwMode="auto">
                    <a:xfrm>
                      <a:off x="2117" y="323"/>
                      <a:ext cx="1231" cy="2560"/>
                    </a:xfrm>
                    <a:custGeom>
                      <a:avLst/>
                      <a:gdLst>
                        <a:gd name="T0" fmla="*/ 337 w 1231"/>
                        <a:gd name="T1" fmla="*/ 283 h 2560"/>
                        <a:gd name="T2" fmla="*/ 415 w 1231"/>
                        <a:gd name="T3" fmla="*/ 115 h 2560"/>
                        <a:gd name="T4" fmla="*/ 583 w 1231"/>
                        <a:gd name="T5" fmla="*/ 7 h 2560"/>
                        <a:gd name="T6" fmla="*/ 895 w 1231"/>
                        <a:gd name="T7" fmla="*/ 61 h 2560"/>
                        <a:gd name="T8" fmla="*/ 1051 w 1231"/>
                        <a:gd name="T9" fmla="*/ 349 h 2560"/>
                        <a:gd name="T10" fmla="*/ 979 w 1231"/>
                        <a:gd name="T11" fmla="*/ 769 h 2560"/>
                        <a:gd name="T12" fmla="*/ 943 w 1231"/>
                        <a:gd name="T13" fmla="*/ 943 h 2560"/>
                        <a:gd name="T14" fmla="*/ 1105 w 1231"/>
                        <a:gd name="T15" fmla="*/ 1075 h 2560"/>
                        <a:gd name="T16" fmla="*/ 1231 w 1231"/>
                        <a:gd name="T17" fmla="*/ 1525 h 2560"/>
                        <a:gd name="T18" fmla="*/ 1123 w 1231"/>
                        <a:gd name="T19" fmla="*/ 1969 h 2560"/>
                        <a:gd name="T20" fmla="*/ 907 w 1231"/>
                        <a:gd name="T21" fmla="*/ 2077 h 2560"/>
                        <a:gd name="T22" fmla="*/ 721 w 1231"/>
                        <a:gd name="T23" fmla="*/ 2059 h 2560"/>
                        <a:gd name="T24" fmla="*/ 655 w 1231"/>
                        <a:gd name="T25" fmla="*/ 2251 h 2560"/>
                        <a:gd name="T26" fmla="*/ 529 w 1231"/>
                        <a:gd name="T27" fmla="*/ 2527 h 2560"/>
                        <a:gd name="T28" fmla="*/ 211 w 1231"/>
                        <a:gd name="T29" fmla="*/ 2509 h 2560"/>
                        <a:gd name="T30" fmla="*/ 31 w 1231"/>
                        <a:gd name="T31" fmla="*/ 2227 h 2560"/>
                        <a:gd name="T32" fmla="*/ 25 w 1231"/>
                        <a:gd name="T33" fmla="*/ 1969 h 2560"/>
                        <a:gd name="T34" fmla="*/ 145 w 1231"/>
                        <a:gd name="T35" fmla="*/ 1651 h 2560"/>
                        <a:gd name="T36" fmla="*/ 259 w 1231"/>
                        <a:gd name="T37" fmla="*/ 1513 h 2560"/>
                        <a:gd name="T38" fmla="*/ 217 w 1231"/>
                        <a:gd name="T39" fmla="*/ 1729 h 2560"/>
                        <a:gd name="T40" fmla="*/ 73 w 1231"/>
                        <a:gd name="T41" fmla="*/ 2023 h 2560"/>
                        <a:gd name="T42" fmla="*/ 169 w 1231"/>
                        <a:gd name="T43" fmla="*/ 2323 h 2560"/>
                        <a:gd name="T44" fmla="*/ 439 w 1231"/>
                        <a:gd name="T45" fmla="*/ 2431 h 2560"/>
                        <a:gd name="T46" fmla="*/ 595 w 1231"/>
                        <a:gd name="T47" fmla="*/ 2227 h 2560"/>
                        <a:gd name="T48" fmla="*/ 577 w 1231"/>
                        <a:gd name="T49" fmla="*/ 1807 h 2560"/>
                        <a:gd name="T50" fmla="*/ 493 w 1231"/>
                        <a:gd name="T51" fmla="*/ 1531 h 2560"/>
                        <a:gd name="T52" fmla="*/ 535 w 1231"/>
                        <a:gd name="T53" fmla="*/ 1459 h 2560"/>
                        <a:gd name="T54" fmla="*/ 625 w 1231"/>
                        <a:gd name="T55" fmla="*/ 1633 h 2560"/>
                        <a:gd name="T56" fmla="*/ 721 w 1231"/>
                        <a:gd name="T57" fmla="*/ 1933 h 2560"/>
                        <a:gd name="T58" fmla="*/ 967 w 1231"/>
                        <a:gd name="T59" fmla="*/ 1963 h 2560"/>
                        <a:gd name="T60" fmla="*/ 1135 w 1231"/>
                        <a:gd name="T61" fmla="*/ 1687 h 2560"/>
                        <a:gd name="T62" fmla="*/ 1117 w 1231"/>
                        <a:gd name="T63" fmla="*/ 1273 h 2560"/>
                        <a:gd name="T64" fmla="*/ 883 w 1231"/>
                        <a:gd name="T65" fmla="*/ 1057 h 2560"/>
                        <a:gd name="T66" fmla="*/ 679 w 1231"/>
                        <a:gd name="T67" fmla="*/ 1129 h 2560"/>
                        <a:gd name="T68" fmla="*/ 577 w 1231"/>
                        <a:gd name="T69" fmla="*/ 1117 h 2560"/>
                        <a:gd name="T70" fmla="*/ 619 w 1231"/>
                        <a:gd name="T71" fmla="*/ 1033 h 2560"/>
                        <a:gd name="T72" fmla="*/ 811 w 1231"/>
                        <a:gd name="T73" fmla="*/ 937 h 2560"/>
                        <a:gd name="T74" fmla="*/ 949 w 1231"/>
                        <a:gd name="T75" fmla="*/ 613 h 2560"/>
                        <a:gd name="T76" fmla="*/ 883 w 1231"/>
                        <a:gd name="T77" fmla="*/ 175 h 2560"/>
                        <a:gd name="T78" fmla="*/ 619 w 1231"/>
                        <a:gd name="T79" fmla="*/ 103 h 2560"/>
                        <a:gd name="T80" fmla="*/ 391 w 1231"/>
                        <a:gd name="T81" fmla="*/ 355 h 2560"/>
                        <a:gd name="T82" fmla="*/ 403 w 1231"/>
                        <a:gd name="T83" fmla="*/ 763 h 2560"/>
                        <a:gd name="T84" fmla="*/ 343 w 1231"/>
                        <a:gd name="T85" fmla="*/ 949 h 2560"/>
                        <a:gd name="T86" fmla="*/ 289 w 1231"/>
                        <a:gd name="T87" fmla="*/ 685 h 2560"/>
                        <a:gd name="T88" fmla="*/ 307 w 1231"/>
                        <a:gd name="T89" fmla="*/ 367 h 256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231" h="2560">
                          <a:moveTo>
                            <a:pt x="307" y="367"/>
                          </a:moveTo>
                          <a:cubicBezTo>
                            <a:pt x="317" y="336"/>
                            <a:pt x="326" y="303"/>
                            <a:pt x="337" y="283"/>
                          </a:cubicBezTo>
                          <a:cubicBezTo>
                            <a:pt x="348" y="263"/>
                            <a:pt x="360" y="275"/>
                            <a:pt x="373" y="247"/>
                          </a:cubicBezTo>
                          <a:cubicBezTo>
                            <a:pt x="386" y="219"/>
                            <a:pt x="400" y="147"/>
                            <a:pt x="415" y="115"/>
                          </a:cubicBezTo>
                          <a:cubicBezTo>
                            <a:pt x="430" y="83"/>
                            <a:pt x="435" y="73"/>
                            <a:pt x="463" y="55"/>
                          </a:cubicBezTo>
                          <a:cubicBezTo>
                            <a:pt x="491" y="37"/>
                            <a:pt x="536" y="14"/>
                            <a:pt x="583" y="7"/>
                          </a:cubicBezTo>
                          <a:cubicBezTo>
                            <a:pt x="630" y="0"/>
                            <a:pt x="693" y="4"/>
                            <a:pt x="745" y="13"/>
                          </a:cubicBezTo>
                          <a:cubicBezTo>
                            <a:pt x="797" y="22"/>
                            <a:pt x="852" y="34"/>
                            <a:pt x="895" y="61"/>
                          </a:cubicBezTo>
                          <a:cubicBezTo>
                            <a:pt x="938" y="88"/>
                            <a:pt x="977" y="127"/>
                            <a:pt x="1003" y="175"/>
                          </a:cubicBezTo>
                          <a:cubicBezTo>
                            <a:pt x="1029" y="223"/>
                            <a:pt x="1044" y="287"/>
                            <a:pt x="1051" y="349"/>
                          </a:cubicBezTo>
                          <a:cubicBezTo>
                            <a:pt x="1058" y="411"/>
                            <a:pt x="1057" y="477"/>
                            <a:pt x="1045" y="547"/>
                          </a:cubicBezTo>
                          <a:cubicBezTo>
                            <a:pt x="1033" y="617"/>
                            <a:pt x="995" y="712"/>
                            <a:pt x="979" y="769"/>
                          </a:cubicBezTo>
                          <a:cubicBezTo>
                            <a:pt x="963" y="826"/>
                            <a:pt x="955" y="860"/>
                            <a:pt x="949" y="889"/>
                          </a:cubicBezTo>
                          <a:cubicBezTo>
                            <a:pt x="943" y="918"/>
                            <a:pt x="936" y="925"/>
                            <a:pt x="943" y="943"/>
                          </a:cubicBezTo>
                          <a:cubicBezTo>
                            <a:pt x="950" y="961"/>
                            <a:pt x="964" y="975"/>
                            <a:pt x="991" y="997"/>
                          </a:cubicBezTo>
                          <a:cubicBezTo>
                            <a:pt x="1018" y="1019"/>
                            <a:pt x="1069" y="1033"/>
                            <a:pt x="1105" y="1075"/>
                          </a:cubicBezTo>
                          <a:cubicBezTo>
                            <a:pt x="1141" y="1117"/>
                            <a:pt x="1186" y="1174"/>
                            <a:pt x="1207" y="1249"/>
                          </a:cubicBezTo>
                          <a:cubicBezTo>
                            <a:pt x="1228" y="1324"/>
                            <a:pt x="1231" y="1441"/>
                            <a:pt x="1231" y="1525"/>
                          </a:cubicBezTo>
                          <a:cubicBezTo>
                            <a:pt x="1231" y="1609"/>
                            <a:pt x="1225" y="1679"/>
                            <a:pt x="1207" y="1753"/>
                          </a:cubicBezTo>
                          <a:cubicBezTo>
                            <a:pt x="1189" y="1827"/>
                            <a:pt x="1153" y="1917"/>
                            <a:pt x="1123" y="1969"/>
                          </a:cubicBezTo>
                          <a:cubicBezTo>
                            <a:pt x="1093" y="2021"/>
                            <a:pt x="1063" y="2047"/>
                            <a:pt x="1027" y="2065"/>
                          </a:cubicBezTo>
                          <a:cubicBezTo>
                            <a:pt x="991" y="2083"/>
                            <a:pt x="951" y="2079"/>
                            <a:pt x="907" y="2077"/>
                          </a:cubicBezTo>
                          <a:cubicBezTo>
                            <a:pt x="863" y="2075"/>
                            <a:pt x="794" y="2056"/>
                            <a:pt x="763" y="2053"/>
                          </a:cubicBezTo>
                          <a:cubicBezTo>
                            <a:pt x="732" y="2050"/>
                            <a:pt x="733" y="2050"/>
                            <a:pt x="721" y="2059"/>
                          </a:cubicBezTo>
                          <a:cubicBezTo>
                            <a:pt x="709" y="2068"/>
                            <a:pt x="702" y="2075"/>
                            <a:pt x="691" y="2107"/>
                          </a:cubicBezTo>
                          <a:cubicBezTo>
                            <a:pt x="680" y="2139"/>
                            <a:pt x="665" y="2205"/>
                            <a:pt x="655" y="2251"/>
                          </a:cubicBezTo>
                          <a:cubicBezTo>
                            <a:pt x="645" y="2297"/>
                            <a:pt x="652" y="2337"/>
                            <a:pt x="631" y="2383"/>
                          </a:cubicBezTo>
                          <a:cubicBezTo>
                            <a:pt x="610" y="2429"/>
                            <a:pt x="574" y="2498"/>
                            <a:pt x="529" y="2527"/>
                          </a:cubicBezTo>
                          <a:cubicBezTo>
                            <a:pt x="484" y="2556"/>
                            <a:pt x="414" y="2560"/>
                            <a:pt x="361" y="2557"/>
                          </a:cubicBezTo>
                          <a:cubicBezTo>
                            <a:pt x="308" y="2554"/>
                            <a:pt x="256" y="2537"/>
                            <a:pt x="211" y="2509"/>
                          </a:cubicBezTo>
                          <a:cubicBezTo>
                            <a:pt x="166" y="2481"/>
                            <a:pt x="121" y="2436"/>
                            <a:pt x="91" y="2389"/>
                          </a:cubicBezTo>
                          <a:cubicBezTo>
                            <a:pt x="61" y="2342"/>
                            <a:pt x="46" y="2275"/>
                            <a:pt x="31" y="2227"/>
                          </a:cubicBezTo>
                          <a:cubicBezTo>
                            <a:pt x="16" y="2179"/>
                            <a:pt x="2" y="2144"/>
                            <a:pt x="1" y="2101"/>
                          </a:cubicBezTo>
                          <a:cubicBezTo>
                            <a:pt x="0" y="2058"/>
                            <a:pt x="13" y="2018"/>
                            <a:pt x="25" y="1969"/>
                          </a:cubicBezTo>
                          <a:cubicBezTo>
                            <a:pt x="37" y="1920"/>
                            <a:pt x="53" y="1860"/>
                            <a:pt x="73" y="1807"/>
                          </a:cubicBezTo>
                          <a:cubicBezTo>
                            <a:pt x="93" y="1754"/>
                            <a:pt x="122" y="1698"/>
                            <a:pt x="145" y="1651"/>
                          </a:cubicBezTo>
                          <a:cubicBezTo>
                            <a:pt x="168" y="1604"/>
                            <a:pt x="192" y="1548"/>
                            <a:pt x="211" y="1525"/>
                          </a:cubicBezTo>
                          <a:cubicBezTo>
                            <a:pt x="230" y="1502"/>
                            <a:pt x="249" y="1502"/>
                            <a:pt x="259" y="1513"/>
                          </a:cubicBezTo>
                          <a:cubicBezTo>
                            <a:pt x="269" y="1524"/>
                            <a:pt x="278" y="1555"/>
                            <a:pt x="271" y="1591"/>
                          </a:cubicBezTo>
                          <a:cubicBezTo>
                            <a:pt x="264" y="1627"/>
                            <a:pt x="242" y="1682"/>
                            <a:pt x="217" y="1729"/>
                          </a:cubicBezTo>
                          <a:cubicBezTo>
                            <a:pt x="192" y="1776"/>
                            <a:pt x="145" y="1824"/>
                            <a:pt x="121" y="1873"/>
                          </a:cubicBezTo>
                          <a:cubicBezTo>
                            <a:pt x="97" y="1922"/>
                            <a:pt x="76" y="1970"/>
                            <a:pt x="73" y="2023"/>
                          </a:cubicBezTo>
                          <a:cubicBezTo>
                            <a:pt x="70" y="2076"/>
                            <a:pt x="87" y="2141"/>
                            <a:pt x="103" y="2191"/>
                          </a:cubicBezTo>
                          <a:cubicBezTo>
                            <a:pt x="119" y="2241"/>
                            <a:pt x="140" y="2285"/>
                            <a:pt x="169" y="2323"/>
                          </a:cubicBezTo>
                          <a:cubicBezTo>
                            <a:pt x="198" y="2361"/>
                            <a:pt x="232" y="2401"/>
                            <a:pt x="277" y="2419"/>
                          </a:cubicBezTo>
                          <a:cubicBezTo>
                            <a:pt x="322" y="2437"/>
                            <a:pt x="395" y="2440"/>
                            <a:pt x="439" y="2431"/>
                          </a:cubicBezTo>
                          <a:cubicBezTo>
                            <a:pt x="483" y="2422"/>
                            <a:pt x="515" y="2399"/>
                            <a:pt x="541" y="2365"/>
                          </a:cubicBezTo>
                          <a:cubicBezTo>
                            <a:pt x="567" y="2331"/>
                            <a:pt x="583" y="2280"/>
                            <a:pt x="595" y="2227"/>
                          </a:cubicBezTo>
                          <a:cubicBezTo>
                            <a:pt x="607" y="2174"/>
                            <a:pt x="616" y="2117"/>
                            <a:pt x="613" y="2047"/>
                          </a:cubicBezTo>
                          <a:cubicBezTo>
                            <a:pt x="610" y="1977"/>
                            <a:pt x="589" y="1871"/>
                            <a:pt x="577" y="1807"/>
                          </a:cubicBezTo>
                          <a:cubicBezTo>
                            <a:pt x="565" y="1743"/>
                            <a:pt x="555" y="1709"/>
                            <a:pt x="541" y="1663"/>
                          </a:cubicBezTo>
                          <a:cubicBezTo>
                            <a:pt x="527" y="1617"/>
                            <a:pt x="502" y="1561"/>
                            <a:pt x="493" y="1531"/>
                          </a:cubicBezTo>
                          <a:cubicBezTo>
                            <a:pt x="484" y="1501"/>
                            <a:pt x="480" y="1495"/>
                            <a:pt x="487" y="1483"/>
                          </a:cubicBezTo>
                          <a:cubicBezTo>
                            <a:pt x="494" y="1471"/>
                            <a:pt x="519" y="1455"/>
                            <a:pt x="535" y="1459"/>
                          </a:cubicBezTo>
                          <a:cubicBezTo>
                            <a:pt x="551" y="1463"/>
                            <a:pt x="568" y="1478"/>
                            <a:pt x="583" y="1507"/>
                          </a:cubicBezTo>
                          <a:cubicBezTo>
                            <a:pt x="598" y="1536"/>
                            <a:pt x="610" y="1583"/>
                            <a:pt x="625" y="1633"/>
                          </a:cubicBezTo>
                          <a:cubicBezTo>
                            <a:pt x="640" y="1683"/>
                            <a:pt x="657" y="1757"/>
                            <a:pt x="673" y="1807"/>
                          </a:cubicBezTo>
                          <a:cubicBezTo>
                            <a:pt x="689" y="1857"/>
                            <a:pt x="697" y="1905"/>
                            <a:pt x="721" y="1933"/>
                          </a:cubicBezTo>
                          <a:cubicBezTo>
                            <a:pt x="745" y="1961"/>
                            <a:pt x="776" y="1970"/>
                            <a:pt x="817" y="1975"/>
                          </a:cubicBezTo>
                          <a:cubicBezTo>
                            <a:pt x="858" y="1980"/>
                            <a:pt x="926" y="1980"/>
                            <a:pt x="967" y="1963"/>
                          </a:cubicBezTo>
                          <a:cubicBezTo>
                            <a:pt x="1008" y="1946"/>
                            <a:pt x="1035" y="1919"/>
                            <a:pt x="1063" y="1873"/>
                          </a:cubicBezTo>
                          <a:cubicBezTo>
                            <a:pt x="1091" y="1827"/>
                            <a:pt x="1122" y="1761"/>
                            <a:pt x="1135" y="1687"/>
                          </a:cubicBezTo>
                          <a:cubicBezTo>
                            <a:pt x="1148" y="1613"/>
                            <a:pt x="1144" y="1498"/>
                            <a:pt x="1141" y="1429"/>
                          </a:cubicBezTo>
                          <a:cubicBezTo>
                            <a:pt x="1138" y="1360"/>
                            <a:pt x="1140" y="1325"/>
                            <a:pt x="1117" y="1273"/>
                          </a:cubicBezTo>
                          <a:cubicBezTo>
                            <a:pt x="1094" y="1221"/>
                            <a:pt x="1042" y="1153"/>
                            <a:pt x="1003" y="1117"/>
                          </a:cubicBezTo>
                          <a:cubicBezTo>
                            <a:pt x="964" y="1081"/>
                            <a:pt x="919" y="1064"/>
                            <a:pt x="883" y="1057"/>
                          </a:cubicBezTo>
                          <a:cubicBezTo>
                            <a:pt x="847" y="1050"/>
                            <a:pt x="821" y="1063"/>
                            <a:pt x="787" y="1075"/>
                          </a:cubicBezTo>
                          <a:cubicBezTo>
                            <a:pt x="753" y="1087"/>
                            <a:pt x="706" y="1117"/>
                            <a:pt x="679" y="1129"/>
                          </a:cubicBezTo>
                          <a:cubicBezTo>
                            <a:pt x="652" y="1141"/>
                            <a:pt x="642" y="1149"/>
                            <a:pt x="625" y="1147"/>
                          </a:cubicBezTo>
                          <a:cubicBezTo>
                            <a:pt x="608" y="1145"/>
                            <a:pt x="584" y="1130"/>
                            <a:pt x="577" y="1117"/>
                          </a:cubicBezTo>
                          <a:cubicBezTo>
                            <a:pt x="570" y="1104"/>
                            <a:pt x="576" y="1083"/>
                            <a:pt x="583" y="1069"/>
                          </a:cubicBezTo>
                          <a:cubicBezTo>
                            <a:pt x="590" y="1055"/>
                            <a:pt x="599" y="1043"/>
                            <a:pt x="619" y="1033"/>
                          </a:cubicBezTo>
                          <a:cubicBezTo>
                            <a:pt x="639" y="1023"/>
                            <a:pt x="671" y="1025"/>
                            <a:pt x="703" y="1009"/>
                          </a:cubicBezTo>
                          <a:cubicBezTo>
                            <a:pt x="735" y="993"/>
                            <a:pt x="780" y="965"/>
                            <a:pt x="811" y="937"/>
                          </a:cubicBezTo>
                          <a:cubicBezTo>
                            <a:pt x="842" y="909"/>
                            <a:pt x="866" y="895"/>
                            <a:pt x="889" y="841"/>
                          </a:cubicBezTo>
                          <a:cubicBezTo>
                            <a:pt x="912" y="787"/>
                            <a:pt x="939" y="696"/>
                            <a:pt x="949" y="613"/>
                          </a:cubicBezTo>
                          <a:cubicBezTo>
                            <a:pt x="959" y="530"/>
                            <a:pt x="960" y="416"/>
                            <a:pt x="949" y="343"/>
                          </a:cubicBezTo>
                          <a:cubicBezTo>
                            <a:pt x="938" y="270"/>
                            <a:pt x="914" y="215"/>
                            <a:pt x="883" y="175"/>
                          </a:cubicBezTo>
                          <a:cubicBezTo>
                            <a:pt x="852" y="135"/>
                            <a:pt x="807" y="115"/>
                            <a:pt x="763" y="103"/>
                          </a:cubicBezTo>
                          <a:cubicBezTo>
                            <a:pt x="719" y="91"/>
                            <a:pt x="665" y="90"/>
                            <a:pt x="619" y="103"/>
                          </a:cubicBezTo>
                          <a:cubicBezTo>
                            <a:pt x="573" y="116"/>
                            <a:pt x="525" y="139"/>
                            <a:pt x="487" y="181"/>
                          </a:cubicBezTo>
                          <a:cubicBezTo>
                            <a:pt x="449" y="223"/>
                            <a:pt x="412" y="301"/>
                            <a:pt x="391" y="355"/>
                          </a:cubicBezTo>
                          <a:cubicBezTo>
                            <a:pt x="370" y="409"/>
                            <a:pt x="359" y="437"/>
                            <a:pt x="361" y="505"/>
                          </a:cubicBezTo>
                          <a:cubicBezTo>
                            <a:pt x="363" y="573"/>
                            <a:pt x="399" y="691"/>
                            <a:pt x="403" y="763"/>
                          </a:cubicBezTo>
                          <a:cubicBezTo>
                            <a:pt x="407" y="835"/>
                            <a:pt x="395" y="906"/>
                            <a:pt x="385" y="937"/>
                          </a:cubicBezTo>
                          <a:cubicBezTo>
                            <a:pt x="375" y="968"/>
                            <a:pt x="356" y="957"/>
                            <a:pt x="343" y="949"/>
                          </a:cubicBezTo>
                          <a:cubicBezTo>
                            <a:pt x="330" y="941"/>
                            <a:pt x="316" y="933"/>
                            <a:pt x="307" y="889"/>
                          </a:cubicBezTo>
                          <a:cubicBezTo>
                            <a:pt x="298" y="845"/>
                            <a:pt x="294" y="755"/>
                            <a:pt x="289" y="685"/>
                          </a:cubicBezTo>
                          <a:cubicBezTo>
                            <a:pt x="284" y="615"/>
                            <a:pt x="273" y="523"/>
                            <a:pt x="277" y="469"/>
                          </a:cubicBezTo>
                          <a:cubicBezTo>
                            <a:pt x="281" y="415"/>
                            <a:pt x="297" y="398"/>
                            <a:pt x="307" y="367"/>
                          </a:cubicBezTo>
                          <a:close/>
                        </a:path>
                      </a:pathLst>
                    </a:custGeom>
                    <a:solidFill>
                      <a:srgbClr val="E7D6B7"/>
                    </a:soli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8" name="Freeform 11"/>
                    <p:cNvSpPr>
                      <a:spLocks/>
                    </p:cNvSpPr>
                    <p:nvPr/>
                  </p:nvSpPr>
                  <p:spPr bwMode="auto">
                    <a:xfrm>
                      <a:off x="1657" y="376"/>
                      <a:ext cx="865" cy="2071"/>
                    </a:xfrm>
                    <a:custGeom>
                      <a:avLst/>
                      <a:gdLst>
                        <a:gd name="T0" fmla="*/ 785 w 865"/>
                        <a:gd name="T1" fmla="*/ 530 h 2071"/>
                        <a:gd name="T2" fmla="*/ 797 w 865"/>
                        <a:gd name="T3" fmla="*/ 350 h 2071"/>
                        <a:gd name="T4" fmla="*/ 863 w 865"/>
                        <a:gd name="T5" fmla="*/ 206 h 2071"/>
                        <a:gd name="T6" fmla="*/ 809 w 865"/>
                        <a:gd name="T7" fmla="*/ 218 h 2071"/>
                        <a:gd name="T8" fmla="*/ 749 w 865"/>
                        <a:gd name="T9" fmla="*/ 218 h 2071"/>
                        <a:gd name="T10" fmla="*/ 683 w 865"/>
                        <a:gd name="T11" fmla="*/ 116 h 2071"/>
                        <a:gd name="T12" fmla="*/ 611 w 865"/>
                        <a:gd name="T13" fmla="*/ 32 h 2071"/>
                        <a:gd name="T14" fmla="*/ 509 w 865"/>
                        <a:gd name="T15" fmla="*/ 2 h 2071"/>
                        <a:gd name="T16" fmla="*/ 407 w 865"/>
                        <a:gd name="T17" fmla="*/ 20 h 2071"/>
                        <a:gd name="T18" fmla="*/ 281 w 865"/>
                        <a:gd name="T19" fmla="*/ 74 h 2071"/>
                        <a:gd name="T20" fmla="*/ 173 w 865"/>
                        <a:gd name="T21" fmla="*/ 206 h 2071"/>
                        <a:gd name="T22" fmla="*/ 119 w 865"/>
                        <a:gd name="T23" fmla="*/ 404 h 2071"/>
                        <a:gd name="T24" fmla="*/ 131 w 865"/>
                        <a:gd name="T25" fmla="*/ 590 h 2071"/>
                        <a:gd name="T26" fmla="*/ 173 w 865"/>
                        <a:gd name="T27" fmla="*/ 782 h 2071"/>
                        <a:gd name="T28" fmla="*/ 197 w 865"/>
                        <a:gd name="T29" fmla="*/ 884 h 2071"/>
                        <a:gd name="T30" fmla="*/ 167 w 865"/>
                        <a:gd name="T31" fmla="*/ 986 h 2071"/>
                        <a:gd name="T32" fmla="*/ 65 w 865"/>
                        <a:gd name="T33" fmla="*/ 1124 h 2071"/>
                        <a:gd name="T34" fmla="*/ 17 w 865"/>
                        <a:gd name="T35" fmla="*/ 1298 h 2071"/>
                        <a:gd name="T36" fmla="*/ 5 w 865"/>
                        <a:gd name="T37" fmla="*/ 1550 h 2071"/>
                        <a:gd name="T38" fmla="*/ 47 w 865"/>
                        <a:gd name="T39" fmla="*/ 1748 h 2071"/>
                        <a:gd name="T40" fmla="*/ 131 w 865"/>
                        <a:gd name="T41" fmla="*/ 1898 h 2071"/>
                        <a:gd name="T42" fmla="*/ 299 w 865"/>
                        <a:gd name="T43" fmla="*/ 1988 h 2071"/>
                        <a:gd name="T44" fmla="*/ 425 w 865"/>
                        <a:gd name="T45" fmla="*/ 1982 h 2071"/>
                        <a:gd name="T46" fmla="*/ 467 w 865"/>
                        <a:gd name="T47" fmla="*/ 1994 h 2071"/>
                        <a:gd name="T48" fmla="*/ 497 w 865"/>
                        <a:gd name="T49" fmla="*/ 2066 h 2071"/>
                        <a:gd name="T50" fmla="*/ 497 w 865"/>
                        <a:gd name="T51" fmla="*/ 1964 h 2071"/>
                        <a:gd name="T52" fmla="*/ 557 w 865"/>
                        <a:gd name="T53" fmla="*/ 1778 h 2071"/>
                        <a:gd name="T54" fmla="*/ 617 w 865"/>
                        <a:gd name="T55" fmla="*/ 1658 h 2071"/>
                        <a:gd name="T56" fmla="*/ 581 w 865"/>
                        <a:gd name="T57" fmla="*/ 1700 h 2071"/>
                        <a:gd name="T58" fmla="*/ 515 w 865"/>
                        <a:gd name="T59" fmla="*/ 1820 h 2071"/>
                        <a:gd name="T60" fmla="*/ 407 w 865"/>
                        <a:gd name="T61" fmla="*/ 1904 h 2071"/>
                        <a:gd name="T62" fmla="*/ 269 w 865"/>
                        <a:gd name="T63" fmla="*/ 1898 h 2071"/>
                        <a:gd name="T64" fmla="*/ 179 w 865"/>
                        <a:gd name="T65" fmla="*/ 1814 h 2071"/>
                        <a:gd name="T66" fmla="*/ 113 w 865"/>
                        <a:gd name="T67" fmla="*/ 1640 h 2071"/>
                        <a:gd name="T68" fmla="*/ 107 w 865"/>
                        <a:gd name="T69" fmla="*/ 1394 h 2071"/>
                        <a:gd name="T70" fmla="*/ 137 w 865"/>
                        <a:gd name="T71" fmla="*/ 1190 h 2071"/>
                        <a:gd name="T72" fmla="*/ 203 w 865"/>
                        <a:gd name="T73" fmla="*/ 1070 h 2071"/>
                        <a:gd name="T74" fmla="*/ 323 w 865"/>
                        <a:gd name="T75" fmla="*/ 1022 h 2071"/>
                        <a:gd name="T76" fmla="*/ 509 w 865"/>
                        <a:gd name="T77" fmla="*/ 1076 h 2071"/>
                        <a:gd name="T78" fmla="*/ 611 w 865"/>
                        <a:gd name="T79" fmla="*/ 1124 h 2071"/>
                        <a:gd name="T80" fmla="*/ 665 w 865"/>
                        <a:gd name="T81" fmla="*/ 1100 h 2071"/>
                        <a:gd name="T82" fmla="*/ 659 w 865"/>
                        <a:gd name="T83" fmla="*/ 1046 h 2071"/>
                        <a:gd name="T84" fmla="*/ 611 w 865"/>
                        <a:gd name="T85" fmla="*/ 1004 h 2071"/>
                        <a:gd name="T86" fmla="*/ 497 w 865"/>
                        <a:gd name="T87" fmla="*/ 980 h 2071"/>
                        <a:gd name="T88" fmla="*/ 323 w 865"/>
                        <a:gd name="T89" fmla="*/ 896 h 2071"/>
                        <a:gd name="T90" fmla="*/ 233 w 865"/>
                        <a:gd name="T91" fmla="*/ 680 h 2071"/>
                        <a:gd name="T92" fmla="*/ 209 w 865"/>
                        <a:gd name="T93" fmla="*/ 416 h 2071"/>
                        <a:gd name="T94" fmla="*/ 317 w 865"/>
                        <a:gd name="T95" fmla="*/ 170 h 2071"/>
                        <a:gd name="T96" fmla="*/ 485 w 865"/>
                        <a:gd name="T97" fmla="*/ 110 h 2071"/>
                        <a:gd name="T98" fmla="*/ 617 w 865"/>
                        <a:gd name="T99" fmla="*/ 164 h 2071"/>
                        <a:gd name="T100" fmla="*/ 707 w 865"/>
                        <a:gd name="T101" fmla="*/ 290 h 2071"/>
                        <a:gd name="T102" fmla="*/ 737 w 865"/>
                        <a:gd name="T103" fmla="*/ 428 h 2071"/>
                        <a:gd name="T104" fmla="*/ 773 w 865"/>
                        <a:gd name="T105" fmla="*/ 602 h 2071"/>
                        <a:gd name="T106" fmla="*/ 809 w 865"/>
                        <a:gd name="T107" fmla="*/ 584 h 2071"/>
                        <a:gd name="T108" fmla="*/ 785 w 865"/>
                        <a:gd name="T109" fmla="*/ 530 h 207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865" h="2071">
                          <a:moveTo>
                            <a:pt x="785" y="530"/>
                          </a:moveTo>
                          <a:cubicBezTo>
                            <a:pt x="783" y="491"/>
                            <a:pt x="784" y="404"/>
                            <a:pt x="797" y="350"/>
                          </a:cubicBezTo>
                          <a:cubicBezTo>
                            <a:pt x="810" y="296"/>
                            <a:pt x="861" y="228"/>
                            <a:pt x="863" y="206"/>
                          </a:cubicBezTo>
                          <a:cubicBezTo>
                            <a:pt x="865" y="184"/>
                            <a:pt x="828" y="216"/>
                            <a:pt x="809" y="218"/>
                          </a:cubicBezTo>
                          <a:cubicBezTo>
                            <a:pt x="790" y="220"/>
                            <a:pt x="770" y="235"/>
                            <a:pt x="749" y="218"/>
                          </a:cubicBezTo>
                          <a:cubicBezTo>
                            <a:pt x="728" y="201"/>
                            <a:pt x="706" y="147"/>
                            <a:pt x="683" y="116"/>
                          </a:cubicBezTo>
                          <a:cubicBezTo>
                            <a:pt x="660" y="85"/>
                            <a:pt x="640" y="51"/>
                            <a:pt x="611" y="32"/>
                          </a:cubicBezTo>
                          <a:cubicBezTo>
                            <a:pt x="582" y="13"/>
                            <a:pt x="543" y="4"/>
                            <a:pt x="509" y="2"/>
                          </a:cubicBezTo>
                          <a:cubicBezTo>
                            <a:pt x="475" y="0"/>
                            <a:pt x="445" y="8"/>
                            <a:pt x="407" y="20"/>
                          </a:cubicBezTo>
                          <a:cubicBezTo>
                            <a:pt x="369" y="32"/>
                            <a:pt x="320" y="43"/>
                            <a:pt x="281" y="74"/>
                          </a:cubicBezTo>
                          <a:cubicBezTo>
                            <a:pt x="242" y="105"/>
                            <a:pt x="200" y="151"/>
                            <a:pt x="173" y="206"/>
                          </a:cubicBezTo>
                          <a:cubicBezTo>
                            <a:pt x="146" y="261"/>
                            <a:pt x="126" y="340"/>
                            <a:pt x="119" y="404"/>
                          </a:cubicBezTo>
                          <a:cubicBezTo>
                            <a:pt x="112" y="468"/>
                            <a:pt x="122" y="527"/>
                            <a:pt x="131" y="590"/>
                          </a:cubicBezTo>
                          <a:cubicBezTo>
                            <a:pt x="140" y="653"/>
                            <a:pt x="162" y="733"/>
                            <a:pt x="173" y="782"/>
                          </a:cubicBezTo>
                          <a:cubicBezTo>
                            <a:pt x="184" y="831"/>
                            <a:pt x="198" y="850"/>
                            <a:pt x="197" y="884"/>
                          </a:cubicBezTo>
                          <a:cubicBezTo>
                            <a:pt x="196" y="918"/>
                            <a:pt x="189" y="946"/>
                            <a:pt x="167" y="986"/>
                          </a:cubicBezTo>
                          <a:cubicBezTo>
                            <a:pt x="145" y="1026"/>
                            <a:pt x="90" y="1072"/>
                            <a:pt x="65" y="1124"/>
                          </a:cubicBezTo>
                          <a:cubicBezTo>
                            <a:pt x="40" y="1176"/>
                            <a:pt x="27" y="1227"/>
                            <a:pt x="17" y="1298"/>
                          </a:cubicBezTo>
                          <a:cubicBezTo>
                            <a:pt x="7" y="1369"/>
                            <a:pt x="0" y="1475"/>
                            <a:pt x="5" y="1550"/>
                          </a:cubicBezTo>
                          <a:cubicBezTo>
                            <a:pt x="10" y="1625"/>
                            <a:pt x="26" y="1690"/>
                            <a:pt x="47" y="1748"/>
                          </a:cubicBezTo>
                          <a:cubicBezTo>
                            <a:pt x="68" y="1806"/>
                            <a:pt x="89" y="1858"/>
                            <a:pt x="131" y="1898"/>
                          </a:cubicBezTo>
                          <a:cubicBezTo>
                            <a:pt x="173" y="1938"/>
                            <a:pt x="250" y="1974"/>
                            <a:pt x="299" y="1988"/>
                          </a:cubicBezTo>
                          <a:cubicBezTo>
                            <a:pt x="348" y="2002"/>
                            <a:pt x="397" y="1981"/>
                            <a:pt x="425" y="1982"/>
                          </a:cubicBezTo>
                          <a:cubicBezTo>
                            <a:pt x="453" y="1983"/>
                            <a:pt x="455" y="1980"/>
                            <a:pt x="467" y="1994"/>
                          </a:cubicBezTo>
                          <a:cubicBezTo>
                            <a:pt x="479" y="2008"/>
                            <a:pt x="492" y="2071"/>
                            <a:pt x="497" y="2066"/>
                          </a:cubicBezTo>
                          <a:cubicBezTo>
                            <a:pt x="502" y="2061"/>
                            <a:pt x="487" y="2012"/>
                            <a:pt x="497" y="1964"/>
                          </a:cubicBezTo>
                          <a:cubicBezTo>
                            <a:pt x="507" y="1916"/>
                            <a:pt x="537" y="1829"/>
                            <a:pt x="557" y="1778"/>
                          </a:cubicBezTo>
                          <a:cubicBezTo>
                            <a:pt x="577" y="1727"/>
                            <a:pt x="613" y="1671"/>
                            <a:pt x="617" y="1658"/>
                          </a:cubicBezTo>
                          <a:cubicBezTo>
                            <a:pt x="621" y="1645"/>
                            <a:pt x="598" y="1673"/>
                            <a:pt x="581" y="1700"/>
                          </a:cubicBezTo>
                          <a:cubicBezTo>
                            <a:pt x="564" y="1727"/>
                            <a:pt x="544" y="1786"/>
                            <a:pt x="515" y="1820"/>
                          </a:cubicBezTo>
                          <a:cubicBezTo>
                            <a:pt x="486" y="1854"/>
                            <a:pt x="448" y="1891"/>
                            <a:pt x="407" y="1904"/>
                          </a:cubicBezTo>
                          <a:cubicBezTo>
                            <a:pt x="366" y="1917"/>
                            <a:pt x="307" y="1913"/>
                            <a:pt x="269" y="1898"/>
                          </a:cubicBezTo>
                          <a:cubicBezTo>
                            <a:pt x="231" y="1883"/>
                            <a:pt x="205" y="1857"/>
                            <a:pt x="179" y="1814"/>
                          </a:cubicBezTo>
                          <a:cubicBezTo>
                            <a:pt x="153" y="1771"/>
                            <a:pt x="125" y="1710"/>
                            <a:pt x="113" y="1640"/>
                          </a:cubicBezTo>
                          <a:cubicBezTo>
                            <a:pt x="101" y="1570"/>
                            <a:pt x="103" y="1469"/>
                            <a:pt x="107" y="1394"/>
                          </a:cubicBezTo>
                          <a:cubicBezTo>
                            <a:pt x="111" y="1319"/>
                            <a:pt x="121" y="1244"/>
                            <a:pt x="137" y="1190"/>
                          </a:cubicBezTo>
                          <a:cubicBezTo>
                            <a:pt x="153" y="1136"/>
                            <a:pt x="172" y="1098"/>
                            <a:pt x="203" y="1070"/>
                          </a:cubicBezTo>
                          <a:cubicBezTo>
                            <a:pt x="234" y="1042"/>
                            <a:pt x="272" y="1021"/>
                            <a:pt x="323" y="1022"/>
                          </a:cubicBezTo>
                          <a:cubicBezTo>
                            <a:pt x="374" y="1023"/>
                            <a:pt x="461" y="1059"/>
                            <a:pt x="509" y="1076"/>
                          </a:cubicBezTo>
                          <a:cubicBezTo>
                            <a:pt x="557" y="1093"/>
                            <a:pt x="585" y="1120"/>
                            <a:pt x="611" y="1124"/>
                          </a:cubicBezTo>
                          <a:cubicBezTo>
                            <a:pt x="637" y="1128"/>
                            <a:pt x="657" y="1113"/>
                            <a:pt x="665" y="1100"/>
                          </a:cubicBezTo>
                          <a:cubicBezTo>
                            <a:pt x="673" y="1087"/>
                            <a:pt x="668" y="1062"/>
                            <a:pt x="659" y="1046"/>
                          </a:cubicBezTo>
                          <a:cubicBezTo>
                            <a:pt x="650" y="1030"/>
                            <a:pt x="638" y="1015"/>
                            <a:pt x="611" y="1004"/>
                          </a:cubicBezTo>
                          <a:cubicBezTo>
                            <a:pt x="584" y="993"/>
                            <a:pt x="545" y="998"/>
                            <a:pt x="497" y="980"/>
                          </a:cubicBezTo>
                          <a:cubicBezTo>
                            <a:pt x="449" y="962"/>
                            <a:pt x="367" y="946"/>
                            <a:pt x="323" y="896"/>
                          </a:cubicBezTo>
                          <a:cubicBezTo>
                            <a:pt x="279" y="846"/>
                            <a:pt x="252" y="760"/>
                            <a:pt x="233" y="680"/>
                          </a:cubicBezTo>
                          <a:cubicBezTo>
                            <a:pt x="214" y="600"/>
                            <a:pt x="195" y="501"/>
                            <a:pt x="209" y="416"/>
                          </a:cubicBezTo>
                          <a:cubicBezTo>
                            <a:pt x="223" y="331"/>
                            <a:pt x="271" y="221"/>
                            <a:pt x="317" y="170"/>
                          </a:cubicBezTo>
                          <a:cubicBezTo>
                            <a:pt x="363" y="119"/>
                            <a:pt x="435" y="111"/>
                            <a:pt x="485" y="110"/>
                          </a:cubicBezTo>
                          <a:cubicBezTo>
                            <a:pt x="535" y="109"/>
                            <a:pt x="580" y="134"/>
                            <a:pt x="617" y="164"/>
                          </a:cubicBezTo>
                          <a:cubicBezTo>
                            <a:pt x="654" y="194"/>
                            <a:pt x="687" y="246"/>
                            <a:pt x="707" y="290"/>
                          </a:cubicBezTo>
                          <a:cubicBezTo>
                            <a:pt x="727" y="334"/>
                            <a:pt x="726" y="376"/>
                            <a:pt x="737" y="428"/>
                          </a:cubicBezTo>
                          <a:cubicBezTo>
                            <a:pt x="748" y="480"/>
                            <a:pt x="761" y="576"/>
                            <a:pt x="773" y="602"/>
                          </a:cubicBezTo>
                          <a:cubicBezTo>
                            <a:pt x="785" y="628"/>
                            <a:pt x="807" y="597"/>
                            <a:pt x="809" y="584"/>
                          </a:cubicBezTo>
                          <a:cubicBezTo>
                            <a:pt x="811" y="571"/>
                            <a:pt x="787" y="569"/>
                            <a:pt x="785" y="530"/>
                          </a:cubicBezTo>
                          <a:close/>
                        </a:path>
                      </a:pathLst>
                    </a:custGeom>
                    <a:solidFill>
                      <a:srgbClr val="E7D6B7"/>
                    </a:soli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grpSp>
              <p:sp>
                <p:nvSpPr>
                  <p:cNvPr id="51" name="Oval 12"/>
                  <p:cNvSpPr>
                    <a:spLocks noChangeArrowheads="1"/>
                  </p:cNvSpPr>
                  <p:nvPr/>
                </p:nvSpPr>
                <p:spPr bwMode="auto">
                  <a:xfrm>
                    <a:off x="2400" y="1428"/>
                    <a:ext cx="168" cy="246"/>
                  </a:xfrm>
                  <a:prstGeom prst="ellipse">
                    <a:avLst/>
                  </a:prstGeom>
                  <a:solidFill>
                    <a:srgbClr val="E7D6B7"/>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endParaRPr lang="fa-IR"/>
                  </a:p>
                </p:txBody>
              </p:sp>
              <p:sp>
                <p:nvSpPr>
                  <p:cNvPr id="52" name="Freeform 13"/>
                  <p:cNvSpPr>
                    <a:spLocks/>
                  </p:cNvSpPr>
                  <p:nvPr/>
                </p:nvSpPr>
                <p:spPr bwMode="auto">
                  <a:xfrm>
                    <a:off x="2595" y="741"/>
                    <a:ext cx="266" cy="521"/>
                  </a:xfrm>
                  <a:custGeom>
                    <a:avLst/>
                    <a:gdLst>
                      <a:gd name="T0" fmla="*/ 3 w 266"/>
                      <a:gd name="T1" fmla="*/ 483 h 521"/>
                      <a:gd name="T2" fmla="*/ 27 w 266"/>
                      <a:gd name="T3" fmla="*/ 273 h 521"/>
                      <a:gd name="T4" fmla="*/ 111 w 266"/>
                      <a:gd name="T5" fmla="*/ 45 h 521"/>
                      <a:gd name="T6" fmla="*/ 183 w 266"/>
                      <a:gd name="T7" fmla="*/ 3 h 521"/>
                      <a:gd name="T8" fmla="*/ 237 w 266"/>
                      <a:gd name="T9" fmla="*/ 39 h 521"/>
                      <a:gd name="T10" fmla="*/ 261 w 266"/>
                      <a:gd name="T11" fmla="*/ 129 h 521"/>
                      <a:gd name="T12" fmla="*/ 207 w 266"/>
                      <a:gd name="T13" fmla="*/ 273 h 521"/>
                      <a:gd name="T14" fmla="*/ 105 w 266"/>
                      <a:gd name="T15" fmla="*/ 477 h 521"/>
                      <a:gd name="T16" fmla="*/ 45 w 266"/>
                      <a:gd name="T17" fmla="*/ 501 h 521"/>
                      <a:gd name="T18" fmla="*/ 3 w 266"/>
                      <a:gd name="T19" fmla="*/ 483 h 5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66" h="521">
                        <a:moveTo>
                          <a:pt x="3" y="483"/>
                        </a:moveTo>
                        <a:cubicBezTo>
                          <a:pt x="0" y="445"/>
                          <a:pt x="9" y="346"/>
                          <a:pt x="27" y="273"/>
                        </a:cubicBezTo>
                        <a:cubicBezTo>
                          <a:pt x="45" y="200"/>
                          <a:pt x="85" y="90"/>
                          <a:pt x="111" y="45"/>
                        </a:cubicBezTo>
                        <a:cubicBezTo>
                          <a:pt x="137" y="0"/>
                          <a:pt x="162" y="4"/>
                          <a:pt x="183" y="3"/>
                        </a:cubicBezTo>
                        <a:cubicBezTo>
                          <a:pt x="204" y="2"/>
                          <a:pt x="224" y="18"/>
                          <a:pt x="237" y="39"/>
                        </a:cubicBezTo>
                        <a:cubicBezTo>
                          <a:pt x="250" y="60"/>
                          <a:pt x="266" y="90"/>
                          <a:pt x="261" y="129"/>
                        </a:cubicBezTo>
                        <a:cubicBezTo>
                          <a:pt x="256" y="168"/>
                          <a:pt x="233" y="215"/>
                          <a:pt x="207" y="273"/>
                        </a:cubicBezTo>
                        <a:cubicBezTo>
                          <a:pt x="181" y="331"/>
                          <a:pt x="132" y="439"/>
                          <a:pt x="105" y="477"/>
                        </a:cubicBezTo>
                        <a:cubicBezTo>
                          <a:pt x="78" y="515"/>
                          <a:pt x="61" y="501"/>
                          <a:pt x="45" y="501"/>
                        </a:cubicBezTo>
                        <a:cubicBezTo>
                          <a:pt x="29" y="501"/>
                          <a:pt x="6" y="521"/>
                          <a:pt x="3" y="483"/>
                        </a:cubicBezTo>
                        <a:close/>
                      </a:path>
                    </a:pathLst>
                  </a:custGeom>
                  <a:solidFill>
                    <a:srgbClr val="E7D6B7"/>
                  </a:soli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3" name="Freeform 14"/>
                  <p:cNvSpPr>
                    <a:spLocks/>
                  </p:cNvSpPr>
                  <p:nvPr/>
                </p:nvSpPr>
                <p:spPr bwMode="auto">
                  <a:xfrm>
                    <a:off x="2672" y="1593"/>
                    <a:ext cx="392" cy="340"/>
                  </a:xfrm>
                  <a:custGeom>
                    <a:avLst/>
                    <a:gdLst>
                      <a:gd name="T0" fmla="*/ 100 w 392"/>
                      <a:gd name="T1" fmla="*/ 201 h 340"/>
                      <a:gd name="T2" fmla="*/ 16 w 392"/>
                      <a:gd name="T3" fmla="*/ 87 h 340"/>
                      <a:gd name="T4" fmla="*/ 4 w 392"/>
                      <a:gd name="T5" fmla="*/ 45 h 340"/>
                      <a:gd name="T6" fmla="*/ 28 w 392"/>
                      <a:gd name="T7" fmla="*/ 3 h 340"/>
                      <a:gd name="T8" fmla="*/ 130 w 392"/>
                      <a:gd name="T9" fmla="*/ 27 h 340"/>
                      <a:gd name="T10" fmla="*/ 250 w 392"/>
                      <a:gd name="T11" fmla="*/ 75 h 340"/>
                      <a:gd name="T12" fmla="*/ 364 w 392"/>
                      <a:gd name="T13" fmla="*/ 159 h 340"/>
                      <a:gd name="T14" fmla="*/ 388 w 392"/>
                      <a:gd name="T15" fmla="*/ 273 h 340"/>
                      <a:gd name="T16" fmla="*/ 340 w 392"/>
                      <a:gd name="T17" fmla="*/ 333 h 340"/>
                      <a:gd name="T18" fmla="*/ 244 w 392"/>
                      <a:gd name="T19" fmla="*/ 315 h 340"/>
                      <a:gd name="T20" fmla="*/ 100 w 392"/>
                      <a:gd name="T21" fmla="*/ 201 h 34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92" h="340">
                        <a:moveTo>
                          <a:pt x="100" y="201"/>
                        </a:moveTo>
                        <a:cubicBezTo>
                          <a:pt x="62" y="163"/>
                          <a:pt x="32" y="113"/>
                          <a:pt x="16" y="87"/>
                        </a:cubicBezTo>
                        <a:cubicBezTo>
                          <a:pt x="0" y="61"/>
                          <a:pt x="2" y="59"/>
                          <a:pt x="4" y="45"/>
                        </a:cubicBezTo>
                        <a:cubicBezTo>
                          <a:pt x="6" y="31"/>
                          <a:pt x="7" y="6"/>
                          <a:pt x="28" y="3"/>
                        </a:cubicBezTo>
                        <a:cubicBezTo>
                          <a:pt x="49" y="0"/>
                          <a:pt x="93" y="15"/>
                          <a:pt x="130" y="27"/>
                        </a:cubicBezTo>
                        <a:cubicBezTo>
                          <a:pt x="167" y="39"/>
                          <a:pt x="211" y="53"/>
                          <a:pt x="250" y="75"/>
                        </a:cubicBezTo>
                        <a:cubicBezTo>
                          <a:pt x="289" y="97"/>
                          <a:pt x="341" y="126"/>
                          <a:pt x="364" y="159"/>
                        </a:cubicBezTo>
                        <a:cubicBezTo>
                          <a:pt x="387" y="192"/>
                          <a:pt x="392" y="244"/>
                          <a:pt x="388" y="273"/>
                        </a:cubicBezTo>
                        <a:cubicBezTo>
                          <a:pt x="384" y="302"/>
                          <a:pt x="364" y="326"/>
                          <a:pt x="340" y="333"/>
                        </a:cubicBezTo>
                        <a:cubicBezTo>
                          <a:pt x="316" y="340"/>
                          <a:pt x="282" y="336"/>
                          <a:pt x="244" y="315"/>
                        </a:cubicBezTo>
                        <a:cubicBezTo>
                          <a:pt x="206" y="294"/>
                          <a:pt x="138" y="239"/>
                          <a:pt x="100" y="201"/>
                        </a:cubicBezTo>
                        <a:close/>
                      </a:path>
                    </a:pathLst>
                  </a:custGeom>
                  <a:solidFill>
                    <a:srgbClr val="E7D6B7"/>
                  </a:soli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4" name="Freeform 15"/>
                  <p:cNvSpPr>
                    <a:spLocks/>
                  </p:cNvSpPr>
                  <p:nvPr/>
                </p:nvSpPr>
                <p:spPr bwMode="auto">
                  <a:xfrm>
                    <a:off x="2412" y="1929"/>
                    <a:ext cx="151" cy="558"/>
                  </a:xfrm>
                  <a:custGeom>
                    <a:avLst/>
                    <a:gdLst>
                      <a:gd name="T0" fmla="*/ 18 w 151"/>
                      <a:gd name="T1" fmla="*/ 165 h 558"/>
                      <a:gd name="T2" fmla="*/ 42 w 151"/>
                      <a:gd name="T3" fmla="*/ 39 h 558"/>
                      <a:gd name="T4" fmla="*/ 66 w 151"/>
                      <a:gd name="T5" fmla="*/ 3 h 558"/>
                      <a:gd name="T6" fmla="*/ 108 w 151"/>
                      <a:gd name="T7" fmla="*/ 27 h 558"/>
                      <a:gd name="T8" fmla="*/ 138 w 151"/>
                      <a:gd name="T9" fmla="*/ 165 h 558"/>
                      <a:gd name="T10" fmla="*/ 144 w 151"/>
                      <a:gd name="T11" fmla="*/ 423 h 558"/>
                      <a:gd name="T12" fmla="*/ 96 w 151"/>
                      <a:gd name="T13" fmla="*/ 543 h 558"/>
                      <a:gd name="T14" fmla="*/ 24 w 151"/>
                      <a:gd name="T15" fmla="*/ 513 h 558"/>
                      <a:gd name="T16" fmla="*/ 0 w 151"/>
                      <a:gd name="T17" fmla="*/ 315 h 558"/>
                      <a:gd name="T18" fmla="*/ 18 w 151"/>
                      <a:gd name="T19" fmla="*/ 165 h 55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1" h="558">
                        <a:moveTo>
                          <a:pt x="18" y="165"/>
                        </a:moveTo>
                        <a:cubicBezTo>
                          <a:pt x="25" y="119"/>
                          <a:pt x="34" y="66"/>
                          <a:pt x="42" y="39"/>
                        </a:cubicBezTo>
                        <a:cubicBezTo>
                          <a:pt x="50" y="12"/>
                          <a:pt x="55" y="5"/>
                          <a:pt x="66" y="3"/>
                        </a:cubicBezTo>
                        <a:cubicBezTo>
                          <a:pt x="77" y="1"/>
                          <a:pt x="96" y="0"/>
                          <a:pt x="108" y="27"/>
                        </a:cubicBezTo>
                        <a:cubicBezTo>
                          <a:pt x="120" y="54"/>
                          <a:pt x="132" y="99"/>
                          <a:pt x="138" y="165"/>
                        </a:cubicBezTo>
                        <a:cubicBezTo>
                          <a:pt x="144" y="231"/>
                          <a:pt x="151" y="360"/>
                          <a:pt x="144" y="423"/>
                        </a:cubicBezTo>
                        <a:cubicBezTo>
                          <a:pt x="137" y="486"/>
                          <a:pt x="116" y="528"/>
                          <a:pt x="96" y="543"/>
                        </a:cubicBezTo>
                        <a:cubicBezTo>
                          <a:pt x="76" y="558"/>
                          <a:pt x="40" y="551"/>
                          <a:pt x="24" y="513"/>
                        </a:cubicBezTo>
                        <a:cubicBezTo>
                          <a:pt x="8" y="475"/>
                          <a:pt x="0" y="372"/>
                          <a:pt x="0" y="315"/>
                        </a:cubicBezTo>
                        <a:cubicBezTo>
                          <a:pt x="0" y="258"/>
                          <a:pt x="11" y="211"/>
                          <a:pt x="18" y="165"/>
                        </a:cubicBezTo>
                        <a:close/>
                      </a:path>
                    </a:pathLst>
                  </a:custGeom>
                  <a:solidFill>
                    <a:srgbClr val="E7D6B7"/>
                  </a:soli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5" name="Freeform 16"/>
                  <p:cNvSpPr>
                    <a:spLocks/>
                  </p:cNvSpPr>
                  <p:nvPr/>
                </p:nvSpPr>
                <p:spPr bwMode="auto">
                  <a:xfrm>
                    <a:off x="1907" y="1589"/>
                    <a:ext cx="392" cy="253"/>
                  </a:xfrm>
                  <a:custGeom>
                    <a:avLst/>
                    <a:gdLst>
                      <a:gd name="T0" fmla="*/ 175 w 392"/>
                      <a:gd name="T1" fmla="*/ 61 h 253"/>
                      <a:gd name="T2" fmla="*/ 307 w 392"/>
                      <a:gd name="T3" fmla="*/ 19 h 253"/>
                      <a:gd name="T4" fmla="*/ 367 w 392"/>
                      <a:gd name="T5" fmla="*/ 7 h 253"/>
                      <a:gd name="T6" fmla="*/ 385 w 392"/>
                      <a:gd name="T7" fmla="*/ 61 h 253"/>
                      <a:gd name="T8" fmla="*/ 325 w 392"/>
                      <a:gd name="T9" fmla="*/ 133 h 253"/>
                      <a:gd name="T10" fmla="*/ 193 w 392"/>
                      <a:gd name="T11" fmla="*/ 223 h 253"/>
                      <a:gd name="T12" fmla="*/ 37 w 392"/>
                      <a:gd name="T13" fmla="*/ 247 h 253"/>
                      <a:gd name="T14" fmla="*/ 1 w 392"/>
                      <a:gd name="T15" fmla="*/ 187 h 253"/>
                      <a:gd name="T16" fmla="*/ 43 w 392"/>
                      <a:gd name="T17" fmla="*/ 115 h 253"/>
                      <a:gd name="T18" fmla="*/ 175 w 392"/>
                      <a:gd name="T19" fmla="*/ 61 h 25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92" h="253">
                        <a:moveTo>
                          <a:pt x="175" y="61"/>
                        </a:moveTo>
                        <a:cubicBezTo>
                          <a:pt x="219" y="45"/>
                          <a:pt x="275" y="28"/>
                          <a:pt x="307" y="19"/>
                        </a:cubicBezTo>
                        <a:cubicBezTo>
                          <a:pt x="339" y="10"/>
                          <a:pt x="354" y="0"/>
                          <a:pt x="367" y="7"/>
                        </a:cubicBezTo>
                        <a:cubicBezTo>
                          <a:pt x="380" y="14"/>
                          <a:pt x="392" y="40"/>
                          <a:pt x="385" y="61"/>
                        </a:cubicBezTo>
                        <a:cubicBezTo>
                          <a:pt x="378" y="82"/>
                          <a:pt x="357" y="106"/>
                          <a:pt x="325" y="133"/>
                        </a:cubicBezTo>
                        <a:cubicBezTo>
                          <a:pt x="293" y="160"/>
                          <a:pt x="241" y="204"/>
                          <a:pt x="193" y="223"/>
                        </a:cubicBezTo>
                        <a:cubicBezTo>
                          <a:pt x="145" y="242"/>
                          <a:pt x="69" y="253"/>
                          <a:pt x="37" y="247"/>
                        </a:cubicBezTo>
                        <a:cubicBezTo>
                          <a:pt x="5" y="241"/>
                          <a:pt x="0" y="209"/>
                          <a:pt x="1" y="187"/>
                        </a:cubicBezTo>
                        <a:cubicBezTo>
                          <a:pt x="2" y="165"/>
                          <a:pt x="15" y="136"/>
                          <a:pt x="43" y="115"/>
                        </a:cubicBezTo>
                        <a:cubicBezTo>
                          <a:pt x="71" y="94"/>
                          <a:pt x="131" y="77"/>
                          <a:pt x="175" y="61"/>
                        </a:cubicBezTo>
                        <a:close/>
                      </a:path>
                    </a:pathLst>
                  </a:custGeom>
                  <a:solidFill>
                    <a:srgbClr val="E7D6B7"/>
                  </a:soli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6" name="Freeform 17"/>
                  <p:cNvSpPr>
                    <a:spLocks/>
                  </p:cNvSpPr>
                  <p:nvPr/>
                </p:nvSpPr>
                <p:spPr bwMode="auto">
                  <a:xfrm>
                    <a:off x="2094" y="930"/>
                    <a:ext cx="238" cy="386"/>
                  </a:xfrm>
                  <a:custGeom>
                    <a:avLst/>
                    <a:gdLst>
                      <a:gd name="T0" fmla="*/ 78 w 238"/>
                      <a:gd name="T1" fmla="*/ 270 h 386"/>
                      <a:gd name="T2" fmla="*/ 24 w 238"/>
                      <a:gd name="T3" fmla="*/ 192 h 386"/>
                      <a:gd name="T4" fmla="*/ 0 w 238"/>
                      <a:gd name="T5" fmla="*/ 96 h 386"/>
                      <a:gd name="T6" fmla="*/ 24 w 238"/>
                      <a:gd name="T7" fmla="*/ 12 h 386"/>
                      <a:gd name="T8" fmla="*/ 120 w 238"/>
                      <a:gd name="T9" fmla="*/ 24 h 386"/>
                      <a:gd name="T10" fmla="*/ 180 w 238"/>
                      <a:gd name="T11" fmla="*/ 132 h 386"/>
                      <a:gd name="T12" fmla="*/ 234 w 238"/>
                      <a:gd name="T13" fmla="*/ 306 h 386"/>
                      <a:gd name="T14" fmla="*/ 204 w 238"/>
                      <a:gd name="T15" fmla="*/ 378 h 386"/>
                      <a:gd name="T16" fmla="*/ 168 w 238"/>
                      <a:gd name="T17" fmla="*/ 354 h 386"/>
                      <a:gd name="T18" fmla="*/ 78 w 238"/>
                      <a:gd name="T19" fmla="*/ 270 h 38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38" h="386">
                        <a:moveTo>
                          <a:pt x="78" y="270"/>
                        </a:moveTo>
                        <a:cubicBezTo>
                          <a:pt x="54" y="243"/>
                          <a:pt x="37" y="221"/>
                          <a:pt x="24" y="192"/>
                        </a:cubicBezTo>
                        <a:cubicBezTo>
                          <a:pt x="11" y="163"/>
                          <a:pt x="0" y="126"/>
                          <a:pt x="0" y="96"/>
                        </a:cubicBezTo>
                        <a:cubicBezTo>
                          <a:pt x="0" y="66"/>
                          <a:pt x="4" y="24"/>
                          <a:pt x="24" y="12"/>
                        </a:cubicBezTo>
                        <a:cubicBezTo>
                          <a:pt x="44" y="0"/>
                          <a:pt x="94" y="4"/>
                          <a:pt x="120" y="24"/>
                        </a:cubicBezTo>
                        <a:cubicBezTo>
                          <a:pt x="146" y="44"/>
                          <a:pt x="161" y="85"/>
                          <a:pt x="180" y="132"/>
                        </a:cubicBezTo>
                        <a:cubicBezTo>
                          <a:pt x="199" y="179"/>
                          <a:pt x="230" y="265"/>
                          <a:pt x="234" y="306"/>
                        </a:cubicBezTo>
                        <a:cubicBezTo>
                          <a:pt x="238" y="347"/>
                          <a:pt x="215" y="370"/>
                          <a:pt x="204" y="378"/>
                        </a:cubicBezTo>
                        <a:cubicBezTo>
                          <a:pt x="193" y="386"/>
                          <a:pt x="190" y="372"/>
                          <a:pt x="168" y="354"/>
                        </a:cubicBezTo>
                        <a:cubicBezTo>
                          <a:pt x="146" y="336"/>
                          <a:pt x="102" y="297"/>
                          <a:pt x="78" y="270"/>
                        </a:cubicBezTo>
                        <a:close/>
                      </a:path>
                    </a:pathLst>
                  </a:custGeom>
                  <a:solidFill>
                    <a:srgbClr val="E7D6B7"/>
                  </a:soli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grpSp>
            <p:pic>
              <p:nvPicPr>
                <p:cNvPr id="42" name="Picture 18"/>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280" y="144"/>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 name="Picture 19"/>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574" y="144"/>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 name="Picture 20"/>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424" y="336"/>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 name="Picture 21"/>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376" y="576"/>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 name="Picture 2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574" y="528"/>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7" name="Picture 2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472" y="768"/>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8" name="Picture 24"/>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574" y="1008"/>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9" name="Picture 25"/>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574" y="1248"/>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1" name="Group 26"/>
              <p:cNvGrpSpPr>
                <a:grpSpLocks/>
              </p:cNvGrpSpPr>
              <p:nvPr userDrawn="1"/>
            </p:nvGrpSpPr>
            <p:grpSpPr bwMode="auto">
              <a:xfrm>
                <a:off x="4944" y="1008"/>
                <a:ext cx="522" cy="2967"/>
                <a:chOff x="4944" y="1008"/>
                <a:chExt cx="522" cy="2967"/>
              </a:xfrm>
            </p:grpSpPr>
            <p:pic>
              <p:nvPicPr>
                <p:cNvPr id="22" name="Picture 27"/>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136" y="1008"/>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28"/>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184" y="1200"/>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29"/>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136" y="1584"/>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30"/>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280" y="1728"/>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31"/>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040" y="1824"/>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3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088" y="2016"/>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3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280" y="2064"/>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 name="Picture 34"/>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232" y="2352"/>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 name="Picture 35"/>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992" y="2208"/>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 name="Picture 36"/>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992" y="2448"/>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 name="Picture 37"/>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136" y="2592"/>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 name="Picture 38"/>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232" y="1392"/>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 name="Picture 39"/>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944" y="2736"/>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 name="Picture 40"/>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992" y="3072"/>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 name="Picture 41"/>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232" y="3312"/>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 name="Picture 4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992" y="3408"/>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 name="Picture 4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088" y="3552"/>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 name="Picture 44"/>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992" y="3792"/>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 name="Picture 45"/>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184" y="3696"/>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sp>
          <p:nvSpPr>
            <p:cNvPr id="9" name="Freeform 46"/>
            <p:cNvSpPr>
              <a:spLocks/>
            </p:cNvSpPr>
            <p:nvPr/>
          </p:nvSpPr>
          <p:spPr bwMode="auto">
            <a:xfrm>
              <a:off x="5010" y="3092"/>
              <a:ext cx="750" cy="1222"/>
            </a:xfrm>
            <a:custGeom>
              <a:avLst/>
              <a:gdLst>
                <a:gd name="T0" fmla="*/ 372 w 750"/>
                <a:gd name="T1" fmla="*/ 154 h 1222"/>
                <a:gd name="T2" fmla="*/ 378 w 750"/>
                <a:gd name="T3" fmla="*/ 412 h 1222"/>
                <a:gd name="T4" fmla="*/ 312 w 750"/>
                <a:gd name="T5" fmla="*/ 724 h 1222"/>
                <a:gd name="T6" fmla="*/ 138 w 750"/>
                <a:gd name="T7" fmla="*/ 928 h 1222"/>
                <a:gd name="T8" fmla="*/ 0 w 750"/>
                <a:gd name="T9" fmla="*/ 976 h 1222"/>
                <a:gd name="T10" fmla="*/ 0 w 750"/>
                <a:gd name="T11" fmla="*/ 1222 h 1222"/>
                <a:gd name="T12" fmla="*/ 750 w 750"/>
                <a:gd name="T13" fmla="*/ 1222 h 1222"/>
                <a:gd name="T14" fmla="*/ 750 w 750"/>
                <a:gd name="T15" fmla="*/ 178 h 1222"/>
                <a:gd name="T16" fmla="*/ 372 w 750"/>
                <a:gd name="T17" fmla="*/ 154 h 122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0" h="1222">
                  <a:moveTo>
                    <a:pt x="372" y="154"/>
                  </a:moveTo>
                  <a:cubicBezTo>
                    <a:pt x="309" y="193"/>
                    <a:pt x="388" y="317"/>
                    <a:pt x="378" y="412"/>
                  </a:cubicBezTo>
                  <a:cubicBezTo>
                    <a:pt x="368" y="507"/>
                    <a:pt x="352" y="638"/>
                    <a:pt x="312" y="724"/>
                  </a:cubicBezTo>
                  <a:cubicBezTo>
                    <a:pt x="272" y="810"/>
                    <a:pt x="190" y="886"/>
                    <a:pt x="138" y="928"/>
                  </a:cubicBezTo>
                  <a:cubicBezTo>
                    <a:pt x="86" y="970"/>
                    <a:pt x="23" y="927"/>
                    <a:pt x="0" y="976"/>
                  </a:cubicBezTo>
                  <a:lnTo>
                    <a:pt x="0" y="1222"/>
                  </a:lnTo>
                  <a:lnTo>
                    <a:pt x="750" y="1222"/>
                  </a:lnTo>
                  <a:lnTo>
                    <a:pt x="750" y="178"/>
                  </a:lnTo>
                  <a:cubicBezTo>
                    <a:pt x="687" y="0"/>
                    <a:pt x="451" y="159"/>
                    <a:pt x="372" y="154"/>
                  </a:cubicBezTo>
                  <a:close/>
                </a:path>
              </a:pathLst>
            </a:custGeom>
            <a:gradFill rotWithShape="0">
              <a:gsLst>
                <a:gs pos="0">
                  <a:srgbClr val="FAE3B7"/>
                </a:gs>
                <a:gs pos="17999">
                  <a:srgbClr val="A28949"/>
                </a:gs>
                <a:gs pos="31000">
                  <a:srgbClr val="835E17"/>
                </a:gs>
                <a:gs pos="33000">
                  <a:srgbClr val="BD922A"/>
                </a:gs>
                <a:gs pos="37000">
                  <a:srgbClr val="FBE4AE"/>
                </a:gs>
                <a:gs pos="78999">
                  <a:srgbClr val="BD922A"/>
                </a:gs>
                <a:gs pos="87000">
                  <a:srgbClr val="BD922A"/>
                </a:gs>
                <a:gs pos="100000">
                  <a:srgbClr val="FBE4AE"/>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10" name="Freeform 47"/>
            <p:cNvSpPr>
              <a:spLocks/>
            </p:cNvSpPr>
            <p:nvPr/>
          </p:nvSpPr>
          <p:spPr bwMode="auto">
            <a:xfrm>
              <a:off x="5001" y="3060"/>
              <a:ext cx="768" cy="1260"/>
            </a:xfrm>
            <a:custGeom>
              <a:avLst/>
              <a:gdLst>
                <a:gd name="T0" fmla="*/ 0 w 768"/>
                <a:gd name="T1" fmla="*/ 1260 h 1260"/>
                <a:gd name="T2" fmla="*/ 0 w 768"/>
                <a:gd name="T3" fmla="*/ 1134 h 1260"/>
                <a:gd name="T4" fmla="*/ 210 w 768"/>
                <a:gd name="T5" fmla="*/ 1032 h 1260"/>
                <a:gd name="T6" fmla="*/ 324 w 768"/>
                <a:gd name="T7" fmla="*/ 918 h 1260"/>
                <a:gd name="T8" fmla="*/ 414 w 768"/>
                <a:gd name="T9" fmla="*/ 714 h 1260"/>
                <a:gd name="T10" fmla="*/ 450 w 768"/>
                <a:gd name="T11" fmla="*/ 456 h 1260"/>
                <a:gd name="T12" fmla="*/ 438 w 768"/>
                <a:gd name="T13" fmla="*/ 258 h 1260"/>
                <a:gd name="T14" fmla="*/ 684 w 768"/>
                <a:gd name="T15" fmla="*/ 0 h 1260"/>
                <a:gd name="T16" fmla="*/ 768 w 768"/>
                <a:gd name="T17" fmla="*/ 18 h 1260"/>
                <a:gd name="T18" fmla="*/ 768 w 768"/>
                <a:gd name="T19" fmla="*/ 1254 h 1260"/>
                <a:gd name="T20" fmla="*/ 0 w 768"/>
                <a:gd name="T21" fmla="*/ 1260 h 1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68" h="1260">
                  <a:moveTo>
                    <a:pt x="0" y="1260"/>
                  </a:moveTo>
                  <a:lnTo>
                    <a:pt x="0" y="1134"/>
                  </a:lnTo>
                  <a:lnTo>
                    <a:pt x="210" y="1032"/>
                  </a:lnTo>
                  <a:lnTo>
                    <a:pt x="324" y="918"/>
                  </a:lnTo>
                  <a:lnTo>
                    <a:pt x="414" y="714"/>
                  </a:lnTo>
                  <a:lnTo>
                    <a:pt x="450" y="456"/>
                  </a:lnTo>
                  <a:lnTo>
                    <a:pt x="438" y="258"/>
                  </a:lnTo>
                  <a:lnTo>
                    <a:pt x="684" y="0"/>
                  </a:lnTo>
                  <a:lnTo>
                    <a:pt x="768" y="18"/>
                  </a:lnTo>
                  <a:lnTo>
                    <a:pt x="768" y="1254"/>
                  </a:lnTo>
                  <a:lnTo>
                    <a:pt x="0" y="1260"/>
                  </a:lnTo>
                  <a:close/>
                </a:path>
              </a:pathLst>
            </a:custGeom>
            <a:gradFill rotWithShape="0">
              <a:gsLst>
                <a:gs pos="0">
                  <a:schemeClr val="folHlink"/>
                </a:gs>
                <a:gs pos="50000">
                  <a:schemeClr val="hlink"/>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fa-IR"/>
            </a:p>
          </p:txBody>
        </p:sp>
        <p:sp>
          <p:nvSpPr>
            <p:cNvPr id="11" name="Freeform 48"/>
            <p:cNvSpPr>
              <a:spLocks/>
            </p:cNvSpPr>
            <p:nvPr/>
          </p:nvSpPr>
          <p:spPr bwMode="auto">
            <a:xfrm>
              <a:off x="4994" y="1775"/>
              <a:ext cx="776" cy="2543"/>
            </a:xfrm>
            <a:custGeom>
              <a:avLst/>
              <a:gdLst>
                <a:gd name="T0" fmla="*/ 550 w 776"/>
                <a:gd name="T1" fmla="*/ 115 h 2543"/>
                <a:gd name="T2" fmla="*/ 460 w 776"/>
                <a:gd name="T3" fmla="*/ 529 h 2543"/>
                <a:gd name="T4" fmla="*/ 298 w 776"/>
                <a:gd name="T5" fmla="*/ 925 h 2543"/>
                <a:gd name="T6" fmla="*/ 76 w 776"/>
                <a:gd name="T7" fmla="*/ 1267 h 2543"/>
                <a:gd name="T8" fmla="*/ 4 w 776"/>
                <a:gd name="T9" fmla="*/ 1339 h 2543"/>
                <a:gd name="T10" fmla="*/ 100 w 776"/>
                <a:gd name="T11" fmla="*/ 1351 h 2543"/>
                <a:gd name="T12" fmla="*/ 286 w 776"/>
                <a:gd name="T13" fmla="*/ 1399 h 2543"/>
                <a:gd name="T14" fmla="*/ 394 w 776"/>
                <a:gd name="T15" fmla="*/ 1525 h 2543"/>
                <a:gd name="T16" fmla="*/ 478 w 776"/>
                <a:gd name="T17" fmla="*/ 1705 h 2543"/>
                <a:gd name="T18" fmla="*/ 478 w 776"/>
                <a:gd name="T19" fmla="*/ 1969 h 2543"/>
                <a:gd name="T20" fmla="*/ 370 w 776"/>
                <a:gd name="T21" fmla="*/ 2263 h 2543"/>
                <a:gd name="T22" fmla="*/ 124 w 776"/>
                <a:gd name="T23" fmla="*/ 2479 h 2543"/>
                <a:gd name="T24" fmla="*/ 22 w 776"/>
                <a:gd name="T25" fmla="*/ 2515 h 2543"/>
                <a:gd name="T26" fmla="*/ 196 w 776"/>
                <a:gd name="T27" fmla="*/ 2533 h 2543"/>
                <a:gd name="T28" fmla="*/ 388 w 776"/>
                <a:gd name="T29" fmla="*/ 2455 h 2543"/>
                <a:gd name="T30" fmla="*/ 502 w 776"/>
                <a:gd name="T31" fmla="*/ 2299 h 2543"/>
                <a:gd name="T32" fmla="*/ 598 w 776"/>
                <a:gd name="T33" fmla="*/ 2197 h 2543"/>
                <a:gd name="T34" fmla="*/ 694 w 776"/>
                <a:gd name="T35" fmla="*/ 2197 h 2543"/>
                <a:gd name="T36" fmla="*/ 742 w 776"/>
                <a:gd name="T37" fmla="*/ 2230 h 2543"/>
                <a:gd name="T38" fmla="*/ 712 w 776"/>
                <a:gd name="T39" fmla="*/ 2137 h 2543"/>
                <a:gd name="T40" fmla="*/ 664 w 776"/>
                <a:gd name="T41" fmla="*/ 1807 h 2543"/>
                <a:gd name="T42" fmla="*/ 670 w 776"/>
                <a:gd name="T43" fmla="*/ 1561 h 2543"/>
                <a:gd name="T44" fmla="*/ 718 w 776"/>
                <a:gd name="T45" fmla="*/ 1393 h 2543"/>
                <a:gd name="T46" fmla="*/ 748 w 776"/>
                <a:gd name="T47" fmla="*/ 1219 h 2543"/>
                <a:gd name="T48" fmla="*/ 550 w 776"/>
                <a:gd name="T49" fmla="*/ 115 h 2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76" h="2543">
                  <a:moveTo>
                    <a:pt x="550" y="115"/>
                  </a:moveTo>
                  <a:cubicBezTo>
                    <a:pt x="502" y="0"/>
                    <a:pt x="502" y="394"/>
                    <a:pt x="460" y="529"/>
                  </a:cubicBezTo>
                  <a:cubicBezTo>
                    <a:pt x="418" y="664"/>
                    <a:pt x="362" y="802"/>
                    <a:pt x="298" y="925"/>
                  </a:cubicBezTo>
                  <a:cubicBezTo>
                    <a:pt x="234" y="1048"/>
                    <a:pt x="125" y="1198"/>
                    <a:pt x="76" y="1267"/>
                  </a:cubicBezTo>
                  <a:cubicBezTo>
                    <a:pt x="27" y="1336"/>
                    <a:pt x="0" y="1325"/>
                    <a:pt x="4" y="1339"/>
                  </a:cubicBezTo>
                  <a:cubicBezTo>
                    <a:pt x="8" y="1353"/>
                    <a:pt x="53" y="1341"/>
                    <a:pt x="100" y="1351"/>
                  </a:cubicBezTo>
                  <a:cubicBezTo>
                    <a:pt x="147" y="1361"/>
                    <a:pt x="237" y="1370"/>
                    <a:pt x="286" y="1399"/>
                  </a:cubicBezTo>
                  <a:cubicBezTo>
                    <a:pt x="335" y="1428"/>
                    <a:pt x="362" y="1474"/>
                    <a:pt x="394" y="1525"/>
                  </a:cubicBezTo>
                  <a:cubicBezTo>
                    <a:pt x="426" y="1576"/>
                    <a:pt x="464" y="1631"/>
                    <a:pt x="478" y="1705"/>
                  </a:cubicBezTo>
                  <a:cubicBezTo>
                    <a:pt x="492" y="1779"/>
                    <a:pt x="496" y="1876"/>
                    <a:pt x="478" y="1969"/>
                  </a:cubicBezTo>
                  <a:cubicBezTo>
                    <a:pt x="460" y="2062"/>
                    <a:pt x="429" y="2178"/>
                    <a:pt x="370" y="2263"/>
                  </a:cubicBezTo>
                  <a:cubicBezTo>
                    <a:pt x="311" y="2348"/>
                    <a:pt x="238" y="2428"/>
                    <a:pt x="124" y="2479"/>
                  </a:cubicBezTo>
                  <a:cubicBezTo>
                    <a:pt x="66" y="2521"/>
                    <a:pt x="10" y="2506"/>
                    <a:pt x="22" y="2515"/>
                  </a:cubicBezTo>
                  <a:cubicBezTo>
                    <a:pt x="34" y="2524"/>
                    <a:pt x="135" y="2543"/>
                    <a:pt x="196" y="2533"/>
                  </a:cubicBezTo>
                  <a:cubicBezTo>
                    <a:pt x="257" y="2523"/>
                    <a:pt x="337" y="2494"/>
                    <a:pt x="388" y="2455"/>
                  </a:cubicBezTo>
                  <a:cubicBezTo>
                    <a:pt x="439" y="2416"/>
                    <a:pt x="467" y="2342"/>
                    <a:pt x="502" y="2299"/>
                  </a:cubicBezTo>
                  <a:cubicBezTo>
                    <a:pt x="537" y="2256"/>
                    <a:pt x="566" y="2214"/>
                    <a:pt x="598" y="2197"/>
                  </a:cubicBezTo>
                  <a:cubicBezTo>
                    <a:pt x="630" y="2180"/>
                    <a:pt x="670" y="2191"/>
                    <a:pt x="694" y="2197"/>
                  </a:cubicBezTo>
                  <a:cubicBezTo>
                    <a:pt x="718" y="2203"/>
                    <a:pt x="739" y="2240"/>
                    <a:pt x="742" y="2230"/>
                  </a:cubicBezTo>
                  <a:cubicBezTo>
                    <a:pt x="745" y="2220"/>
                    <a:pt x="725" y="2207"/>
                    <a:pt x="712" y="2137"/>
                  </a:cubicBezTo>
                  <a:cubicBezTo>
                    <a:pt x="699" y="2067"/>
                    <a:pt x="671" y="1903"/>
                    <a:pt x="664" y="1807"/>
                  </a:cubicBezTo>
                  <a:cubicBezTo>
                    <a:pt x="657" y="1711"/>
                    <a:pt x="661" y="1630"/>
                    <a:pt x="670" y="1561"/>
                  </a:cubicBezTo>
                  <a:cubicBezTo>
                    <a:pt x="679" y="1492"/>
                    <a:pt x="705" y="1450"/>
                    <a:pt x="718" y="1393"/>
                  </a:cubicBezTo>
                  <a:cubicBezTo>
                    <a:pt x="731" y="1336"/>
                    <a:pt x="776" y="1427"/>
                    <a:pt x="748" y="1219"/>
                  </a:cubicBezTo>
                  <a:cubicBezTo>
                    <a:pt x="720" y="1011"/>
                    <a:pt x="598" y="230"/>
                    <a:pt x="550" y="115"/>
                  </a:cubicBezTo>
                  <a:close/>
                </a:path>
              </a:pathLst>
            </a:custGeom>
            <a:gradFill rotWithShape="0">
              <a:gsLst>
                <a:gs pos="0">
                  <a:schemeClr val="accent2">
                    <a:gamma/>
                    <a:shade val="46275"/>
                    <a:invGamma/>
                  </a:schemeClr>
                </a:gs>
                <a:gs pos="50000">
                  <a:schemeClr val="accent2"/>
                </a:gs>
                <a:gs pos="100000">
                  <a:schemeClr val="accent2">
                    <a:gamma/>
                    <a:shade val="46275"/>
                    <a:invGamma/>
                  </a:scheme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fa-IR"/>
            </a:p>
          </p:txBody>
        </p:sp>
        <p:sp>
          <p:nvSpPr>
            <p:cNvPr id="12" name="Freeform 49" descr="kimonopat1"/>
            <p:cNvSpPr>
              <a:spLocks/>
            </p:cNvSpPr>
            <p:nvPr/>
          </p:nvSpPr>
          <p:spPr bwMode="auto">
            <a:xfrm>
              <a:off x="5046" y="2229"/>
              <a:ext cx="617" cy="1376"/>
            </a:xfrm>
            <a:custGeom>
              <a:avLst/>
              <a:gdLst>
                <a:gd name="T0" fmla="*/ 486 w 617"/>
                <a:gd name="T1" fmla="*/ 3 h 1376"/>
                <a:gd name="T2" fmla="*/ 402 w 617"/>
                <a:gd name="T3" fmla="*/ 381 h 1376"/>
                <a:gd name="T4" fmla="*/ 216 w 617"/>
                <a:gd name="T5" fmla="*/ 777 h 1376"/>
                <a:gd name="T6" fmla="*/ 0 w 617"/>
                <a:gd name="T7" fmla="*/ 1119 h 1376"/>
                <a:gd name="T8" fmla="*/ 102 w 617"/>
                <a:gd name="T9" fmla="*/ 1101 h 1376"/>
                <a:gd name="T10" fmla="*/ 282 w 617"/>
                <a:gd name="T11" fmla="*/ 1119 h 1376"/>
                <a:gd name="T12" fmla="*/ 378 w 617"/>
                <a:gd name="T13" fmla="*/ 1185 h 1376"/>
                <a:gd name="T14" fmla="*/ 432 w 617"/>
                <a:gd name="T15" fmla="*/ 1269 h 1376"/>
                <a:gd name="T16" fmla="*/ 444 w 617"/>
                <a:gd name="T17" fmla="*/ 1365 h 1376"/>
                <a:gd name="T18" fmla="*/ 498 w 617"/>
                <a:gd name="T19" fmla="*/ 1203 h 1376"/>
                <a:gd name="T20" fmla="*/ 564 w 617"/>
                <a:gd name="T21" fmla="*/ 825 h 1376"/>
                <a:gd name="T22" fmla="*/ 606 w 617"/>
                <a:gd name="T23" fmla="*/ 363 h 1376"/>
                <a:gd name="T24" fmla="*/ 486 w 617"/>
                <a:gd name="T25" fmla="*/ 3 h 13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17" h="1376">
                  <a:moveTo>
                    <a:pt x="486" y="3"/>
                  </a:moveTo>
                  <a:cubicBezTo>
                    <a:pt x="452" y="6"/>
                    <a:pt x="447" y="252"/>
                    <a:pt x="402" y="381"/>
                  </a:cubicBezTo>
                  <a:cubicBezTo>
                    <a:pt x="357" y="510"/>
                    <a:pt x="283" y="654"/>
                    <a:pt x="216" y="777"/>
                  </a:cubicBezTo>
                  <a:cubicBezTo>
                    <a:pt x="149" y="900"/>
                    <a:pt x="19" y="1065"/>
                    <a:pt x="0" y="1119"/>
                  </a:cubicBezTo>
                  <a:cubicBezTo>
                    <a:pt x="48" y="1119"/>
                    <a:pt x="55" y="1101"/>
                    <a:pt x="102" y="1101"/>
                  </a:cubicBezTo>
                  <a:cubicBezTo>
                    <a:pt x="149" y="1101"/>
                    <a:pt x="236" y="1105"/>
                    <a:pt x="282" y="1119"/>
                  </a:cubicBezTo>
                  <a:cubicBezTo>
                    <a:pt x="328" y="1133"/>
                    <a:pt x="353" y="1160"/>
                    <a:pt x="378" y="1185"/>
                  </a:cubicBezTo>
                  <a:cubicBezTo>
                    <a:pt x="403" y="1210"/>
                    <a:pt x="421" y="1239"/>
                    <a:pt x="432" y="1269"/>
                  </a:cubicBezTo>
                  <a:cubicBezTo>
                    <a:pt x="443" y="1299"/>
                    <a:pt x="433" y="1376"/>
                    <a:pt x="444" y="1365"/>
                  </a:cubicBezTo>
                  <a:cubicBezTo>
                    <a:pt x="455" y="1354"/>
                    <a:pt x="478" y="1293"/>
                    <a:pt x="498" y="1203"/>
                  </a:cubicBezTo>
                  <a:cubicBezTo>
                    <a:pt x="518" y="1113"/>
                    <a:pt x="546" y="965"/>
                    <a:pt x="564" y="825"/>
                  </a:cubicBezTo>
                  <a:cubicBezTo>
                    <a:pt x="582" y="685"/>
                    <a:pt x="617" y="496"/>
                    <a:pt x="606" y="363"/>
                  </a:cubicBezTo>
                  <a:cubicBezTo>
                    <a:pt x="595" y="230"/>
                    <a:pt x="520" y="0"/>
                    <a:pt x="486" y="3"/>
                  </a:cubicBezTo>
                  <a:close/>
                </a:path>
              </a:pathLst>
            </a:custGeom>
            <a:blipFill dpi="0" rotWithShape="0">
              <a:blip r:embed="rId3"/>
              <a:srcRect/>
              <a:tile tx="0" ty="0" sx="100000" sy="100000" flip="none" algn="tl"/>
            </a:blip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13" name="Freeform 50" descr="kimonopat1"/>
            <p:cNvSpPr>
              <a:spLocks/>
            </p:cNvSpPr>
            <p:nvPr/>
          </p:nvSpPr>
          <p:spPr bwMode="auto">
            <a:xfrm>
              <a:off x="5193" y="269"/>
              <a:ext cx="576" cy="3180"/>
            </a:xfrm>
            <a:custGeom>
              <a:avLst/>
              <a:gdLst>
                <a:gd name="T0" fmla="*/ 42 w 576"/>
                <a:gd name="T1" fmla="*/ 61 h 3180"/>
                <a:gd name="T2" fmla="*/ 156 w 576"/>
                <a:gd name="T3" fmla="*/ 517 h 3180"/>
                <a:gd name="T4" fmla="*/ 288 w 576"/>
                <a:gd name="T5" fmla="*/ 991 h 3180"/>
                <a:gd name="T6" fmla="*/ 414 w 576"/>
                <a:gd name="T7" fmla="*/ 1435 h 3180"/>
                <a:gd name="T8" fmla="*/ 576 w 576"/>
                <a:gd name="T9" fmla="*/ 1807 h 3180"/>
                <a:gd name="T10" fmla="*/ 576 w 576"/>
                <a:gd name="T11" fmla="*/ 3055 h 3180"/>
                <a:gd name="T12" fmla="*/ 414 w 576"/>
                <a:gd name="T13" fmla="*/ 2557 h 3180"/>
                <a:gd name="T14" fmla="*/ 252 w 576"/>
                <a:gd name="T15" fmla="*/ 1765 h 3180"/>
                <a:gd name="T16" fmla="*/ 126 w 576"/>
                <a:gd name="T17" fmla="*/ 961 h 3180"/>
                <a:gd name="T18" fmla="*/ 12 w 576"/>
                <a:gd name="T19" fmla="*/ 151 h 3180"/>
                <a:gd name="T20" fmla="*/ 42 w 576"/>
                <a:gd name="T21" fmla="*/ 61 h 31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76" h="3180">
                  <a:moveTo>
                    <a:pt x="42" y="61"/>
                  </a:moveTo>
                  <a:cubicBezTo>
                    <a:pt x="66" y="122"/>
                    <a:pt x="115" y="362"/>
                    <a:pt x="156" y="517"/>
                  </a:cubicBezTo>
                  <a:cubicBezTo>
                    <a:pt x="197" y="672"/>
                    <a:pt x="245" y="838"/>
                    <a:pt x="288" y="991"/>
                  </a:cubicBezTo>
                  <a:cubicBezTo>
                    <a:pt x="331" y="1144"/>
                    <a:pt x="366" y="1299"/>
                    <a:pt x="414" y="1435"/>
                  </a:cubicBezTo>
                  <a:cubicBezTo>
                    <a:pt x="462" y="1571"/>
                    <a:pt x="549" y="1537"/>
                    <a:pt x="576" y="1807"/>
                  </a:cubicBezTo>
                  <a:lnTo>
                    <a:pt x="576" y="3055"/>
                  </a:lnTo>
                  <a:cubicBezTo>
                    <a:pt x="549" y="3180"/>
                    <a:pt x="468" y="2772"/>
                    <a:pt x="414" y="2557"/>
                  </a:cubicBezTo>
                  <a:cubicBezTo>
                    <a:pt x="360" y="2342"/>
                    <a:pt x="300" y="2031"/>
                    <a:pt x="252" y="1765"/>
                  </a:cubicBezTo>
                  <a:cubicBezTo>
                    <a:pt x="204" y="1499"/>
                    <a:pt x="166" y="1230"/>
                    <a:pt x="126" y="961"/>
                  </a:cubicBezTo>
                  <a:cubicBezTo>
                    <a:pt x="86" y="692"/>
                    <a:pt x="24" y="299"/>
                    <a:pt x="12" y="151"/>
                  </a:cubicBezTo>
                  <a:cubicBezTo>
                    <a:pt x="0" y="3"/>
                    <a:pt x="18" y="0"/>
                    <a:pt x="42" y="61"/>
                  </a:cubicBezTo>
                  <a:close/>
                </a:path>
              </a:pathLst>
            </a:custGeom>
            <a:blipFill dpi="0" rotWithShape="0">
              <a:blip r:embed="rId3"/>
              <a:srcRect/>
              <a:tile tx="0" ty="0" sx="100000" sy="100000" flip="none" algn="tl"/>
            </a:blip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14" name="Freeform 51"/>
            <p:cNvSpPr>
              <a:spLocks/>
            </p:cNvSpPr>
            <p:nvPr/>
          </p:nvSpPr>
          <p:spPr bwMode="auto">
            <a:xfrm>
              <a:off x="5197" y="165"/>
              <a:ext cx="573" cy="1935"/>
            </a:xfrm>
            <a:custGeom>
              <a:avLst/>
              <a:gdLst>
                <a:gd name="T0" fmla="*/ 69 w 573"/>
                <a:gd name="T1" fmla="*/ 63 h 1935"/>
                <a:gd name="T2" fmla="*/ 207 w 573"/>
                <a:gd name="T3" fmla="*/ 549 h 1935"/>
                <a:gd name="T4" fmla="*/ 381 w 573"/>
                <a:gd name="T5" fmla="*/ 1101 h 1935"/>
                <a:gd name="T6" fmla="*/ 573 w 573"/>
                <a:gd name="T7" fmla="*/ 1575 h 1935"/>
                <a:gd name="T8" fmla="*/ 573 w 573"/>
                <a:gd name="T9" fmla="*/ 1935 h 1935"/>
                <a:gd name="T10" fmla="*/ 321 w 573"/>
                <a:gd name="T11" fmla="*/ 1449 h 1935"/>
                <a:gd name="T12" fmla="*/ 147 w 573"/>
                <a:gd name="T13" fmla="*/ 699 h 1935"/>
                <a:gd name="T14" fmla="*/ 15 w 573"/>
                <a:gd name="T15" fmla="*/ 171 h 1935"/>
                <a:gd name="T16" fmla="*/ 69 w 573"/>
                <a:gd name="T17" fmla="*/ 63 h 19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73" h="1935">
                  <a:moveTo>
                    <a:pt x="69" y="63"/>
                  </a:moveTo>
                  <a:cubicBezTo>
                    <a:pt x="101" y="126"/>
                    <a:pt x="155" y="376"/>
                    <a:pt x="207" y="549"/>
                  </a:cubicBezTo>
                  <a:cubicBezTo>
                    <a:pt x="259" y="722"/>
                    <a:pt x="320" y="930"/>
                    <a:pt x="381" y="1101"/>
                  </a:cubicBezTo>
                  <a:cubicBezTo>
                    <a:pt x="442" y="1272"/>
                    <a:pt x="541" y="1436"/>
                    <a:pt x="573" y="1575"/>
                  </a:cubicBezTo>
                  <a:lnTo>
                    <a:pt x="573" y="1935"/>
                  </a:lnTo>
                  <a:cubicBezTo>
                    <a:pt x="531" y="1914"/>
                    <a:pt x="392" y="1655"/>
                    <a:pt x="321" y="1449"/>
                  </a:cubicBezTo>
                  <a:cubicBezTo>
                    <a:pt x="250" y="1243"/>
                    <a:pt x="198" y="912"/>
                    <a:pt x="147" y="699"/>
                  </a:cubicBezTo>
                  <a:cubicBezTo>
                    <a:pt x="96" y="486"/>
                    <a:pt x="30" y="274"/>
                    <a:pt x="15" y="171"/>
                  </a:cubicBezTo>
                  <a:cubicBezTo>
                    <a:pt x="0" y="68"/>
                    <a:pt x="37" y="0"/>
                    <a:pt x="69" y="63"/>
                  </a:cubicBez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15" name="Freeform 52"/>
            <p:cNvSpPr>
              <a:spLocks/>
            </p:cNvSpPr>
            <p:nvPr/>
          </p:nvSpPr>
          <p:spPr bwMode="auto">
            <a:xfrm>
              <a:off x="5004" y="0"/>
              <a:ext cx="363" cy="2112"/>
            </a:xfrm>
            <a:custGeom>
              <a:avLst/>
              <a:gdLst>
                <a:gd name="T0" fmla="*/ 0 w 363"/>
                <a:gd name="T1" fmla="*/ 2094 h 2112"/>
                <a:gd name="T2" fmla="*/ 66 w 363"/>
                <a:gd name="T3" fmla="*/ 1992 h 2112"/>
                <a:gd name="T4" fmla="*/ 150 w 363"/>
                <a:gd name="T5" fmla="*/ 1464 h 2112"/>
                <a:gd name="T6" fmla="*/ 234 w 363"/>
                <a:gd name="T7" fmla="*/ 678 h 2112"/>
                <a:gd name="T8" fmla="*/ 324 w 363"/>
                <a:gd name="T9" fmla="*/ 0 h 2112"/>
                <a:gd name="T10" fmla="*/ 0 w 363"/>
                <a:gd name="T11" fmla="*/ 0 h 2112"/>
                <a:gd name="T12" fmla="*/ 0 w 363"/>
                <a:gd name="T13" fmla="*/ 2094 h 21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3" h="2112">
                  <a:moveTo>
                    <a:pt x="0" y="2094"/>
                  </a:moveTo>
                  <a:cubicBezTo>
                    <a:pt x="54" y="2112"/>
                    <a:pt x="41" y="2097"/>
                    <a:pt x="66" y="1992"/>
                  </a:cubicBezTo>
                  <a:cubicBezTo>
                    <a:pt x="91" y="1887"/>
                    <a:pt x="122" y="1683"/>
                    <a:pt x="150" y="1464"/>
                  </a:cubicBezTo>
                  <a:cubicBezTo>
                    <a:pt x="178" y="1245"/>
                    <a:pt x="205" y="922"/>
                    <a:pt x="234" y="678"/>
                  </a:cubicBezTo>
                  <a:cubicBezTo>
                    <a:pt x="263" y="434"/>
                    <a:pt x="363" y="113"/>
                    <a:pt x="324" y="0"/>
                  </a:cubicBezTo>
                  <a:lnTo>
                    <a:pt x="0" y="0"/>
                  </a:lnTo>
                  <a:cubicBezTo>
                    <a:pt x="0" y="0"/>
                    <a:pt x="0" y="2094"/>
                    <a:pt x="0" y="2094"/>
                  </a:cubicBezTo>
                  <a:close/>
                </a:path>
              </a:pathLst>
            </a:custGeom>
            <a:gradFill rotWithShape="0">
              <a:gsLst>
                <a:gs pos="0">
                  <a:srgbClr val="FAE3B7"/>
                </a:gs>
                <a:gs pos="17999">
                  <a:srgbClr val="A28949"/>
                </a:gs>
                <a:gs pos="31000">
                  <a:srgbClr val="835E17"/>
                </a:gs>
                <a:gs pos="33000">
                  <a:srgbClr val="BD922A"/>
                </a:gs>
                <a:gs pos="37000">
                  <a:srgbClr val="FBE4AE"/>
                </a:gs>
                <a:gs pos="78999">
                  <a:srgbClr val="BD922A"/>
                </a:gs>
                <a:gs pos="87000">
                  <a:srgbClr val="BD922A"/>
                </a:gs>
                <a:gs pos="100000">
                  <a:srgbClr val="FBE4AE"/>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16" name="Freeform 53"/>
            <p:cNvSpPr>
              <a:spLocks/>
            </p:cNvSpPr>
            <p:nvPr/>
          </p:nvSpPr>
          <p:spPr bwMode="auto">
            <a:xfrm>
              <a:off x="5004" y="1"/>
              <a:ext cx="189" cy="2112"/>
            </a:xfrm>
            <a:custGeom>
              <a:avLst/>
              <a:gdLst>
                <a:gd name="T0" fmla="*/ 0 w 363"/>
                <a:gd name="T1" fmla="*/ 2094 h 2112"/>
                <a:gd name="T2" fmla="*/ 66 w 363"/>
                <a:gd name="T3" fmla="*/ 1992 h 2112"/>
                <a:gd name="T4" fmla="*/ 150 w 363"/>
                <a:gd name="T5" fmla="*/ 1464 h 2112"/>
                <a:gd name="T6" fmla="*/ 234 w 363"/>
                <a:gd name="T7" fmla="*/ 678 h 2112"/>
                <a:gd name="T8" fmla="*/ 324 w 363"/>
                <a:gd name="T9" fmla="*/ 0 h 2112"/>
                <a:gd name="T10" fmla="*/ 0 w 363"/>
                <a:gd name="T11" fmla="*/ 0 h 2112"/>
                <a:gd name="T12" fmla="*/ 0 w 363"/>
                <a:gd name="T13" fmla="*/ 2094 h 2112"/>
              </a:gdLst>
              <a:ahLst/>
              <a:cxnLst>
                <a:cxn ang="0">
                  <a:pos x="T0" y="T1"/>
                </a:cxn>
                <a:cxn ang="0">
                  <a:pos x="T2" y="T3"/>
                </a:cxn>
                <a:cxn ang="0">
                  <a:pos x="T4" y="T5"/>
                </a:cxn>
                <a:cxn ang="0">
                  <a:pos x="T6" y="T7"/>
                </a:cxn>
                <a:cxn ang="0">
                  <a:pos x="T8" y="T9"/>
                </a:cxn>
                <a:cxn ang="0">
                  <a:pos x="T10" y="T11"/>
                </a:cxn>
                <a:cxn ang="0">
                  <a:pos x="T12" y="T13"/>
                </a:cxn>
              </a:cxnLst>
              <a:rect l="0" t="0" r="r" b="b"/>
              <a:pathLst>
                <a:path w="363" h="2112">
                  <a:moveTo>
                    <a:pt x="0" y="2094"/>
                  </a:moveTo>
                  <a:cubicBezTo>
                    <a:pt x="54" y="2112"/>
                    <a:pt x="41" y="2097"/>
                    <a:pt x="66" y="1992"/>
                  </a:cubicBezTo>
                  <a:cubicBezTo>
                    <a:pt x="91" y="1887"/>
                    <a:pt x="122" y="1683"/>
                    <a:pt x="150" y="1464"/>
                  </a:cubicBezTo>
                  <a:cubicBezTo>
                    <a:pt x="178" y="1245"/>
                    <a:pt x="205" y="922"/>
                    <a:pt x="234" y="678"/>
                  </a:cubicBezTo>
                  <a:cubicBezTo>
                    <a:pt x="263" y="434"/>
                    <a:pt x="363" y="113"/>
                    <a:pt x="324" y="0"/>
                  </a:cubicBezTo>
                  <a:lnTo>
                    <a:pt x="0" y="0"/>
                  </a:lnTo>
                  <a:cubicBezTo>
                    <a:pt x="0" y="0"/>
                    <a:pt x="0" y="2094"/>
                    <a:pt x="0" y="2094"/>
                  </a:cubicBezTo>
                  <a:close/>
                </a:path>
              </a:pathLst>
            </a:custGeom>
            <a:gradFill rotWithShape="0">
              <a:gsLst>
                <a:gs pos="0">
                  <a:schemeClr val="folHlink"/>
                </a:gs>
                <a:gs pos="50000">
                  <a:schemeClr val="hlink"/>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fa-IR"/>
            </a:p>
          </p:txBody>
        </p:sp>
        <p:sp>
          <p:nvSpPr>
            <p:cNvPr id="17" name="Rectangle 54"/>
            <p:cNvSpPr>
              <a:spLocks noChangeArrowheads="1"/>
            </p:cNvSpPr>
            <p:nvPr/>
          </p:nvSpPr>
          <p:spPr bwMode="auto">
            <a:xfrm>
              <a:off x="4955" y="1"/>
              <a:ext cx="56" cy="4320"/>
            </a:xfrm>
            <a:prstGeom prst="rect">
              <a:avLst/>
            </a:prstGeom>
            <a:gradFill rotWithShape="0">
              <a:gsLst>
                <a:gs pos="0">
                  <a:srgbClr val="FAE3B7"/>
                </a:gs>
                <a:gs pos="17999">
                  <a:srgbClr val="A28949"/>
                </a:gs>
                <a:gs pos="31000">
                  <a:srgbClr val="835E17"/>
                </a:gs>
                <a:gs pos="33000">
                  <a:srgbClr val="BD922A"/>
                </a:gs>
                <a:gs pos="37000">
                  <a:srgbClr val="FBE4AE"/>
                </a:gs>
                <a:gs pos="78999">
                  <a:srgbClr val="BD922A"/>
                </a:gs>
                <a:gs pos="87000">
                  <a:srgbClr val="BD922A"/>
                </a:gs>
                <a:gs pos="100000">
                  <a:srgbClr val="FBE4AE"/>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ctr" eaLnBrk="1" hangingPunct="1"/>
              <a:endParaRPr kumimoji="1" lang="en-US">
                <a:latin typeface="Arial" panose="020B0604020202020204" pitchFamily="34" charset="0"/>
              </a:endParaRPr>
            </a:p>
          </p:txBody>
        </p:sp>
        <p:sp>
          <p:nvSpPr>
            <p:cNvPr id="18" name="Freeform 55"/>
            <p:cNvSpPr>
              <a:spLocks/>
            </p:cNvSpPr>
            <p:nvPr/>
          </p:nvSpPr>
          <p:spPr bwMode="auto">
            <a:xfrm>
              <a:off x="5013" y="3924"/>
              <a:ext cx="734" cy="390"/>
            </a:xfrm>
            <a:custGeom>
              <a:avLst/>
              <a:gdLst>
                <a:gd name="T0" fmla="*/ 1 w 692"/>
                <a:gd name="T1" fmla="*/ 357 h 378"/>
                <a:gd name="T2" fmla="*/ 109 w 692"/>
                <a:gd name="T3" fmla="*/ 341 h 378"/>
                <a:gd name="T4" fmla="*/ 241 w 692"/>
                <a:gd name="T5" fmla="*/ 305 h 378"/>
                <a:gd name="T6" fmla="*/ 353 w 692"/>
                <a:gd name="T7" fmla="*/ 209 h 378"/>
                <a:gd name="T8" fmla="*/ 429 w 692"/>
                <a:gd name="T9" fmla="*/ 89 h 378"/>
                <a:gd name="T10" fmla="*/ 493 w 692"/>
                <a:gd name="T11" fmla="*/ 17 h 378"/>
                <a:gd name="T12" fmla="*/ 577 w 692"/>
                <a:gd name="T13" fmla="*/ 1 h 378"/>
                <a:gd name="T14" fmla="*/ 629 w 692"/>
                <a:gd name="T15" fmla="*/ 21 h 378"/>
                <a:gd name="T16" fmla="*/ 673 w 692"/>
                <a:gd name="T17" fmla="*/ 65 h 378"/>
                <a:gd name="T18" fmla="*/ 673 w 692"/>
                <a:gd name="T19" fmla="*/ 137 h 378"/>
                <a:gd name="T20" fmla="*/ 561 w 692"/>
                <a:gd name="T21" fmla="*/ 225 h 378"/>
                <a:gd name="T22" fmla="*/ 425 w 692"/>
                <a:gd name="T23" fmla="*/ 297 h 378"/>
                <a:gd name="T24" fmla="*/ 245 w 692"/>
                <a:gd name="T25" fmla="*/ 357 h 378"/>
                <a:gd name="T26" fmla="*/ 113 w 692"/>
                <a:gd name="T27" fmla="*/ 377 h 378"/>
                <a:gd name="T28" fmla="*/ 1 w 692"/>
                <a:gd name="T29" fmla="*/ 357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92" h="378">
                  <a:moveTo>
                    <a:pt x="1" y="357"/>
                  </a:moveTo>
                  <a:cubicBezTo>
                    <a:pt x="0" y="351"/>
                    <a:pt x="69" y="350"/>
                    <a:pt x="109" y="341"/>
                  </a:cubicBezTo>
                  <a:cubicBezTo>
                    <a:pt x="149" y="332"/>
                    <a:pt x="200" y="327"/>
                    <a:pt x="241" y="305"/>
                  </a:cubicBezTo>
                  <a:cubicBezTo>
                    <a:pt x="282" y="283"/>
                    <a:pt x="322" y="245"/>
                    <a:pt x="353" y="209"/>
                  </a:cubicBezTo>
                  <a:cubicBezTo>
                    <a:pt x="384" y="173"/>
                    <a:pt x="406" y="121"/>
                    <a:pt x="429" y="89"/>
                  </a:cubicBezTo>
                  <a:cubicBezTo>
                    <a:pt x="452" y="57"/>
                    <a:pt x="468" y="32"/>
                    <a:pt x="493" y="17"/>
                  </a:cubicBezTo>
                  <a:cubicBezTo>
                    <a:pt x="518" y="2"/>
                    <a:pt x="554" y="0"/>
                    <a:pt x="577" y="1"/>
                  </a:cubicBezTo>
                  <a:cubicBezTo>
                    <a:pt x="600" y="2"/>
                    <a:pt x="613" y="10"/>
                    <a:pt x="629" y="21"/>
                  </a:cubicBezTo>
                  <a:cubicBezTo>
                    <a:pt x="645" y="32"/>
                    <a:pt x="666" y="46"/>
                    <a:pt x="673" y="65"/>
                  </a:cubicBezTo>
                  <a:cubicBezTo>
                    <a:pt x="680" y="84"/>
                    <a:pt x="692" y="110"/>
                    <a:pt x="673" y="137"/>
                  </a:cubicBezTo>
                  <a:cubicBezTo>
                    <a:pt x="654" y="164"/>
                    <a:pt x="602" y="198"/>
                    <a:pt x="561" y="225"/>
                  </a:cubicBezTo>
                  <a:cubicBezTo>
                    <a:pt x="520" y="252"/>
                    <a:pt x="478" y="275"/>
                    <a:pt x="425" y="297"/>
                  </a:cubicBezTo>
                  <a:cubicBezTo>
                    <a:pt x="372" y="319"/>
                    <a:pt x="297" y="344"/>
                    <a:pt x="245" y="357"/>
                  </a:cubicBezTo>
                  <a:cubicBezTo>
                    <a:pt x="193" y="370"/>
                    <a:pt x="156" y="376"/>
                    <a:pt x="113" y="377"/>
                  </a:cubicBezTo>
                  <a:cubicBezTo>
                    <a:pt x="70" y="378"/>
                    <a:pt x="2" y="363"/>
                    <a:pt x="1" y="357"/>
                  </a:cubicBezTo>
                  <a:close/>
                </a:path>
              </a:pathLst>
            </a:custGeom>
            <a:gradFill rotWithShape="0">
              <a:gsLst>
                <a:gs pos="0">
                  <a:schemeClr val="bg1"/>
                </a:gs>
                <a:gs pos="50000">
                  <a:schemeClr val="folHlink"/>
                </a:gs>
                <a:gs pos="100000">
                  <a:schemeClr val="bg1"/>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fa-IR"/>
            </a:p>
          </p:txBody>
        </p:sp>
        <p:sp>
          <p:nvSpPr>
            <p:cNvPr id="19" name="AutoShape 56"/>
            <p:cNvSpPr>
              <a:spLocks noChangeArrowheads="1"/>
            </p:cNvSpPr>
            <p:nvPr/>
          </p:nvSpPr>
          <p:spPr bwMode="hidden">
            <a:xfrm rot="5400000">
              <a:off x="2724" y="2089"/>
              <a:ext cx="4320" cy="142"/>
            </a:xfrm>
            <a:custGeom>
              <a:avLst/>
              <a:gdLst>
                <a:gd name="T0" fmla="*/ 34 w 21600"/>
                <a:gd name="T1" fmla="*/ 0 h 21600"/>
                <a:gd name="T2" fmla="*/ 17 w 21600"/>
                <a:gd name="T3" fmla="*/ 0 h 21600"/>
                <a:gd name="T4" fmla="*/ 0 w 21600"/>
                <a:gd name="T5" fmla="*/ 0 h 21600"/>
                <a:gd name="T6" fmla="*/ 17 w 21600"/>
                <a:gd name="T7" fmla="*/ 0 h 21600"/>
                <a:gd name="T8" fmla="*/ 0 60000 65536"/>
                <a:gd name="T9" fmla="*/ 0 60000 65536"/>
                <a:gd name="T10" fmla="*/ 0 60000 65536"/>
                <a:gd name="T11" fmla="*/ 0 60000 65536"/>
                <a:gd name="T12" fmla="*/ 2105 w 21600"/>
                <a:gd name="T13" fmla="*/ 2130 h 21600"/>
                <a:gd name="T14" fmla="*/ 19495 w 21600"/>
                <a:gd name="T15" fmla="*/ 19470 h 21600"/>
              </a:gdLst>
              <a:ahLst/>
              <a:cxnLst>
                <a:cxn ang="T8">
                  <a:pos x="T0" y="T1"/>
                </a:cxn>
                <a:cxn ang="T9">
                  <a:pos x="T2" y="T3"/>
                </a:cxn>
                <a:cxn ang="T10">
                  <a:pos x="T4" y="T5"/>
                </a:cxn>
                <a:cxn ang="T11">
                  <a:pos x="T6" y="T7"/>
                </a:cxn>
              </a:cxnLst>
              <a:rect l="T12" t="T13" r="T14" b="T15"/>
              <a:pathLst>
                <a:path w="21600" h="21600">
                  <a:moveTo>
                    <a:pt x="0" y="0"/>
                  </a:moveTo>
                  <a:lnTo>
                    <a:pt x="607" y="21600"/>
                  </a:lnTo>
                  <a:lnTo>
                    <a:pt x="20993" y="21600"/>
                  </a:lnTo>
                  <a:lnTo>
                    <a:pt x="21600" y="0"/>
                  </a:lnTo>
                  <a:lnTo>
                    <a:pt x="0" y="0"/>
                  </a:lnTo>
                  <a:close/>
                </a:path>
              </a:pathLst>
            </a:custGeom>
            <a:gradFill rotWithShape="0">
              <a:gsLst>
                <a:gs pos="0">
                  <a:schemeClr val="bg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endParaRPr lang="fa-IR"/>
            </a:p>
          </p:txBody>
        </p:sp>
      </p:grpSp>
      <p:sp>
        <p:nvSpPr>
          <p:cNvPr id="414777" name="Rectangle 57"/>
          <p:cNvSpPr>
            <a:spLocks noGrp="1" noChangeArrowheads="1"/>
          </p:cNvSpPr>
          <p:nvPr>
            <p:ph type="ctrTitle" sz="quarter"/>
          </p:nvPr>
        </p:nvSpPr>
        <p:spPr>
          <a:xfrm>
            <a:off x="685800" y="1370013"/>
            <a:ext cx="6965950" cy="2057400"/>
          </a:xfrm>
        </p:spPr>
        <p:txBody>
          <a:bodyPr/>
          <a:lstStyle>
            <a:lvl1pPr>
              <a:defRPr/>
            </a:lvl1pPr>
          </a:lstStyle>
          <a:p>
            <a:pPr lvl="0"/>
            <a:r>
              <a:rPr lang="en-US" noProof="0" smtClean="0"/>
              <a:t>Click to edit Master title style</a:t>
            </a:r>
          </a:p>
        </p:txBody>
      </p:sp>
      <p:sp>
        <p:nvSpPr>
          <p:cNvPr id="414778" name="Rectangle 58"/>
          <p:cNvSpPr>
            <a:spLocks noGrp="1" noChangeArrowheads="1"/>
          </p:cNvSpPr>
          <p:nvPr>
            <p:ph type="subTitle" sz="quarter" idx="1"/>
          </p:nvPr>
        </p:nvSpPr>
        <p:spPr>
          <a:xfrm>
            <a:off x="1727200" y="3886200"/>
            <a:ext cx="5640388" cy="1752600"/>
          </a:xfrm>
        </p:spPr>
        <p:txBody>
          <a:bodyPr/>
          <a:lstStyle>
            <a:lvl1pPr marL="0" indent="0" algn="ctr">
              <a:buFontTx/>
              <a:buNone/>
              <a:defRPr/>
            </a:lvl1pPr>
          </a:lstStyle>
          <a:p>
            <a:pPr lvl="0"/>
            <a:r>
              <a:rPr lang="en-US" noProof="0" smtClean="0"/>
              <a:t>Click to edit Master subtitle style</a:t>
            </a:r>
          </a:p>
        </p:txBody>
      </p:sp>
      <p:sp>
        <p:nvSpPr>
          <p:cNvPr id="59" name="Rectangle 59"/>
          <p:cNvSpPr>
            <a:spLocks noGrp="1" noChangeArrowheads="1"/>
          </p:cNvSpPr>
          <p:nvPr>
            <p:ph type="dt" sz="quarter" idx="10"/>
          </p:nvPr>
        </p:nvSpPr>
        <p:spPr/>
        <p:txBody>
          <a:bodyPr/>
          <a:lstStyle>
            <a:lvl1pPr>
              <a:defRPr/>
            </a:lvl1pPr>
          </a:lstStyle>
          <a:p>
            <a:pPr>
              <a:defRPr/>
            </a:pPr>
            <a:endParaRPr lang="en-US"/>
          </a:p>
        </p:txBody>
      </p:sp>
      <p:sp>
        <p:nvSpPr>
          <p:cNvPr id="60" name="Rectangle 60"/>
          <p:cNvSpPr>
            <a:spLocks noGrp="1" noChangeArrowheads="1"/>
          </p:cNvSpPr>
          <p:nvPr>
            <p:ph type="ftr" sz="quarter" idx="11"/>
          </p:nvPr>
        </p:nvSpPr>
        <p:spPr/>
        <p:txBody>
          <a:bodyPr/>
          <a:lstStyle>
            <a:lvl1pPr>
              <a:defRPr/>
            </a:lvl1pPr>
          </a:lstStyle>
          <a:p>
            <a:pPr>
              <a:defRPr/>
            </a:pPr>
            <a:endParaRPr lang="en-US"/>
          </a:p>
        </p:txBody>
      </p:sp>
      <p:sp>
        <p:nvSpPr>
          <p:cNvPr id="61" name="Rectangle 61"/>
          <p:cNvSpPr>
            <a:spLocks noGrp="1" noChangeArrowheads="1"/>
          </p:cNvSpPr>
          <p:nvPr>
            <p:ph type="sldNum" sz="quarter" idx="12"/>
          </p:nvPr>
        </p:nvSpPr>
        <p:spPr/>
        <p:txBody>
          <a:bodyPr/>
          <a:lstStyle>
            <a:lvl1pPr>
              <a:defRPr/>
            </a:lvl1pPr>
          </a:lstStyle>
          <a:p>
            <a:fld id="{6BCFBD89-3FDD-45C8-901F-F8F7B8522DA6}" type="slidenum">
              <a:rPr lang="ar-SA"/>
              <a:pPr/>
              <a:t>‹#›</a:t>
            </a:fld>
            <a:endParaRPr lang="en-US"/>
          </a:p>
        </p:txBody>
      </p:sp>
    </p:spTree>
    <p:extLst>
      <p:ext uri="{BB962C8B-B14F-4D97-AF65-F5344CB8AC3E}">
        <p14:creationId xmlns:p14="http://schemas.microsoft.com/office/powerpoint/2010/main" val="3738970971"/>
      </p:ext>
    </p:extLst>
  </p:cSld>
  <p:clrMapOvr>
    <a:masterClrMapping/>
  </p:clrMapOvr>
  <p:transition spd="slow"/>
  <p:timing>
    <p:tnLst>
      <p:par>
        <p:cTn id="1" dur="indefinite" restart="never" nodeType="tmRoot"/>
      </p:par>
    </p:tn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59"/>
          <p:cNvSpPr>
            <a:spLocks noGrp="1" noChangeArrowheads="1"/>
          </p:cNvSpPr>
          <p:nvPr>
            <p:ph type="dt" sz="half" idx="10"/>
          </p:nvPr>
        </p:nvSpPr>
        <p:spPr>
          <a:ln/>
        </p:spPr>
        <p:txBody>
          <a:bodyPr/>
          <a:lstStyle>
            <a:lvl1pPr>
              <a:defRPr/>
            </a:lvl1pPr>
          </a:lstStyle>
          <a:p>
            <a:pPr>
              <a:defRPr/>
            </a:pPr>
            <a:endParaRPr lang="en-US"/>
          </a:p>
        </p:txBody>
      </p:sp>
      <p:sp>
        <p:nvSpPr>
          <p:cNvPr id="5" name="Rectangle 60"/>
          <p:cNvSpPr>
            <a:spLocks noGrp="1" noChangeArrowheads="1"/>
          </p:cNvSpPr>
          <p:nvPr>
            <p:ph type="ftr" sz="quarter" idx="11"/>
          </p:nvPr>
        </p:nvSpPr>
        <p:spPr>
          <a:ln/>
        </p:spPr>
        <p:txBody>
          <a:bodyPr/>
          <a:lstStyle>
            <a:lvl1pPr>
              <a:defRPr/>
            </a:lvl1pPr>
          </a:lstStyle>
          <a:p>
            <a:pPr>
              <a:defRPr/>
            </a:pPr>
            <a:endParaRPr lang="en-US"/>
          </a:p>
        </p:txBody>
      </p:sp>
      <p:sp>
        <p:nvSpPr>
          <p:cNvPr id="6" name="Rectangle 61"/>
          <p:cNvSpPr>
            <a:spLocks noGrp="1" noChangeArrowheads="1"/>
          </p:cNvSpPr>
          <p:nvPr>
            <p:ph type="sldNum" sz="quarter" idx="12"/>
          </p:nvPr>
        </p:nvSpPr>
        <p:spPr>
          <a:ln/>
        </p:spPr>
        <p:txBody>
          <a:bodyPr/>
          <a:lstStyle>
            <a:lvl1pPr>
              <a:defRPr/>
            </a:lvl1pPr>
          </a:lstStyle>
          <a:p>
            <a:fld id="{FD795913-415A-4440-8FD6-824D6A8169FC}" type="slidenum">
              <a:rPr lang="ar-SA"/>
              <a:pPr/>
              <a:t>‹#›</a:t>
            </a:fld>
            <a:endParaRPr lang="en-US"/>
          </a:p>
        </p:txBody>
      </p:sp>
    </p:spTree>
    <p:extLst>
      <p:ext uri="{BB962C8B-B14F-4D97-AF65-F5344CB8AC3E}">
        <p14:creationId xmlns:p14="http://schemas.microsoft.com/office/powerpoint/2010/main" val="3629102105"/>
      </p:ext>
    </p:extLst>
  </p:cSld>
  <p:clrMapOvr>
    <a:masterClrMapping/>
  </p:clrMapOvr>
  <p:transition spd="slow"/>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9"/>
          <p:cNvSpPr>
            <a:spLocks noGrp="1" noChangeArrowheads="1"/>
          </p:cNvSpPr>
          <p:nvPr>
            <p:ph type="dt" sz="half" idx="10"/>
          </p:nvPr>
        </p:nvSpPr>
        <p:spPr>
          <a:ln/>
        </p:spPr>
        <p:txBody>
          <a:bodyPr/>
          <a:lstStyle>
            <a:lvl1pPr>
              <a:defRPr/>
            </a:lvl1pPr>
          </a:lstStyle>
          <a:p>
            <a:pPr>
              <a:defRPr/>
            </a:pPr>
            <a:endParaRPr lang="en-US"/>
          </a:p>
        </p:txBody>
      </p:sp>
      <p:sp>
        <p:nvSpPr>
          <p:cNvPr id="5" name="Rectangle 60"/>
          <p:cNvSpPr>
            <a:spLocks noGrp="1" noChangeArrowheads="1"/>
          </p:cNvSpPr>
          <p:nvPr>
            <p:ph type="ftr" sz="quarter" idx="11"/>
          </p:nvPr>
        </p:nvSpPr>
        <p:spPr>
          <a:ln/>
        </p:spPr>
        <p:txBody>
          <a:bodyPr/>
          <a:lstStyle>
            <a:lvl1pPr>
              <a:defRPr/>
            </a:lvl1pPr>
          </a:lstStyle>
          <a:p>
            <a:pPr>
              <a:defRPr/>
            </a:pPr>
            <a:endParaRPr lang="en-US"/>
          </a:p>
        </p:txBody>
      </p:sp>
      <p:sp>
        <p:nvSpPr>
          <p:cNvPr id="6" name="Rectangle 61"/>
          <p:cNvSpPr>
            <a:spLocks noGrp="1" noChangeArrowheads="1"/>
          </p:cNvSpPr>
          <p:nvPr>
            <p:ph type="sldNum" sz="quarter" idx="12"/>
          </p:nvPr>
        </p:nvSpPr>
        <p:spPr>
          <a:ln/>
        </p:spPr>
        <p:txBody>
          <a:bodyPr/>
          <a:lstStyle>
            <a:lvl1pPr>
              <a:defRPr/>
            </a:lvl1pPr>
          </a:lstStyle>
          <a:p>
            <a:fld id="{BA59CC9B-6491-434F-9267-5A4A3402F6D6}" type="slidenum">
              <a:rPr lang="ar-SA"/>
              <a:pPr/>
              <a:t>‹#›</a:t>
            </a:fld>
            <a:endParaRPr lang="en-US"/>
          </a:p>
        </p:txBody>
      </p:sp>
    </p:spTree>
    <p:extLst>
      <p:ext uri="{BB962C8B-B14F-4D97-AF65-F5344CB8AC3E}">
        <p14:creationId xmlns:p14="http://schemas.microsoft.com/office/powerpoint/2010/main" val="3270512415"/>
      </p:ext>
    </p:extLst>
  </p:cSld>
  <p:clrMapOvr>
    <a:masterClrMapping/>
  </p:clrMapOvr>
  <p:transition spd="slow"/>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263525" y="1598613"/>
            <a:ext cx="3616325" cy="44973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032250" y="1598613"/>
            <a:ext cx="3617913" cy="44973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Rectangle 59"/>
          <p:cNvSpPr>
            <a:spLocks noGrp="1" noChangeArrowheads="1"/>
          </p:cNvSpPr>
          <p:nvPr>
            <p:ph type="dt" sz="half" idx="10"/>
          </p:nvPr>
        </p:nvSpPr>
        <p:spPr>
          <a:ln/>
        </p:spPr>
        <p:txBody>
          <a:bodyPr/>
          <a:lstStyle>
            <a:lvl1pPr>
              <a:defRPr/>
            </a:lvl1pPr>
          </a:lstStyle>
          <a:p>
            <a:pPr>
              <a:defRPr/>
            </a:pPr>
            <a:endParaRPr lang="en-US"/>
          </a:p>
        </p:txBody>
      </p:sp>
      <p:sp>
        <p:nvSpPr>
          <p:cNvPr id="6" name="Rectangle 60"/>
          <p:cNvSpPr>
            <a:spLocks noGrp="1" noChangeArrowheads="1"/>
          </p:cNvSpPr>
          <p:nvPr>
            <p:ph type="ftr" sz="quarter" idx="11"/>
          </p:nvPr>
        </p:nvSpPr>
        <p:spPr>
          <a:ln/>
        </p:spPr>
        <p:txBody>
          <a:bodyPr/>
          <a:lstStyle>
            <a:lvl1pPr>
              <a:defRPr/>
            </a:lvl1pPr>
          </a:lstStyle>
          <a:p>
            <a:pPr>
              <a:defRPr/>
            </a:pPr>
            <a:endParaRPr lang="en-US"/>
          </a:p>
        </p:txBody>
      </p:sp>
      <p:sp>
        <p:nvSpPr>
          <p:cNvPr id="7" name="Rectangle 61"/>
          <p:cNvSpPr>
            <a:spLocks noGrp="1" noChangeArrowheads="1"/>
          </p:cNvSpPr>
          <p:nvPr>
            <p:ph type="sldNum" sz="quarter" idx="12"/>
          </p:nvPr>
        </p:nvSpPr>
        <p:spPr>
          <a:ln/>
        </p:spPr>
        <p:txBody>
          <a:bodyPr/>
          <a:lstStyle>
            <a:lvl1pPr>
              <a:defRPr/>
            </a:lvl1pPr>
          </a:lstStyle>
          <a:p>
            <a:fld id="{599AA751-A594-4F60-B335-2B3F3320717B}" type="slidenum">
              <a:rPr lang="ar-SA"/>
              <a:pPr/>
              <a:t>‹#›</a:t>
            </a:fld>
            <a:endParaRPr lang="en-US"/>
          </a:p>
        </p:txBody>
      </p:sp>
    </p:spTree>
    <p:extLst>
      <p:ext uri="{BB962C8B-B14F-4D97-AF65-F5344CB8AC3E}">
        <p14:creationId xmlns:p14="http://schemas.microsoft.com/office/powerpoint/2010/main" val="2416311909"/>
      </p:ext>
    </p:extLst>
  </p:cSld>
  <p:clrMapOvr>
    <a:masterClrMapping/>
  </p:clrMapOvr>
  <p:transition spd="slow"/>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Rectangle 59"/>
          <p:cNvSpPr>
            <a:spLocks noGrp="1" noChangeArrowheads="1"/>
          </p:cNvSpPr>
          <p:nvPr>
            <p:ph type="dt" sz="half" idx="10"/>
          </p:nvPr>
        </p:nvSpPr>
        <p:spPr>
          <a:ln/>
        </p:spPr>
        <p:txBody>
          <a:bodyPr/>
          <a:lstStyle>
            <a:lvl1pPr>
              <a:defRPr/>
            </a:lvl1pPr>
          </a:lstStyle>
          <a:p>
            <a:pPr>
              <a:defRPr/>
            </a:pPr>
            <a:endParaRPr lang="en-US"/>
          </a:p>
        </p:txBody>
      </p:sp>
      <p:sp>
        <p:nvSpPr>
          <p:cNvPr id="8" name="Rectangle 60"/>
          <p:cNvSpPr>
            <a:spLocks noGrp="1" noChangeArrowheads="1"/>
          </p:cNvSpPr>
          <p:nvPr>
            <p:ph type="ftr" sz="quarter" idx="11"/>
          </p:nvPr>
        </p:nvSpPr>
        <p:spPr>
          <a:ln/>
        </p:spPr>
        <p:txBody>
          <a:bodyPr/>
          <a:lstStyle>
            <a:lvl1pPr>
              <a:defRPr/>
            </a:lvl1pPr>
          </a:lstStyle>
          <a:p>
            <a:pPr>
              <a:defRPr/>
            </a:pPr>
            <a:endParaRPr lang="en-US"/>
          </a:p>
        </p:txBody>
      </p:sp>
      <p:sp>
        <p:nvSpPr>
          <p:cNvPr id="9" name="Rectangle 61"/>
          <p:cNvSpPr>
            <a:spLocks noGrp="1" noChangeArrowheads="1"/>
          </p:cNvSpPr>
          <p:nvPr>
            <p:ph type="sldNum" sz="quarter" idx="12"/>
          </p:nvPr>
        </p:nvSpPr>
        <p:spPr>
          <a:ln/>
        </p:spPr>
        <p:txBody>
          <a:bodyPr/>
          <a:lstStyle>
            <a:lvl1pPr>
              <a:defRPr/>
            </a:lvl1pPr>
          </a:lstStyle>
          <a:p>
            <a:fld id="{718B530C-AEA9-43A3-AAD5-E805FBEB1AA8}" type="slidenum">
              <a:rPr lang="ar-SA"/>
              <a:pPr/>
              <a:t>‹#›</a:t>
            </a:fld>
            <a:endParaRPr lang="en-US"/>
          </a:p>
        </p:txBody>
      </p:sp>
    </p:spTree>
    <p:extLst>
      <p:ext uri="{BB962C8B-B14F-4D97-AF65-F5344CB8AC3E}">
        <p14:creationId xmlns:p14="http://schemas.microsoft.com/office/powerpoint/2010/main" val="517243072"/>
      </p:ext>
    </p:extLst>
  </p:cSld>
  <p:clrMapOvr>
    <a:masterClrMapping/>
  </p:clrMapOvr>
  <p:transition spd="slow"/>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Rectangle 59"/>
          <p:cNvSpPr>
            <a:spLocks noGrp="1" noChangeArrowheads="1"/>
          </p:cNvSpPr>
          <p:nvPr>
            <p:ph type="dt" sz="half" idx="10"/>
          </p:nvPr>
        </p:nvSpPr>
        <p:spPr>
          <a:ln/>
        </p:spPr>
        <p:txBody>
          <a:bodyPr/>
          <a:lstStyle>
            <a:lvl1pPr>
              <a:defRPr/>
            </a:lvl1pPr>
          </a:lstStyle>
          <a:p>
            <a:pPr>
              <a:defRPr/>
            </a:pPr>
            <a:endParaRPr lang="en-US"/>
          </a:p>
        </p:txBody>
      </p:sp>
      <p:sp>
        <p:nvSpPr>
          <p:cNvPr id="4" name="Rectangle 60"/>
          <p:cNvSpPr>
            <a:spLocks noGrp="1" noChangeArrowheads="1"/>
          </p:cNvSpPr>
          <p:nvPr>
            <p:ph type="ftr" sz="quarter" idx="11"/>
          </p:nvPr>
        </p:nvSpPr>
        <p:spPr>
          <a:ln/>
        </p:spPr>
        <p:txBody>
          <a:bodyPr/>
          <a:lstStyle>
            <a:lvl1pPr>
              <a:defRPr/>
            </a:lvl1pPr>
          </a:lstStyle>
          <a:p>
            <a:pPr>
              <a:defRPr/>
            </a:pPr>
            <a:endParaRPr lang="en-US"/>
          </a:p>
        </p:txBody>
      </p:sp>
      <p:sp>
        <p:nvSpPr>
          <p:cNvPr id="5" name="Rectangle 61"/>
          <p:cNvSpPr>
            <a:spLocks noGrp="1" noChangeArrowheads="1"/>
          </p:cNvSpPr>
          <p:nvPr>
            <p:ph type="sldNum" sz="quarter" idx="12"/>
          </p:nvPr>
        </p:nvSpPr>
        <p:spPr>
          <a:ln/>
        </p:spPr>
        <p:txBody>
          <a:bodyPr/>
          <a:lstStyle>
            <a:lvl1pPr>
              <a:defRPr/>
            </a:lvl1pPr>
          </a:lstStyle>
          <a:p>
            <a:fld id="{04D2695D-E449-4C99-937D-4379FDA9C12B}" type="slidenum">
              <a:rPr lang="ar-SA"/>
              <a:pPr/>
              <a:t>‹#›</a:t>
            </a:fld>
            <a:endParaRPr lang="en-US"/>
          </a:p>
        </p:txBody>
      </p:sp>
    </p:spTree>
    <p:extLst>
      <p:ext uri="{BB962C8B-B14F-4D97-AF65-F5344CB8AC3E}">
        <p14:creationId xmlns:p14="http://schemas.microsoft.com/office/powerpoint/2010/main" val="4259317465"/>
      </p:ext>
    </p:extLst>
  </p:cSld>
  <p:clrMapOvr>
    <a:masterClrMapping/>
  </p:clrMapOvr>
  <p:transition spd="slow"/>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59"/>
          <p:cNvSpPr>
            <a:spLocks noGrp="1" noChangeArrowheads="1"/>
          </p:cNvSpPr>
          <p:nvPr>
            <p:ph type="dt" sz="half" idx="10"/>
          </p:nvPr>
        </p:nvSpPr>
        <p:spPr>
          <a:ln/>
        </p:spPr>
        <p:txBody>
          <a:bodyPr/>
          <a:lstStyle>
            <a:lvl1pPr>
              <a:defRPr/>
            </a:lvl1pPr>
          </a:lstStyle>
          <a:p>
            <a:pPr>
              <a:defRPr/>
            </a:pPr>
            <a:endParaRPr lang="en-US"/>
          </a:p>
        </p:txBody>
      </p:sp>
      <p:sp>
        <p:nvSpPr>
          <p:cNvPr id="3" name="Rectangle 60"/>
          <p:cNvSpPr>
            <a:spLocks noGrp="1" noChangeArrowheads="1"/>
          </p:cNvSpPr>
          <p:nvPr>
            <p:ph type="ftr" sz="quarter" idx="11"/>
          </p:nvPr>
        </p:nvSpPr>
        <p:spPr>
          <a:ln/>
        </p:spPr>
        <p:txBody>
          <a:bodyPr/>
          <a:lstStyle>
            <a:lvl1pPr>
              <a:defRPr/>
            </a:lvl1pPr>
          </a:lstStyle>
          <a:p>
            <a:pPr>
              <a:defRPr/>
            </a:pPr>
            <a:endParaRPr lang="en-US"/>
          </a:p>
        </p:txBody>
      </p:sp>
      <p:sp>
        <p:nvSpPr>
          <p:cNvPr id="4" name="Rectangle 61"/>
          <p:cNvSpPr>
            <a:spLocks noGrp="1" noChangeArrowheads="1"/>
          </p:cNvSpPr>
          <p:nvPr>
            <p:ph type="sldNum" sz="quarter" idx="12"/>
          </p:nvPr>
        </p:nvSpPr>
        <p:spPr>
          <a:ln/>
        </p:spPr>
        <p:txBody>
          <a:bodyPr/>
          <a:lstStyle>
            <a:lvl1pPr>
              <a:defRPr/>
            </a:lvl1pPr>
          </a:lstStyle>
          <a:p>
            <a:fld id="{587CE9E9-E034-4C61-BEF8-EF8F7ABB213B}" type="slidenum">
              <a:rPr lang="ar-SA"/>
              <a:pPr/>
              <a:t>‹#›</a:t>
            </a:fld>
            <a:endParaRPr lang="en-US"/>
          </a:p>
        </p:txBody>
      </p:sp>
    </p:spTree>
    <p:extLst>
      <p:ext uri="{BB962C8B-B14F-4D97-AF65-F5344CB8AC3E}">
        <p14:creationId xmlns:p14="http://schemas.microsoft.com/office/powerpoint/2010/main" val="2404485167"/>
      </p:ext>
    </p:extLst>
  </p:cSld>
  <p:clrMapOvr>
    <a:masterClrMapping/>
  </p:clrMapOvr>
  <p:transition spd="slow"/>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59875" cy="6858000"/>
            <a:chOff x="0" y="0"/>
            <a:chExt cx="5770" cy="4320"/>
          </a:xfrm>
        </p:grpSpPr>
        <p:sp>
          <p:nvSpPr>
            <p:cNvPr id="5" name="Rectangle 3"/>
            <p:cNvSpPr>
              <a:spLocks noChangeArrowheads="1"/>
            </p:cNvSpPr>
            <p:nvPr userDrawn="1"/>
          </p:nvSpPr>
          <p:spPr bwMode="hidden">
            <a:xfrm>
              <a:off x="5232" y="1"/>
              <a:ext cx="528" cy="4319"/>
            </a:xfrm>
            <a:prstGeom prst="rect">
              <a:avLst/>
            </a:prstGeom>
            <a:gradFill rotWithShape="0">
              <a:gsLst>
                <a:gs pos="0">
                  <a:schemeClr val="accent2"/>
                </a:gs>
                <a:gs pos="100000">
                  <a:schemeClr val="accent2">
                    <a:gamma/>
                    <a:tint val="94118"/>
                    <a:invGamma/>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fa-IR"/>
            </a:p>
          </p:txBody>
        </p:sp>
        <p:sp>
          <p:nvSpPr>
            <p:cNvPr id="6" name="Rectangle 4"/>
            <p:cNvSpPr>
              <a:spLocks noChangeArrowheads="1"/>
            </p:cNvSpPr>
            <p:nvPr userDrawn="1"/>
          </p:nvSpPr>
          <p:spPr bwMode="hidden">
            <a:xfrm>
              <a:off x="1056" y="0"/>
              <a:ext cx="192" cy="4320"/>
            </a:xfrm>
            <a:prstGeom prst="rect">
              <a:avLst/>
            </a:prstGeom>
            <a:gradFill rotWithShape="0">
              <a:gsLst>
                <a:gs pos="0">
                  <a:schemeClr val="bg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endParaRPr lang="fa-IR"/>
            </a:p>
          </p:txBody>
        </p:sp>
        <p:sp>
          <p:nvSpPr>
            <p:cNvPr id="7" name="Rectangle 5"/>
            <p:cNvSpPr>
              <a:spLocks noChangeArrowheads="1"/>
            </p:cNvSpPr>
            <p:nvPr userDrawn="1"/>
          </p:nvSpPr>
          <p:spPr bwMode="hidden">
            <a:xfrm>
              <a:off x="1728" y="0"/>
              <a:ext cx="432" cy="4320"/>
            </a:xfrm>
            <a:prstGeom prst="rect">
              <a:avLst/>
            </a:prstGeom>
            <a:gradFill rotWithShape="0">
              <a:gsLst>
                <a:gs pos="0">
                  <a:schemeClr val="bg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endParaRPr lang="fa-IR"/>
            </a:p>
          </p:txBody>
        </p:sp>
        <p:sp>
          <p:nvSpPr>
            <p:cNvPr id="8" name="Rectangle 6"/>
            <p:cNvSpPr>
              <a:spLocks noChangeArrowheads="1"/>
            </p:cNvSpPr>
            <p:nvPr userDrawn="1"/>
          </p:nvSpPr>
          <p:spPr bwMode="hidden">
            <a:xfrm>
              <a:off x="2256" y="0"/>
              <a:ext cx="240" cy="432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endParaRPr lang="fa-IR"/>
            </a:p>
          </p:txBody>
        </p:sp>
        <p:sp>
          <p:nvSpPr>
            <p:cNvPr id="9" name="Rectangle 7"/>
            <p:cNvSpPr>
              <a:spLocks noChangeArrowheads="1"/>
            </p:cNvSpPr>
            <p:nvPr userDrawn="1"/>
          </p:nvSpPr>
          <p:spPr bwMode="hidden">
            <a:xfrm>
              <a:off x="1344" y="0"/>
              <a:ext cx="384" cy="432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endParaRPr lang="fa-IR"/>
            </a:p>
          </p:txBody>
        </p:sp>
        <p:sp>
          <p:nvSpPr>
            <p:cNvPr id="10" name="Rectangle 8"/>
            <p:cNvSpPr>
              <a:spLocks noChangeArrowheads="1"/>
            </p:cNvSpPr>
            <p:nvPr userDrawn="1"/>
          </p:nvSpPr>
          <p:spPr bwMode="hidden">
            <a:xfrm>
              <a:off x="480" y="0"/>
              <a:ext cx="576" cy="432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endParaRPr lang="fa-IR"/>
            </a:p>
          </p:txBody>
        </p:sp>
        <p:sp>
          <p:nvSpPr>
            <p:cNvPr id="11" name="Rectangle 9"/>
            <p:cNvSpPr>
              <a:spLocks noChangeArrowheads="1"/>
            </p:cNvSpPr>
            <p:nvPr userDrawn="1"/>
          </p:nvSpPr>
          <p:spPr bwMode="hidden">
            <a:xfrm>
              <a:off x="288" y="0"/>
              <a:ext cx="192" cy="4320"/>
            </a:xfrm>
            <a:prstGeom prst="rect">
              <a:avLst/>
            </a:prstGeom>
            <a:gradFill rotWithShape="0">
              <a:gsLst>
                <a:gs pos="0">
                  <a:schemeClr val="bg2"/>
                </a:gs>
                <a:gs pos="50000">
                  <a:schemeClr val="bg2">
                    <a:gamma/>
                    <a:shade val="84706"/>
                    <a:invGamma/>
                  </a:schemeClr>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fa-IR"/>
            </a:p>
          </p:txBody>
        </p:sp>
        <p:sp>
          <p:nvSpPr>
            <p:cNvPr id="12" name="Rectangle 10"/>
            <p:cNvSpPr>
              <a:spLocks noChangeArrowheads="1"/>
            </p:cNvSpPr>
            <p:nvPr userDrawn="1"/>
          </p:nvSpPr>
          <p:spPr bwMode="hidden">
            <a:xfrm>
              <a:off x="0" y="0"/>
              <a:ext cx="288" cy="4320"/>
            </a:xfrm>
            <a:prstGeom prst="rect">
              <a:avLst/>
            </a:prstGeom>
            <a:gradFill rotWithShape="0">
              <a:gsLst>
                <a:gs pos="0">
                  <a:schemeClr val="bg2">
                    <a:gamma/>
                    <a:shade val="78824"/>
                    <a:invGamma/>
                  </a:schemeClr>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fa-IR"/>
            </a:p>
          </p:txBody>
        </p:sp>
        <p:sp>
          <p:nvSpPr>
            <p:cNvPr id="13" name="Rectangle 11"/>
            <p:cNvSpPr>
              <a:spLocks noChangeArrowheads="1"/>
            </p:cNvSpPr>
            <p:nvPr userDrawn="1"/>
          </p:nvSpPr>
          <p:spPr bwMode="hidden">
            <a:xfrm>
              <a:off x="2160" y="0"/>
              <a:ext cx="240" cy="432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endParaRPr lang="fa-IR"/>
            </a:p>
          </p:txBody>
        </p:sp>
        <p:sp>
          <p:nvSpPr>
            <p:cNvPr id="14" name="Rectangle 12"/>
            <p:cNvSpPr>
              <a:spLocks noChangeArrowheads="1"/>
            </p:cNvSpPr>
            <p:nvPr userDrawn="1"/>
          </p:nvSpPr>
          <p:spPr bwMode="hidden">
            <a:xfrm>
              <a:off x="2784" y="0"/>
              <a:ext cx="528" cy="4320"/>
            </a:xfrm>
            <a:prstGeom prst="rect">
              <a:avLst/>
            </a:prstGeom>
            <a:gradFill rotWithShape="0">
              <a:gsLst>
                <a:gs pos="0">
                  <a:schemeClr val="bg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endParaRPr lang="fa-IR"/>
            </a:p>
          </p:txBody>
        </p:sp>
        <p:sp>
          <p:nvSpPr>
            <p:cNvPr id="15" name="Rectangle 13"/>
            <p:cNvSpPr>
              <a:spLocks noChangeArrowheads="1"/>
            </p:cNvSpPr>
            <p:nvPr userDrawn="1"/>
          </p:nvSpPr>
          <p:spPr bwMode="hidden">
            <a:xfrm>
              <a:off x="1248" y="0"/>
              <a:ext cx="144" cy="4320"/>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endParaRPr lang="fa-IR"/>
            </a:p>
          </p:txBody>
        </p:sp>
        <p:sp>
          <p:nvSpPr>
            <p:cNvPr id="16" name="Rectangle 14"/>
            <p:cNvSpPr>
              <a:spLocks noChangeArrowheads="1"/>
            </p:cNvSpPr>
            <p:nvPr userDrawn="1"/>
          </p:nvSpPr>
          <p:spPr bwMode="hidden">
            <a:xfrm>
              <a:off x="3300" y="0"/>
              <a:ext cx="252" cy="4320"/>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endParaRPr lang="fa-IR"/>
            </a:p>
          </p:txBody>
        </p:sp>
        <p:sp>
          <p:nvSpPr>
            <p:cNvPr id="17" name="Rectangle 15"/>
            <p:cNvSpPr>
              <a:spLocks noChangeArrowheads="1"/>
            </p:cNvSpPr>
            <p:nvPr userDrawn="1"/>
          </p:nvSpPr>
          <p:spPr bwMode="hidden">
            <a:xfrm>
              <a:off x="4656" y="0"/>
              <a:ext cx="144" cy="4320"/>
            </a:xfrm>
            <a:prstGeom prst="rect">
              <a:avLst/>
            </a:prstGeom>
            <a:gradFill rotWithShape="0">
              <a:gsLst>
                <a:gs pos="0">
                  <a:schemeClr val="bg2"/>
                </a:gs>
                <a:gs pos="50000">
                  <a:schemeClr val="bg2">
                    <a:gamma/>
                    <a:shade val="96863"/>
                    <a:invGamma/>
                  </a:schemeClr>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fa-IR"/>
            </a:p>
          </p:txBody>
        </p:sp>
        <p:sp>
          <p:nvSpPr>
            <p:cNvPr id="18" name="Rectangle 16"/>
            <p:cNvSpPr>
              <a:spLocks noChangeArrowheads="1"/>
            </p:cNvSpPr>
            <p:nvPr userDrawn="1"/>
          </p:nvSpPr>
          <p:spPr bwMode="hidden">
            <a:xfrm>
              <a:off x="4608" y="0"/>
              <a:ext cx="672" cy="4320"/>
            </a:xfrm>
            <a:prstGeom prst="rect">
              <a:avLst/>
            </a:prstGeom>
            <a:gradFill rotWithShape="0">
              <a:gsLst>
                <a:gs pos="0">
                  <a:schemeClr val="bg2"/>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endParaRPr lang="fa-IR"/>
            </a:p>
          </p:txBody>
        </p:sp>
        <p:sp>
          <p:nvSpPr>
            <p:cNvPr id="19" name="Rectangle 17"/>
            <p:cNvSpPr>
              <a:spLocks noChangeArrowheads="1"/>
            </p:cNvSpPr>
            <p:nvPr userDrawn="1"/>
          </p:nvSpPr>
          <p:spPr bwMode="hidden">
            <a:xfrm>
              <a:off x="3504" y="0"/>
              <a:ext cx="624" cy="4320"/>
            </a:xfrm>
            <a:prstGeom prst="rect">
              <a:avLst/>
            </a:prstGeom>
            <a:gradFill rotWithShape="0">
              <a:gsLst>
                <a:gs pos="0">
                  <a:schemeClr val="bg2"/>
                </a:gs>
                <a:gs pos="50000">
                  <a:schemeClr val="bg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fa-IR"/>
            </a:p>
          </p:txBody>
        </p:sp>
        <p:sp>
          <p:nvSpPr>
            <p:cNvPr id="20" name="Rectangle 18"/>
            <p:cNvSpPr>
              <a:spLocks noChangeArrowheads="1"/>
            </p:cNvSpPr>
            <p:nvPr userDrawn="1"/>
          </p:nvSpPr>
          <p:spPr bwMode="hidden">
            <a:xfrm>
              <a:off x="3840" y="0"/>
              <a:ext cx="528" cy="4320"/>
            </a:xfrm>
            <a:prstGeom prst="rect">
              <a:avLst/>
            </a:prstGeom>
            <a:gradFill rotWithShape="0">
              <a:gsLst>
                <a:gs pos="0">
                  <a:schemeClr val="bg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endParaRPr lang="fa-IR"/>
            </a:p>
          </p:txBody>
        </p:sp>
        <p:sp>
          <p:nvSpPr>
            <p:cNvPr id="21" name="Rectangle 19"/>
            <p:cNvSpPr>
              <a:spLocks noChangeArrowheads="1"/>
            </p:cNvSpPr>
            <p:nvPr userDrawn="1"/>
          </p:nvSpPr>
          <p:spPr bwMode="hidden">
            <a:xfrm>
              <a:off x="4368" y="0"/>
              <a:ext cx="240" cy="4320"/>
            </a:xfrm>
            <a:prstGeom prst="rect">
              <a:avLst/>
            </a:prstGeom>
            <a:gradFill rotWithShape="0">
              <a:gsLst>
                <a:gs pos="0">
                  <a:schemeClr val="bg2"/>
                </a:gs>
                <a:gs pos="50000">
                  <a:schemeClr val="bg2">
                    <a:gamma/>
                    <a:shade val="96863"/>
                    <a:invGamma/>
                  </a:schemeClr>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fa-IR"/>
            </a:p>
          </p:txBody>
        </p:sp>
        <p:sp>
          <p:nvSpPr>
            <p:cNvPr id="22" name="Rectangle 20"/>
            <p:cNvSpPr>
              <a:spLocks noChangeArrowheads="1"/>
            </p:cNvSpPr>
            <p:nvPr userDrawn="1"/>
          </p:nvSpPr>
          <p:spPr bwMode="hidden">
            <a:xfrm>
              <a:off x="2680" y="0"/>
              <a:ext cx="152" cy="432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endParaRPr lang="fa-IR"/>
            </a:p>
          </p:txBody>
        </p:sp>
        <p:sp>
          <p:nvSpPr>
            <p:cNvPr id="23" name="Rectangle 21"/>
            <p:cNvSpPr>
              <a:spLocks noChangeArrowheads="1"/>
            </p:cNvSpPr>
            <p:nvPr userDrawn="1"/>
          </p:nvSpPr>
          <p:spPr bwMode="hidden">
            <a:xfrm>
              <a:off x="2366" y="0"/>
              <a:ext cx="336" cy="4320"/>
            </a:xfrm>
            <a:prstGeom prst="rect">
              <a:avLst/>
            </a:prstGeom>
            <a:gradFill rotWithShape="0">
              <a:gsLst>
                <a:gs pos="0">
                  <a:schemeClr val="bg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endParaRPr lang="fa-IR"/>
            </a:p>
          </p:txBody>
        </p:sp>
        <p:sp>
          <p:nvSpPr>
            <p:cNvPr id="24" name="Freeform 22"/>
            <p:cNvSpPr>
              <a:spLocks/>
            </p:cNvSpPr>
            <p:nvPr userDrawn="1"/>
          </p:nvSpPr>
          <p:spPr bwMode="hidden">
            <a:xfrm>
              <a:off x="1" y="3875"/>
              <a:ext cx="5760" cy="445"/>
            </a:xfrm>
            <a:custGeom>
              <a:avLst/>
              <a:gdLst>
                <a:gd name="T0" fmla="*/ 5700 w 5760"/>
                <a:gd name="T1" fmla="*/ 86 h 445"/>
                <a:gd name="T2" fmla="*/ 5508 w 5760"/>
                <a:gd name="T3" fmla="*/ 86 h 445"/>
                <a:gd name="T4" fmla="*/ 5454 w 5760"/>
                <a:gd name="T5" fmla="*/ 76 h 445"/>
                <a:gd name="T6" fmla="*/ 5448 w 5760"/>
                <a:gd name="T7" fmla="*/ 65 h 445"/>
                <a:gd name="T8" fmla="*/ 5442 w 5760"/>
                <a:gd name="T9" fmla="*/ 44 h 445"/>
                <a:gd name="T10" fmla="*/ 5414 w 5760"/>
                <a:gd name="T11" fmla="*/ 18 h 445"/>
                <a:gd name="T12" fmla="*/ 5332 w 5760"/>
                <a:gd name="T13" fmla="*/ 7 h 445"/>
                <a:gd name="T14" fmla="*/ 5051 w 5760"/>
                <a:gd name="T15" fmla="*/ 22 h 445"/>
                <a:gd name="T16" fmla="*/ 4986 w 5760"/>
                <a:gd name="T17" fmla="*/ 55 h 445"/>
                <a:gd name="T18" fmla="*/ 4854 w 5760"/>
                <a:gd name="T19" fmla="*/ 102 h 445"/>
                <a:gd name="T20" fmla="*/ 4740 w 5760"/>
                <a:gd name="T21" fmla="*/ 112 h 445"/>
                <a:gd name="T22" fmla="*/ 4662 w 5760"/>
                <a:gd name="T23" fmla="*/ 91 h 445"/>
                <a:gd name="T24" fmla="*/ 4598 w 5760"/>
                <a:gd name="T25" fmla="*/ 25 h 445"/>
                <a:gd name="T26" fmla="*/ 4514 w 5760"/>
                <a:gd name="T27" fmla="*/ 9 h 445"/>
                <a:gd name="T28" fmla="*/ 4410 w 5760"/>
                <a:gd name="T29" fmla="*/ 39 h 445"/>
                <a:gd name="T30" fmla="*/ 4236 w 5760"/>
                <a:gd name="T31" fmla="*/ 81 h 445"/>
                <a:gd name="T32" fmla="*/ 4020 w 5760"/>
                <a:gd name="T33" fmla="*/ 102 h 445"/>
                <a:gd name="T34" fmla="*/ 3810 w 5760"/>
                <a:gd name="T35" fmla="*/ 102 h 445"/>
                <a:gd name="T36" fmla="*/ 3654 w 5760"/>
                <a:gd name="T37" fmla="*/ 76 h 445"/>
                <a:gd name="T38" fmla="*/ 3594 w 5760"/>
                <a:gd name="T39" fmla="*/ 50 h 445"/>
                <a:gd name="T40" fmla="*/ 3528 w 5760"/>
                <a:gd name="T41" fmla="*/ 44 h 445"/>
                <a:gd name="T42" fmla="*/ 3480 w 5760"/>
                <a:gd name="T43" fmla="*/ 55 h 445"/>
                <a:gd name="T44" fmla="*/ 3420 w 5760"/>
                <a:gd name="T45" fmla="*/ 76 h 445"/>
                <a:gd name="T46" fmla="*/ 3048 w 5760"/>
                <a:gd name="T47" fmla="*/ 112 h 445"/>
                <a:gd name="T48" fmla="*/ 2844 w 5760"/>
                <a:gd name="T49" fmla="*/ 128 h 445"/>
                <a:gd name="T50" fmla="*/ 2742 w 5760"/>
                <a:gd name="T51" fmla="*/ 117 h 445"/>
                <a:gd name="T52" fmla="*/ 2710 w 5760"/>
                <a:gd name="T53" fmla="*/ 56 h 445"/>
                <a:gd name="T54" fmla="*/ 2658 w 5760"/>
                <a:gd name="T55" fmla="*/ 50 h 445"/>
                <a:gd name="T56" fmla="*/ 2558 w 5760"/>
                <a:gd name="T57" fmla="*/ 95 h 445"/>
                <a:gd name="T58" fmla="*/ 2444 w 5760"/>
                <a:gd name="T59" fmla="*/ 109 h 445"/>
                <a:gd name="T60" fmla="*/ 2322 w 5760"/>
                <a:gd name="T61" fmla="*/ 91 h 445"/>
                <a:gd name="T62" fmla="*/ 2274 w 5760"/>
                <a:gd name="T63" fmla="*/ 70 h 445"/>
                <a:gd name="T64" fmla="*/ 2185 w 5760"/>
                <a:gd name="T65" fmla="*/ 3 h 445"/>
                <a:gd name="T66" fmla="*/ 2048 w 5760"/>
                <a:gd name="T67" fmla="*/ 64 h 445"/>
                <a:gd name="T68" fmla="*/ 1794 w 5760"/>
                <a:gd name="T69" fmla="*/ 102 h 445"/>
                <a:gd name="T70" fmla="*/ 1560 w 5760"/>
                <a:gd name="T71" fmla="*/ 91 h 445"/>
                <a:gd name="T72" fmla="*/ 1482 w 5760"/>
                <a:gd name="T73" fmla="*/ 76 h 445"/>
                <a:gd name="T74" fmla="*/ 1428 w 5760"/>
                <a:gd name="T75" fmla="*/ 50 h 445"/>
                <a:gd name="T76" fmla="*/ 1374 w 5760"/>
                <a:gd name="T77" fmla="*/ 44 h 445"/>
                <a:gd name="T78" fmla="*/ 1308 w 5760"/>
                <a:gd name="T79" fmla="*/ 55 h 445"/>
                <a:gd name="T80" fmla="*/ 1140 w 5760"/>
                <a:gd name="T81" fmla="*/ 107 h 445"/>
                <a:gd name="T82" fmla="*/ 948 w 5760"/>
                <a:gd name="T83" fmla="*/ 143 h 445"/>
                <a:gd name="T84" fmla="*/ 708 w 5760"/>
                <a:gd name="T85" fmla="*/ 138 h 445"/>
                <a:gd name="T86" fmla="*/ 534 w 5760"/>
                <a:gd name="T87" fmla="*/ 96 h 445"/>
                <a:gd name="T88" fmla="*/ 444 w 5760"/>
                <a:gd name="T89" fmla="*/ 55 h 445"/>
                <a:gd name="T90" fmla="*/ 396 w 5760"/>
                <a:gd name="T91" fmla="*/ 34 h 445"/>
                <a:gd name="T92" fmla="*/ 378 w 5760"/>
                <a:gd name="T93" fmla="*/ 39 h 445"/>
                <a:gd name="T94" fmla="*/ 342 w 5760"/>
                <a:gd name="T95" fmla="*/ 70 h 445"/>
                <a:gd name="T96" fmla="*/ 288 w 5760"/>
                <a:gd name="T97" fmla="*/ 96 h 445"/>
                <a:gd name="T98" fmla="*/ 192 w 5760"/>
                <a:gd name="T99" fmla="*/ 112 h 445"/>
                <a:gd name="T100" fmla="*/ 90 w 5760"/>
                <a:gd name="T101" fmla="*/ 112 h 445"/>
                <a:gd name="T102" fmla="*/ 0 w 5760"/>
                <a:gd name="T103" fmla="*/ 96 h 445"/>
                <a:gd name="T104" fmla="*/ 5760 w 5760"/>
                <a:gd name="T105" fmla="*/ 445 h 44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760" h="445">
                  <a:moveTo>
                    <a:pt x="5760" y="445"/>
                  </a:moveTo>
                  <a:lnTo>
                    <a:pt x="5760" y="76"/>
                  </a:lnTo>
                  <a:lnTo>
                    <a:pt x="5730" y="81"/>
                  </a:lnTo>
                  <a:lnTo>
                    <a:pt x="5700" y="86"/>
                  </a:lnTo>
                  <a:lnTo>
                    <a:pt x="5646" y="91"/>
                  </a:lnTo>
                  <a:lnTo>
                    <a:pt x="5592" y="91"/>
                  </a:lnTo>
                  <a:lnTo>
                    <a:pt x="5544" y="91"/>
                  </a:lnTo>
                  <a:lnTo>
                    <a:pt x="5508" y="86"/>
                  </a:lnTo>
                  <a:lnTo>
                    <a:pt x="5490" y="86"/>
                  </a:lnTo>
                  <a:lnTo>
                    <a:pt x="5478" y="81"/>
                  </a:lnTo>
                  <a:lnTo>
                    <a:pt x="5466" y="76"/>
                  </a:lnTo>
                  <a:lnTo>
                    <a:pt x="5454" y="76"/>
                  </a:lnTo>
                  <a:lnTo>
                    <a:pt x="5454" y="70"/>
                  </a:lnTo>
                  <a:lnTo>
                    <a:pt x="5448" y="70"/>
                  </a:lnTo>
                  <a:lnTo>
                    <a:pt x="5448" y="65"/>
                  </a:lnTo>
                  <a:lnTo>
                    <a:pt x="5448" y="60"/>
                  </a:lnTo>
                  <a:lnTo>
                    <a:pt x="5448" y="55"/>
                  </a:lnTo>
                  <a:lnTo>
                    <a:pt x="5442" y="50"/>
                  </a:lnTo>
                  <a:lnTo>
                    <a:pt x="5442" y="44"/>
                  </a:lnTo>
                  <a:lnTo>
                    <a:pt x="5436" y="39"/>
                  </a:lnTo>
                  <a:lnTo>
                    <a:pt x="5424" y="34"/>
                  </a:lnTo>
                  <a:lnTo>
                    <a:pt x="5418" y="29"/>
                  </a:lnTo>
                  <a:lnTo>
                    <a:pt x="5414" y="18"/>
                  </a:lnTo>
                  <a:lnTo>
                    <a:pt x="5401" y="16"/>
                  </a:lnTo>
                  <a:lnTo>
                    <a:pt x="5386" y="10"/>
                  </a:lnTo>
                  <a:lnTo>
                    <a:pt x="5368" y="7"/>
                  </a:lnTo>
                  <a:lnTo>
                    <a:pt x="5332" y="7"/>
                  </a:lnTo>
                  <a:lnTo>
                    <a:pt x="5246" y="10"/>
                  </a:lnTo>
                  <a:lnTo>
                    <a:pt x="5144" y="7"/>
                  </a:lnTo>
                  <a:lnTo>
                    <a:pt x="5090" y="16"/>
                  </a:lnTo>
                  <a:lnTo>
                    <a:pt x="5051" y="22"/>
                  </a:lnTo>
                  <a:lnTo>
                    <a:pt x="5036" y="30"/>
                  </a:lnTo>
                  <a:lnTo>
                    <a:pt x="5022" y="39"/>
                  </a:lnTo>
                  <a:lnTo>
                    <a:pt x="5010" y="44"/>
                  </a:lnTo>
                  <a:lnTo>
                    <a:pt x="4986" y="55"/>
                  </a:lnTo>
                  <a:lnTo>
                    <a:pt x="4950" y="70"/>
                  </a:lnTo>
                  <a:lnTo>
                    <a:pt x="4920" y="86"/>
                  </a:lnTo>
                  <a:lnTo>
                    <a:pt x="4884" y="96"/>
                  </a:lnTo>
                  <a:lnTo>
                    <a:pt x="4854" y="102"/>
                  </a:lnTo>
                  <a:lnTo>
                    <a:pt x="4824" y="107"/>
                  </a:lnTo>
                  <a:lnTo>
                    <a:pt x="4794" y="112"/>
                  </a:lnTo>
                  <a:lnTo>
                    <a:pt x="4764" y="112"/>
                  </a:lnTo>
                  <a:lnTo>
                    <a:pt x="4740" y="112"/>
                  </a:lnTo>
                  <a:lnTo>
                    <a:pt x="4716" y="107"/>
                  </a:lnTo>
                  <a:lnTo>
                    <a:pt x="4698" y="102"/>
                  </a:lnTo>
                  <a:lnTo>
                    <a:pt x="4674" y="96"/>
                  </a:lnTo>
                  <a:lnTo>
                    <a:pt x="4662" y="91"/>
                  </a:lnTo>
                  <a:lnTo>
                    <a:pt x="4644" y="86"/>
                  </a:lnTo>
                  <a:lnTo>
                    <a:pt x="4631" y="66"/>
                  </a:lnTo>
                  <a:lnTo>
                    <a:pt x="4617" y="42"/>
                  </a:lnTo>
                  <a:lnTo>
                    <a:pt x="4598" y="25"/>
                  </a:lnTo>
                  <a:lnTo>
                    <a:pt x="4584" y="13"/>
                  </a:lnTo>
                  <a:lnTo>
                    <a:pt x="4565" y="4"/>
                  </a:lnTo>
                  <a:lnTo>
                    <a:pt x="4535" y="3"/>
                  </a:lnTo>
                  <a:lnTo>
                    <a:pt x="4514" y="9"/>
                  </a:lnTo>
                  <a:lnTo>
                    <a:pt x="4494" y="18"/>
                  </a:lnTo>
                  <a:lnTo>
                    <a:pt x="4471" y="23"/>
                  </a:lnTo>
                  <a:lnTo>
                    <a:pt x="4440" y="29"/>
                  </a:lnTo>
                  <a:lnTo>
                    <a:pt x="4410" y="39"/>
                  </a:lnTo>
                  <a:lnTo>
                    <a:pt x="4374" y="50"/>
                  </a:lnTo>
                  <a:lnTo>
                    <a:pt x="4332" y="60"/>
                  </a:lnTo>
                  <a:lnTo>
                    <a:pt x="4284" y="76"/>
                  </a:lnTo>
                  <a:lnTo>
                    <a:pt x="4236" y="81"/>
                  </a:lnTo>
                  <a:lnTo>
                    <a:pt x="4183" y="91"/>
                  </a:lnTo>
                  <a:lnTo>
                    <a:pt x="4128" y="96"/>
                  </a:lnTo>
                  <a:lnTo>
                    <a:pt x="4074" y="102"/>
                  </a:lnTo>
                  <a:lnTo>
                    <a:pt x="4020" y="102"/>
                  </a:lnTo>
                  <a:lnTo>
                    <a:pt x="3966" y="102"/>
                  </a:lnTo>
                  <a:lnTo>
                    <a:pt x="3912" y="102"/>
                  </a:lnTo>
                  <a:lnTo>
                    <a:pt x="3858" y="102"/>
                  </a:lnTo>
                  <a:lnTo>
                    <a:pt x="3810" y="102"/>
                  </a:lnTo>
                  <a:lnTo>
                    <a:pt x="3762" y="96"/>
                  </a:lnTo>
                  <a:lnTo>
                    <a:pt x="3726" y="91"/>
                  </a:lnTo>
                  <a:lnTo>
                    <a:pt x="3684" y="81"/>
                  </a:lnTo>
                  <a:lnTo>
                    <a:pt x="3654" y="76"/>
                  </a:lnTo>
                  <a:lnTo>
                    <a:pt x="3642" y="70"/>
                  </a:lnTo>
                  <a:lnTo>
                    <a:pt x="3630" y="65"/>
                  </a:lnTo>
                  <a:lnTo>
                    <a:pt x="3612" y="60"/>
                  </a:lnTo>
                  <a:lnTo>
                    <a:pt x="3594" y="50"/>
                  </a:lnTo>
                  <a:lnTo>
                    <a:pt x="3576" y="50"/>
                  </a:lnTo>
                  <a:lnTo>
                    <a:pt x="3558" y="44"/>
                  </a:lnTo>
                  <a:lnTo>
                    <a:pt x="3540" y="44"/>
                  </a:lnTo>
                  <a:lnTo>
                    <a:pt x="3528" y="44"/>
                  </a:lnTo>
                  <a:lnTo>
                    <a:pt x="3516" y="50"/>
                  </a:lnTo>
                  <a:lnTo>
                    <a:pt x="3504" y="50"/>
                  </a:lnTo>
                  <a:lnTo>
                    <a:pt x="3492" y="55"/>
                  </a:lnTo>
                  <a:lnTo>
                    <a:pt x="3480" y="55"/>
                  </a:lnTo>
                  <a:lnTo>
                    <a:pt x="3468" y="65"/>
                  </a:lnTo>
                  <a:lnTo>
                    <a:pt x="3456" y="70"/>
                  </a:lnTo>
                  <a:lnTo>
                    <a:pt x="3450" y="70"/>
                  </a:lnTo>
                  <a:lnTo>
                    <a:pt x="3420" y="76"/>
                  </a:lnTo>
                  <a:lnTo>
                    <a:pt x="3330" y="81"/>
                  </a:lnTo>
                  <a:lnTo>
                    <a:pt x="3204" y="91"/>
                  </a:lnTo>
                  <a:lnTo>
                    <a:pt x="3126" y="102"/>
                  </a:lnTo>
                  <a:lnTo>
                    <a:pt x="3048" y="112"/>
                  </a:lnTo>
                  <a:lnTo>
                    <a:pt x="2970" y="123"/>
                  </a:lnTo>
                  <a:lnTo>
                    <a:pt x="2904" y="128"/>
                  </a:lnTo>
                  <a:lnTo>
                    <a:pt x="2868" y="128"/>
                  </a:lnTo>
                  <a:lnTo>
                    <a:pt x="2844" y="128"/>
                  </a:lnTo>
                  <a:lnTo>
                    <a:pt x="2814" y="128"/>
                  </a:lnTo>
                  <a:lnTo>
                    <a:pt x="2790" y="128"/>
                  </a:lnTo>
                  <a:lnTo>
                    <a:pt x="2766" y="123"/>
                  </a:lnTo>
                  <a:lnTo>
                    <a:pt x="2742" y="117"/>
                  </a:lnTo>
                  <a:lnTo>
                    <a:pt x="2724" y="112"/>
                  </a:lnTo>
                  <a:lnTo>
                    <a:pt x="2706" y="107"/>
                  </a:lnTo>
                  <a:lnTo>
                    <a:pt x="2704" y="83"/>
                  </a:lnTo>
                  <a:lnTo>
                    <a:pt x="2710" y="56"/>
                  </a:lnTo>
                  <a:lnTo>
                    <a:pt x="2710" y="36"/>
                  </a:lnTo>
                  <a:lnTo>
                    <a:pt x="2696" y="25"/>
                  </a:lnTo>
                  <a:lnTo>
                    <a:pt x="2672" y="36"/>
                  </a:lnTo>
                  <a:lnTo>
                    <a:pt x="2658" y="50"/>
                  </a:lnTo>
                  <a:lnTo>
                    <a:pt x="2638" y="60"/>
                  </a:lnTo>
                  <a:lnTo>
                    <a:pt x="2614" y="76"/>
                  </a:lnTo>
                  <a:lnTo>
                    <a:pt x="2590" y="84"/>
                  </a:lnTo>
                  <a:lnTo>
                    <a:pt x="2558" y="95"/>
                  </a:lnTo>
                  <a:lnTo>
                    <a:pt x="2536" y="98"/>
                  </a:lnTo>
                  <a:lnTo>
                    <a:pt x="2508" y="102"/>
                  </a:lnTo>
                  <a:lnTo>
                    <a:pt x="2478" y="105"/>
                  </a:lnTo>
                  <a:lnTo>
                    <a:pt x="2444" y="109"/>
                  </a:lnTo>
                  <a:lnTo>
                    <a:pt x="2410" y="110"/>
                  </a:lnTo>
                  <a:lnTo>
                    <a:pt x="2374" y="107"/>
                  </a:lnTo>
                  <a:lnTo>
                    <a:pt x="2348" y="103"/>
                  </a:lnTo>
                  <a:lnTo>
                    <a:pt x="2322" y="91"/>
                  </a:lnTo>
                  <a:lnTo>
                    <a:pt x="2304" y="86"/>
                  </a:lnTo>
                  <a:lnTo>
                    <a:pt x="2292" y="81"/>
                  </a:lnTo>
                  <a:lnTo>
                    <a:pt x="2286" y="76"/>
                  </a:lnTo>
                  <a:lnTo>
                    <a:pt x="2274" y="70"/>
                  </a:lnTo>
                  <a:lnTo>
                    <a:pt x="2268" y="65"/>
                  </a:lnTo>
                  <a:lnTo>
                    <a:pt x="2246" y="18"/>
                  </a:lnTo>
                  <a:lnTo>
                    <a:pt x="2224" y="0"/>
                  </a:lnTo>
                  <a:lnTo>
                    <a:pt x="2185" y="3"/>
                  </a:lnTo>
                  <a:lnTo>
                    <a:pt x="2156" y="16"/>
                  </a:lnTo>
                  <a:lnTo>
                    <a:pt x="2126" y="22"/>
                  </a:lnTo>
                  <a:lnTo>
                    <a:pt x="2081" y="49"/>
                  </a:lnTo>
                  <a:lnTo>
                    <a:pt x="2048" y="64"/>
                  </a:lnTo>
                  <a:lnTo>
                    <a:pt x="2018" y="76"/>
                  </a:lnTo>
                  <a:lnTo>
                    <a:pt x="1986" y="96"/>
                  </a:lnTo>
                  <a:lnTo>
                    <a:pt x="1896" y="102"/>
                  </a:lnTo>
                  <a:lnTo>
                    <a:pt x="1794" y="102"/>
                  </a:lnTo>
                  <a:lnTo>
                    <a:pt x="1692" y="102"/>
                  </a:lnTo>
                  <a:lnTo>
                    <a:pt x="1644" y="102"/>
                  </a:lnTo>
                  <a:lnTo>
                    <a:pt x="1602" y="96"/>
                  </a:lnTo>
                  <a:lnTo>
                    <a:pt x="1560" y="91"/>
                  </a:lnTo>
                  <a:lnTo>
                    <a:pt x="1524" y="86"/>
                  </a:lnTo>
                  <a:lnTo>
                    <a:pt x="1506" y="86"/>
                  </a:lnTo>
                  <a:lnTo>
                    <a:pt x="1494" y="81"/>
                  </a:lnTo>
                  <a:lnTo>
                    <a:pt x="1482" y="76"/>
                  </a:lnTo>
                  <a:lnTo>
                    <a:pt x="1476" y="70"/>
                  </a:lnTo>
                  <a:lnTo>
                    <a:pt x="1458" y="65"/>
                  </a:lnTo>
                  <a:lnTo>
                    <a:pt x="1440" y="55"/>
                  </a:lnTo>
                  <a:lnTo>
                    <a:pt x="1428" y="50"/>
                  </a:lnTo>
                  <a:lnTo>
                    <a:pt x="1410" y="50"/>
                  </a:lnTo>
                  <a:lnTo>
                    <a:pt x="1398" y="44"/>
                  </a:lnTo>
                  <a:lnTo>
                    <a:pt x="1386" y="44"/>
                  </a:lnTo>
                  <a:lnTo>
                    <a:pt x="1374" y="44"/>
                  </a:lnTo>
                  <a:lnTo>
                    <a:pt x="1356" y="44"/>
                  </a:lnTo>
                  <a:lnTo>
                    <a:pt x="1344" y="44"/>
                  </a:lnTo>
                  <a:lnTo>
                    <a:pt x="1332" y="50"/>
                  </a:lnTo>
                  <a:lnTo>
                    <a:pt x="1308" y="55"/>
                  </a:lnTo>
                  <a:lnTo>
                    <a:pt x="1260" y="70"/>
                  </a:lnTo>
                  <a:lnTo>
                    <a:pt x="1218" y="86"/>
                  </a:lnTo>
                  <a:lnTo>
                    <a:pt x="1176" y="96"/>
                  </a:lnTo>
                  <a:lnTo>
                    <a:pt x="1140" y="107"/>
                  </a:lnTo>
                  <a:lnTo>
                    <a:pt x="1098" y="117"/>
                  </a:lnTo>
                  <a:lnTo>
                    <a:pt x="1062" y="128"/>
                  </a:lnTo>
                  <a:lnTo>
                    <a:pt x="1020" y="133"/>
                  </a:lnTo>
                  <a:lnTo>
                    <a:pt x="948" y="143"/>
                  </a:lnTo>
                  <a:lnTo>
                    <a:pt x="882" y="149"/>
                  </a:lnTo>
                  <a:lnTo>
                    <a:pt x="822" y="149"/>
                  </a:lnTo>
                  <a:lnTo>
                    <a:pt x="762" y="143"/>
                  </a:lnTo>
                  <a:lnTo>
                    <a:pt x="708" y="138"/>
                  </a:lnTo>
                  <a:lnTo>
                    <a:pt x="654" y="128"/>
                  </a:lnTo>
                  <a:lnTo>
                    <a:pt x="612" y="117"/>
                  </a:lnTo>
                  <a:lnTo>
                    <a:pt x="570" y="107"/>
                  </a:lnTo>
                  <a:lnTo>
                    <a:pt x="534" y="96"/>
                  </a:lnTo>
                  <a:lnTo>
                    <a:pt x="504" y="86"/>
                  </a:lnTo>
                  <a:lnTo>
                    <a:pt x="480" y="76"/>
                  </a:lnTo>
                  <a:lnTo>
                    <a:pt x="462" y="65"/>
                  </a:lnTo>
                  <a:lnTo>
                    <a:pt x="444" y="55"/>
                  </a:lnTo>
                  <a:lnTo>
                    <a:pt x="426" y="44"/>
                  </a:lnTo>
                  <a:lnTo>
                    <a:pt x="408" y="34"/>
                  </a:lnTo>
                  <a:lnTo>
                    <a:pt x="402" y="34"/>
                  </a:lnTo>
                  <a:lnTo>
                    <a:pt x="396" y="34"/>
                  </a:lnTo>
                  <a:lnTo>
                    <a:pt x="390" y="34"/>
                  </a:lnTo>
                  <a:lnTo>
                    <a:pt x="384" y="34"/>
                  </a:lnTo>
                  <a:lnTo>
                    <a:pt x="378" y="39"/>
                  </a:lnTo>
                  <a:lnTo>
                    <a:pt x="372" y="44"/>
                  </a:lnTo>
                  <a:lnTo>
                    <a:pt x="360" y="55"/>
                  </a:lnTo>
                  <a:lnTo>
                    <a:pt x="348" y="65"/>
                  </a:lnTo>
                  <a:lnTo>
                    <a:pt x="342" y="70"/>
                  </a:lnTo>
                  <a:lnTo>
                    <a:pt x="336" y="76"/>
                  </a:lnTo>
                  <a:lnTo>
                    <a:pt x="324" y="86"/>
                  </a:lnTo>
                  <a:lnTo>
                    <a:pt x="306" y="91"/>
                  </a:lnTo>
                  <a:lnTo>
                    <a:pt x="288" y="96"/>
                  </a:lnTo>
                  <a:lnTo>
                    <a:pt x="264" y="102"/>
                  </a:lnTo>
                  <a:lnTo>
                    <a:pt x="240" y="107"/>
                  </a:lnTo>
                  <a:lnTo>
                    <a:pt x="216" y="112"/>
                  </a:lnTo>
                  <a:lnTo>
                    <a:pt x="192" y="112"/>
                  </a:lnTo>
                  <a:lnTo>
                    <a:pt x="168" y="117"/>
                  </a:lnTo>
                  <a:lnTo>
                    <a:pt x="145" y="117"/>
                  </a:lnTo>
                  <a:lnTo>
                    <a:pt x="120" y="117"/>
                  </a:lnTo>
                  <a:lnTo>
                    <a:pt x="90" y="112"/>
                  </a:lnTo>
                  <a:lnTo>
                    <a:pt x="66" y="112"/>
                  </a:lnTo>
                  <a:lnTo>
                    <a:pt x="42" y="107"/>
                  </a:lnTo>
                  <a:lnTo>
                    <a:pt x="24" y="102"/>
                  </a:lnTo>
                  <a:lnTo>
                    <a:pt x="0" y="96"/>
                  </a:lnTo>
                  <a:lnTo>
                    <a:pt x="0" y="445"/>
                  </a:lnTo>
                  <a:lnTo>
                    <a:pt x="5760" y="445"/>
                  </a:lnTo>
                </a:path>
              </a:pathLst>
            </a:custGeom>
            <a:solidFill>
              <a:schemeClr val="accent2">
                <a:alpha val="50195"/>
              </a:schemeClr>
            </a:solidFill>
            <a:ln>
              <a:noFill/>
            </a:ln>
            <a:extLst>
              <a:ext uri="{91240B29-F687-4F45-9708-019B960494DF}">
                <a14:hiddenLine xmlns:a14="http://schemas.microsoft.com/office/drawing/2010/main" w="9525">
                  <a:solidFill>
                    <a:srgbClr val="F11E8C"/>
                  </a:solidFill>
                  <a:prstDash val="solid"/>
                  <a:round/>
                  <a:headEnd/>
                  <a:tailEnd/>
                </a14:hiddenLine>
              </a:ext>
            </a:extLst>
          </p:spPr>
          <p:txBody>
            <a:bodyPr/>
            <a:lstStyle/>
            <a:p>
              <a:endParaRPr lang="fa-IR"/>
            </a:p>
          </p:txBody>
        </p:sp>
        <p:sp>
          <p:nvSpPr>
            <p:cNvPr id="25" name="Freeform 23"/>
            <p:cNvSpPr>
              <a:spLocks/>
            </p:cNvSpPr>
            <p:nvPr userDrawn="1"/>
          </p:nvSpPr>
          <p:spPr bwMode="hidden">
            <a:xfrm>
              <a:off x="0" y="3867"/>
              <a:ext cx="5770" cy="174"/>
            </a:xfrm>
            <a:custGeom>
              <a:avLst/>
              <a:gdLst>
                <a:gd name="T0" fmla="*/ 4993 w 5770"/>
                <a:gd name="T1" fmla="*/ 66 h 174"/>
                <a:gd name="T2" fmla="*/ 4771 w 5770"/>
                <a:gd name="T3" fmla="*/ 132 h 174"/>
                <a:gd name="T4" fmla="*/ 4640 w 5770"/>
                <a:gd name="T5" fmla="*/ 96 h 174"/>
                <a:gd name="T6" fmla="*/ 4598 w 5770"/>
                <a:gd name="T7" fmla="*/ 36 h 174"/>
                <a:gd name="T8" fmla="*/ 4478 w 5770"/>
                <a:gd name="T9" fmla="*/ 30 h 174"/>
                <a:gd name="T10" fmla="*/ 4186 w 5770"/>
                <a:gd name="T11" fmla="*/ 108 h 174"/>
                <a:gd name="T12" fmla="*/ 3815 w 5770"/>
                <a:gd name="T13" fmla="*/ 120 h 174"/>
                <a:gd name="T14" fmla="*/ 3617 w 5770"/>
                <a:gd name="T15" fmla="*/ 72 h 174"/>
                <a:gd name="T16" fmla="*/ 3510 w 5770"/>
                <a:gd name="T17" fmla="*/ 60 h 174"/>
                <a:gd name="T18" fmla="*/ 3336 w 5770"/>
                <a:gd name="T19" fmla="*/ 96 h 174"/>
                <a:gd name="T20" fmla="*/ 2846 w 5770"/>
                <a:gd name="T21" fmla="*/ 150 h 174"/>
                <a:gd name="T22" fmla="*/ 2703 w 5770"/>
                <a:gd name="T23" fmla="*/ 96 h 174"/>
                <a:gd name="T24" fmla="*/ 2619 w 5770"/>
                <a:gd name="T25" fmla="*/ 90 h 174"/>
                <a:gd name="T26" fmla="*/ 2416 w 5770"/>
                <a:gd name="T27" fmla="*/ 132 h 174"/>
                <a:gd name="T28" fmla="*/ 2278 w 5770"/>
                <a:gd name="T29" fmla="*/ 84 h 174"/>
                <a:gd name="T30" fmla="*/ 2151 w 5770"/>
                <a:gd name="T31" fmla="*/ 36 h 174"/>
                <a:gd name="T32" fmla="*/ 1947 w 5770"/>
                <a:gd name="T33" fmla="*/ 120 h 174"/>
                <a:gd name="T34" fmla="*/ 1525 w 5770"/>
                <a:gd name="T35" fmla="*/ 102 h 174"/>
                <a:gd name="T36" fmla="*/ 1429 w 5770"/>
                <a:gd name="T37" fmla="*/ 60 h 174"/>
                <a:gd name="T38" fmla="*/ 1333 w 5770"/>
                <a:gd name="T39" fmla="*/ 60 h 174"/>
                <a:gd name="T40" fmla="*/ 1058 w 5770"/>
                <a:gd name="T41" fmla="*/ 150 h 174"/>
                <a:gd name="T42" fmla="*/ 652 w 5770"/>
                <a:gd name="T43" fmla="*/ 150 h 174"/>
                <a:gd name="T44" fmla="*/ 442 w 5770"/>
                <a:gd name="T45" fmla="*/ 66 h 174"/>
                <a:gd name="T46" fmla="*/ 377 w 5770"/>
                <a:gd name="T47" fmla="*/ 48 h 174"/>
                <a:gd name="T48" fmla="*/ 305 w 5770"/>
                <a:gd name="T49" fmla="*/ 108 h 174"/>
                <a:gd name="T50" fmla="*/ 144 w 5770"/>
                <a:gd name="T51" fmla="*/ 138 h 174"/>
                <a:gd name="T52" fmla="*/ 0 w 5770"/>
                <a:gd name="T53" fmla="*/ 96 h 174"/>
                <a:gd name="T54" fmla="*/ 167 w 5770"/>
                <a:gd name="T55" fmla="*/ 120 h 174"/>
                <a:gd name="T56" fmla="*/ 323 w 5770"/>
                <a:gd name="T57" fmla="*/ 84 h 174"/>
                <a:gd name="T58" fmla="*/ 383 w 5770"/>
                <a:gd name="T59" fmla="*/ 24 h 174"/>
                <a:gd name="T60" fmla="*/ 460 w 5770"/>
                <a:gd name="T61" fmla="*/ 60 h 174"/>
                <a:gd name="T62" fmla="*/ 706 w 5770"/>
                <a:gd name="T63" fmla="*/ 144 h 174"/>
                <a:gd name="T64" fmla="*/ 1100 w 5770"/>
                <a:gd name="T65" fmla="*/ 120 h 174"/>
                <a:gd name="T66" fmla="*/ 1345 w 5770"/>
                <a:gd name="T67" fmla="*/ 36 h 174"/>
                <a:gd name="T68" fmla="*/ 1441 w 5770"/>
                <a:gd name="T69" fmla="*/ 48 h 174"/>
                <a:gd name="T70" fmla="*/ 1561 w 5770"/>
                <a:gd name="T71" fmla="*/ 90 h 174"/>
                <a:gd name="T72" fmla="*/ 1971 w 5770"/>
                <a:gd name="T73" fmla="*/ 96 h 174"/>
                <a:gd name="T74" fmla="*/ 2235 w 5770"/>
                <a:gd name="T75" fmla="*/ 3 h 174"/>
                <a:gd name="T76" fmla="*/ 2350 w 5770"/>
                <a:gd name="T77" fmla="*/ 102 h 174"/>
                <a:gd name="T78" fmla="*/ 2559 w 5770"/>
                <a:gd name="T79" fmla="*/ 96 h 174"/>
                <a:gd name="T80" fmla="*/ 2715 w 5770"/>
                <a:gd name="T81" fmla="*/ 24 h 174"/>
                <a:gd name="T82" fmla="*/ 2792 w 5770"/>
                <a:gd name="T83" fmla="*/ 132 h 174"/>
                <a:gd name="T84" fmla="*/ 3127 w 5770"/>
                <a:gd name="T85" fmla="*/ 102 h 174"/>
                <a:gd name="T86" fmla="*/ 3486 w 5770"/>
                <a:gd name="T87" fmla="*/ 48 h 174"/>
                <a:gd name="T88" fmla="*/ 3582 w 5770"/>
                <a:gd name="T89" fmla="*/ 42 h 174"/>
                <a:gd name="T90" fmla="*/ 3731 w 5770"/>
                <a:gd name="T91" fmla="*/ 90 h 174"/>
                <a:gd name="T92" fmla="*/ 4078 w 5770"/>
                <a:gd name="T93" fmla="*/ 102 h 174"/>
                <a:gd name="T94" fmla="*/ 4419 w 5770"/>
                <a:gd name="T95" fmla="*/ 30 h 174"/>
                <a:gd name="T96" fmla="*/ 4574 w 5770"/>
                <a:gd name="T97" fmla="*/ 6 h 174"/>
                <a:gd name="T98" fmla="*/ 4628 w 5770"/>
                <a:gd name="T99" fmla="*/ 60 h 174"/>
                <a:gd name="T100" fmla="*/ 4724 w 5770"/>
                <a:gd name="T101" fmla="*/ 108 h 174"/>
                <a:gd name="T102" fmla="*/ 4927 w 5770"/>
                <a:gd name="T103" fmla="*/ 84 h 174"/>
                <a:gd name="T104" fmla="*/ 5118 w 5770"/>
                <a:gd name="T105" fmla="*/ 14 h 174"/>
                <a:gd name="T106" fmla="*/ 5280 w 5770"/>
                <a:gd name="T107" fmla="*/ 9 h 174"/>
                <a:gd name="T108" fmla="*/ 5453 w 5770"/>
                <a:gd name="T109" fmla="*/ 36 h 174"/>
                <a:gd name="T110" fmla="*/ 5465 w 5770"/>
                <a:gd name="T111" fmla="*/ 72 h 174"/>
                <a:gd name="T112" fmla="*/ 5656 w 5770"/>
                <a:gd name="T113" fmla="*/ 90 h 174"/>
                <a:gd name="T114" fmla="*/ 5710 w 5770"/>
                <a:gd name="T115" fmla="*/ 102 h 174"/>
                <a:gd name="T116" fmla="*/ 5477 w 5770"/>
                <a:gd name="T117" fmla="*/ 90 h 174"/>
                <a:gd name="T118" fmla="*/ 5453 w 5770"/>
                <a:gd name="T119" fmla="*/ 60 h 174"/>
                <a:gd name="T120" fmla="*/ 5393 w 5770"/>
                <a:gd name="T121" fmla="*/ 30 h 174"/>
                <a:gd name="T122" fmla="*/ 5219 w 5770"/>
                <a:gd name="T123" fmla="*/ 24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770" h="174">
                  <a:moveTo>
                    <a:pt x="5151" y="24"/>
                  </a:moveTo>
                  <a:lnTo>
                    <a:pt x="5127" y="26"/>
                  </a:lnTo>
                  <a:lnTo>
                    <a:pt x="5082" y="30"/>
                  </a:lnTo>
                  <a:lnTo>
                    <a:pt x="5049" y="38"/>
                  </a:lnTo>
                  <a:lnTo>
                    <a:pt x="5029" y="48"/>
                  </a:lnTo>
                  <a:lnTo>
                    <a:pt x="5017" y="54"/>
                  </a:lnTo>
                  <a:lnTo>
                    <a:pt x="4993" y="66"/>
                  </a:lnTo>
                  <a:lnTo>
                    <a:pt x="4957" y="84"/>
                  </a:lnTo>
                  <a:lnTo>
                    <a:pt x="4927" y="102"/>
                  </a:lnTo>
                  <a:lnTo>
                    <a:pt x="4891" y="114"/>
                  </a:lnTo>
                  <a:lnTo>
                    <a:pt x="4861" y="120"/>
                  </a:lnTo>
                  <a:lnTo>
                    <a:pt x="4831" y="126"/>
                  </a:lnTo>
                  <a:lnTo>
                    <a:pt x="4801" y="132"/>
                  </a:lnTo>
                  <a:lnTo>
                    <a:pt x="4771" y="132"/>
                  </a:lnTo>
                  <a:lnTo>
                    <a:pt x="4748" y="132"/>
                  </a:lnTo>
                  <a:lnTo>
                    <a:pt x="4724" y="126"/>
                  </a:lnTo>
                  <a:lnTo>
                    <a:pt x="4706" y="120"/>
                  </a:lnTo>
                  <a:lnTo>
                    <a:pt x="4682" y="114"/>
                  </a:lnTo>
                  <a:lnTo>
                    <a:pt x="4670" y="108"/>
                  </a:lnTo>
                  <a:lnTo>
                    <a:pt x="4652" y="102"/>
                  </a:lnTo>
                  <a:lnTo>
                    <a:pt x="4640" y="96"/>
                  </a:lnTo>
                  <a:lnTo>
                    <a:pt x="4634" y="84"/>
                  </a:lnTo>
                  <a:lnTo>
                    <a:pt x="4628" y="78"/>
                  </a:lnTo>
                  <a:lnTo>
                    <a:pt x="4622" y="66"/>
                  </a:lnTo>
                  <a:lnTo>
                    <a:pt x="4616" y="54"/>
                  </a:lnTo>
                  <a:lnTo>
                    <a:pt x="4610" y="48"/>
                  </a:lnTo>
                  <a:lnTo>
                    <a:pt x="4604" y="42"/>
                  </a:lnTo>
                  <a:lnTo>
                    <a:pt x="4598" y="36"/>
                  </a:lnTo>
                  <a:lnTo>
                    <a:pt x="4586" y="30"/>
                  </a:lnTo>
                  <a:lnTo>
                    <a:pt x="4574" y="24"/>
                  </a:lnTo>
                  <a:lnTo>
                    <a:pt x="4562" y="18"/>
                  </a:lnTo>
                  <a:lnTo>
                    <a:pt x="4544" y="18"/>
                  </a:lnTo>
                  <a:lnTo>
                    <a:pt x="4526" y="18"/>
                  </a:lnTo>
                  <a:lnTo>
                    <a:pt x="4502" y="24"/>
                  </a:lnTo>
                  <a:lnTo>
                    <a:pt x="4478" y="30"/>
                  </a:lnTo>
                  <a:lnTo>
                    <a:pt x="4449" y="36"/>
                  </a:lnTo>
                  <a:lnTo>
                    <a:pt x="4419" y="48"/>
                  </a:lnTo>
                  <a:lnTo>
                    <a:pt x="4383" y="60"/>
                  </a:lnTo>
                  <a:lnTo>
                    <a:pt x="4341" y="72"/>
                  </a:lnTo>
                  <a:lnTo>
                    <a:pt x="4287" y="90"/>
                  </a:lnTo>
                  <a:lnTo>
                    <a:pt x="4239" y="96"/>
                  </a:lnTo>
                  <a:lnTo>
                    <a:pt x="4186" y="108"/>
                  </a:lnTo>
                  <a:lnTo>
                    <a:pt x="4132" y="114"/>
                  </a:lnTo>
                  <a:lnTo>
                    <a:pt x="4078" y="120"/>
                  </a:lnTo>
                  <a:lnTo>
                    <a:pt x="4024" y="120"/>
                  </a:lnTo>
                  <a:lnTo>
                    <a:pt x="3970" y="120"/>
                  </a:lnTo>
                  <a:lnTo>
                    <a:pt x="3916" y="120"/>
                  </a:lnTo>
                  <a:lnTo>
                    <a:pt x="3863" y="120"/>
                  </a:lnTo>
                  <a:lnTo>
                    <a:pt x="3815" y="120"/>
                  </a:lnTo>
                  <a:lnTo>
                    <a:pt x="3767" y="114"/>
                  </a:lnTo>
                  <a:lnTo>
                    <a:pt x="3731" y="108"/>
                  </a:lnTo>
                  <a:lnTo>
                    <a:pt x="3689" y="96"/>
                  </a:lnTo>
                  <a:lnTo>
                    <a:pt x="3659" y="90"/>
                  </a:lnTo>
                  <a:lnTo>
                    <a:pt x="3647" y="84"/>
                  </a:lnTo>
                  <a:lnTo>
                    <a:pt x="3635" y="78"/>
                  </a:lnTo>
                  <a:lnTo>
                    <a:pt x="3617" y="72"/>
                  </a:lnTo>
                  <a:lnTo>
                    <a:pt x="3600" y="60"/>
                  </a:lnTo>
                  <a:lnTo>
                    <a:pt x="3582" y="60"/>
                  </a:lnTo>
                  <a:lnTo>
                    <a:pt x="3564" y="54"/>
                  </a:lnTo>
                  <a:lnTo>
                    <a:pt x="3546" y="54"/>
                  </a:lnTo>
                  <a:lnTo>
                    <a:pt x="3534" y="54"/>
                  </a:lnTo>
                  <a:lnTo>
                    <a:pt x="3522" y="60"/>
                  </a:lnTo>
                  <a:lnTo>
                    <a:pt x="3510" y="60"/>
                  </a:lnTo>
                  <a:lnTo>
                    <a:pt x="3498" y="66"/>
                  </a:lnTo>
                  <a:lnTo>
                    <a:pt x="3486" y="66"/>
                  </a:lnTo>
                  <a:lnTo>
                    <a:pt x="3474" y="78"/>
                  </a:lnTo>
                  <a:lnTo>
                    <a:pt x="3462" y="84"/>
                  </a:lnTo>
                  <a:lnTo>
                    <a:pt x="3456" y="84"/>
                  </a:lnTo>
                  <a:lnTo>
                    <a:pt x="3426" y="90"/>
                  </a:lnTo>
                  <a:lnTo>
                    <a:pt x="3336" y="96"/>
                  </a:lnTo>
                  <a:lnTo>
                    <a:pt x="3205" y="108"/>
                  </a:lnTo>
                  <a:lnTo>
                    <a:pt x="3127" y="120"/>
                  </a:lnTo>
                  <a:lnTo>
                    <a:pt x="3049" y="132"/>
                  </a:lnTo>
                  <a:lnTo>
                    <a:pt x="2972" y="144"/>
                  </a:lnTo>
                  <a:lnTo>
                    <a:pt x="2906" y="150"/>
                  </a:lnTo>
                  <a:lnTo>
                    <a:pt x="2870" y="150"/>
                  </a:lnTo>
                  <a:lnTo>
                    <a:pt x="2846" y="150"/>
                  </a:lnTo>
                  <a:lnTo>
                    <a:pt x="2816" y="150"/>
                  </a:lnTo>
                  <a:lnTo>
                    <a:pt x="2792" y="150"/>
                  </a:lnTo>
                  <a:lnTo>
                    <a:pt x="2768" y="144"/>
                  </a:lnTo>
                  <a:lnTo>
                    <a:pt x="2744" y="138"/>
                  </a:lnTo>
                  <a:lnTo>
                    <a:pt x="2727" y="132"/>
                  </a:lnTo>
                  <a:lnTo>
                    <a:pt x="2709" y="126"/>
                  </a:lnTo>
                  <a:lnTo>
                    <a:pt x="2703" y="96"/>
                  </a:lnTo>
                  <a:lnTo>
                    <a:pt x="2703" y="78"/>
                  </a:lnTo>
                  <a:lnTo>
                    <a:pt x="2709" y="42"/>
                  </a:lnTo>
                  <a:lnTo>
                    <a:pt x="2697" y="36"/>
                  </a:lnTo>
                  <a:lnTo>
                    <a:pt x="2673" y="42"/>
                  </a:lnTo>
                  <a:lnTo>
                    <a:pt x="2661" y="60"/>
                  </a:lnTo>
                  <a:lnTo>
                    <a:pt x="2643" y="72"/>
                  </a:lnTo>
                  <a:lnTo>
                    <a:pt x="2619" y="90"/>
                  </a:lnTo>
                  <a:lnTo>
                    <a:pt x="2595" y="102"/>
                  </a:lnTo>
                  <a:lnTo>
                    <a:pt x="2559" y="114"/>
                  </a:lnTo>
                  <a:lnTo>
                    <a:pt x="2541" y="114"/>
                  </a:lnTo>
                  <a:lnTo>
                    <a:pt x="2511" y="120"/>
                  </a:lnTo>
                  <a:lnTo>
                    <a:pt x="2481" y="126"/>
                  </a:lnTo>
                  <a:lnTo>
                    <a:pt x="2446" y="126"/>
                  </a:lnTo>
                  <a:lnTo>
                    <a:pt x="2416" y="132"/>
                  </a:lnTo>
                  <a:lnTo>
                    <a:pt x="2380" y="126"/>
                  </a:lnTo>
                  <a:lnTo>
                    <a:pt x="2350" y="120"/>
                  </a:lnTo>
                  <a:lnTo>
                    <a:pt x="2326" y="108"/>
                  </a:lnTo>
                  <a:lnTo>
                    <a:pt x="2308" y="102"/>
                  </a:lnTo>
                  <a:lnTo>
                    <a:pt x="2296" y="96"/>
                  </a:lnTo>
                  <a:lnTo>
                    <a:pt x="2290" y="90"/>
                  </a:lnTo>
                  <a:lnTo>
                    <a:pt x="2278" y="84"/>
                  </a:lnTo>
                  <a:lnTo>
                    <a:pt x="2272" y="78"/>
                  </a:lnTo>
                  <a:lnTo>
                    <a:pt x="2250" y="57"/>
                  </a:lnTo>
                  <a:lnTo>
                    <a:pt x="2243" y="35"/>
                  </a:lnTo>
                  <a:lnTo>
                    <a:pt x="2228" y="18"/>
                  </a:lnTo>
                  <a:lnTo>
                    <a:pt x="2208" y="18"/>
                  </a:lnTo>
                  <a:lnTo>
                    <a:pt x="2172" y="24"/>
                  </a:lnTo>
                  <a:lnTo>
                    <a:pt x="2151" y="36"/>
                  </a:lnTo>
                  <a:lnTo>
                    <a:pt x="2127" y="51"/>
                  </a:lnTo>
                  <a:lnTo>
                    <a:pt x="2097" y="60"/>
                  </a:lnTo>
                  <a:lnTo>
                    <a:pt x="2073" y="72"/>
                  </a:lnTo>
                  <a:lnTo>
                    <a:pt x="2046" y="87"/>
                  </a:lnTo>
                  <a:lnTo>
                    <a:pt x="2007" y="102"/>
                  </a:lnTo>
                  <a:lnTo>
                    <a:pt x="1977" y="114"/>
                  </a:lnTo>
                  <a:lnTo>
                    <a:pt x="1947" y="120"/>
                  </a:lnTo>
                  <a:lnTo>
                    <a:pt x="1895" y="120"/>
                  </a:lnTo>
                  <a:lnTo>
                    <a:pt x="1794" y="120"/>
                  </a:lnTo>
                  <a:lnTo>
                    <a:pt x="1692" y="120"/>
                  </a:lnTo>
                  <a:lnTo>
                    <a:pt x="1644" y="120"/>
                  </a:lnTo>
                  <a:lnTo>
                    <a:pt x="1602" y="114"/>
                  </a:lnTo>
                  <a:lnTo>
                    <a:pt x="1561" y="108"/>
                  </a:lnTo>
                  <a:lnTo>
                    <a:pt x="1525" y="102"/>
                  </a:lnTo>
                  <a:lnTo>
                    <a:pt x="1507" y="102"/>
                  </a:lnTo>
                  <a:lnTo>
                    <a:pt x="1495" y="96"/>
                  </a:lnTo>
                  <a:lnTo>
                    <a:pt x="1483" y="90"/>
                  </a:lnTo>
                  <a:lnTo>
                    <a:pt x="1477" y="84"/>
                  </a:lnTo>
                  <a:lnTo>
                    <a:pt x="1459" y="78"/>
                  </a:lnTo>
                  <a:lnTo>
                    <a:pt x="1441" y="66"/>
                  </a:lnTo>
                  <a:lnTo>
                    <a:pt x="1429" y="60"/>
                  </a:lnTo>
                  <a:lnTo>
                    <a:pt x="1411" y="60"/>
                  </a:lnTo>
                  <a:lnTo>
                    <a:pt x="1399" y="54"/>
                  </a:lnTo>
                  <a:lnTo>
                    <a:pt x="1387" y="54"/>
                  </a:lnTo>
                  <a:lnTo>
                    <a:pt x="1375" y="54"/>
                  </a:lnTo>
                  <a:lnTo>
                    <a:pt x="1357" y="54"/>
                  </a:lnTo>
                  <a:lnTo>
                    <a:pt x="1345" y="54"/>
                  </a:lnTo>
                  <a:lnTo>
                    <a:pt x="1333" y="60"/>
                  </a:lnTo>
                  <a:lnTo>
                    <a:pt x="1309" y="66"/>
                  </a:lnTo>
                  <a:lnTo>
                    <a:pt x="1262" y="84"/>
                  </a:lnTo>
                  <a:lnTo>
                    <a:pt x="1220" y="102"/>
                  </a:lnTo>
                  <a:lnTo>
                    <a:pt x="1178" y="114"/>
                  </a:lnTo>
                  <a:lnTo>
                    <a:pt x="1142" y="126"/>
                  </a:lnTo>
                  <a:lnTo>
                    <a:pt x="1100" y="138"/>
                  </a:lnTo>
                  <a:lnTo>
                    <a:pt x="1058" y="150"/>
                  </a:lnTo>
                  <a:lnTo>
                    <a:pt x="1016" y="156"/>
                  </a:lnTo>
                  <a:lnTo>
                    <a:pt x="945" y="168"/>
                  </a:lnTo>
                  <a:lnTo>
                    <a:pt x="879" y="174"/>
                  </a:lnTo>
                  <a:lnTo>
                    <a:pt x="819" y="174"/>
                  </a:lnTo>
                  <a:lnTo>
                    <a:pt x="759" y="168"/>
                  </a:lnTo>
                  <a:lnTo>
                    <a:pt x="706" y="162"/>
                  </a:lnTo>
                  <a:lnTo>
                    <a:pt x="652" y="150"/>
                  </a:lnTo>
                  <a:lnTo>
                    <a:pt x="610" y="138"/>
                  </a:lnTo>
                  <a:lnTo>
                    <a:pt x="568" y="126"/>
                  </a:lnTo>
                  <a:lnTo>
                    <a:pt x="532" y="114"/>
                  </a:lnTo>
                  <a:lnTo>
                    <a:pt x="502" y="102"/>
                  </a:lnTo>
                  <a:lnTo>
                    <a:pt x="478" y="90"/>
                  </a:lnTo>
                  <a:lnTo>
                    <a:pt x="460" y="78"/>
                  </a:lnTo>
                  <a:lnTo>
                    <a:pt x="442" y="66"/>
                  </a:lnTo>
                  <a:lnTo>
                    <a:pt x="425" y="54"/>
                  </a:lnTo>
                  <a:lnTo>
                    <a:pt x="407" y="42"/>
                  </a:lnTo>
                  <a:lnTo>
                    <a:pt x="401" y="42"/>
                  </a:lnTo>
                  <a:lnTo>
                    <a:pt x="395" y="42"/>
                  </a:lnTo>
                  <a:lnTo>
                    <a:pt x="389" y="42"/>
                  </a:lnTo>
                  <a:lnTo>
                    <a:pt x="383" y="42"/>
                  </a:lnTo>
                  <a:lnTo>
                    <a:pt x="377" y="48"/>
                  </a:lnTo>
                  <a:lnTo>
                    <a:pt x="371" y="54"/>
                  </a:lnTo>
                  <a:lnTo>
                    <a:pt x="359" y="66"/>
                  </a:lnTo>
                  <a:lnTo>
                    <a:pt x="347" y="78"/>
                  </a:lnTo>
                  <a:lnTo>
                    <a:pt x="341" y="84"/>
                  </a:lnTo>
                  <a:lnTo>
                    <a:pt x="335" y="90"/>
                  </a:lnTo>
                  <a:lnTo>
                    <a:pt x="323" y="102"/>
                  </a:lnTo>
                  <a:lnTo>
                    <a:pt x="305" y="108"/>
                  </a:lnTo>
                  <a:lnTo>
                    <a:pt x="287" y="114"/>
                  </a:lnTo>
                  <a:lnTo>
                    <a:pt x="263" y="120"/>
                  </a:lnTo>
                  <a:lnTo>
                    <a:pt x="239" y="126"/>
                  </a:lnTo>
                  <a:lnTo>
                    <a:pt x="215" y="132"/>
                  </a:lnTo>
                  <a:lnTo>
                    <a:pt x="191" y="132"/>
                  </a:lnTo>
                  <a:lnTo>
                    <a:pt x="167" y="138"/>
                  </a:lnTo>
                  <a:lnTo>
                    <a:pt x="144" y="138"/>
                  </a:lnTo>
                  <a:lnTo>
                    <a:pt x="120" y="138"/>
                  </a:lnTo>
                  <a:lnTo>
                    <a:pt x="90" y="132"/>
                  </a:lnTo>
                  <a:lnTo>
                    <a:pt x="66" y="132"/>
                  </a:lnTo>
                  <a:lnTo>
                    <a:pt x="42" y="126"/>
                  </a:lnTo>
                  <a:lnTo>
                    <a:pt x="24" y="120"/>
                  </a:lnTo>
                  <a:lnTo>
                    <a:pt x="0" y="114"/>
                  </a:lnTo>
                  <a:lnTo>
                    <a:pt x="0" y="96"/>
                  </a:lnTo>
                  <a:lnTo>
                    <a:pt x="24" y="102"/>
                  </a:lnTo>
                  <a:lnTo>
                    <a:pt x="42" y="108"/>
                  </a:lnTo>
                  <a:lnTo>
                    <a:pt x="66" y="114"/>
                  </a:lnTo>
                  <a:lnTo>
                    <a:pt x="90" y="114"/>
                  </a:lnTo>
                  <a:lnTo>
                    <a:pt x="120" y="120"/>
                  </a:lnTo>
                  <a:lnTo>
                    <a:pt x="144" y="120"/>
                  </a:lnTo>
                  <a:lnTo>
                    <a:pt x="167" y="120"/>
                  </a:lnTo>
                  <a:lnTo>
                    <a:pt x="191" y="114"/>
                  </a:lnTo>
                  <a:lnTo>
                    <a:pt x="215" y="114"/>
                  </a:lnTo>
                  <a:lnTo>
                    <a:pt x="239" y="108"/>
                  </a:lnTo>
                  <a:lnTo>
                    <a:pt x="263" y="102"/>
                  </a:lnTo>
                  <a:lnTo>
                    <a:pt x="287" y="96"/>
                  </a:lnTo>
                  <a:lnTo>
                    <a:pt x="305" y="90"/>
                  </a:lnTo>
                  <a:lnTo>
                    <a:pt x="323" y="84"/>
                  </a:lnTo>
                  <a:lnTo>
                    <a:pt x="335" y="72"/>
                  </a:lnTo>
                  <a:lnTo>
                    <a:pt x="341" y="66"/>
                  </a:lnTo>
                  <a:lnTo>
                    <a:pt x="347" y="60"/>
                  </a:lnTo>
                  <a:lnTo>
                    <a:pt x="359" y="48"/>
                  </a:lnTo>
                  <a:lnTo>
                    <a:pt x="371" y="36"/>
                  </a:lnTo>
                  <a:lnTo>
                    <a:pt x="377" y="30"/>
                  </a:lnTo>
                  <a:lnTo>
                    <a:pt x="383" y="24"/>
                  </a:lnTo>
                  <a:lnTo>
                    <a:pt x="389" y="24"/>
                  </a:lnTo>
                  <a:lnTo>
                    <a:pt x="395" y="24"/>
                  </a:lnTo>
                  <a:lnTo>
                    <a:pt x="401" y="24"/>
                  </a:lnTo>
                  <a:lnTo>
                    <a:pt x="407" y="24"/>
                  </a:lnTo>
                  <a:lnTo>
                    <a:pt x="425" y="36"/>
                  </a:lnTo>
                  <a:lnTo>
                    <a:pt x="442" y="48"/>
                  </a:lnTo>
                  <a:lnTo>
                    <a:pt x="460" y="60"/>
                  </a:lnTo>
                  <a:lnTo>
                    <a:pt x="478" y="72"/>
                  </a:lnTo>
                  <a:lnTo>
                    <a:pt x="502" y="84"/>
                  </a:lnTo>
                  <a:lnTo>
                    <a:pt x="532" y="96"/>
                  </a:lnTo>
                  <a:lnTo>
                    <a:pt x="568" y="108"/>
                  </a:lnTo>
                  <a:lnTo>
                    <a:pt x="610" y="120"/>
                  </a:lnTo>
                  <a:lnTo>
                    <a:pt x="652" y="132"/>
                  </a:lnTo>
                  <a:lnTo>
                    <a:pt x="706" y="144"/>
                  </a:lnTo>
                  <a:lnTo>
                    <a:pt x="759" y="150"/>
                  </a:lnTo>
                  <a:lnTo>
                    <a:pt x="819" y="156"/>
                  </a:lnTo>
                  <a:lnTo>
                    <a:pt x="879" y="156"/>
                  </a:lnTo>
                  <a:lnTo>
                    <a:pt x="945" y="150"/>
                  </a:lnTo>
                  <a:lnTo>
                    <a:pt x="1016" y="138"/>
                  </a:lnTo>
                  <a:lnTo>
                    <a:pt x="1058" y="132"/>
                  </a:lnTo>
                  <a:lnTo>
                    <a:pt x="1100" y="120"/>
                  </a:lnTo>
                  <a:lnTo>
                    <a:pt x="1142" y="108"/>
                  </a:lnTo>
                  <a:lnTo>
                    <a:pt x="1178" y="96"/>
                  </a:lnTo>
                  <a:lnTo>
                    <a:pt x="1220" y="84"/>
                  </a:lnTo>
                  <a:lnTo>
                    <a:pt x="1262" y="66"/>
                  </a:lnTo>
                  <a:lnTo>
                    <a:pt x="1309" y="48"/>
                  </a:lnTo>
                  <a:lnTo>
                    <a:pt x="1333" y="42"/>
                  </a:lnTo>
                  <a:lnTo>
                    <a:pt x="1345" y="36"/>
                  </a:lnTo>
                  <a:lnTo>
                    <a:pt x="1357" y="36"/>
                  </a:lnTo>
                  <a:lnTo>
                    <a:pt x="1375" y="36"/>
                  </a:lnTo>
                  <a:lnTo>
                    <a:pt x="1387" y="36"/>
                  </a:lnTo>
                  <a:lnTo>
                    <a:pt x="1399" y="36"/>
                  </a:lnTo>
                  <a:lnTo>
                    <a:pt x="1411" y="42"/>
                  </a:lnTo>
                  <a:lnTo>
                    <a:pt x="1429" y="42"/>
                  </a:lnTo>
                  <a:lnTo>
                    <a:pt x="1441" y="48"/>
                  </a:lnTo>
                  <a:lnTo>
                    <a:pt x="1459" y="60"/>
                  </a:lnTo>
                  <a:lnTo>
                    <a:pt x="1477" y="66"/>
                  </a:lnTo>
                  <a:lnTo>
                    <a:pt x="1483" y="72"/>
                  </a:lnTo>
                  <a:lnTo>
                    <a:pt x="1495" y="78"/>
                  </a:lnTo>
                  <a:lnTo>
                    <a:pt x="1507" y="84"/>
                  </a:lnTo>
                  <a:lnTo>
                    <a:pt x="1525" y="84"/>
                  </a:lnTo>
                  <a:lnTo>
                    <a:pt x="1561" y="90"/>
                  </a:lnTo>
                  <a:lnTo>
                    <a:pt x="1602" y="96"/>
                  </a:lnTo>
                  <a:lnTo>
                    <a:pt x="1644" y="102"/>
                  </a:lnTo>
                  <a:lnTo>
                    <a:pt x="1692" y="102"/>
                  </a:lnTo>
                  <a:lnTo>
                    <a:pt x="1794" y="102"/>
                  </a:lnTo>
                  <a:lnTo>
                    <a:pt x="1895" y="102"/>
                  </a:lnTo>
                  <a:lnTo>
                    <a:pt x="1938" y="102"/>
                  </a:lnTo>
                  <a:lnTo>
                    <a:pt x="1971" y="96"/>
                  </a:lnTo>
                  <a:lnTo>
                    <a:pt x="2019" y="77"/>
                  </a:lnTo>
                  <a:lnTo>
                    <a:pt x="2063" y="57"/>
                  </a:lnTo>
                  <a:lnTo>
                    <a:pt x="2111" y="38"/>
                  </a:lnTo>
                  <a:lnTo>
                    <a:pt x="2145" y="18"/>
                  </a:lnTo>
                  <a:lnTo>
                    <a:pt x="2172" y="9"/>
                  </a:lnTo>
                  <a:lnTo>
                    <a:pt x="2202" y="0"/>
                  </a:lnTo>
                  <a:lnTo>
                    <a:pt x="2235" y="3"/>
                  </a:lnTo>
                  <a:lnTo>
                    <a:pt x="2250" y="24"/>
                  </a:lnTo>
                  <a:lnTo>
                    <a:pt x="2262" y="51"/>
                  </a:lnTo>
                  <a:lnTo>
                    <a:pt x="2290" y="72"/>
                  </a:lnTo>
                  <a:lnTo>
                    <a:pt x="2296" y="78"/>
                  </a:lnTo>
                  <a:lnTo>
                    <a:pt x="2308" y="84"/>
                  </a:lnTo>
                  <a:lnTo>
                    <a:pt x="2326" y="90"/>
                  </a:lnTo>
                  <a:lnTo>
                    <a:pt x="2350" y="102"/>
                  </a:lnTo>
                  <a:lnTo>
                    <a:pt x="2380" y="108"/>
                  </a:lnTo>
                  <a:lnTo>
                    <a:pt x="2416" y="114"/>
                  </a:lnTo>
                  <a:lnTo>
                    <a:pt x="2446" y="108"/>
                  </a:lnTo>
                  <a:lnTo>
                    <a:pt x="2481" y="108"/>
                  </a:lnTo>
                  <a:lnTo>
                    <a:pt x="2511" y="102"/>
                  </a:lnTo>
                  <a:lnTo>
                    <a:pt x="2541" y="96"/>
                  </a:lnTo>
                  <a:lnTo>
                    <a:pt x="2559" y="96"/>
                  </a:lnTo>
                  <a:lnTo>
                    <a:pt x="2595" y="84"/>
                  </a:lnTo>
                  <a:lnTo>
                    <a:pt x="2619" y="72"/>
                  </a:lnTo>
                  <a:lnTo>
                    <a:pt x="2643" y="54"/>
                  </a:lnTo>
                  <a:lnTo>
                    <a:pt x="2661" y="42"/>
                  </a:lnTo>
                  <a:lnTo>
                    <a:pt x="2673" y="24"/>
                  </a:lnTo>
                  <a:lnTo>
                    <a:pt x="2697" y="18"/>
                  </a:lnTo>
                  <a:lnTo>
                    <a:pt x="2715" y="24"/>
                  </a:lnTo>
                  <a:lnTo>
                    <a:pt x="2715" y="48"/>
                  </a:lnTo>
                  <a:lnTo>
                    <a:pt x="2709" y="78"/>
                  </a:lnTo>
                  <a:lnTo>
                    <a:pt x="2709" y="108"/>
                  </a:lnTo>
                  <a:lnTo>
                    <a:pt x="2727" y="114"/>
                  </a:lnTo>
                  <a:lnTo>
                    <a:pt x="2744" y="120"/>
                  </a:lnTo>
                  <a:lnTo>
                    <a:pt x="2768" y="126"/>
                  </a:lnTo>
                  <a:lnTo>
                    <a:pt x="2792" y="132"/>
                  </a:lnTo>
                  <a:lnTo>
                    <a:pt x="2816" y="132"/>
                  </a:lnTo>
                  <a:lnTo>
                    <a:pt x="2846" y="132"/>
                  </a:lnTo>
                  <a:lnTo>
                    <a:pt x="2870" y="132"/>
                  </a:lnTo>
                  <a:lnTo>
                    <a:pt x="2906" y="132"/>
                  </a:lnTo>
                  <a:lnTo>
                    <a:pt x="2972" y="126"/>
                  </a:lnTo>
                  <a:lnTo>
                    <a:pt x="3049" y="114"/>
                  </a:lnTo>
                  <a:lnTo>
                    <a:pt x="3127" y="102"/>
                  </a:lnTo>
                  <a:lnTo>
                    <a:pt x="3205" y="90"/>
                  </a:lnTo>
                  <a:lnTo>
                    <a:pt x="3336" y="78"/>
                  </a:lnTo>
                  <a:lnTo>
                    <a:pt x="3426" y="72"/>
                  </a:lnTo>
                  <a:lnTo>
                    <a:pt x="3456" y="66"/>
                  </a:lnTo>
                  <a:lnTo>
                    <a:pt x="3462" y="66"/>
                  </a:lnTo>
                  <a:lnTo>
                    <a:pt x="3474" y="60"/>
                  </a:lnTo>
                  <a:lnTo>
                    <a:pt x="3486" y="48"/>
                  </a:lnTo>
                  <a:lnTo>
                    <a:pt x="3498" y="48"/>
                  </a:lnTo>
                  <a:lnTo>
                    <a:pt x="3510" y="42"/>
                  </a:lnTo>
                  <a:lnTo>
                    <a:pt x="3522" y="42"/>
                  </a:lnTo>
                  <a:lnTo>
                    <a:pt x="3534" y="36"/>
                  </a:lnTo>
                  <a:lnTo>
                    <a:pt x="3546" y="36"/>
                  </a:lnTo>
                  <a:lnTo>
                    <a:pt x="3564" y="36"/>
                  </a:lnTo>
                  <a:lnTo>
                    <a:pt x="3582" y="42"/>
                  </a:lnTo>
                  <a:lnTo>
                    <a:pt x="3600" y="42"/>
                  </a:lnTo>
                  <a:lnTo>
                    <a:pt x="3617" y="54"/>
                  </a:lnTo>
                  <a:lnTo>
                    <a:pt x="3635" y="60"/>
                  </a:lnTo>
                  <a:lnTo>
                    <a:pt x="3647" y="66"/>
                  </a:lnTo>
                  <a:lnTo>
                    <a:pt x="3659" y="72"/>
                  </a:lnTo>
                  <a:lnTo>
                    <a:pt x="3689" y="78"/>
                  </a:lnTo>
                  <a:lnTo>
                    <a:pt x="3731" y="90"/>
                  </a:lnTo>
                  <a:lnTo>
                    <a:pt x="3767" y="96"/>
                  </a:lnTo>
                  <a:lnTo>
                    <a:pt x="3815" y="102"/>
                  </a:lnTo>
                  <a:lnTo>
                    <a:pt x="3863" y="102"/>
                  </a:lnTo>
                  <a:lnTo>
                    <a:pt x="3916" y="102"/>
                  </a:lnTo>
                  <a:lnTo>
                    <a:pt x="3970" y="102"/>
                  </a:lnTo>
                  <a:lnTo>
                    <a:pt x="4024" y="102"/>
                  </a:lnTo>
                  <a:lnTo>
                    <a:pt x="4078" y="102"/>
                  </a:lnTo>
                  <a:lnTo>
                    <a:pt x="4132" y="96"/>
                  </a:lnTo>
                  <a:lnTo>
                    <a:pt x="4186" y="90"/>
                  </a:lnTo>
                  <a:lnTo>
                    <a:pt x="4239" y="78"/>
                  </a:lnTo>
                  <a:lnTo>
                    <a:pt x="4287" y="72"/>
                  </a:lnTo>
                  <a:lnTo>
                    <a:pt x="4341" y="54"/>
                  </a:lnTo>
                  <a:lnTo>
                    <a:pt x="4383" y="42"/>
                  </a:lnTo>
                  <a:lnTo>
                    <a:pt x="4419" y="30"/>
                  </a:lnTo>
                  <a:lnTo>
                    <a:pt x="4449" y="18"/>
                  </a:lnTo>
                  <a:lnTo>
                    <a:pt x="4478" y="12"/>
                  </a:lnTo>
                  <a:lnTo>
                    <a:pt x="4502" y="6"/>
                  </a:lnTo>
                  <a:lnTo>
                    <a:pt x="4526" y="0"/>
                  </a:lnTo>
                  <a:lnTo>
                    <a:pt x="4544" y="0"/>
                  </a:lnTo>
                  <a:lnTo>
                    <a:pt x="4562" y="0"/>
                  </a:lnTo>
                  <a:lnTo>
                    <a:pt x="4574" y="6"/>
                  </a:lnTo>
                  <a:lnTo>
                    <a:pt x="4586" y="12"/>
                  </a:lnTo>
                  <a:lnTo>
                    <a:pt x="4598" y="18"/>
                  </a:lnTo>
                  <a:lnTo>
                    <a:pt x="4604" y="24"/>
                  </a:lnTo>
                  <a:lnTo>
                    <a:pt x="4610" y="30"/>
                  </a:lnTo>
                  <a:lnTo>
                    <a:pt x="4616" y="36"/>
                  </a:lnTo>
                  <a:lnTo>
                    <a:pt x="4622" y="48"/>
                  </a:lnTo>
                  <a:lnTo>
                    <a:pt x="4628" y="60"/>
                  </a:lnTo>
                  <a:lnTo>
                    <a:pt x="4634" y="66"/>
                  </a:lnTo>
                  <a:lnTo>
                    <a:pt x="4640" y="78"/>
                  </a:lnTo>
                  <a:lnTo>
                    <a:pt x="4652" y="84"/>
                  </a:lnTo>
                  <a:lnTo>
                    <a:pt x="4670" y="90"/>
                  </a:lnTo>
                  <a:lnTo>
                    <a:pt x="4682" y="96"/>
                  </a:lnTo>
                  <a:lnTo>
                    <a:pt x="4706" y="102"/>
                  </a:lnTo>
                  <a:lnTo>
                    <a:pt x="4724" y="108"/>
                  </a:lnTo>
                  <a:lnTo>
                    <a:pt x="4748" y="114"/>
                  </a:lnTo>
                  <a:lnTo>
                    <a:pt x="4771" y="114"/>
                  </a:lnTo>
                  <a:lnTo>
                    <a:pt x="4801" y="114"/>
                  </a:lnTo>
                  <a:lnTo>
                    <a:pt x="4831" y="108"/>
                  </a:lnTo>
                  <a:lnTo>
                    <a:pt x="4861" y="102"/>
                  </a:lnTo>
                  <a:lnTo>
                    <a:pt x="4891" y="96"/>
                  </a:lnTo>
                  <a:lnTo>
                    <a:pt x="4927" y="84"/>
                  </a:lnTo>
                  <a:lnTo>
                    <a:pt x="4957" y="66"/>
                  </a:lnTo>
                  <a:lnTo>
                    <a:pt x="4993" y="48"/>
                  </a:lnTo>
                  <a:lnTo>
                    <a:pt x="5017" y="36"/>
                  </a:lnTo>
                  <a:lnTo>
                    <a:pt x="5029" y="30"/>
                  </a:lnTo>
                  <a:lnTo>
                    <a:pt x="5061" y="24"/>
                  </a:lnTo>
                  <a:lnTo>
                    <a:pt x="5091" y="17"/>
                  </a:lnTo>
                  <a:lnTo>
                    <a:pt x="5118" y="14"/>
                  </a:lnTo>
                  <a:lnTo>
                    <a:pt x="5145" y="9"/>
                  </a:lnTo>
                  <a:lnTo>
                    <a:pt x="5175" y="9"/>
                  </a:lnTo>
                  <a:lnTo>
                    <a:pt x="5199" y="8"/>
                  </a:lnTo>
                  <a:lnTo>
                    <a:pt x="5219" y="9"/>
                  </a:lnTo>
                  <a:lnTo>
                    <a:pt x="5238" y="9"/>
                  </a:lnTo>
                  <a:lnTo>
                    <a:pt x="5258" y="11"/>
                  </a:lnTo>
                  <a:lnTo>
                    <a:pt x="5280" y="9"/>
                  </a:lnTo>
                  <a:lnTo>
                    <a:pt x="5304" y="11"/>
                  </a:lnTo>
                  <a:lnTo>
                    <a:pt x="5327" y="8"/>
                  </a:lnTo>
                  <a:lnTo>
                    <a:pt x="5351" y="8"/>
                  </a:lnTo>
                  <a:lnTo>
                    <a:pt x="5390" y="9"/>
                  </a:lnTo>
                  <a:lnTo>
                    <a:pt x="5435" y="24"/>
                  </a:lnTo>
                  <a:lnTo>
                    <a:pt x="5447" y="30"/>
                  </a:lnTo>
                  <a:lnTo>
                    <a:pt x="5453" y="36"/>
                  </a:lnTo>
                  <a:lnTo>
                    <a:pt x="5453" y="42"/>
                  </a:lnTo>
                  <a:lnTo>
                    <a:pt x="5459" y="48"/>
                  </a:lnTo>
                  <a:lnTo>
                    <a:pt x="5459" y="54"/>
                  </a:lnTo>
                  <a:lnTo>
                    <a:pt x="5459" y="60"/>
                  </a:lnTo>
                  <a:lnTo>
                    <a:pt x="5459" y="66"/>
                  </a:lnTo>
                  <a:lnTo>
                    <a:pt x="5465" y="66"/>
                  </a:lnTo>
                  <a:lnTo>
                    <a:pt x="5465" y="72"/>
                  </a:lnTo>
                  <a:lnTo>
                    <a:pt x="5477" y="72"/>
                  </a:lnTo>
                  <a:lnTo>
                    <a:pt x="5489" y="78"/>
                  </a:lnTo>
                  <a:lnTo>
                    <a:pt x="5501" y="84"/>
                  </a:lnTo>
                  <a:lnTo>
                    <a:pt x="5519" y="84"/>
                  </a:lnTo>
                  <a:lnTo>
                    <a:pt x="5555" y="90"/>
                  </a:lnTo>
                  <a:lnTo>
                    <a:pt x="5603" y="90"/>
                  </a:lnTo>
                  <a:lnTo>
                    <a:pt x="5656" y="90"/>
                  </a:lnTo>
                  <a:lnTo>
                    <a:pt x="5710" y="84"/>
                  </a:lnTo>
                  <a:lnTo>
                    <a:pt x="5740" y="78"/>
                  </a:lnTo>
                  <a:lnTo>
                    <a:pt x="5770" y="72"/>
                  </a:lnTo>
                  <a:lnTo>
                    <a:pt x="5770" y="90"/>
                  </a:lnTo>
                  <a:lnTo>
                    <a:pt x="5770" y="90"/>
                  </a:lnTo>
                  <a:lnTo>
                    <a:pt x="5740" y="96"/>
                  </a:lnTo>
                  <a:lnTo>
                    <a:pt x="5710" y="102"/>
                  </a:lnTo>
                  <a:lnTo>
                    <a:pt x="5656" y="108"/>
                  </a:lnTo>
                  <a:lnTo>
                    <a:pt x="5603" y="108"/>
                  </a:lnTo>
                  <a:lnTo>
                    <a:pt x="5555" y="108"/>
                  </a:lnTo>
                  <a:lnTo>
                    <a:pt x="5519" y="102"/>
                  </a:lnTo>
                  <a:lnTo>
                    <a:pt x="5501" y="102"/>
                  </a:lnTo>
                  <a:lnTo>
                    <a:pt x="5489" y="96"/>
                  </a:lnTo>
                  <a:lnTo>
                    <a:pt x="5477" y="90"/>
                  </a:lnTo>
                  <a:lnTo>
                    <a:pt x="5465" y="90"/>
                  </a:lnTo>
                  <a:lnTo>
                    <a:pt x="5465" y="84"/>
                  </a:lnTo>
                  <a:lnTo>
                    <a:pt x="5459" y="84"/>
                  </a:lnTo>
                  <a:lnTo>
                    <a:pt x="5459" y="78"/>
                  </a:lnTo>
                  <a:lnTo>
                    <a:pt x="5459" y="72"/>
                  </a:lnTo>
                  <a:lnTo>
                    <a:pt x="5459" y="66"/>
                  </a:lnTo>
                  <a:lnTo>
                    <a:pt x="5453" y="60"/>
                  </a:lnTo>
                  <a:lnTo>
                    <a:pt x="5453" y="54"/>
                  </a:lnTo>
                  <a:lnTo>
                    <a:pt x="5447" y="48"/>
                  </a:lnTo>
                  <a:lnTo>
                    <a:pt x="5435" y="42"/>
                  </a:lnTo>
                  <a:lnTo>
                    <a:pt x="5429" y="36"/>
                  </a:lnTo>
                  <a:lnTo>
                    <a:pt x="5423" y="36"/>
                  </a:lnTo>
                  <a:lnTo>
                    <a:pt x="5405" y="30"/>
                  </a:lnTo>
                  <a:lnTo>
                    <a:pt x="5393" y="30"/>
                  </a:lnTo>
                  <a:lnTo>
                    <a:pt x="5370" y="23"/>
                  </a:lnTo>
                  <a:lnTo>
                    <a:pt x="5346" y="24"/>
                  </a:lnTo>
                  <a:lnTo>
                    <a:pt x="5325" y="27"/>
                  </a:lnTo>
                  <a:lnTo>
                    <a:pt x="5298" y="29"/>
                  </a:lnTo>
                  <a:lnTo>
                    <a:pt x="5270" y="29"/>
                  </a:lnTo>
                  <a:lnTo>
                    <a:pt x="5247" y="26"/>
                  </a:lnTo>
                  <a:lnTo>
                    <a:pt x="5219" y="24"/>
                  </a:lnTo>
                  <a:lnTo>
                    <a:pt x="5199" y="21"/>
                  </a:lnTo>
                  <a:lnTo>
                    <a:pt x="5174" y="24"/>
                  </a:lnTo>
                </a:path>
              </a:pathLst>
            </a:custGeom>
            <a:gradFill rotWithShape="0">
              <a:gsLst>
                <a:gs pos="0">
                  <a:schemeClr val="accent2"/>
                </a:gs>
                <a:gs pos="50000">
                  <a:schemeClr val="accent2">
                    <a:gamma/>
                    <a:tint val="96863"/>
                    <a:invGamma/>
                  </a:schemeClr>
                </a:gs>
                <a:gs pos="100000">
                  <a:schemeClr val="accent2"/>
                </a:gs>
              </a:gsLst>
              <a:lin ang="0" scaled="1"/>
            </a:gradFill>
            <a:ln>
              <a:noFill/>
            </a:ln>
            <a:extLst>
              <a:ext uri="{91240B29-F687-4F45-9708-019B960494DF}">
                <a14:hiddenLine xmlns:a14="http://schemas.microsoft.com/office/drawing/2010/main" w="9525">
                  <a:solidFill>
                    <a:schemeClr val="tx1"/>
                  </a:solidFill>
                  <a:round/>
                  <a:headEnd/>
                  <a:tailEnd/>
                </a14:hiddenLine>
              </a:ext>
            </a:extLst>
          </p:spPr>
          <p:txBody>
            <a:bodyPr/>
            <a:lstStyle/>
            <a:p>
              <a:pPr>
                <a:defRPr/>
              </a:pPr>
              <a:endParaRPr lang="fa-IR"/>
            </a:p>
          </p:txBody>
        </p:sp>
      </p:grpSp>
      <p:sp>
        <p:nvSpPr>
          <p:cNvPr id="49176" name="Rectangle 24"/>
          <p:cNvSpPr>
            <a:spLocks noGrp="1" noChangeArrowheads="1"/>
          </p:cNvSpPr>
          <p:nvPr>
            <p:ph type="ctrTitle" sz="quarter"/>
          </p:nvPr>
        </p:nvSpPr>
        <p:spPr>
          <a:xfrm>
            <a:off x="685800" y="1600200"/>
            <a:ext cx="7772400" cy="1828800"/>
          </a:xfrm>
        </p:spPr>
        <p:txBody>
          <a:bodyPr/>
          <a:lstStyle>
            <a:lvl1pPr>
              <a:defRPr sz="4800"/>
            </a:lvl1pPr>
          </a:lstStyle>
          <a:p>
            <a:pPr lvl="0"/>
            <a:r>
              <a:rPr lang="en-US" noProof="0" smtClean="0"/>
              <a:t>Click to edit Master title style</a:t>
            </a:r>
          </a:p>
        </p:txBody>
      </p:sp>
      <p:sp>
        <p:nvSpPr>
          <p:cNvPr id="49177" name="Rectangle 25"/>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en-US" noProof="0" smtClean="0"/>
              <a:t>Click to edit Master subtitle style</a:t>
            </a:r>
          </a:p>
        </p:txBody>
      </p:sp>
      <p:sp>
        <p:nvSpPr>
          <p:cNvPr id="26" name="Rectangle 26"/>
          <p:cNvSpPr>
            <a:spLocks noGrp="1" noChangeArrowheads="1"/>
          </p:cNvSpPr>
          <p:nvPr>
            <p:ph type="dt" sz="quarter" idx="10"/>
          </p:nvPr>
        </p:nvSpPr>
        <p:spPr>
          <a:xfrm>
            <a:off x="457200" y="6243638"/>
            <a:ext cx="2133600" cy="457200"/>
          </a:xfrm>
        </p:spPr>
        <p:txBody>
          <a:bodyPr/>
          <a:lstStyle>
            <a:lvl1pPr>
              <a:defRPr/>
            </a:lvl1pPr>
          </a:lstStyle>
          <a:p>
            <a:pPr>
              <a:defRPr/>
            </a:pPr>
            <a:endParaRPr lang="en-US"/>
          </a:p>
        </p:txBody>
      </p:sp>
      <p:sp>
        <p:nvSpPr>
          <p:cNvPr id="27" name="Rectangle 27"/>
          <p:cNvSpPr>
            <a:spLocks noGrp="1" noChangeArrowheads="1"/>
          </p:cNvSpPr>
          <p:nvPr>
            <p:ph type="ftr" sz="quarter" idx="11"/>
          </p:nvPr>
        </p:nvSpPr>
        <p:spPr/>
        <p:txBody>
          <a:bodyPr/>
          <a:lstStyle>
            <a:lvl1pPr>
              <a:defRPr/>
            </a:lvl1pPr>
          </a:lstStyle>
          <a:p>
            <a:pPr>
              <a:defRPr/>
            </a:pPr>
            <a:endParaRPr lang="en-US"/>
          </a:p>
        </p:txBody>
      </p:sp>
      <p:sp>
        <p:nvSpPr>
          <p:cNvPr id="28" name="Rectangle 28"/>
          <p:cNvSpPr>
            <a:spLocks noGrp="1" noChangeArrowheads="1"/>
          </p:cNvSpPr>
          <p:nvPr>
            <p:ph type="sldNum" sz="quarter" idx="12"/>
          </p:nvPr>
        </p:nvSpPr>
        <p:spPr/>
        <p:txBody>
          <a:bodyPr/>
          <a:lstStyle>
            <a:lvl1pPr>
              <a:defRPr/>
            </a:lvl1pPr>
          </a:lstStyle>
          <a:p>
            <a:fld id="{831B6FD8-41D1-4889-B2C3-05C8F03CC691}" type="slidenum">
              <a:rPr lang="ar-SA"/>
              <a:pPr/>
              <a:t>‹#›</a:t>
            </a:fld>
            <a:endParaRPr lang="en-US"/>
          </a:p>
        </p:txBody>
      </p:sp>
    </p:spTree>
    <p:extLst>
      <p:ext uri="{BB962C8B-B14F-4D97-AF65-F5344CB8AC3E}">
        <p14:creationId xmlns:p14="http://schemas.microsoft.com/office/powerpoint/2010/main" val="3187869499"/>
      </p:ext>
    </p:extLst>
  </p:cSld>
  <p:clrMapOvr>
    <a:masterClrMapping/>
  </p:clrMapOvr>
  <p:transition spd="slow"/>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9"/>
          <p:cNvSpPr>
            <a:spLocks noGrp="1" noChangeArrowheads="1"/>
          </p:cNvSpPr>
          <p:nvPr>
            <p:ph type="dt" sz="half" idx="10"/>
          </p:nvPr>
        </p:nvSpPr>
        <p:spPr>
          <a:ln/>
        </p:spPr>
        <p:txBody>
          <a:bodyPr/>
          <a:lstStyle>
            <a:lvl1pPr>
              <a:defRPr/>
            </a:lvl1pPr>
          </a:lstStyle>
          <a:p>
            <a:pPr>
              <a:defRPr/>
            </a:pPr>
            <a:endParaRPr lang="en-US"/>
          </a:p>
        </p:txBody>
      </p:sp>
      <p:sp>
        <p:nvSpPr>
          <p:cNvPr id="6" name="Rectangle 60"/>
          <p:cNvSpPr>
            <a:spLocks noGrp="1" noChangeArrowheads="1"/>
          </p:cNvSpPr>
          <p:nvPr>
            <p:ph type="ftr" sz="quarter" idx="11"/>
          </p:nvPr>
        </p:nvSpPr>
        <p:spPr>
          <a:ln/>
        </p:spPr>
        <p:txBody>
          <a:bodyPr/>
          <a:lstStyle>
            <a:lvl1pPr>
              <a:defRPr/>
            </a:lvl1pPr>
          </a:lstStyle>
          <a:p>
            <a:pPr>
              <a:defRPr/>
            </a:pPr>
            <a:endParaRPr lang="en-US"/>
          </a:p>
        </p:txBody>
      </p:sp>
      <p:sp>
        <p:nvSpPr>
          <p:cNvPr id="7" name="Rectangle 61"/>
          <p:cNvSpPr>
            <a:spLocks noGrp="1" noChangeArrowheads="1"/>
          </p:cNvSpPr>
          <p:nvPr>
            <p:ph type="sldNum" sz="quarter" idx="12"/>
          </p:nvPr>
        </p:nvSpPr>
        <p:spPr>
          <a:ln/>
        </p:spPr>
        <p:txBody>
          <a:bodyPr/>
          <a:lstStyle>
            <a:lvl1pPr>
              <a:defRPr/>
            </a:lvl1pPr>
          </a:lstStyle>
          <a:p>
            <a:fld id="{ACA3B460-1AE3-45B2-A59E-45DB60D7CC90}" type="slidenum">
              <a:rPr lang="ar-SA"/>
              <a:pPr/>
              <a:t>‹#›</a:t>
            </a:fld>
            <a:endParaRPr lang="en-US"/>
          </a:p>
        </p:txBody>
      </p:sp>
    </p:spTree>
    <p:extLst>
      <p:ext uri="{BB962C8B-B14F-4D97-AF65-F5344CB8AC3E}">
        <p14:creationId xmlns:p14="http://schemas.microsoft.com/office/powerpoint/2010/main" val="984144378"/>
      </p:ext>
    </p:extLst>
  </p:cSld>
  <p:clrMapOvr>
    <a:masterClrMapping/>
  </p:clrMapOvr>
  <p:transition spd="slow"/>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a-IR"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9"/>
          <p:cNvSpPr>
            <a:spLocks noGrp="1" noChangeArrowheads="1"/>
          </p:cNvSpPr>
          <p:nvPr>
            <p:ph type="dt" sz="half" idx="10"/>
          </p:nvPr>
        </p:nvSpPr>
        <p:spPr>
          <a:ln/>
        </p:spPr>
        <p:txBody>
          <a:bodyPr/>
          <a:lstStyle>
            <a:lvl1pPr>
              <a:defRPr/>
            </a:lvl1pPr>
          </a:lstStyle>
          <a:p>
            <a:pPr>
              <a:defRPr/>
            </a:pPr>
            <a:endParaRPr lang="en-US"/>
          </a:p>
        </p:txBody>
      </p:sp>
      <p:sp>
        <p:nvSpPr>
          <p:cNvPr id="6" name="Rectangle 60"/>
          <p:cNvSpPr>
            <a:spLocks noGrp="1" noChangeArrowheads="1"/>
          </p:cNvSpPr>
          <p:nvPr>
            <p:ph type="ftr" sz="quarter" idx="11"/>
          </p:nvPr>
        </p:nvSpPr>
        <p:spPr>
          <a:ln/>
        </p:spPr>
        <p:txBody>
          <a:bodyPr/>
          <a:lstStyle>
            <a:lvl1pPr>
              <a:defRPr/>
            </a:lvl1pPr>
          </a:lstStyle>
          <a:p>
            <a:pPr>
              <a:defRPr/>
            </a:pPr>
            <a:endParaRPr lang="en-US"/>
          </a:p>
        </p:txBody>
      </p:sp>
      <p:sp>
        <p:nvSpPr>
          <p:cNvPr id="7" name="Rectangle 61"/>
          <p:cNvSpPr>
            <a:spLocks noGrp="1" noChangeArrowheads="1"/>
          </p:cNvSpPr>
          <p:nvPr>
            <p:ph type="sldNum" sz="quarter" idx="12"/>
          </p:nvPr>
        </p:nvSpPr>
        <p:spPr>
          <a:ln/>
        </p:spPr>
        <p:txBody>
          <a:bodyPr/>
          <a:lstStyle>
            <a:lvl1pPr>
              <a:defRPr/>
            </a:lvl1pPr>
          </a:lstStyle>
          <a:p>
            <a:fld id="{DAF0D80D-F30F-4DE9-A5FB-4C005D4B73E5}" type="slidenum">
              <a:rPr lang="ar-SA"/>
              <a:pPr/>
              <a:t>‹#›</a:t>
            </a:fld>
            <a:endParaRPr lang="en-US"/>
          </a:p>
        </p:txBody>
      </p:sp>
    </p:spTree>
    <p:extLst>
      <p:ext uri="{BB962C8B-B14F-4D97-AF65-F5344CB8AC3E}">
        <p14:creationId xmlns:p14="http://schemas.microsoft.com/office/powerpoint/2010/main" val="1333352165"/>
      </p:ext>
    </p:extLst>
  </p:cSld>
  <p:clrMapOvr>
    <a:masterClrMapping/>
  </p:clrMapOvr>
  <p:transition spd="slow"/>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59"/>
          <p:cNvSpPr>
            <a:spLocks noGrp="1" noChangeArrowheads="1"/>
          </p:cNvSpPr>
          <p:nvPr>
            <p:ph type="dt" sz="half" idx="10"/>
          </p:nvPr>
        </p:nvSpPr>
        <p:spPr>
          <a:ln/>
        </p:spPr>
        <p:txBody>
          <a:bodyPr/>
          <a:lstStyle>
            <a:lvl1pPr>
              <a:defRPr/>
            </a:lvl1pPr>
          </a:lstStyle>
          <a:p>
            <a:pPr>
              <a:defRPr/>
            </a:pPr>
            <a:endParaRPr lang="en-US"/>
          </a:p>
        </p:txBody>
      </p:sp>
      <p:sp>
        <p:nvSpPr>
          <p:cNvPr id="5" name="Rectangle 60"/>
          <p:cNvSpPr>
            <a:spLocks noGrp="1" noChangeArrowheads="1"/>
          </p:cNvSpPr>
          <p:nvPr>
            <p:ph type="ftr" sz="quarter" idx="11"/>
          </p:nvPr>
        </p:nvSpPr>
        <p:spPr>
          <a:ln/>
        </p:spPr>
        <p:txBody>
          <a:bodyPr/>
          <a:lstStyle>
            <a:lvl1pPr>
              <a:defRPr/>
            </a:lvl1pPr>
          </a:lstStyle>
          <a:p>
            <a:pPr>
              <a:defRPr/>
            </a:pPr>
            <a:endParaRPr lang="en-US"/>
          </a:p>
        </p:txBody>
      </p:sp>
      <p:sp>
        <p:nvSpPr>
          <p:cNvPr id="6" name="Rectangle 61"/>
          <p:cNvSpPr>
            <a:spLocks noGrp="1" noChangeArrowheads="1"/>
          </p:cNvSpPr>
          <p:nvPr>
            <p:ph type="sldNum" sz="quarter" idx="12"/>
          </p:nvPr>
        </p:nvSpPr>
        <p:spPr>
          <a:ln/>
        </p:spPr>
        <p:txBody>
          <a:bodyPr/>
          <a:lstStyle>
            <a:lvl1pPr>
              <a:defRPr/>
            </a:lvl1pPr>
          </a:lstStyle>
          <a:p>
            <a:fld id="{DAE31361-4EC3-4619-920B-133B51195984}" type="slidenum">
              <a:rPr lang="ar-SA"/>
              <a:pPr/>
              <a:t>‹#›</a:t>
            </a:fld>
            <a:endParaRPr lang="en-US"/>
          </a:p>
        </p:txBody>
      </p:sp>
    </p:spTree>
    <p:extLst>
      <p:ext uri="{BB962C8B-B14F-4D97-AF65-F5344CB8AC3E}">
        <p14:creationId xmlns:p14="http://schemas.microsoft.com/office/powerpoint/2010/main" val="3275257755"/>
      </p:ext>
    </p:extLst>
  </p:cSld>
  <p:clrMapOvr>
    <a:masterClrMapping/>
  </p:clrMapOvr>
  <p:transition spd="slow"/>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827713" y="227013"/>
            <a:ext cx="1868487" cy="5868987"/>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219075" y="227013"/>
            <a:ext cx="5456238" cy="58689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59"/>
          <p:cNvSpPr>
            <a:spLocks noGrp="1" noChangeArrowheads="1"/>
          </p:cNvSpPr>
          <p:nvPr>
            <p:ph type="dt" sz="half" idx="10"/>
          </p:nvPr>
        </p:nvSpPr>
        <p:spPr>
          <a:ln/>
        </p:spPr>
        <p:txBody>
          <a:bodyPr/>
          <a:lstStyle>
            <a:lvl1pPr>
              <a:defRPr/>
            </a:lvl1pPr>
          </a:lstStyle>
          <a:p>
            <a:pPr>
              <a:defRPr/>
            </a:pPr>
            <a:endParaRPr lang="en-US"/>
          </a:p>
        </p:txBody>
      </p:sp>
      <p:sp>
        <p:nvSpPr>
          <p:cNvPr id="5" name="Rectangle 60"/>
          <p:cNvSpPr>
            <a:spLocks noGrp="1" noChangeArrowheads="1"/>
          </p:cNvSpPr>
          <p:nvPr>
            <p:ph type="ftr" sz="quarter" idx="11"/>
          </p:nvPr>
        </p:nvSpPr>
        <p:spPr>
          <a:ln/>
        </p:spPr>
        <p:txBody>
          <a:bodyPr/>
          <a:lstStyle>
            <a:lvl1pPr>
              <a:defRPr/>
            </a:lvl1pPr>
          </a:lstStyle>
          <a:p>
            <a:pPr>
              <a:defRPr/>
            </a:pPr>
            <a:endParaRPr lang="en-US"/>
          </a:p>
        </p:txBody>
      </p:sp>
      <p:sp>
        <p:nvSpPr>
          <p:cNvPr id="6" name="Rectangle 61"/>
          <p:cNvSpPr>
            <a:spLocks noGrp="1" noChangeArrowheads="1"/>
          </p:cNvSpPr>
          <p:nvPr>
            <p:ph type="sldNum" sz="quarter" idx="12"/>
          </p:nvPr>
        </p:nvSpPr>
        <p:spPr>
          <a:ln/>
        </p:spPr>
        <p:txBody>
          <a:bodyPr/>
          <a:lstStyle>
            <a:lvl1pPr>
              <a:defRPr/>
            </a:lvl1pPr>
          </a:lstStyle>
          <a:p>
            <a:fld id="{186C762D-8F1E-4A57-B67C-EEB1F8553506}" type="slidenum">
              <a:rPr lang="ar-SA"/>
              <a:pPr/>
              <a:t>‹#›</a:t>
            </a:fld>
            <a:endParaRPr lang="en-US"/>
          </a:p>
        </p:txBody>
      </p:sp>
    </p:spTree>
    <p:extLst>
      <p:ext uri="{BB962C8B-B14F-4D97-AF65-F5344CB8AC3E}">
        <p14:creationId xmlns:p14="http://schemas.microsoft.com/office/powerpoint/2010/main" val="3814822890"/>
      </p:ext>
    </p:extLst>
  </p:cSld>
  <p:clrMapOvr>
    <a:masterClrMapping/>
  </p:clrMapOvr>
  <p:transition spd="slow"/>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2084388" y="296863"/>
            <a:ext cx="6823075" cy="5353050"/>
            <a:chOff x="1313" y="187"/>
            <a:chExt cx="4298" cy="3372"/>
          </a:xfrm>
        </p:grpSpPr>
        <p:grpSp>
          <p:nvGrpSpPr>
            <p:cNvPr id="5" name="Group 3"/>
            <p:cNvGrpSpPr>
              <a:grpSpLocks/>
            </p:cNvGrpSpPr>
            <p:nvPr/>
          </p:nvGrpSpPr>
          <p:grpSpPr bwMode="auto">
            <a:xfrm>
              <a:off x="2194" y="601"/>
              <a:ext cx="596" cy="447"/>
              <a:chOff x="0" y="0"/>
              <a:chExt cx="768" cy="576"/>
            </a:xfrm>
          </p:grpSpPr>
          <p:sp>
            <p:nvSpPr>
              <p:cNvPr id="135" name="Oval 4"/>
              <p:cNvSpPr>
                <a:spLocks noChangeArrowheads="1"/>
              </p:cNvSpPr>
              <p:nvPr/>
            </p:nvSpPr>
            <p:spPr bwMode="hidden">
              <a:xfrm>
                <a:off x="0" y="0"/>
                <a:ext cx="768" cy="576"/>
              </a:xfrm>
              <a:prstGeom prst="ellipse">
                <a:avLst/>
              </a:prstGeom>
              <a:gradFill rotWithShape="0">
                <a:gsLst>
                  <a:gs pos="0">
                    <a:schemeClr val="bg2"/>
                  </a:gs>
                  <a:gs pos="100000">
                    <a:schemeClr val="bg1"/>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endParaRPr lang="fa-IR"/>
              </a:p>
            </p:txBody>
          </p:sp>
          <p:sp>
            <p:nvSpPr>
              <p:cNvPr id="136" name="Oval 5"/>
              <p:cNvSpPr>
                <a:spLocks noChangeArrowheads="1"/>
              </p:cNvSpPr>
              <p:nvPr/>
            </p:nvSpPr>
            <p:spPr bwMode="hidden">
              <a:xfrm>
                <a:off x="276" y="252"/>
                <a:ext cx="185" cy="108"/>
              </a:xfrm>
              <a:prstGeom prst="ellipse">
                <a:avLst/>
              </a:prstGeom>
              <a:gradFill rotWithShape="0">
                <a:gsLst>
                  <a:gs pos="0">
                    <a:schemeClr val="accent1"/>
                  </a:gs>
                  <a:gs pos="100000">
                    <a:schemeClr val="bg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endParaRPr lang="fa-IR"/>
              </a:p>
            </p:txBody>
          </p:sp>
        </p:grpSp>
        <p:grpSp>
          <p:nvGrpSpPr>
            <p:cNvPr id="6" name="Group 6"/>
            <p:cNvGrpSpPr>
              <a:grpSpLocks/>
            </p:cNvGrpSpPr>
            <p:nvPr/>
          </p:nvGrpSpPr>
          <p:grpSpPr bwMode="auto">
            <a:xfrm>
              <a:off x="1313" y="187"/>
              <a:ext cx="4298" cy="3372"/>
              <a:chOff x="0" y="0"/>
              <a:chExt cx="5533" cy="4341"/>
            </a:xfrm>
          </p:grpSpPr>
          <p:grpSp>
            <p:nvGrpSpPr>
              <p:cNvPr id="22" name="Group 7"/>
              <p:cNvGrpSpPr>
                <a:grpSpLocks/>
              </p:cNvGrpSpPr>
              <p:nvPr/>
            </p:nvGrpSpPr>
            <p:grpSpPr bwMode="auto">
              <a:xfrm>
                <a:off x="0" y="0"/>
                <a:ext cx="5470" cy="4341"/>
                <a:chOff x="0" y="0"/>
                <a:chExt cx="5470" cy="4341"/>
              </a:xfrm>
            </p:grpSpPr>
            <p:grpSp>
              <p:nvGrpSpPr>
                <p:cNvPr id="33" name="Group 8"/>
                <p:cNvGrpSpPr>
                  <a:grpSpLocks/>
                </p:cNvGrpSpPr>
                <p:nvPr/>
              </p:nvGrpSpPr>
              <p:grpSpPr bwMode="auto">
                <a:xfrm>
                  <a:off x="1339" y="786"/>
                  <a:ext cx="2919" cy="2151"/>
                  <a:chOff x="1265" y="814"/>
                  <a:chExt cx="2919" cy="2151"/>
                </a:xfrm>
              </p:grpSpPr>
              <p:sp>
                <p:nvSpPr>
                  <p:cNvPr id="133" name="Oval 9"/>
                  <p:cNvSpPr>
                    <a:spLocks noChangeArrowheads="1"/>
                  </p:cNvSpPr>
                  <p:nvPr/>
                </p:nvSpPr>
                <p:spPr bwMode="hidden">
                  <a:xfrm>
                    <a:off x="1265" y="814"/>
                    <a:ext cx="2919" cy="2151"/>
                  </a:xfrm>
                  <a:prstGeom prst="ellipse">
                    <a:avLst/>
                  </a:prstGeom>
                  <a:gradFill rotWithShape="0">
                    <a:gsLst>
                      <a:gs pos="0">
                        <a:schemeClr val="bg2"/>
                      </a:gs>
                      <a:gs pos="100000">
                        <a:schemeClr val="bg1"/>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endParaRPr lang="fa-IR"/>
                  </a:p>
                </p:txBody>
              </p:sp>
              <p:sp>
                <p:nvSpPr>
                  <p:cNvPr id="134" name="Oval 10"/>
                  <p:cNvSpPr>
                    <a:spLocks noChangeArrowheads="1"/>
                  </p:cNvSpPr>
                  <p:nvPr/>
                </p:nvSpPr>
                <p:spPr bwMode="hidden">
                  <a:xfrm>
                    <a:off x="2380" y="1601"/>
                    <a:ext cx="579" cy="406"/>
                  </a:xfrm>
                  <a:prstGeom prst="ellipse">
                    <a:avLst/>
                  </a:prstGeom>
                  <a:gradFill rotWithShape="0">
                    <a:gsLst>
                      <a:gs pos="0">
                        <a:schemeClr val="accent2"/>
                      </a:gs>
                      <a:gs pos="100000">
                        <a:schemeClr val="bg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endParaRPr lang="fa-IR"/>
                  </a:p>
                </p:txBody>
              </p:sp>
            </p:grpSp>
            <p:grpSp>
              <p:nvGrpSpPr>
                <p:cNvPr id="34" name="Group 11"/>
                <p:cNvGrpSpPr>
                  <a:grpSpLocks/>
                </p:cNvGrpSpPr>
                <p:nvPr/>
              </p:nvGrpSpPr>
              <p:grpSpPr bwMode="auto">
                <a:xfrm>
                  <a:off x="0" y="0"/>
                  <a:ext cx="5470" cy="4341"/>
                  <a:chOff x="0" y="0"/>
                  <a:chExt cx="5470" cy="4341"/>
                </a:xfrm>
              </p:grpSpPr>
              <p:grpSp>
                <p:nvGrpSpPr>
                  <p:cNvPr id="35" name="Group 12"/>
                  <p:cNvGrpSpPr>
                    <a:grpSpLocks/>
                  </p:cNvGrpSpPr>
                  <p:nvPr/>
                </p:nvGrpSpPr>
                <p:grpSpPr bwMode="auto">
                  <a:xfrm>
                    <a:off x="3545" y="1502"/>
                    <a:ext cx="1258" cy="2327"/>
                    <a:chOff x="3471" y="1530"/>
                    <a:chExt cx="1258" cy="2327"/>
                  </a:xfrm>
                </p:grpSpPr>
                <p:sp>
                  <p:nvSpPr>
                    <p:cNvPr id="131" name="Freeform 13"/>
                    <p:cNvSpPr>
                      <a:spLocks/>
                    </p:cNvSpPr>
                    <p:nvPr/>
                  </p:nvSpPr>
                  <p:spPr bwMode="hidden">
                    <a:xfrm rot="2711884">
                      <a:off x="2765" y="2236"/>
                      <a:ext cx="1724" cy="312"/>
                    </a:xfrm>
                    <a:custGeom>
                      <a:avLst/>
                      <a:gdLst>
                        <a:gd name="T0" fmla="*/ 0 w 2736"/>
                        <a:gd name="T1" fmla="*/ 74 h 504"/>
                        <a:gd name="T2" fmla="*/ 136 w 2736"/>
                        <a:gd name="T3" fmla="*/ 25 h 504"/>
                        <a:gd name="T4" fmla="*/ 280 w 2736"/>
                        <a:gd name="T5" fmla="*/ 4 h 504"/>
                        <a:gd name="T6" fmla="*/ 431 w 2736"/>
                        <a:gd name="T7" fmla="*/ 4 h 504"/>
                        <a:gd name="T8" fmla="*/ 429 w 2736"/>
                        <a:gd name="T9" fmla="*/ 15 h 504"/>
                        <a:gd name="T10" fmla="*/ 279 w 2736"/>
                        <a:gd name="T11" fmla="*/ 15 h 504"/>
                        <a:gd name="T12" fmla="*/ 103 w 2736"/>
                        <a:gd name="T13" fmla="*/ 43 h 504"/>
                        <a:gd name="T14" fmla="*/ 0 w 2736"/>
                        <a:gd name="T15" fmla="*/ 7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132" name="Freeform 14"/>
                    <p:cNvSpPr>
                      <a:spLocks/>
                    </p:cNvSpPr>
                    <p:nvPr/>
                  </p:nvSpPr>
                  <p:spPr bwMode="hidden">
                    <a:xfrm rot="2711884">
                      <a:off x="4021" y="3150"/>
                      <a:ext cx="925" cy="490"/>
                    </a:xfrm>
                    <a:custGeom>
                      <a:avLst/>
                      <a:gdLst>
                        <a:gd name="T0" fmla="*/ 1 w 1769"/>
                        <a:gd name="T1" fmla="*/ 1 h 791"/>
                        <a:gd name="T2" fmla="*/ 37 w 1769"/>
                        <a:gd name="T3" fmla="*/ 9 h 791"/>
                        <a:gd name="T4" fmla="*/ 86 w 1769"/>
                        <a:gd name="T5" fmla="*/ 30 h 791"/>
                        <a:gd name="T6" fmla="*/ 120 w 1769"/>
                        <a:gd name="T7" fmla="*/ 64 h 791"/>
                        <a:gd name="T8" fmla="*/ 131 w 1769"/>
                        <a:gd name="T9" fmla="*/ 90 h 791"/>
                        <a:gd name="T10" fmla="*/ 127 w 1769"/>
                        <a:gd name="T11" fmla="*/ 116 h 791"/>
                        <a:gd name="T12" fmla="*/ 119 w 1769"/>
                        <a:gd name="T13" fmla="*/ 94 h 791"/>
                        <a:gd name="T14" fmla="*/ 104 w 1769"/>
                        <a:gd name="T15" fmla="*/ 67 h 791"/>
                        <a:gd name="T16" fmla="*/ 83 w 1769"/>
                        <a:gd name="T17" fmla="*/ 43 h 791"/>
                        <a:gd name="T18" fmla="*/ 43 w 1769"/>
                        <a:gd name="T19" fmla="*/ 22 h 791"/>
                        <a:gd name="T20" fmla="*/ 0 w 1769"/>
                        <a:gd name="T21" fmla="*/ 1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grpSp>
              <p:grpSp>
                <p:nvGrpSpPr>
                  <p:cNvPr id="36" name="Group 15"/>
                  <p:cNvGrpSpPr>
                    <a:grpSpLocks/>
                  </p:cNvGrpSpPr>
                  <p:nvPr/>
                </p:nvGrpSpPr>
                <p:grpSpPr bwMode="auto">
                  <a:xfrm>
                    <a:off x="2938" y="1991"/>
                    <a:ext cx="2463" cy="1332"/>
                    <a:chOff x="2864" y="2019"/>
                    <a:chExt cx="2463" cy="1332"/>
                  </a:xfrm>
                </p:grpSpPr>
                <p:sp>
                  <p:nvSpPr>
                    <p:cNvPr id="129" name="Freeform 16"/>
                    <p:cNvSpPr>
                      <a:spLocks/>
                    </p:cNvSpPr>
                    <p:nvPr/>
                  </p:nvSpPr>
                  <p:spPr bwMode="hidden">
                    <a:xfrm rot="2104081">
                      <a:off x="2864" y="2019"/>
                      <a:ext cx="1814" cy="347"/>
                    </a:xfrm>
                    <a:custGeom>
                      <a:avLst/>
                      <a:gdLst>
                        <a:gd name="T0" fmla="*/ 0 w 2736"/>
                        <a:gd name="T1" fmla="*/ 114 h 504"/>
                        <a:gd name="T2" fmla="*/ 167 w 2736"/>
                        <a:gd name="T3" fmla="*/ 38 h 504"/>
                        <a:gd name="T4" fmla="*/ 343 w 2736"/>
                        <a:gd name="T5" fmla="*/ 6 h 504"/>
                        <a:gd name="T6" fmla="*/ 529 w 2736"/>
                        <a:gd name="T7" fmla="*/ 6 h 504"/>
                        <a:gd name="T8" fmla="*/ 525 w 2736"/>
                        <a:gd name="T9" fmla="*/ 23 h 504"/>
                        <a:gd name="T10" fmla="*/ 341 w 2736"/>
                        <a:gd name="T11" fmla="*/ 23 h 504"/>
                        <a:gd name="T12" fmla="*/ 127 w 2736"/>
                        <a:gd name="T13" fmla="*/ 65 h 504"/>
                        <a:gd name="T14" fmla="*/ 0 w 2736"/>
                        <a:gd name="T15" fmla="*/ 11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130" name="Freeform 17"/>
                    <p:cNvSpPr>
                      <a:spLocks/>
                    </p:cNvSpPr>
                    <p:nvPr/>
                  </p:nvSpPr>
                  <p:spPr bwMode="hidden">
                    <a:xfrm rot="2104081">
                      <a:off x="4353" y="2806"/>
                      <a:ext cx="974" cy="545"/>
                    </a:xfrm>
                    <a:custGeom>
                      <a:avLst/>
                      <a:gdLst>
                        <a:gd name="T0" fmla="*/ 1 w 1769"/>
                        <a:gd name="T1" fmla="*/ 2 h 791"/>
                        <a:gd name="T2" fmla="*/ 45 w 1769"/>
                        <a:gd name="T3" fmla="*/ 13 h 791"/>
                        <a:gd name="T4" fmla="*/ 106 w 1769"/>
                        <a:gd name="T5" fmla="*/ 45 h 791"/>
                        <a:gd name="T6" fmla="*/ 148 w 1769"/>
                        <a:gd name="T7" fmla="*/ 97 h 791"/>
                        <a:gd name="T8" fmla="*/ 161 w 1769"/>
                        <a:gd name="T9" fmla="*/ 137 h 791"/>
                        <a:gd name="T10" fmla="*/ 155 w 1769"/>
                        <a:gd name="T11" fmla="*/ 177 h 791"/>
                        <a:gd name="T12" fmla="*/ 146 w 1769"/>
                        <a:gd name="T13" fmla="*/ 143 h 791"/>
                        <a:gd name="T14" fmla="*/ 128 w 1769"/>
                        <a:gd name="T15" fmla="*/ 103 h 791"/>
                        <a:gd name="T16" fmla="*/ 102 w 1769"/>
                        <a:gd name="T17" fmla="*/ 67 h 791"/>
                        <a:gd name="T18" fmla="*/ 53 w 1769"/>
                        <a:gd name="T19" fmla="*/ 34 h 791"/>
                        <a:gd name="T20" fmla="*/ 0 w 1769"/>
                        <a:gd name="T21" fmla="*/ 17 h 791"/>
                        <a:gd name="T22" fmla="*/ 1 w 1769"/>
                        <a:gd name="T23" fmla="*/ 2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grpSp>
              <p:grpSp>
                <p:nvGrpSpPr>
                  <p:cNvPr id="37" name="Group 18"/>
                  <p:cNvGrpSpPr>
                    <a:grpSpLocks/>
                  </p:cNvGrpSpPr>
                  <p:nvPr/>
                </p:nvGrpSpPr>
                <p:grpSpPr bwMode="auto">
                  <a:xfrm>
                    <a:off x="2971" y="1804"/>
                    <a:ext cx="2477" cy="1064"/>
                    <a:chOff x="2897" y="1832"/>
                    <a:chExt cx="2477" cy="1064"/>
                  </a:xfrm>
                </p:grpSpPr>
                <p:sp>
                  <p:nvSpPr>
                    <p:cNvPr id="127" name="Freeform 19"/>
                    <p:cNvSpPr>
                      <a:spLocks/>
                    </p:cNvSpPr>
                    <p:nvPr/>
                  </p:nvSpPr>
                  <p:spPr bwMode="hidden">
                    <a:xfrm rot="1582915">
                      <a:off x="2897" y="1832"/>
                      <a:ext cx="1736" cy="304"/>
                    </a:xfrm>
                    <a:custGeom>
                      <a:avLst/>
                      <a:gdLst>
                        <a:gd name="T0" fmla="*/ 0 w 2736"/>
                        <a:gd name="T1" fmla="*/ 66 h 504"/>
                        <a:gd name="T2" fmla="*/ 140 w 2736"/>
                        <a:gd name="T3" fmla="*/ 22 h 504"/>
                        <a:gd name="T4" fmla="*/ 288 w 2736"/>
                        <a:gd name="T5" fmla="*/ 3 h 504"/>
                        <a:gd name="T6" fmla="*/ 444 w 2736"/>
                        <a:gd name="T7" fmla="*/ 3 h 504"/>
                        <a:gd name="T8" fmla="*/ 441 w 2736"/>
                        <a:gd name="T9" fmla="*/ 13 h 504"/>
                        <a:gd name="T10" fmla="*/ 286 w 2736"/>
                        <a:gd name="T11" fmla="*/ 13 h 504"/>
                        <a:gd name="T12" fmla="*/ 106 w 2736"/>
                        <a:gd name="T13" fmla="*/ 39 h 504"/>
                        <a:gd name="T14" fmla="*/ 0 w 2736"/>
                        <a:gd name="T15" fmla="*/ 66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128" name="Freeform 20"/>
                    <p:cNvSpPr>
                      <a:spLocks/>
                    </p:cNvSpPr>
                    <p:nvPr/>
                  </p:nvSpPr>
                  <p:spPr bwMode="hidden">
                    <a:xfrm rot="1582915">
                      <a:off x="4442" y="2420"/>
                      <a:ext cx="932" cy="476"/>
                    </a:xfrm>
                    <a:custGeom>
                      <a:avLst/>
                      <a:gdLst>
                        <a:gd name="T0" fmla="*/ 1 w 1769"/>
                        <a:gd name="T1" fmla="*/ 1 h 791"/>
                        <a:gd name="T2" fmla="*/ 37 w 1769"/>
                        <a:gd name="T3" fmla="*/ 7 h 791"/>
                        <a:gd name="T4" fmla="*/ 89 w 1769"/>
                        <a:gd name="T5" fmla="*/ 26 h 791"/>
                        <a:gd name="T6" fmla="*/ 124 w 1769"/>
                        <a:gd name="T7" fmla="*/ 57 h 791"/>
                        <a:gd name="T8" fmla="*/ 135 w 1769"/>
                        <a:gd name="T9" fmla="*/ 79 h 791"/>
                        <a:gd name="T10" fmla="*/ 130 w 1769"/>
                        <a:gd name="T11" fmla="*/ 104 h 791"/>
                        <a:gd name="T12" fmla="*/ 122 w 1769"/>
                        <a:gd name="T13" fmla="*/ 83 h 791"/>
                        <a:gd name="T14" fmla="*/ 107 w 1769"/>
                        <a:gd name="T15" fmla="*/ 60 h 791"/>
                        <a:gd name="T16" fmla="*/ 85 w 1769"/>
                        <a:gd name="T17" fmla="*/ 39 h 791"/>
                        <a:gd name="T18" fmla="*/ 45 w 1769"/>
                        <a:gd name="T19" fmla="*/ 20 h 791"/>
                        <a:gd name="T20" fmla="*/ 0 w 1769"/>
                        <a:gd name="T21" fmla="*/ 10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grpSp>
              <p:grpSp>
                <p:nvGrpSpPr>
                  <p:cNvPr id="38" name="Group 21"/>
                  <p:cNvGrpSpPr>
                    <a:grpSpLocks/>
                  </p:cNvGrpSpPr>
                  <p:nvPr/>
                </p:nvGrpSpPr>
                <p:grpSpPr bwMode="auto">
                  <a:xfrm>
                    <a:off x="2998" y="1608"/>
                    <a:ext cx="2472" cy="927"/>
                    <a:chOff x="2924" y="1636"/>
                    <a:chExt cx="2472" cy="927"/>
                  </a:xfrm>
                </p:grpSpPr>
                <p:sp>
                  <p:nvSpPr>
                    <p:cNvPr id="125" name="Freeform 22"/>
                    <p:cNvSpPr>
                      <a:spLocks/>
                    </p:cNvSpPr>
                    <p:nvPr/>
                  </p:nvSpPr>
                  <p:spPr bwMode="hidden">
                    <a:xfrm rot="1080363">
                      <a:off x="2924" y="1636"/>
                      <a:ext cx="1677" cy="335"/>
                    </a:xfrm>
                    <a:custGeom>
                      <a:avLst/>
                      <a:gdLst>
                        <a:gd name="T0" fmla="*/ 0 w 2736"/>
                        <a:gd name="T1" fmla="*/ 98 h 504"/>
                        <a:gd name="T2" fmla="*/ 122 w 2736"/>
                        <a:gd name="T3" fmla="*/ 33 h 504"/>
                        <a:gd name="T4" fmla="*/ 251 w 2736"/>
                        <a:gd name="T5" fmla="*/ 5 h 504"/>
                        <a:gd name="T6" fmla="*/ 386 w 2736"/>
                        <a:gd name="T7" fmla="*/ 5 h 504"/>
                        <a:gd name="T8" fmla="*/ 384 w 2736"/>
                        <a:gd name="T9" fmla="*/ 20 h 504"/>
                        <a:gd name="T10" fmla="*/ 249 w 2736"/>
                        <a:gd name="T11" fmla="*/ 20 h 504"/>
                        <a:gd name="T12" fmla="*/ 93 w 2736"/>
                        <a:gd name="T13" fmla="*/ 57 h 504"/>
                        <a:gd name="T14" fmla="*/ 0 w 2736"/>
                        <a:gd name="T15" fmla="*/ 98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126" name="Freeform 23"/>
                    <p:cNvSpPr>
                      <a:spLocks/>
                    </p:cNvSpPr>
                    <p:nvPr/>
                  </p:nvSpPr>
                  <p:spPr bwMode="hidden">
                    <a:xfrm rot="1080363">
                      <a:off x="4495" y="2037"/>
                      <a:ext cx="901" cy="526"/>
                    </a:xfrm>
                    <a:custGeom>
                      <a:avLst/>
                      <a:gdLst>
                        <a:gd name="T0" fmla="*/ 1 w 1769"/>
                        <a:gd name="T1" fmla="*/ 1 h 791"/>
                        <a:gd name="T2" fmla="*/ 33 w 1769"/>
                        <a:gd name="T3" fmla="*/ 11 h 791"/>
                        <a:gd name="T4" fmla="*/ 78 w 1769"/>
                        <a:gd name="T5" fmla="*/ 39 h 791"/>
                        <a:gd name="T6" fmla="*/ 108 w 1769"/>
                        <a:gd name="T7" fmla="*/ 84 h 791"/>
                        <a:gd name="T8" fmla="*/ 118 w 1769"/>
                        <a:gd name="T9" fmla="*/ 119 h 791"/>
                        <a:gd name="T10" fmla="*/ 114 w 1769"/>
                        <a:gd name="T11" fmla="*/ 154 h 791"/>
                        <a:gd name="T12" fmla="*/ 107 w 1769"/>
                        <a:gd name="T13" fmla="*/ 124 h 791"/>
                        <a:gd name="T14" fmla="*/ 93 w 1769"/>
                        <a:gd name="T15" fmla="*/ 89 h 791"/>
                        <a:gd name="T16" fmla="*/ 75 w 1769"/>
                        <a:gd name="T17" fmla="*/ 58 h 791"/>
                        <a:gd name="T18" fmla="*/ 39 w 1769"/>
                        <a:gd name="T19" fmla="*/ 30 h 791"/>
                        <a:gd name="T20" fmla="*/ 0 w 1769"/>
                        <a:gd name="T21" fmla="*/ 15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grpSp>
              <p:grpSp>
                <p:nvGrpSpPr>
                  <p:cNvPr id="39" name="Group 24"/>
                  <p:cNvGrpSpPr>
                    <a:grpSpLocks/>
                  </p:cNvGrpSpPr>
                  <p:nvPr/>
                </p:nvGrpSpPr>
                <p:grpSpPr bwMode="auto">
                  <a:xfrm>
                    <a:off x="3032" y="1386"/>
                    <a:ext cx="2342" cy="657"/>
                    <a:chOff x="2958" y="1414"/>
                    <a:chExt cx="2342" cy="657"/>
                  </a:xfrm>
                </p:grpSpPr>
                <p:sp>
                  <p:nvSpPr>
                    <p:cNvPr id="123" name="Freeform 25"/>
                    <p:cNvSpPr>
                      <a:spLocks/>
                    </p:cNvSpPr>
                    <p:nvPr/>
                  </p:nvSpPr>
                  <p:spPr bwMode="hidden">
                    <a:xfrm rot="463793">
                      <a:off x="2958" y="1414"/>
                      <a:ext cx="1545" cy="312"/>
                    </a:xfrm>
                    <a:custGeom>
                      <a:avLst/>
                      <a:gdLst>
                        <a:gd name="T0" fmla="*/ 0 w 2736"/>
                        <a:gd name="T1" fmla="*/ 74 h 504"/>
                        <a:gd name="T2" fmla="*/ 88 w 2736"/>
                        <a:gd name="T3" fmla="*/ 25 h 504"/>
                        <a:gd name="T4" fmla="*/ 181 w 2736"/>
                        <a:gd name="T5" fmla="*/ 4 h 504"/>
                        <a:gd name="T6" fmla="*/ 278 w 2736"/>
                        <a:gd name="T7" fmla="*/ 4 h 504"/>
                        <a:gd name="T8" fmla="*/ 277 w 2736"/>
                        <a:gd name="T9" fmla="*/ 15 h 504"/>
                        <a:gd name="T10" fmla="*/ 179 w 2736"/>
                        <a:gd name="T11" fmla="*/ 15 h 504"/>
                        <a:gd name="T12" fmla="*/ 66 w 2736"/>
                        <a:gd name="T13" fmla="*/ 43 h 504"/>
                        <a:gd name="T14" fmla="*/ 0 w 2736"/>
                        <a:gd name="T15" fmla="*/ 7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124" name="Freeform 26"/>
                    <p:cNvSpPr>
                      <a:spLocks/>
                    </p:cNvSpPr>
                    <p:nvPr/>
                  </p:nvSpPr>
                  <p:spPr bwMode="hidden">
                    <a:xfrm rot="463793">
                      <a:off x="4470" y="1582"/>
                      <a:ext cx="830" cy="489"/>
                    </a:xfrm>
                    <a:custGeom>
                      <a:avLst/>
                      <a:gdLst>
                        <a:gd name="T0" fmla="*/ 0 w 1769"/>
                        <a:gd name="T1" fmla="*/ 1 h 791"/>
                        <a:gd name="T2" fmla="*/ 23 w 1769"/>
                        <a:gd name="T3" fmla="*/ 9 h 791"/>
                        <a:gd name="T4" fmla="*/ 56 w 1769"/>
                        <a:gd name="T5" fmla="*/ 30 h 791"/>
                        <a:gd name="T6" fmla="*/ 78 w 1769"/>
                        <a:gd name="T7" fmla="*/ 63 h 791"/>
                        <a:gd name="T8" fmla="*/ 85 w 1769"/>
                        <a:gd name="T9" fmla="*/ 88 h 791"/>
                        <a:gd name="T10" fmla="*/ 82 w 1769"/>
                        <a:gd name="T11" fmla="*/ 115 h 791"/>
                        <a:gd name="T12" fmla="*/ 77 w 1769"/>
                        <a:gd name="T13" fmla="*/ 93 h 791"/>
                        <a:gd name="T14" fmla="*/ 68 w 1769"/>
                        <a:gd name="T15" fmla="*/ 67 h 791"/>
                        <a:gd name="T16" fmla="*/ 53 w 1769"/>
                        <a:gd name="T17" fmla="*/ 43 h 791"/>
                        <a:gd name="T18" fmla="*/ 28 w 1769"/>
                        <a:gd name="T19" fmla="*/ 22 h 791"/>
                        <a:gd name="T20" fmla="*/ 0 w 1769"/>
                        <a:gd name="T21" fmla="*/ 11 h 791"/>
                        <a:gd name="T22" fmla="*/ 0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grpSp>
              <p:grpSp>
                <p:nvGrpSpPr>
                  <p:cNvPr id="40" name="Group 27"/>
                  <p:cNvGrpSpPr>
                    <a:grpSpLocks/>
                  </p:cNvGrpSpPr>
                  <p:nvPr/>
                </p:nvGrpSpPr>
                <p:grpSpPr bwMode="auto">
                  <a:xfrm>
                    <a:off x="3057" y="1241"/>
                    <a:ext cx="2150" cy="343"/>
                    <a:chOff x="2983" y="1269"/>
                    <a:chExt cx="2150" cy="343"/>
                  </a:xfrm>
                </p:grpSpPr>
                <p:sp>
                  <p:nvSpPr>
                    <p:cNvPr id="121" name="Freeform 28"/>
                    <p:cNvSpPr>
                      <a:spLocks/>
                    </p:cNvSpPr>
                    <p:nvPr/>
                  </p:nvSpPr>
                  <p:spPr bwMode="hidden">
                    <a:xfrm rot="-84182">
                      <a:off x="2983" y="1289"/>
                      <a:ext cx="1404" cy="219"/>
                    </a:xfrm>
                    <a:custGeom>
                      <a:avLst/>
                      <a:gdLst>
                        <a:gd name="T0" fmla="*/ 0 w 2736"/>
                        <a:gd name="T1" fmla="*/ 18 h 504"/>
                        <a:gd name="T2" fmla="*/ 60 w 2736"/>
                        <a:gd name="T3" fmla="*/ 6 h 504"/>
                        <a:gd name="T4" fmla="*/ 123 w 2736"/>
                        <a:gd name="T5" fmla="*/ 1 h 504"/>
                        <a:gd name="T6" fmla="*/ 189 w 2736"/>
                        <a:gd name="T7" fmla="*/ 1 h 504"/>
                        <a:gd name="T8" fmla="*/ 188 w 2736"/>
                        <a:gd name="T9" fmla="*/ 4 h 504"/>
                        <a:gd name="T10" fmla="*/ 122 w 2736"/>
                        <a:gd name="T11" fmla="*/ 4 h 504"/>
                        <a:gd name="T12" fmla="*/ 45 w 2736"/>
                        <a:gd name="T13" fmla="*/ 10 h 504"/>
                        <a:gd name="T14" fmla="*/ 0 w 2736"/>
                        <a:gd name="T15" fmla="*/ 18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122" name="Freeform 29"/>
                    <p:cNvSpPr>
                      <a:spLocks/>
                    </p:cNvSpPr>
                    <p:nvPr/>
                  </p:nvSpPr>
                  <p:spPr bwMode="hidden">
                    <a:xfrm rot="-84182">
                      <a:off x="4379" y="1269"/>
                      <a:ext cx="754" cy="343"/>
                    </a:xfrm>
                    <a:custGeom>
                      <a:avLst/>
                      <a:gdLst>
                        <a:gd name="T0" fmla="*/ 0 w 1769"/>
                        <a:gd name="T1" fmla="*/ 0 h 791"/>
                        <a:gd name="T2" fmla="*/ 16 w 1769"/>
                        <a:gd name="T3" fmla="*/ 2 h 791"/>
                        <a:gd name="T4" fmla="*/ 38 w 1769"/>
                        <a:gd name="T5" fmla="*/ 7 h 791"/>
                        <a:gd name="T6" fmla="*/ 53 w 1769"/>
                        <a:gd name="T7" fmla="*/ 15 h 791"/>
                        <a:gd name="T8" fmla="*/ 58 w 1769"/>
                        <a:gd name="T9" fmla="*/ 21 h 791"/>
                        <a:gd name="T10" fmla="*/ 56 w 1769"/>
                        <a:gd name="T11" fmla="*/ 28 h 791"/>
                        <a:gd name="T12" fmla="*/ 52 w 1769"/>
                        <a:gd name="T13" fmla="*/ 23 h 791"/>
                        <a:gd name="T14" fmla="*/ 46 w 1769"/>
                        <a:gd name="T15" fmla="*/ 16 h 791"/>
                        <a:gd name="T16" fmla="*/ 37 w 1769"/>
                        <a:gd name="T17" fmla="*/ 10 h 791"/>
                        <a:gd name="T18" fmla="*/ 19 w 1769"/>
                        <a:gd name="T19" fmla="*/ 6 h 791"/>
                        <a:gd name="T20" fmla="*/ 0 w 1769"/>
                        <a:gd name="T21" fmla="*/ 3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grpSp>
              <p:grpSp>
                <p:nvGrpSpPr>
                  <p:cNvPr id="41" name="Group 30"/>
                  <p:cNvGrpSpPr>
                    <a:grpSpLocks/>
                  </p:cNvGrpSpPr>
                  <p:nvPr/>
                </p:nvGrpSpPr>
                <p:grpSpPr bwMode="auto">
                  <a:xfrm>
                    <a:off x="3012" y="889"/>
                    <a:ext cx="1879" cy="427"/>
                    <a:chOff x="2938" y="917"/>
                    <a:chExt cx="1879" cy="427"/>
                  </a:xfrm>
                </p:grpSpPr>
                <p:sp>
                  <p:nvSpPr>
                    <p:cNvPr id="119" name="Freeform 31"/>
                    <p:cNvSpPr>
                      <a:spLocks/>
                    </p:cNvSpPr>
                    <p:nvPr/>
                  </p:nvSpPr>
                  <p:spPr bwMode="hidden">
                    <a:xfrm rot="-802576">
                      <a:off x="2938" y="1129"/>
                      <a:ext cx="1233" cy="215"/>
                    </a:xfrm>
                    <a:custGeom>
                      <a:avLst/>
                      <a:gdLst>
                        <a:gd name="T0" fmla="*/ 0 w 2736"/>
                        <a:gd name="T1" fmla="*/ 17 h 504"/>
                        <a:gd name="T2" fmla="*/ 36 w 2736"/>
                        <a:gd name="T3" fmla="*/ 6 h 504"/>
                        <a:gd name="T4" fmla="*/ 73 w 2736"/>
                        <a:gd name="T5" fmla="*/ 1 h 504"/>
                        <a:gd name="T6" fmla="*/ 113 w 2736"/>
                        <a:gd name="T7" fmla="*/ 1 h 504"/>
                        <a:gd name="T8" fmla="*/ 112 w 2736"/>
                        <a:gd name="T9" fmla="*/ 3 h 504"/>
                        <a:gd name="T10" fmla="*/ 73 w 2736"/>
                        <a:gd name="T11" fmla="*/ 3 h 504"/>
                        <a:gd name="T12" fmla="*/ 27 w 2736"/>
                        <a:gd name="T13" fmla="*/ 10 h 504"/>
                        <a:gd name="T14" fmla="*/ 0 w 2736"/>
                        <a:gd name="T15" fmla="*/ 17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120" name="Freeform 32"/>
                    <p:cNvSpPr>
                      <a:spLocks/>
                    </p:cNvSpPr>
                    <p:nvPr/>
                  </p:nvSpPr>
                  <p:spPr bwMode="hidden">
                    <a:xfrm rot="-802576">
                      <a:off x="4155" y="917"/>
                      <a:ext cx="662" cy="338"/>
                    </a:xfrm>
                    <a:custGeom>
                      <a:avLst/>
                      <a:gdLst>
                        <a:gd name="T0" fmla="*/ 0 w 1769"/>
                        <a:gd name="T1" fmla="*/ 0 h 791"/>
                        <a:gd name="T2" fmla="*/ 9 w 1769"/>
                        <a:gd name="T3" fmla="*/ 2 h 791"/>
                        <a:gd name="T4" fmla="*/ 23 w 1769"/>
                        <a:gd name="T5" fmla="*/ 6 h 791"/>
                        <a:gd name="T6" fmla="*/ 32 w 1769"/>
                        <a:gd name="T7" fmla="*/ 15 h 791"/>
                        <a:gd name="T8" fmla="*/ 34 w 1769"/>
                        <a:gd name="T9" fmla="*/ 20 h 791"/>
                        <a:gd name="T10" fmla="*/ 33 w 1769"/>
                        <a:gd name="T11" fmla="*/ 26 h 791"/>
                        <a:gd name="T12" fmla="*/ 31 w 1769"/>
                        <a:gd name="T13" fmla="*/ 21 h 791"/>
                        <a:gd name="T14" fmla="*/ 27 w 1769"/>
                        <a:gd name="T15" fmla="*/ 15 h 791"/>
                        <a:gd name="T16" fmla="*/ 22 w 1769"/>
                        <a:gd name="T17" fmla="*/ 10 h 791"/>
                        <a:gd name="T18" fmla="*/ 11 w 1769"/>
                        <a:gd name="T19" fmla="*/ 5 h 791"/>
                        <a:gd name="T20" fmla="*/ 0 w 1769"/>
                        <a:gd name="T21" fmla="*/ 3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grpSp>
              <p:grpSp>
                <p:nvGrpSpPr>
                  <p:cNvPr id="42" name="Group 33"/>
                  <p:cNvGrpSpPr>
                    <a:grpSpLocks/>
                  </p:cNvGrpSpPr>
                  <p:nvPr/>
                </p:nvGrpSpPr>
                <p:grpSpPr bwMode="auto">
                  <a:xfrm>
                    <a:off x="711" y="1625"/>
                    <a:ext cx="1257" cy="2326"/>
                    <a:chOff x="637" y="1653"/>
                    <a:chExt cx="1257" cy="2326"/>
                  </a:xfrm>
                </p:grpSpPr>
                <p:sp>
                  <p:nvSpPr>
                    <p:cNvPr id="117" name="Freeform 34"/>
                    <p:cNvSpPr>
                      <a:spLocks/>
                    </p:cNvSpPr>
                    <p:nvPr/>
                  </p:nvSpPr>
                  <p:spPr bwMode="hidden">
                    <a:xfrm rot="18888116" flipH="1">
                      <a:off x="876" y="2359"/>
                      <a:ext cx="1724" cy="312"/>
                    </a:xfrm>
                    <a:custGeom>
                      <a:avLst/>
                      <a:gdLst>
                        <a:gd name="T0" fmla="*/ 0 w 2736"/>
                        <a:gd name="T1" fmla="*/ 74 h 504"/>
                        <a:gd name="T2" fmla="*/ 136 w 2736"/>
                        <a:gd name="T3" fmla="*/ 25 h 504"/>
                        <a:gd name="T4" fmla="*/ 280 w 2736"/>
                        <a:gd name="T5" fmla="*/ 4 h 504"/>
                        <a:gd name="T6" fmla="*/ 431 w 2736"/>
                        <a:gd name="T7" fmla="*/ 4 h 504"/>
                        <a:gd name="T8" fmla="*/ 429 w 2736"/>
                        <a:gd name="T9" fmla="*/ 15 h 504"/>
                        <a:gd name="T10" fmla="*/ 279 w 2736"/>
                        <a:gd name="T11" fmla="*/ 15 h 504"/>
                        <a:gd name="T12" fmla="*/ 103 w 2736"/>
                        <a:gd name="T13" fmla="*/ 43 h 504"/>
                        <a:gd name="T14" fmla="*/ 0 w 2736"/>
                        <a:gd name="T15" fmla="*/ 7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118" name="Freeform 35"/>
                    <p:cNvSpPr>
                      <a:spLocks/>
                    </p:cNvSpPr>
                    <p:nvPr/>
                  </p:nvSpPr>
                  <p:spPr bwMode="hidden">
                    <a:xfrm rot="18888116" flipH="1">
                      <a:off x="419" y="3272"/>
                      <a:ext cx="925" cy="490"/>
                    </a:xfrm>
                    <a:custGeom>
                      <a:avLst/>
                      <a:gdLst>
                        <a:gd name="T0" fmla="*/ 1 w 1769"/>
                        <a:gd name="T1" fmla="*/ 1 h 791"/>
                        <a:gd name="T2" fmla="*/ 37 w 1769"/>
                        <a:gd name="T3" fmla="*/ 9 h 791"/>
                        <a:gd name="T4" fmla="*/ 86 w 1769"/>
                        <a:gd name="T5" fmla="*/ 30 h 791"/>
                        <a:gd name="T6" fmla="*/ 120 w 1769"/>
                        <a:gd name="T7" fmla="*/ 64 h 791"/>
                        <a:gd name="T8" fmla="*/ 131 w 1769"/>
                        <a:gd name="T9" fmla="*/ 90 h 791"/>
                        <a:gd name="T10" fmla="*/ 127 w 1769"/>
                        <a:gd name="T11" fmla="*/ 116 h 791"/>
                        <a:gd name="T12" fmla="*/ 119 w 1769"/>
                        <a:gd name="T13" fmla="*/ 94 h 791"/>
                        <a:gd name="T14" fmla="*/ 104 w 1769"/>
                        <a:gd name="T15" fmla="*/ 67 h 791"/>
                        <a:gd name="T16" fmla="*/ 83 w 1769"/>
                        <a:gd name="T17" fmla="*/ 43 h 791"/>
                        <a:gd name="T18" fmla="*/ 43 w 1769"/>
                        <a:gd name="T19" fmla="*/ 22 h 791"/>
                        <a:gd name="T20" fmla="*/ 0 w 1769"/>
                        <a:gd name="T21" fmla="*/ 1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grpSp>
              <p:grpSp>
                <p:nvGrpSpPr>
                  <p:cNvPr id="43" name="Group 36"/>
                  <p:cNvGrpSpPr>
                    <a:grpSpLocks/>
                  </p:cNvGrpSpPr>
                  <p:nvPr/>
                </p:nvGrpSpPr>
                <p:grpSpPr bwMode="auto">
                  <a:xfrm>
                    <a:off x="69" y="2168"/>
                    <a:ext cx="2463" cy="1332"/>
                    <a:chOff x="-5" y="2196"/>
                    <a:chExt cx="2463" cy="1332"/>
                  </a:xfrm>
                </p:grpSpPr>
                <p:sp>
                  <p:nvSpPr>
                    <p:cNvPr id="115" name="Freeform 37"/>
                    <p:cNvSpPr>
                      <a:spLocks/>
                    </p:cNvSpPr>
                    <p:nvPr/>
                  </p:nvSpPr>
                  <p:spPr bwMode="hidden">
                    <a:xfrm rot="19495919" flipH="1">
                      <a:off x="644" y="2196"/>
                      <a:ext cx="1814" cy="347"/>
                    </a:xfrm>
                    <a:custGeom>
                      <a:avLst/>
                      <a:gdLst>
                        <a:gd name="T0" fmla="*/ 0 w 2736"/>
                        <a:gd name="T1" fmla="*/ 114 h 504"/>
                        <a:gd name="T2" fmla="*/ 167 w 2736"/>
                        <a:gd name="T3" fmla="*/ 38 h 504"/>
                        <a:gd name="T4" fmla="*/ 343 w 2736"/>
                        <a:gd name="T5" fmla="*/ 6 h 504"/>
                        <a:gd name="T6" fmla="*/ 529 w 2736"/>
                        <a:gd name="T7" fmla="*/ 6 h 504"/>
                        <a:gd name="T8" fmla="*/ 525 w 2736"/>
                        <a:gd name="T9" fmla="*/ 23 h 504"/>
                        <a:gd name="T10" fmla="*/ 341 w 2736"/>
                        <a:gd name="T11" fmla="*/ 23 h 504"/>
                        <a:gd name="T12" fmla="*/ 127 w 2736"/>
                        <a:gd name="T13" fmla="*/ 65 h 504"/>
                        <a:gd name="T14" fmla="*/ 0 w 2736"/>
                        <a:gd name="T15" fmla="*/ 11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116" name="Freeform 38"/>
                    <p:cNvSpPr>
                      <a:spLocks/>
                    </p:cNvSpPr>
                    <p:nvPr/>
                  </p:nvSpPr>
                  <p:spPr bwMode="hidden">
                    <a:xfrm rot="19495919" flipH="1">
                      <a:off x="-5" y="2983"/>
                      <a:ext cx="974" cy="545"/>
                    </a:xfrm>
                    <a:custGeom>
                      <a:avLst/>
                      <a:gdLst>
                        <a:gd name="T0" fmla="*/ 1 w 1769"/>
                        <a:gd name="T1" fmla="*/ 2 h 791"/>
                        <a:gd name="T2" fmla="*/ 45 w 1769"/>
                        <a:gd name="T3" fmla="*/ 13 h 791"/>
                        <a:gd name="T4" fmla="*/ 106 w 1769"/>
                        <a:gd name="T5" fmla="*/ 45 h 791"/>
                        <a:gd name="T6" fmla="*/ 148 w 1769"/>
                        <a:gd name="T7" fmla="*/ 97 h 791"/>
                        <a:gd name="T8" fmla="*/ 161 w 1769"/>
                        <a:gd name="T9" fmla="*/ 137 h 791"/>
                        <a:gd name="T10" fmla="*/ 155 w 1769"/>
                        <a:gd name="T11" fmla="*/ 177 h 791"/>
                        <a:gd name="T12" fmla="*/ 146 w 1769"/>
                        <a:gd name="T13" fmla="*/ 143 h 791"/>
                        <a:gd name="T14" fmla="*/ 128 w 1769"/>
                        <a:gd name="T15" fmla="*/ 103 h 791"/>
                        <a:gd name="T16" fmla="*/ 102 w 1769"/>
                        <a:gd name="T17" fmla="*/ 67 h 791"/>
                        <a:gd name="T18" fmla="*/ 53 w 1769"/>
                        <a:gd name="T19" fmla="*/ 34 h 791"/>
                        <a:gd name="T20" fmla="*/ 0 w 1769"/>
                        <a:gd name="T21" fmla="*/ 17 h 791"/>
                        <a:gd name="T22" fmla="*/ 1 w 1769"/>
                        <a:gd name="T23" fmla="*/ 2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grpSp>
              <p:grpSp>
                <p:nvGrpSpPr>
                  <p:cNvPr id="44" name="Group 39"/>
                  <p:cNvGrpSpPr>
                    <a:grpSpLocks/>
                  </p:cNvGrpSpPr>
                  <p:nvPr/>
                </p:nvGrpSpPr>
                <p:grpSpPr bwMode="auto">
                  <a:xfrm>
                    <a:off x="22" y="1981"/>
                    <a:ext cx="2477" cy="1064"/>
                    <a:chOff x="-52" y="2009"/>
                    <a:chExt cx="2477" cy="1064"/>
                  </a:xfrm>
                </p:grpSpPr>
                <p:sp>
                  <p:nvSpPr>
                    <p:cNvPr id="113" name="Freeform 40"/>
                    <p:cNvSpPr>
                      <a:spLocks/>
                    </p:cNvSpPr>
                    <p:nvPr/>
                  </p:nvSpPr>
                  <p:spPr bwMode="hidden">
                    <a:xfrm rot="20017085" flipH="1">
                      <a:off x="689" y="2009"/>
                      <a:ext cx="1736" cy="304"/>
                    </a:xfrm>
                    <a:custGeom>
                      <a:avLst/>
                      <a:gdLst>
                        <a:gd name="T0" fmla="*/ 0 w 2736"/>
                        <a:gd name="T1" fmla="*/ 66 h 504"/>
                        <a:gd name="T2" fmla="*/ 140 w 2736"/>
                        <a:gd name="T3" fmla="*/ 22 h 504"/>
                        <a:gd name="T4" fmla="*/ 288 w 2736"/>
                        <a:gd name="T5" fmla="*/ 3 h 504"/>
                        <a:gd name="T6" fmla="*/ 444 w 2736"/>
                        <a:gd name="T7" fmla="*/ 3 h 504"/>
                        <a:gd name="T8" fmla="*/ 441 w 2736"/>
                        <a:gd name="T9" fmla="*/ 13 h 504"/>
                        <a:gd name="T10" fmla="*/ 286 w 2736"/>
                        <a:gd name="T11" fmla="*/ 13 h 504"/>
                        <a:gd name="T12" fmla="*/ 106 w 2736"/>
                        <a:gd name="T13" fmla="*/ 39 h 504"/>
                        <a:gd name="T14" fmla="*/ 0 w 2736"/>
                        <a:gd name="T15" fmla="*/ 66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114" name="Freeform 41"/>
                    <p:cNvSpPr>
                      <a:spLocks/>
                    </p:cNvSpPr>
                    <p:nvPr/>
                  </p:nvSpPr>
                  <p:spPr bwMode="hidden">
                    <a:xfrm rot="20017085" flipH="1">
                      <a:off x="-52" y="2597"/>
                      <a:ext cx="932" cy="476"/>
                    </a:xfrm>
                    <a:custGeom>
                      <a:avLst/>
                      <a:gdLst>
                        <a:gd name="T0" fmla="*/ 1 w 1769"/>
                        <a:gd name="T1" fmla="*/ 1 h 791"/>
                        <a:gd name="T2" fmla="*/ 37 w 1769"/>
                        <a:gd name="T3" fmla="*/ 7 h 791"/>
                        <a:gd name="T4" fmla="*/ 89 w 1769"/>
                        <a:gd name="T5" fmla="*/ 26 h 791"/>
                        <a:gd name="T6" fmla="*/ 124 w 1769"/>
                        <a:gd name="T7" fmla="*/ 57 h 791"/>
                        <a:gd name="T8" fmla="*/ 135 w 1769"/>
                        <a:gd name="T9" fmla="*/ 79 h 791"/>
                        <a:gd name="T10" fmla="*/ 130 w 1769"/>
                        <a:gd name="T11" fmla="*/ 104 h 791"/>
                        <a:gd name="T12" fmla="*/ 122 w 1769"/>
                        <a:gd name="T13" fmla="*/ 83 h 791"/>
                        <a:gd name="T14" fmla="*/ 107 w 1769"/>
                        <a:gd name="T15" fmla="*/ 60 h 791"/>
                        <a:gd name="T16" fmla="*/ 85 w 1769"/>
                        <a:gd name="T17" fmla="*/ 39 h 791"/>
                        <a:gd name="T18" fmla="*/ 45 w 1769"/>
                        <a:gd name="T19" fmla="*/ 20 h 791"/>
                        <a:gd name="T20" fmla="*/ 0 w 1769"/>
                        <a:gd name="T21" fmla="*/ 10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grpSp>
              <p:grpSp>
                <p:nvGrpSpPr>
                  <p:cNvPr id="45" name="Group 42"/>
                  <p:cNvGrpSpPr>
                    <a:grpSpLocks/>
                  </p:cNvGrpSpPr>
                  <p:nvPr/>
                </p:nvGrpSpPr>
                <p:grpSpPr bwMode="auto">
                  <a:xfrm>
                    <a:off x="0" y="1785"/>
                    <a:ext cx="2472" cy="927"/>
                    <a:chOff x="-74" y="1813"/>
                    <a:chExt cx="2472" cy="927"/>
                  </a:xfrm>
                </p:grpSpPr>
                <p:sp>
                  <p:nvSpPr>
                    <p:cNvPr id="111" name="Freeform 43"/>
                    <p:cNvSpPr>
                      <a:spLocks/>
                    </p:cNvSpPr>
                    <p:nvPr/>
                  </p:nvSpPr>
                  <p:spPr bwMode="hidden">
                    <a:xfrm rot="20519637" flipH="1">
                      <a:off x="721" y="1813"/>
                      <a:ext cx="1677" cy="335"/>
                    </a:xfrm>
                    <a:custGeom>
                      <a:avLst/>
                      <a:gdLst>
                        <a:gd name="T0" fmla="*/ 0 w 2736"/>
                        <a:gd name="T1" fmla="*/ 98 h 504"/>
                        <a:gd name="T2" fmla="*/ 122 w 2736"/>
                        <a:gd name="T3" fmla="*/ 33 h 504"/>
                        <a:gd name="T4" fmla="*/ 251 w 2736"/>
                        <a:gd name="T5" fmla="*/ 5 h 504"/>
                        <a:gd name="T6" fmla="*/ 386 w 2736"/>
                        <a:gd name="T7" fmla="*/ 5 h 504"/>
                        <a:gd name="T8" fmla="*/ 384 w 2736"/>
                        <a:gd name="T9" fmla="*/ 20 h 504"/>
                        <a:gd name="T10" fmla="*/ 249 w 2736"/>
                        <a:gd name="T11" fmla="*/ 20 h 504"/>
                        <a:gd name="T12" fmla="*/ 93 w 2736"/>
                        <a:gd name="T13" fmla="*/ 57 h 504"/>
                        <a:gd name="T14" fmla="*/ 0 w 2736"/>
                        <a:gd name="T15" fmla="*/ 98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112" name="Freeform 44"/>
                    <p:cNvSpPr>
                      <a:spLocks/>
                    </p:cNvSpPr>
                    <p:nvPr/>
                  </p:nvSpPr>
                  <p:spPr bwMode="hidden">
                    <a:xfrm rot="20519637" flipH="1">
                      <a:off x="-74" y="2214"/>
                      <a:ext cx="901" cy="526"/>
                    </a:xfrm>
                    <a:custGeom>
                      <a:avLst/>
                      <a:gdLst>
                        <a:gd name="T0" fmla="*/ 1 w 1769"/>
                        <a:gd name="T1" fmla="*/ 1 h 791"/>
                        <a:gd name="T2" fmla="*/ 33 w 1769"/>
                        <a:gd name="T3" fmla="*/ 11 h 791"/>
                        <a:gd name="T4" fmla="*/ 78 w 1769"/>
                        <a:gd name="T5" fmla="*/ 39 h 791"/>
                        <a:gd name="T6" fmla="*/ 108 w 1769"/>
                        <a:gd name="T7" fmla="*/ 84 h 791"/>
                        <a:gd name="T8" fmla="*/ 118 w 1769"/>
                        <a:gd name="T9" fmla="*/ 119 h 791"/>
                        <a:gd name="T10" fmla="*/ 114 w 1769"/>
                        <a:gd name="T11" fmla="*/ 154 h 791"/>
                        <a:gd name="T12" fmla="*/ 107 w 1769"/>
                        <a:gd name="T13" fmla="*/ 124 h 791"/>
                        <a:gd name="T14" fmla="*/ 93 w 1769"/>
                        <a:gd name="T15" fmla="*/ 89 h 791"/>
                        <a:gd name="T16" fmla="*/ 75 w 1769"/>
                        <a:gd name="T17" fmla="*/ 58 h 791"/>
                        <a:gd name="T18" fmla="*/ 39 w 1769"/>
                        <a:gd name="T19" fmla="*/ 30 h 791"/>
                        <a:gd name="T20" fmla="*/ 0 w 1769"/>
                        <a:gd name="T21" fmla="*/ 15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grpSp>
              <p:grpSp>
                <p:nvGrpSpPr>
                  <p:cNvPr id="46" name="Group 183"/>
                  <p:cNvGrpSpPr>
                    <a:grpSpLocks/>
                  </p:cNvGrpSpPr>
                  <p:nvPr/>
                </p:nvGrpSpPr>
                <p:grpSpPr bwMode="auto">
                  <a:xfrm>
                    <a:off x="96" y="1563"/>
                    <a:ext cx="2342" cy="657"/>
                    <a:chOff x="22" y="1591"/>
                    <a:chExt cx="2342" cy="657"/>
                  </a:xfrm>
                </p:grpSpPr>
                <p:sp>
                  <p:nvSpPr>
                    <p:cNvPr id="109" name="Freeform 46"/>
                    <p:cNvSpPr>
                      <a:spLocks/>
                    </p:cNvSpPr>
                    <p:nvPr/>
                  </p:nvSpPr>
                  <p:spPr bwMode="hidden">
                    <a:xfrm rot="21136207" flipH="1">
                      <a:off x="819" y="1591"/>
                      <a:ext cx="1545" cy="312"/>
                    </a:xfrm>
                    <a:custGeom>
                      <a:avLst/>
                      <a:gdLst>
                        <a:gd name="T0" fmla="*/ 0 w 2736"/>
                        <a:gd name="T1" fmla="*/ 74 h 504"/>
                        <a:gd name="T2" fmla="*/ 88 w 2736"/>
                        <a:gd name="T3" fmla="*/ 25 h 504"/>
                        <a:gd name="T4" fmla="*/ 181 w 2736"/>
                        <a:gd name="T5" fmla="*/ 4 h 504"/>
                        <a:gd name="T6" fmla="*/ 278 w 2736"/>
                        <a:gd name="T7" fmla="*/ 4 h 504"/>
                        <a:gd name="T8" fmla="*/ 277 w 2736"/>
                        <a:gd name="T9" fmla="*/ 15 h 504"/>
                        <a:gd name="T10" fmla="*/ 179 w 2736"/>
                        <a:gd name="T11" fmla="*/ 15 h 504"/>
                        <a:gd name="T12" fmla="*/ 66 w 2736"/>
                        <a:gd name="T13" fmla="*/ 43 h 504"/>
                        <a:gd name="T14" fmla="*/ 0 w 2736"/>
                        <a:gd name="T15" fmla="*/ 7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110" name="Freeform 47"/>
                    <p:cNvSpPr>
                      <a:spLocks/>
                    </p:cNvSpPr>
                    <p:nvPr/>
                  </p:nvSpPr>
                  <p:spPr bwMode="hidden">
                    <a:xfrm rot="21136207" flipH="1">
                      <a:off x="22" y="1759"/>
                      <a:ext cx="830" cy="489"/>
                    </a:xfrm>
                    <a:custGeom>
                      <a:avLst/>
                      <a:gdLst>
                        <a:gd name="T0" fmla="*/ 0 w 1769"/>
                        <a:gd name="T1" fmla="*/ 1 h 791"/>
                        <a:gd name="T2" fmla="*/ 23 w 1769"/>
                        <a:gd name="T3" fmla="*/ 9 h 791"/>
                        <a:gd name="T4" fmla="*/ 56 w 1769"/>
                        <a:gd name="T5" fmla="*/ 30 h 791"/>
                        <a:gd name="T6" fmla="*/ 78 w 1769"/>
                        <a:gd name="T7" fmla="*/ 63 h 791"/>
                        <a:gd name="T8" fmla="*/ 85 w 1769"/>
                        <a:gd name="T9" fmla="*/ 88 h 791"/>
                        <a:gd name="T10" fmla="*/ 82 w 1769"/>
                        <a:gd name="T11" fmla="*/ 115 h 791"/>
                        <a:gd name="T12" fmla="*/ 77 w 1769"/>
                        <a:gd name="T13" fmla="*/ 93 h 791"/>
                        <a:gd name="T14" fmla="*/ 68 w 1769"/>
                        <a:gd name="T15" fmla="*/ 67 h 791"/>
                        <a:gd name="T16" fmla="*/ 53 w 1769"/>
                        <a:gd name="T17" fmla="*/ 43 h 791"/>
                        <a:gd name="T18" fmla="*/ 28 w 1769"/>
                        <a:gd name="T19" fmla="*/ 22 h 791"/>
                        <a:gd name="T20" fmla="*/ 0 w 1769"/>
                        <a:gd name="T21" fmla="*/ 11 h 791"/>
                        <a:gd name="T22" fmla="*/ 0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grpSp>
              <p:grpSp>
                <p:nvGrpSpPr>
                  <p:cNvPr id="47" name="Group 48"/>
                  <p:cNvGrpSpPr>
                    <a:grpSpLocks/>
                  </p:cNvGrpSpPr>
                  <p:nvPr/>
                </p:nvGrpSpPr>
                <p:grpSpPr bwMode="auto">
                  <a:xfrm>
                    <a:off x="263" y="1418"/>
                    <a:ext cx="2150" cy="343"/>
                    <a:chOff x="189" y="1446"/>
                    <a:chExt cx="2150" cy="343"/>
                  </a:xfrm>
                </p:grpSpPr>
                <p:sp>
                  <p:nvSpPr>
                    <p:cNvPr id="107" name="Freeform 49"/>
                    <p:cNvSpPr>
                      <a:spLocks/>
                    </p:cNvSpPr>
                    <p:nvPr/>
                  </p:nvSpPr>
                  <p:spPr bwMode="hidden">
                    <a:xfrm rot="84182" flipH="1">
                      <a:off x="935" y="1466"/>
                      <a:ext cx="1404" cy="219"/>
                    </a:xfrm>
                    <a:custGeom>
                      <a:avLst/>
                      <a:gdLst>
                        <a:gd name="T0" fmla="*/ 0 w 2736"/>
                        <a:gd name="T1" fmla="*/ 18 h 504"/>
                        <a:gd name="T2" fmla="*/ 60 w 2736"/>
                        <a:gd name="T3" fmla="*/ 6 h 504"/>
                        <a:gd name="T4" fmla="*/ 123 w 2736"/>
                        <a:gd name="T5" fmla="*/ 1 h 504"/>
                        <a:gd name="T6" fmla="*/ 189 w 2736"/>
                        <a:gd name="T7" fmla="*/ 1 h 504"/>
                        <a:gd name="T8" fmla="*/ 188 w 2736"/>
                        <a:gd name="T9" fmla="*/ 4 h 504"/>
                        <a:gd name="T10" fmla="*/ 122 w 2736"/>
                        <a:gd name="T11" fmla="*/ 4 h 504"/>
                        <a:gd name="T12" fmla="*/ 45 w 2736"/>
                        <a:gd name="T13" fmla="*/ 10 h 504"/>
                        <a:gd name="T14" fmla="*/ 0 w 2736"/>
                        <a:gd name="T15" fmla="*/ 18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108" name="Freeform 50"/>
                    <p:cNvSpPr>
                      <a:spLocks/>
                    </p:cNvSpPr>
                    <p:nvPr/>
                  </p:nvSpPr>
                  <p:spPr bwMode="hidden">
                    <a:xfrm rot="84182" flipH="1">
                      <a:off x="189" y="1446"/>
                      <a:ext cx="754" cy="343"/>
                    </a:xfrm>
                    <a:custGeom>
                      <a:avLst/>
                      <a:gdLst>
                        <a:gd name="T0" fmla="*/ 0 w 1769"/>
                        <a:gd name="T1" fmla="*/ 0 h 791"/>
                        <a:gd name="T2" fmla="*/ 16 w 1769"/>
                        <a:gd name="T3" fmla="*/ 2 h 791"/>
                        <a:gd name="T4" fmla="*/ 38 w 1769"/>
                        <a:gd name="T5" fmla="*/ 7 h 791"/>
                        <a:gd name="T6" fmla="*/ 53 w 1769"/>
                        <a:gd name="T7" fmla="*/ 15 h 791"/>
                        <a:gd name="T8" fmla="*/ 58 w 1769"/>
                        <a:gd name="T9" fmla="*/ 21 h 791"/>
                        <a:gd name="T10" fmla="*/ 56 w 1769"/>
                        <a:gd name="T11" fmla="*/ 28 h 791"/>
                        <a:gd name="T12" fmla="*/ 52 w 1769"/>
                        <a:gd name="T13" fmla="*/ 23 h 791"/>
                        <a:gd name="T14" fmla="*/ 46 w 1769"/>
                        <a:gd name="T15" fmla="*/ 16 h 791"/>
                        <a:gd name="T16" fmla="*/ 37 w 1769"/>
                        <a:gd name="T17" fmla="*/ 10 h 791"/>
                        <a:gd name="T18" fmla="*/ 19 w 1769"/>
                        <a:gd name="T19" fmla="*/ 6 h 791"/>
                        <a:gd name="T20" fmla="*/ 0 w 1769"/>
                        <a:gd name="T21" fmla="*/ 3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grpSp>
              <p:grpSp>
                <p:nvGrpSpPr>
                  <p:cNvPr id="48" name="Group 51"/>
                  <p:cNvGrpSpPr>
                    <a:grpSpLocks/>
                  </p:cNvGrpSpPr>
                  <p:nvPr/>
                </p:nvGrpSpPr>
                <p:grpSpPr bwMode="auto">
                  <a:xfrm>
                    <a:off x="579" y="1066"/>
                    <a:ext cx="1879" cy="427"/>
                    <a:chOff x="505" y="1094"/>
                    <a:chExt cx="1879" cy="427"/>
                  </a:xfrm>
                </p:grpSpPr>
                <p:sp>
                  <p:nvSpPr>
                    <p:cNvPr id="105" name="Freeform 52"/>
                    <p:cNvSpPr>
                      <a:spLocks/>
                    </p:cNvSpPr>
                    <p:nvPr/>
                  </p:nvSpPr>
                  <p:spPr bwMode="hidden">
                    <a:xfrm rot="802576" flipH="1">
                      <a:off x="1151" y="1306"/>
                      <a:ext cx="1233" cy="215"/>
                    </a:xfrm>
                    <a:custGeom>
                      <a:avLst/>
                      <a:gdLst>
                        <a:gd name="T0" fmla="*/ 0 w 2736"/>
                        <a:gd name="T1" fmla="*/ 17 h 504"/>
                        <a:gd name="T2" fmla="*/ 36 w 2736"/>
                        <a:gd name="T3" fmla="*/ 6 h 504"/>
                        <a:gd name="T4" fmla="*/ 73 w 2736"/>
                        <a:gd name="T5" fmla="*/ 1 h 504"/>
                        <a:gd name="T6" fmla="*/ 113 w 2736"/>
                        <a:gd name="T7" fmla="*/ 1 h 504"/>
                        <a:gd name="T8" fmla="*/ 112 w 2736"/>
                        <a:gd name="T9" fmla="*/ 3 h 504"/>
                        <a:gd name="T10" fmla="*/ 73 w 2736"/>
                        <a:gd name="T11" fmla="*/ 3 h 504"/>
                        <a:gd name="T12" fmla="*/ 27 w 2736"/>
                        <a:gd name="T13" fmla="*/ 10 h 504"/>
                        <a:gd name="T14" fmla="*/ 0 w 2736"/>
                        <a:gd name="T15" fmla="*/ 17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106" name="Freeform 53"/>
                    <p:cNvSpPr>
                      <a:spLocks/>
                    </p:cNvSpPr>
                    <p:nvPr/>
                  </p:nvSpPr>
                  <p:spPr bwMode="hidden">
                    <a:xfrm rot="802576" flipH="1">
                      <a:off x="505" y="1094"/>
                      <a:ext cx="662" cy="338"/>
                    </a:xfrm>
                    <a:custGeom>
                      <a:avLst/>
                      <a:gdLst>
                        <a:gd name="T0" fmla="*/ 0 w 1769"/>
                        <a:gd name="T1" fmla="*/ 0 h 791"/>
                        <a:gd name="T2" fmla="*/ 9 w 1769"/>
                        <a:gd name="T3" fmla="*/ 2 h 791"/>
                        <a:gd name="T4" fmla="*/ 23 w 1769"/>
                        <a:gd name="T5" fmla="*/ 6 h 791"/>
                        <a:gd name="T6" fmla="*/ 32 w 1769"/>
                        <a:gd name="T7" fmla="*/ 15 h 791"/>
                        <a:gd name="T8" fmla="*/ 34 w 1769"/>
                        <a:gd name="T9" fmla="*/ 20 h 791"/>
                        <a:gd name="T10" fmla="*/ 33 w 1769"/>
                        <a:gd name="T11" fmla="*/ 26 h 791"/>
                        <a:gd name="T12" fmla="*/ 31 w 1769"/>
                        <a:gd name="T13" fmla="*/ 21 h 791"/>
                        <a:gd name="T14" fmla="*/ 27 w 1769"/>
                        <a:gd name="T15" fmla="*/ 15 h 791"/>
                        <a:gd name="T16" fmla="*/ 22 w 1769"/>
                        <a:gd name="T17" fmla="*/ 10 h 791"/>
                        <a:gd name="T18" fmla="*/ 11 w 1769"/>
                        <a:gd name="T19" fmla="*/ 5 h 791"/>
                        <a:gd name="T20" fmla="*/ 0 w 1769"/>
                        <a:gd name="T21" fmla="*/ 3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grpSp>
              <p:grpSp>
                <p:nvGrpSpPr>
                  <p:cNvPr id="49" name="Group 54"/>
                  <p:cNvGrpSpPr>
                    <a:grpSpLocks/>
                  </p:cNvGrpSpPr>
                  <p:nvPr/>
                </p:nvGrpSpPr>
                <p:grpSpPr bwMode="auto">
                  <a:xfrm>
                    <a:off x="690" y="871"/>
                    <a:ext cx="1850" cy="554"/>
                    <a:chOff x="616" y="899"/>
                    <a:chExt cx="1850" cy="554"/>
                  </a:xfrm>
                </p:grpSpPr>
                <p:sp>
                  <p:nvSpPr>
                    <p:cNvPr id="103" name="Freeform 55"/>
                    <p:cNvSpPr>
                      <a:spLocks/>
                    </p:cNvSpPr>
                    <p:nvPr/>
                  </p:nvSpPr>
                  <p:spPr bwMode="hidden">
                    <a:xfrm rot="1277471" flipH="1">
                      <a:off x="1233" y="1238"/>
                      <a:ext cx="1233" cy="215"/>
                    </a:xfrm>
                    <a:custGeom>
                      <a:avLst/>
                      <a:gdLst>
                        <a:gd name="T0" fmla="*/ 0 w 2736"/>
                        <a:gd name="T1" fmla="*/ 17 h 504"/>
                        <a:gd name="T2" fmla="*/ 36 w 2736"/>
                        <a:gd name="T3" fmla="*/ 6 h 504"/>
                        <a:gd name="T4" fmla="*/ 73 w 2736"/>
                        <a:gd name="T5" fmla="*/ 1 h 504"/>
                        <a:gd name="T6" fmla="*/ 113 w 2736"/>
                        <a:gd name="T7" fmla="*/ 1 h 504"/>
                        <a:gd name="T8" fmla="*/ 112 w 2736"/>
                        <a:gd name="T9" fmla="*/ 3 h 504"/>
                        <a:gd name="T10" fmla="*/ 73 w 2736"/>
                        <a:gd name="T11" fmla="*/ 3 h 504"/>
                        <a:gd name="T12" fmla="*/ 27 w 2736"/>
                        <a:gd name="T13" fmla="*/ 10 h 504"/>
                        <a:gd name="T14" fmla="*/ 0 w 2736"/>
                        <a:gd name="T15" fmla="*/ 17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104" name="Freeform 56"/>
                    <p:cNvSpPr>
                      <a:spLocks/>
                    </p:cNvSpPr>
                    <p:nvPr/>
                  </p:nvSpPr>
                  <p:spPr bwMode="hidden">
                    <a:xfrm rot="1277471" flipH="1">
                      <a:off x="616" y="899"/>
                      <a:ext cx="662" cy="338"/>
                    </a:xfrm>
                    <a:custGeom>
                      <a:avLst/>
                      <a:gdLst>
                        <a:gd name="T0" fmla="*/ 0 w 1769"/>
                        <a:gd name="T1" fmla="*/ 0 h 791"/>
                        <a:gd name="T2" fmla="*/ 9 w 1769"/>
                        <a:gd name="T3" fmla="*/ 2 h 791"/>
                        <a:gd name="T4" fmla="*/ 23 w 1769"/>
                        <a:gd name="T5" fmla="*/ 6 h 791"/>
                        <a:gd name="T6" fmla="*/ 32 w 1769"/>
                        <a:gd name="T7" fmla="*/ 15 h 791"/>
                        <a:gd name="T8" fmla="*/ 34 w 1769"/>
                        <a:gd name="T9" fmla="*/ 20 h 791"/>
                        <a:gd name="T10" fmla="*/ 33 w 1769"/>
                        <a:gd name="T11" fmla="*/ 26 h 791"/>
                        <a:gd name="T12" fmla="*/ 31 w 1769"/>
                        <a:gd name="T13" fmla="*/ 21 h 791"/>
                        <a:gd name="T14" fmla="*/ 27 w 1769"/>
                        <a:gd name="T15" fmla="*/ 15 h 791"/>
                        <a:gd name="T16" fmla="*/ 22 w 1769"/>
                        <a:gd name="T17" fmla="*/ 10 h 791"/>
                        <a:gd name="T18" fmla="*/ 11 w 1769"/>
                        <a:gd name="T19" fmla="*/ 5 h 791"/>
                        <a:gd name="T20" fmla="*/ 0 w 1769"/>
                        <a:gd name="T21" fmla="*/ 3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grpSp>
              <p:grpSp>
                <p:nvGrpSpPr>
                  <p:cNvPr id="50" name="Group 57"/>
                  <p:cNvGrpSpPr>
                    <a:grpSpLocks/>
                  </p:cNvGrpSpPr>
                  <p:nvPr/>
                </p:nvGrpSpPr>
                <p:grpSpPr bwMode="auto">
                  <a:xfrm>
                    <a:off x="911" y="589"/>
                    <a:ext cx="1767" cy="743"/>
                    <a:chOff x="911" y="589"/>
                    <a:chExt cx="1767" cy="743"/>
                  </a:xfrm>
                </p:grpSpPr>
                <p:sp>
                  <p:nvSpPr>
                    <p:cNvPr id="101" name="Freeform 58"/>
                    <p:cNvSpPr>
                      <a:spLocks/>
                    </p:cNvSpPr>
                    <p:nvPr/>
                  </p:nvSpPr>
                  <p:spPr bwMode="hidden">
                    <a:xfrm rot="2028410" flipH="1">
                      <a:off x="1445" y="1117"/>
                      <a:ext cx="1233" cy="215"/>
                    </a:xfrm>
                    <a:custGeom>
                      <a:avLst/>
                      <a:gdLst>
                        <a:gd name="T0" fmla="*/ 0 w 2736"/>
                        <a:gd name="T1" fmla="*/ 17 h 504"/>
                        <a:gd name="T2" fmla="*/ 36 w 2736"/>
                        <a:gd name="T3" fmla="*/ 6 h 504"/>
                        <a:gd name="T4" fmla="*/ 73 w 2736"/>
                        <a:gd name="T5" fmla="*/ 1 h 504"/>
                        <a:gd name="T6" fmla="*/ 113 w 2736"/>
                        <a:gd name="T7" fmla="*/ 1 h 504"/>
                        <a:gd name="T8" fmla="*/ 112 w 2736"/>
                        <a:gd name="T9" fmla="*/ 3 h 504"/>
                        <a:gd name="T10" fmla="*/ 73 w 2736"/>
                        <a:gd name="T11" fmla="*/ 3 h 504"/>
                        <a:gd name="T12" fmla="*/ 27 w 2736"/>
                        <a:gd name="T13" fmla="*/ 10 h 504"/>
                        <a:gd name="T14" fmla="*/ 0 w 2736"/>
                        <a:gd name="T15" fmla="*/ 17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102" name="Freeform 59"/>
                    <p:cNvSpPr>
                      <a:spLocks/>
                    </p:cNvSpPr>
                    <p:nvPr/>
                  </p:nvSpPr>
                  <p:spPr bwMode="hidden">
                    <a:xfrm rot="2028410" flipH="1">
                      <a:off x="911" y="589"/>
                      <a:ext cx="662" cy="338"/>
                    </a:xfrm>
                    <a:custGeom>
                      <a:avLst/>
                      <a:gdLst>
                        <a:gd name="T0" fmla="*/ 0 w 1769"/>
                        <a:gd name="T1" fmla="*/ 0 h 791"/>
                        <a:gd name="T2" fmla="*/ 9 w 1769"/>
                        <a:gd name="T3" fmla="*/ 2 h 791"/>
                        <a:gd name="T4" fmla="*/ 23 w 1769"/>
                        <a:gd name="T5" fmla="*/ 6 h 791"/>
                        <a:gd name="T6" fmla="*/ 32 w 1769"/>
                        <a:gd name="T7" fmla="*/ 15 h 791"/>
                        <a:gd name="T8" fmla="*/ 34 w 1769"/>
                        <a:gd name="T9" fmla="*/ 20 h 791"/>
                        <a:gd name="T10" fmla="*/ 33 w 1769"/>
                        <a:gd name="T11" fmla="*/ 26 h 791"/>
                        <a:gd name="T12" fmla="*/ 31 w 1769"/>
                        <a:gd name="T13" fmla="*/ 21 h 791"/>
                        <a:gd name="T14" fmla="*/ 27 w 1769"/>
                        <a:gd name="T15" fmla="*/ 15 h 791"/>
                        <a:gd name="T16" fmla="*/ 22 w 1769"/>
                        <a:gd name="T17" fmla="*/ 10 h 791"/>
                        <a:gd name="T18" fmla="*/ 11 w 1769"/>
                        <a:gd name="T19" fmla="*/ 5 h 791"/>
                        <a:gd name="T20" fmla="*/ 0 w 1769"/>
                        <a:gd name="T21" fmla="*/ 3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grpSp>
              <p:grpSp>
                <p:nvGrpSpPr>
                  <p:cNvPr id="51" name="Group 60"/>
                  <p:cNvGrpSpPr>
                    <a:grpSpLocks/>
                  </p:cNvGrpSpPr>
                  <p:nvPr/>
                </p:nvGrpSpPr>
                <p:grpSpPr bwMode="auto">
                  <a:xfrm>
                    <a:off x="1120" y="300"/>
                    <a:ext cx="1693" cy="892"/>
                    <a:chOff x="1120" y="300"/>
                    <a:chExt cx="1693" cy="892"/>
                  </a:xfrm>
                </p:grpSpPr>
                <p:sp>
                  <p:nvSpPr>
                    <p:cNvPr id="99" name="Freeform 61"/>
                    <p:cNvSpPr>
                      <a:spLocks/>
                    </p:cNvSpPr>
                    <p:nvPr/>
                  </p:nvSpPr>
                  <p:spPr bwMode="hidden">
                    <a:xfrm rot="2664424" flipH="1">
                      <a:off x="1562" y="977"/>
                      <a:ext cx="1251" cy="215"/>
                    </a:xfrm>
                    <a:custGeom>
                      <a:avLst/>
                      <a:gdLst>
                        <a:gd name="T0" fmla="*/ 0 w 2736"/>
                        <a:gd name="T1" fmla="*/ 17 h 504"/>
                        <a:gd name="T2" fmla="*/ 38 w 2736"/>
                        <a:gd name="T3" fmla="*/ 6 h 504"/>
                        <a:gd name="T4" fmla="*/ 78 w 2736"/>
                        <a:gd name="T5" fmla="*/ 1 h 504"/>
                        <a:gd name="T6" fmla="*/ 120 w 2736"/>
                        <a:gd name="T7" fmla="*/ 1 h 504"/>
                        <a:gd name="T8" fmla="*/ 119 w 2736"/>
                        <a:gd name="T9" fmla="*/ 3 h 504"/>
                        <a:gd name="T10" fmla="*/ 77 w 2736"/>
                        <a:gd name="T11" fmla="*/ 3 h 504"/>
                        <a:gd name="T12" fmla="*/ 29 w 2736"/>
                        <a:gd name="T13" fmla="*/ 10 h 504"/>
                        <a:gd name="T14" fmla="*/ 0 w 2736"/>
                        <a:gd name="T15" fmla="*/ 17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100" name="Freeform 62"/>
                    <p:cNvSpPr>
                      <a:spLocks/>
                    </p:cNvSpPr>
                    <p:nvPr/>
                  </p:nvSpPr>
                  <p:spPr bwMode="hidden">
                    <a:xfrm rot="2664424" flipH="1">
                      <a:off x="1120" y="300"/>
                      <a:ext cx="672" cy="338"/>
                    </a:xfrm>
                    <a:custGeom>
                      <a:avLst/>
                      <a:gdLst>
                        <a:gd name="T0" fmla="*/ 0 w 1769"/>
                        <a:gd name="T1" fmla="*/ 0 h 791"/>
                        <a:gd name="T2" fmla="*/ 10 w 1769"/>
                        <a:gd name="T3" fmla="*/ 2 h 791"/>
                        <a:gd name="T4" fmla="*/ 24 w 1769"/>
                        <a:gd name="T5" fmla="*/ 6 h 791"/>
                        <a:gd name="T6" fmla="*/ 33 w 1769"/>
                        <a:gd name="T7" fmla="*/ 15 h 791"/>
                        <a:gd name="T8" fmla="*/ 36 w 1769"/>
                        <a:gd name="T9" fmla="*/ 20 h 791"/>
                        <a:gd name="T10" fmla="*/ 35 w 1769"/>
                        <a:gd name="T11" fmla="*/ 26 h 791"/>
                        <a:gd name="T12" fmla="*/ 33 w 1769"/>
                        <a:gd name="T13" fmla="*/ 21 h 791"/>
                        <a:gd name="T14" fmla="*/ 29 w 1769"/>
                        <a:gd name="T15" fmla="*/ 15 h 791"/>
                        <a:gd name="T16" fmla="*/ 23 w 1769"/>
                        <a:gd name="T17" fmla="*/ 10 h 791"/>
                        <a:gd name="T18" fmla="*/ 12 w 1769"/>
                        <a:gd name="T19" fmla="*/ 5 h 791"/>
                        <a:gd name="T20" fmla="*/ 0 w 1769"/>
                        <a:gd name="T21" fmla="*/ 3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grpSp>
              <p:grpSp>
                <p:nvGrpSpPr>
                  <p:cNvPr id="52" name="Group 63"/>
                  <p:cNvGrpSpPr>
                    <a:grpSpLocks/>
                  </p:cNvGrpSpPr>
                  <p:nvPr/>
                </p:nvGrpSpPr>
                <p:grpSpPr bwMode="auto">
                  <a:xfrm>
                    <a:off x="1707" y="76"/>
                    <a:ext cx="778" cy="1512"/>
                    <a:chOff x="1633" y="104"/>
                    <a:chExt cx="778" cy="1512"/>
                  </a:xfrm>
                </p:grpSpPr>
                <p:sp>
                  <p:nvSpPr>
                    <p:cNvPr id="97" name="Freeform 64"/>
                    <p:cNvSpPr>
                      <a:spLocks/>
                    </p:cNvSpPr>
                    <p:nvPr/>
                  </p:nvSpPr>
                  <p:spPr bwMode="hidden">
                    <a:xfrm rot="3473776" flipH="1">
                      <a:off x="1754" y="958"/>
                      <a:ext cx="1100" cy="215"/>
                    </a:xfrm>
                    <a:custGeom>
                      <a:avLst/>
                      <a:gdLst>
                        <a:gd name="T0" fmla="*/ 0 w 2736"/>
                        <a:gd name="T1" fmla="*/ 17 h 504"/>
                        <a:gd name="T2" fmla="*/ 23 w 2736"/>
                        <a:gd name="T3" fmla="*/ 6 h 504"/>
                        <a:gd name="T4" fmla="*/ 46 w 2736"/>
                        <a:gd name="T5" fmla="*/ 1 h 504"/>
                        <a:gd name="T6" fmla="*/ 72 w 2736"/>
                        <a:gd name="T7" fmla="*/ 1 h 504"/>
                        <a:gd name="T8" fmla="*/ 71 w 2736"/>
                        <a:gd name="T9" fmla="*/ 3 h 504"/>
                        <a:gd name="T10" fmla="*/ 46 w 2736"/>
                        <a:gd name="T11" fmla="*/ 3 h 504"/>
                        <a:gd name="T12" fmla="*/ 17 w 2736"/>
                        <a:gd name="T13" fmla="*/ 10 h 504"/>
                        <a:gd name="T14" fmla="*/ 0 w 2736"/>
                        <a:gd name="T15" fmla="*/ 17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98" name="Freeform 65"/>
                    <p:cNvSpPr>
                      <a:spLocks/>
                    </p:cNvSpPr>
                    <p:nvPr/>
                  </p:nvSpPr>
                  <p:spPr bwMode="hidden">
                    <a:xfrm rot="3473776" flipH="1">
                      <a:off x="1506" y="231"/>
                      <a:ext cx="591" cy="338"/>
                    </a:xfrm>
                    <a:custGeom>
                      <a:avLst/>
                      <a:gdLst>
                        <a:gd name="T0" fmla="*/ 0 w 1769"/>
                        <a:gd name="T1" fmla="*/ 0 h 791"/>
                        <a:gd name="T2" fmla="*/ 6 w 1769"/>
                        <a:gd name="T3" fmla="*/ 2 h 791"/>
                        <a:gd name="T4" fmla="*/ 14 w 1769"/>
                        <a:gd name="T5" fmla="*/ 6 h 791"/>
                        <a:gd name="T6" fmla="*/ 20 w 1769"/>
                        <a:gd name="T7" fmla="*/ 15 h 791"/>
                        <a:gd name="T8" fmla="*/ 22 w 1769"/>
                        <a:gd name="T9" fmla="*/ 20 h 791"/>
                        <a:gd name="T10" fmla="*/ 21 w 1769"/>
                        <a:gd name="T11" fmla="*/ 26 h 791"/>
                        <a:gd name="T12" fmla="*/ 20 w 1769"/>
                        <a:gd name="T13" fmla="*/ 21 h 791"/>
                        <a:gd name="T14" fmla="*/ 17 w 1769"/>
                        <a:gd name="T15" fmla="*/ 15 h 791"/>
                        <a:gd name="T16" fmla="*/ 14 w 1769"/>
                        <a:gd name="T17" fmla="*/ 10 h 791"/>
                        <a:gd name="T18" fmla="*/ 7 w 1769"/>
                        <a:gd name="T19" fmla="*/ 5 h 791"/>
                        <a:gd name="T20" fmla="*/ 0 w 1769"/>
                        <a:gd name="T21" fmla="*/ 3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grpSp>
              <p:grpSp>
                <p:nvGrpSpPr>
                  <p:cNvPr id="53" name="Group 66"/>
                  <p:cNvGrpSpPr>
                    <a:grpSpLocks/>
                  </p:cNvGrpSpPr>
                  <p:nvPr/>
                </p:nvGrpSpPr>
                <p:grpSpPr bwMode="auto">
                  <a:xfrm>
                    <a:off x="2009" y="0"/>
                    <a:ext cx="634" cy="1534"/>
                    <a:chOff x="1935" y="28"/>
                    <a:chExt cx="634" cy="1534"/>
                  </a:xfrm>
                </p:grpSpPr>
                <p:sp>
                  <p:nvSpPr>
                    <p:cNvPr id="95" name="Freeform 67"/>
                    <p:cNvSpPr>
                      <a:spLocks/>
                    </p:cNvSpPr>
                    <p:nvPr/>
                  </p:nvSpPr>
                  <p:spPr bwMode="hidden">
                    <a:xfrm rot="4126480" flipH="1">
                      <a:off x="1931" y="924"/>
                      <a:ext cx="1061" cy="215"/>
                    </a:xfrm>
                    <a:custGeom>
                      <a:avLst/>
                      <a:gdLst>
                        <a:gd name="T0" fmla="*/ 0 w 2736"/>
                        <a:gd name="T1" fmla="*/ 17 h 504"/>
                        <a:gd name="T2" fmla="*/ 19 w 2736"/>
                        <a:gd name="T3" fmla="*/ 6 h 504"/>
                        <a:gd name="T4" fmla="*/ 40 w 2736"/>
                        <a:gd name="T5" fmla="*/ 1 h 504"/>
                        <a:gd name="T6" fmla="*/ 62 w 2736"/>
                        <a:gd name="T7" fmla="*/ 1 h 504"/>
                        <a:gd name="T8" fmla="*/ 62 w 2736"/>
                        <a:gd name="T9" fmla="*/ 3 h 504"/>
                        <a:gd name="T10" fmla="*/ 40 w 2736"/>
                        <a:gd name="T11" fmla="*/ 3 h 504"/>
                        <a:gd name="T12" fmla="*/ 15 w 2736"/>
                        <a:gd name="T13" fmla="*/ 10 h 504"/>
                        <a:gd name="T14" fmla="*/ 0 w 2736"/>
                        <a:gd name="T15" fmla="*/ 17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96" name="Freeform 68"/>
                    <p:cNvSpPr>
                      <a:spLocks/>
                    </p:cNvSpPr>
                    <p:nvPr/>
                  </p:nvSpPr>
                  <p:spPr bwMode="hidden">
                    <a:xfrm rot="4126480" flipH="1">
                      <a:off x="1819" y="144"/>
                      <a:ext cx="570" cy="338"/>
                    </a:xfrm>
                    <a:custGeom>
                      <a:avLst/>
                      <a:gdLst>
                        <a:gd name="T0" fmla="*/ 0 w 1769"/>
                        <a:gd name="T1" fmla="*/ 0 h 791"/>
                        <a:gd name="T2" fmla="*/ 5 w 1769"/>
                        <a:gd name="T3" fmla="*/ 2 h 791"/>
                        <a:gd name="T4" fmla="*/ 13 w 1769"/>
                        <a:gd name="T5" fmla="*/ 6 h 791"/>
                        <a:gd name="T6" fmla="*/ 17 w 1769"/>
                        <a:gd name="T7" fmla="*/ 15 h 791"/>
                        <a:gd name="T8" fmla="*/ 19 w 1769"/>
                        <a:gd name="T9" fmla="*/ 20 h 791"/>
                        <a:gd name="T10" fmla="*/ 18 w 1769"/>
                        <a:gd name="T11" fmla="*/ 26 h 791"/>
                        <a:gd name="T12" fmla="*/ 17 w 1769"/>
                        <a:gd name="T13" fmla="*/ 21 h 791"/>
                        <a:gd name="T14" fmla="*/ 15 w 1769"/>
                        <a:gd name="T15" fmla="*/ 15 h 791"/>
                        <a:gd name="T16" fmla="*/ 12 w 1769"/>
                        <a:gd name="T17" fmla="*/ 10 h 791"/>
                        <a:gd name="T18" fmla="*/ 6 w 1769"/>
                        <a:gd name="T19" fmla="*/ 5 h 791"/>
                        <a:gd name="T20" fmla="*/ 0 w 1769"/>
                        <a:gd name="T21" fmla="*/ 3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grpSp>
              <p:grpSp>
                <p:nvGrpSpPr>
                  <p:cNvPr id="54" name="Group 69"/>
                  <p:cNvGrpSpPr>
                    <a:grpSpLocks/>
                  </p:cNvGrpSpPr>
                  <p:nvPr/>
                </p:nvGrpSpPr>
                <p:grpSpPr bwMode="auto">
                  <a:xfrm>
                    <a:off x="2896" y="644"/>
                    <a:ext cx="1845" cy="566"/>
                    <a:chOff x="2822" y="672"/>
                    <a:chExt cx="1845" cy="566"/>
                  </a:xfrm>
                </p:grpSpPr>
                <p:sp>
                  <p:nvSpPr>
                    <p:cNvPr id="93" name="Freeform 70"/>
                    <p:cNvSpPr>
                      <a:spLocks/>
                    </p:cNvSpPr>
                    <p:nvPr/>
                  </p:nvSpPr>
                  <p:spPr bwMode="hidden">
                    <a:xfrm rot="-1325434">
                      <a:off x="2822" y="1023"/>
                      <a:ext cx="1233" cy="215"/>
                    </a:xfrm>
                    <a:custGeom>
                      <a:avLst/>
                      <a:gdLst>
                        <a:gd name="T0" fmla="*/ 0 w 2736"/>
                        <a:gd name="T1" fmla="*/ 17 h 504"/>
                        <a:gd name="T2" fmla="*/ 36 w 2736"/>
                        <a:gd name="T3" fmla="*/ 6 h 504"/>
                        <a:gd name="T4" fmla="*/ 73 w 2736"/>
                        <a:gd name="T5" fmla="*/ 1 h 504"/>
                        <a:gd name="T6" fmla="*/ 113 w 2736"/>
                        <a:gd name="T7" fmla="*/ 1 h 504"/>
                        <a:gd name="T8" fmla="*/ 112 w 2736"/>
                        <a:gd name="T9" fmla="*/ 3 h 504"/>
                        <a:gd name="T10" fmla="*/ 73 w 2736"/>
                        <a:gd name="T11" fmla="*/ 3 h 504"/>
                        <a:gd name="T12" fmla="*/ 27 w 2736"/>
                        <a:gd name="T13" fmla="*/ 10 h 504"/>
                        <a:gd name="T14" fmla="*/ 0 w 2736"/>
                        <a:gd name="T15" fmla="*/ 17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94" name="Freeform 71"/>
                    <p:cNvSpPr>
                      <a:spLocks/>
                    </p:cNvSpPr>
                    <p:nvPr/>
                  </p:nvSpPr>
                  <p:spPr bwMode="hidden">
                    <a:xfrm rot="-1325434">
                      <a:off x="4005" y="672"/>
                      <a:ext cx="662" cy="338"/>
                    </a:xfrm>
                    <a:custGeom>
                      <a:avLst/>
                      <a:gdLst>
                        <a:gd name="T0" fmla="*/ 0 w 1769"/>
                        <a:gd name="T1" fmla="*/ 0 h 791"/>
                        <a:gd name="T2" fmla="*/ 9 w 1769"/>
                        <a:gd name="T3" fmla="*/ 2 h 791"/>
                        <a:gd name="T4" fmla="*/ 23 w 1769"/>
                        <a:gd name="T5" fmla="*/ 6 h 791"/>
                        <a:gd name="T6" fmla="*/ 32 w 1769"/>
                        <a:gd name="T7" fmla="*/ 15 h 791"/>
                        <a:gd name="T8" fmla="*/ 34 w 1769"/>
                        <a:gd name="T9" fmla="*/ 20 h 791"/>
                        <a:gd name="T10" fmla="*/ 33 w 1769"/>
                        <a:gd name="T11" fmla="*/ 26 h 791"/>
                        <a:gd name="T12" fmla="*/ 31 w 1769"/>
                        <a:gd name="T13" fmla="*/ 21 h 791"/>
                        <a:gd name="T14" fmla="*/ 27 w 1769"/>
                        <a:gd name="T15" fmla="*/ 15 h 791"/>
                        <a:gd name="T16" fmla="*/ 22 w 1769"/>
                        <a:gd name="T17" fmla="*/ 10 h 791"/>
                        <a:gd name="T18" fmla="*/ 11 w 1769"/>
                        <a:gd name="T19" fmla="*/ 5 h 791"/>
                        <a:gd name="T20" fmla="*/ 0 w 1769"/>
                        <a:gd name="T21" fmla="*/ 3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grpSp>
              <p:grpSp>
                <p:nvGrpSpPr>
                  <p:cNvPr id="55" name="Group 72"/>
                  <p:cNvGrpSpPr>
                    <a:grpSpLocks/>
                  </p:cNvGrpSpPr>
                  <p:nvPr/>
                </p:nvGrpSpPr>
                <p:grpSpPr bwMode="auto">
                  <a:xfrm>
                    <a:off x="2757" y="417"/>
                    <a:ext cx="1781" cy="717"/>
                    <a:chOff x="2683" y="445"/>
                    <a:chExt cx="1781" cy="717"/>
                  </a:xfrm>
                </p:grpSpPr>
                <p:sp>
                  <p:nvSpPr>
                    <p:cNvPr id="91" name="Freeform 73"/>
                    <p:cNvSpPr>
                      <a:spLocks/>
                    </p:cNvSpPr>
                    <p:nvPr/>
                  </p:nvSpPr>
                  <p:spPr bwMode="hidden">
                    <a:xfrm rot="-1921064">
                      <a:off x="2683" y="947"/>
                      <a:ext cx="1233" cy="215"/>
                    </a:xfrm>
                    <a:custGeom>
                      <a:avLst/>
                      <a:gdLst>
                        <a:gd name="T0" fmla="*/ 0 w 2736"/>
                        <a:gd name="T1" fmla="*/ 17 h 504"/>
                        <a:gd name="T2" fmla="*/ 36 w 2736"/>
                        <a:gd name="T3" fmla="*/ 6 h 504"/>
                        <a:gd name="T4" fmla="*/ 73 w 2736"/>
                        <a:gd name="T5" fmla="*/ 1 h 504"/>
                        <a:gd name="T6" fmla="*/ 113 w 2736"/>
                        <a:gd name="T7" fmla="*/ 1 h 504"/>
                        <a:gd name="T8" fmla="*/ 112 w 2736"/>
                        <a:gd name="T9" fmla="*/ 3 h 504"/>
                        <a:gd name="T10" fmla="*/ 73 w 2736"/>
                        <a:gd name="T11" fmla="*/ 3 h 504"/>
                        <a:gd name="T12" fmla="*/ 27 w 2736"/>
                        <a:gd name="T13" fmla="*/ 10 h 504"/>
                        <a:gd name="T14" fmla="*/ 0 w 2736"/>
                        <a:gd name="T15" fmla="*/ 17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92" name="Freeform 74"/>
                    <p:cNvSpPr>
                      <a:spLocks/>
                    </p:cNvSpPr>
                    <p:nvPr/>
                  </p:nvSpPr>
                  <p:spPr bwMode="hidden">
                    <a:xfrm rot="-1921064">
                      <a:off x="3802" y="445"/>
                      <a:ext cx="662" cy="338"/>
                    </a:xfrm>
                    <a:custGeom>
                      <a:avLst/>
                      <a:gdLst>
                        <a:gd name="T0" fmla="*/ 0 w 1769"/>
                        <a:gd name="T1" fmla="*/ 0 h 791"/>
                        <a:gd name="T2" fmla="*/ 9 w 1769"/>
                        <a:gd name="T3" fmla="*/ 2 h 791"/>
                        <a:gd name="T4" fmla="*/ 23 w 1769"/>
                        <a:gd name="T5" fmla="*/ 6 h 791"/>
                        <a:gd name="T6" fmla="*/ 32 w 1769"/>
                        <a:gd name="T7" fmla="*/ 15 h 791"/>
                        <a:gd name="T8" fmla="*/ 34 w 1769"/>
                        <a:gd name="T9" fmla="*/ 20 h 791"/>
                        <a:gd name="T10" fmla="*/ 33 w 1769"/>
                        <a:gd name="T11" fmla="*/ 26 h 791"/>
                        <a:gd name="T12" fmla="*/ 31 w 1769"/>
                        <a:gd name="T13" fmla="*/ 21 h 791"/>
                        <a:gd name="T14" fmla="*/ 27 w 1769"/>
                        <a:gd name="T15" fmla="*/ 15 h 791"/>
                        <a:gd name="T16" fmla="*/ 22 w 1769"/>
                        <a:gd name="T17" fmla="*/ 10 h 791"/>
                        <a:gd name="T18" fmla="*/ 11 w 1769"/>
                        <a:gd name="T19" fmla="*/ 5 h 791"/>
                        <a:gd name="T20" fmla="*/ 0 w 1769"/>
                        <a:gd name="T21" fmla="*/ 3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grpSp>
              <p:sp>
                <p:nvSpPr>
                  <p:cNvPr id="56" name="Freeform 75"/>
                  <p:cNvSpPr>
                    <a:spLocks/>
                  </p:cNvSpPr>
                  <p:nvPr/>
                </p:nvSpPr>
                <p:spPr bwMode="hidden">
                  <a:xfrm rot="4578755" flipH="1">
                    <a:off x="2175" y="949"/>
                    <a:ext cx="1027" cy="145"/>
                  </a:xfrm>
                  <a:custGeom>
                    <a:avLst/>
                    <a:gdLst>
                      <a:gd name="T0" fmla="*/ 0 w 2736"/>
                      <a:gd name="T1" fmla="*/ 3 h 504"/>
                      <a:gd name="T2" fmla="*/ 17 w 2736"/>
                      <a:gd name="T3" fmla="*/ 1 h 504"/>
                      <a:gd name="T4" fmla="*/ 35 w 2736"/>
                      <a:gd name="T5" fmla="*/ 0 h 504"/>
                      <a:gd name="T6" fmla="*/ 54 w 2736"/>
                      <a:gd name="T7" fmla="*/ 0 h 504"/>
                      <a:gd name="T8" fmla="*/ 54 w 2736"/>
                      <a:gd name="T9" fmla="*/ 1 h 504"/>
                      <a:gd name="T10" fmla="*/ 35 w 2736"/>
                      <a:gd name="T11" fmla="*/ 1 h 504"/>
                      <a:gd name="T12" fmla="*/ 13 w 2736"/>
                      <a:gd name="T13" fmla="*/ 2 h 504"/>
                      <a:gd name="T14" fmla="*/ 0 w 2736"/>
                      <a:gd name="T15" fmla="*/ 3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7" name="Freeform 76"/>
                  <p:cNvSpPr>
                    <a:spLocks/>
                  </p:cNvSpPr>
                  <p:nvPr/>
                </p:nvSpPr>
                <p:spPr bwMode="hidden">
                  <a:xfrm rot="4578755" flipH="1">
                    <a:off x="2199" y="196"/>
                    <a:ext cx="552" cy="229"/>
                  </a:xfrm>
                  <a:custGeom>
                    <a:avLst/>
                    <a:gdLst>
                      <a:gd name="T0" fmla="*/ 0 w 1769"/>
                      <a:gd name="T1" fmla="*/ 0 h 791"/>
                      <a:gd name="T2" fmla="*/ 5 w 1769"/>
                      <a:gd name="T3" fmla="*/ 0 h 791"/>
                      <a:gd name="T4" fmla="*/ 11 w 1769"/>
                      <a:gd name="T5" fmla="*/ 1 h 791"/>
                      <a:gd name="T6" fmla="*/ 15 w 1769"/>
                      <a:gd name="T7" fmla="*/ 3 h 791"/>
                      <a:gd name="T8" fmla="*/ 17 w 1769"/>
                      <a:gd name="T9" fmla="*/ 4 h 791"/>
                      <a:gd name="T10" fmla="*/ 16 w 1769"/>
                      <a:gd name="T11" fmla="*/ 6 h 791"/>
                      <a:gd name="T12" fmla="*/ 15 w 1769"/>
                      <a:gd name="T13" fmla="*/ 4 h 791"/>
                      <a:gd name="T14" fmla="*/ 13 w 1769"/>
                      <a:gd name="T15" fmla="*/ 3 h 791"/>
                      <a:gd name="T16" fmla="*/ 11 w 1769"/>
                      <a:gd name="T17" fmla="*/ 2 h 791"/>
                      <a:gd name="T18" fmla="*/ 5 w 1769"/>
                      <a:gd name="T19" fmla="*/ 1 h 791"/>
                      <a:gd name="T20" fmla="*/ 0 w 1769"/>
                      <a:gd name="T21" fmla="*/ 1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grpSp>
                <p:nvGrpSpPr>
                  <p:cNvPr id="58" name="Group 77"/>
                  <p:cNvGrpSpPr>
                    <a:grpSpLocks/>
                  </p:cNvGrpSpPr>
                  <p:nvPr/>
                </p:nvGrpSpPr>
                <p:grpSpPr bwMode="auto">
                  <a:xfrm>
                    <a:off x="2874" y="13"/>
                    <a:ext cx="640" cy="1520"/>
                    <a:chOff x="2800" y="41"/>
                    <a:chExt cx="640" cy="1520"/>
                  </a:xfrm>
                </p:grpSpPr>
                <p:sp>
                  <p:nvSpPr>
                    <p:cNvPr id="89" name="Freeform 78"/>
                    <p:cNvSpPr>
                      <a:spLocks/>
                    </p:cNvSpPr>
                    <p:nvPr/>
                  </p:nvSpPr>
                  <p:spPr bwMode="hidden">
                    <a:xfrm rot="-3857755">
                      <a:off x="2361" y="938"/>
                      <a:ext cx="1062" cy="184"/>
                    </a:xfrm>
                    <a:custGeom>
                      <a:avLst/>
                      <a:gdLst>
                        <a:gd name="T0" fmla="*/ 0 w 2736"/>
                        <a:gd name="T1" fmla="*/ 9 h 504"/>
                        <a:gd name="T2" fmla="*/ 19 w 2736"/>
                        <a:gd name="T3" fmla="*/ 3 h 504"/>
                        <a:gd name="T4" fmla="*/ 40 w 2736"/>
                        <a:gd name="T5" fmla="*/ 0 h 504"/>
                        <a:gd name="T6" fmla="*/ 62 w 2736"/>
                        <a:gd name="T7" fmla="*/ 0 h 504"/>
                        <a:gd name="T8" fmla="*/ 62 w 2736"/>
                        <a:gd name="T9" fmla="*/ 2 h 504"/>
                        <a:gd name="T10" fmla="*/ 40 w 2736"/>
                        <a:gd name="T11" fmla="*/ 2 h 504"/>
                        <a:gd name="T12" fmla="*/ 15 w 2736"/>
                        <a:gd name="T13" fmla="*/ 5 h 504"/>
                        <a:gd name="T14" fmla="*/ 0 w 2736"/>
                        <a:gd name="T15" fmla="*/ 9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90" name="Freeform 79"/>
                    <p:cNvSpPr>
                      <a:spLocks/>
                    </p:cNvSpPr>
                    <p:nvPr/>
                  </p:nvSpPr>
                  <p:spPr bwMode="hidden">
                    <a:xfrm rot="-3857755">
                      <a:off x="3011" y="181"/>
                      <a:ext cx="570" cy="289"/>
                    </a:xfrm>
                    <a:custGeom>
                      <a:avLst/>
                      <a:gdLst>
                        <a:gd name="T0" fmla="*/ 0 w 1769"/>
                        <a:gd name="T1" fmla="*/ 0 h 791"/>
                        <a:gd name="T2" fmla="*/ 5 w 1769"/>
                        <a:gd name="T3" fmla="*/ 1 h 791"/>
                        <a:gd name="T4" fmla="*/ 13 w 1769"/>
                        <a:gd name="T5" fmla="*/ 4 h 791"/>
                        <a:gd name="T6" fmla="*/ 17 w 1769"/>
                        <a:gd name="T7" fmla="*/ 8 h 791"/>
                        <a:gd name="T8" fmla="*/ 19 w 1769"/>
                        <a:gd name="T9" fmla="*/ 11 h 791"/>
                        <a:gd name="T10" fmla="*/ 18 w 1769"/>
                        <a:gd name="T11" fmla="*/ 14 h 791"/>
                        <a:gd name="T12" fmla="*/ 17 w 1769"/>
                        <a:gd name="T13" fmla="*/ 11 h 791"/>
                        <a:gd name="T14" fmla="*/ 15 w 1769"/>
                        <a:gd name="T15" fmla="*/ 8 h 791"/>
                        <a:gd name="T16" fmla="*/ 12 w 1769"/>
                        <a:gd name="T17" fmla="*/ 5 h 791"/>
                        <a:gd name="T18" fmla="*/ 6 w 1769"/>
                        <a:gd name="T19" fmla="*/ 3 h 791"/>
                        <a:gd name="T20" fmla="*/ 0 w 1769"/>
                        <a:gd name="T21" fmla="*/ 1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grpSp>
              <p:grpSp>
                <p:nvGrpSpPr>
                  <p:cNvPr id="59" name="Group 80"/>
                  <p:cNvGrpSpPr>
                    <a:grpSpLocks/>
                  </p:cNvGrpSpPr>
                  <p:nvPr/>
                </p:nvGrpSpPr>
                <p:grpSpPr bwMode="auto">
                  <a:xfrm>
                    <a:off x="3008" y="135"/>
                    <a:ext cx="1017" cy="1464"/>
                    <a:chOff x="2934" y="163"/>
                    <a:chExt cx="1017" cy="1464"/>
                  </a:xfrm>
                </p:grpSpPr>
                <p:sp>
                  <p:nvSpPr>
                    <p:cNvPr id="87" name="Freeform 81"/>
                    <p:cNvSpPr>
                      <a:spLocks/>
                    </p:cNvSpPr>
                    <p:nvPr/>
                  </p:nvSpPr>
                  <p:spPr bwMode="hidden">
                    <a:xfrm rot="-2777260">
                      <a:off x="2491" y="915"/>
                      <a:ext cx="1155" cy="270"/>
                    </a:xfrm>
                    <a:custGeom>
                      <a:avLst/>
                      <a:gdLst>
                        <a:gd name="T0" fmla="*/ 0 w 2736"/>
                        <a:gd name="T1" fmla="*/ 42 h 504"/>
                        <a:gd name="T2" fmla="*/ 27 w 2736"/>
                        <a:gd name="T3" fmla="*/ 14 h 504"/>
                        <a:gd name="T4" fmla="*/ 57 w 2736"/>
                        <a:gd name="T5" fmla="*/ 2 h 504"/>
                        <a:gd name="T6" fmla="*/ 87 w 2736"/>
                        <a:gd name="T7" fmla="*/ 2 h 504"/>
                        <a:gd name="T8" fmla="*/ 87 w 2736"/>
                        <a:gd name="T9" fmla="*/ 9 h 504"/>
                        <a:gd name="T10" fmla="*/ 56 w 2736"/>
                        <a:gd name="T11" fmla="*/ 9 h 504"/>
                        <a:gd name="T12" fmla="*/ 21 w 2736"/>
                        <a:gd name="T13" fmla="*/ 24 h 504"/>
                        <a:gd name="T14" fmla="*/ 0 w 2736"/>
                        <a:gd name="T15" fmla="*/ 42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88" name="Freeform 82"/>
                    <p:cNvSpPr>
                      <a:spLocks/>
                    </p:cNvSpPr>
                    <p:nvPr/>
                  </p:nvSpPr>
                  <p:spPr bwMode="hidden">
                    <a:xfrm rot="-2777260">
                      <a:off x="3430" y="261"/>
                      <a:ext cx="620" cy="423"/>
                    </a:xfrm>
                    <a:custGeom>
                      <a:avLst/>
                      <a:gdLst>
                        <a:gd name="T0" fmla="*/ 0 w 1769"/>
                        <a:gd name="T1" fmla="*/ 1 h 791"/>
                        <a:gd name="T2" fmla="*/ 7 w 1769"/>
                        <a:gd name="T3" fmla="*/ 5 h 791"/>
                        <a:gd name="T4" fmla="*/ 18 w 1769"/>
                        <a:gd name="T5" fmla="*/ 16 h 791"/>
                        <a:gd name="T6" fmla="*/ 24 w 1769"/>
                        <a:gd name="T7" fmla="*/ 35 h 791"/>
                        <a:gd name="T8" fmla="*/ 27 w 1769"/>
                        <a:gd name="T9" fmla="*/ 50 h 791"/>
                        <a:gd name="T10" fmla="*/ 26 w 1769"/>
                        <a:gd name="T11" fmla="*/ 64 h 791"/>
                        <a:gd name="T12" fmla="*/ 24 w 1769"/>
                        <a:gd name="T13" fmla="*/ 52 h 791"/>
                        <a:gd name="T14" fmla="*/ 21 w 1769"/>
                        <a:gd name="T15" fmla="*/ 37 h 791"/>
                        <a:gd name="T16" fmla="*/ 17 w 1769"/>
                        <a:gd name="T17" fmla="*/ 24 h 791"/>
                        <a:gd name="T18" fmla="*/ 9 w 1769"/>
                        <a:gd name="T19" fmla="*/ 12 h 791"/>
                        <a:gd name="T20" fmla="*/ 0 w 1769"/>
                        <a:gd name="T21" fmla="*/ 6 h 791"/>
                        <a:gd name="T22" fmla="*/ 0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grpSp>
              <p:grpSp>
                <p:nvGrpSpPr>
                  <p:cNvPr id="60" name="Group 83"/>
                  <p:cNvGrpSpPr>
                    <a:grpSpLocks/>
                  </p:cNvGrpSpPr>
                  <p:nvPr/>
                </p:nvGrpSpPr>
                <p:grpSpPr bwMode="auto">
                  <a:xfrm>
                    <a:off x="2804" y="4"/>
                    <a:ext cx="243" cy="1448"/>
                    <a:chOff x="2730" y="32"/>
                    <a:chExt cx="243" cy="1448"/>
                  </a:xfrm>
                </p:grpSpPr>
                <p:sp>
                  <p:nvSpPr>
                    <p:cNvPr id="85" name="Freeform 222"/>
                    <p:cNvSpPr>
                      <a:spLocks/>
                    </p:cNvSpPr>
                    <p:nvPr/>
                  </p:nvSpPr>
                  <p:spPr bwMode="hidden">
                    <a:xfrm rot="-4903748">
                      <a:off x="2296" y="960"/>
                      <a:ext cx="954" cy="86"/>
                    </a:xfrm>
                    <a:custGeom>
                      <a:avLst/>
                      <a:gdLst>
                        <a:gd name="T0" fmla="*/ 0 w 2736"/>
                        <a:gd name="T1" fmla="*/ 1 h 504"/>
                        <a:gd name="T2" fmla="*/ 13 w 2736"/>
                        <a:gd name="T3" fmla="*/ 0 h 504"/>
                        <a:gd name="T4" fmla="*/ 26 w 2736"/>
                        <a:gd name="T5" fmla="*/ 0 h 504"/>
                        <a:gd name="T6" fmla="*/ 40 w 2736"/>
                        <a:gd name="T7" fmla="*/ 0 h 504"/>
                        <a:gd name="T8" fmla="*/ 40 w 2736"/>
                        <a:gd name="T9" fmla="*/ 0 h 504"/>
                        <a:gd name="T10" fmla="*/ 26 w 2736"/>
                        <a:gd name="T11" fmla="*/ 0 h 504"/>
                        <a:gd name="T12" fmla="*/ 10 w 2736"/>
                        <a:gd name="T13" fmla="*/ 0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86" name="Freeform 223"/>
                    <p:cNvSpPr>
                      <a:spLocks/>
                    </p:cNvSpPr>
                    <p:nvPr/>
                  </p:nvSpPr>
                  <p:spPr bwMode="hidden">
                    <a:xfrm rot="-4903748">
                      <a:off x="2650" y="220"/>
                      <a:ext cx="512" cy="135"/>
                    </a:xfrm>
                    <a:custGeom>
                      <a:avLst/>
                      <a:gdLst>
                        <a:gd name="T0" fmla="*/ 0 w 1769"/>
                        <a:gd name="T1" fmla="*/ 0 h 791"/>
                        <a:gd name="T2" fmla="*/ 3 w 1769"/>
                        <a:gd name="T3" fmla="*/ 0 h 791"/>
                        <a:gd name="T4" fmla="*/ 8 w 1769"/>
                        <a:gd name="T5" fmla="*/ 0 h 791"/>
                        <a:gd name="T6" fmla="*/ 11 w 1769"/>
                        <a:gd name="T7" fmla="*/ 0 h 791"/>
                        <a:gd name="T8" fmla="*/ 12 w 1769"/>
                        <a:gd name="T9" fmla="*/ 1 h 791"/>
                        <a:gd name="T10" fmla="*/ 12 w 1769"/>
                        <a:gd name="T11" fmla="*/ 1 h 791"/>
                        <a:gd name="T12" fmla="*/ 11 w 1769"/>
                        <a:gd name="T13" fmla="*/ 1 h 791"/>
                        <a:gd name="T14" fmla="*/ 10 w 1769"/>
                        <a:gd name="T15" fmla="*/ 0 h 791"/>
                        <a:gd name="T16" fmla="*/ 8 w 1769"/>
                        <a:gd name="T17" fmla="*/ 0 h 791"/>
                        <a:gd name="T18" fmla="*/ 4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grpSp>
              <p:grpSp>
                <p:nvGrpSpPr>
                  <p:cNvPr id="61" name="Group 86"/>
                  <p:cNvGrpSpPr>
                    <a:grpSpLocks/>
                  </p:cNvGrpSpPr>
                  <p:nvPr/>
                </p:nvGrpSpPr>
                <p:grpSpPr bwMode="auto">
                  <a:xfrm>
                    <a:off x="1017" y="1741"/>
                    <a:ext cx="1085" cy="2450"/>
                    <a:chOff x="943" y="1769"/>
                    <a:chExt cx="1085" cy="2450"/>
                  </a:xfrm>
                </p:grpSpPr>
                <p:sp>
                  <p:nvSpPr>
                    <p:cNvPr id="83" name="Freeform 87"/>
                    <p:cNvSpPr>
                      <a:spLocks/>
                    </p:cNvSpPr>
                    <p:nvPr/>
                  </p:nvSpPr>
                  <p:spPr bwMode="hidden">
                    <a:xfrm rot="18335692" flipH="1">
                      <a:off x="1010" y="2475"/>
                      <a:ext cx="1724" cy="312"/>
                    </a:xfrm>
                    <a:custGeom>
                      <a:avLst/>
                      <a:gdLst>
                        <a:gd name="T0" fmla="*/ 0 w 2736"/>
                        <a:gd name="T1" fmla="*/ 74 h 504"/>
                        <a:gd name="T2" fmla="*/ 136 w 2736"/>
                        <a:gd name="T3" fmla="*/ 25 h 504"/>
                        <a:gd name="T4" fmla="*/ 280 w 2736"/>
                        <a:gd name="T5" fmla="*/ 4 h 504"/>
                        <a:gd name="T6" fmla="*/ 431 w 2736"/>
                        <a:gd name="T7" fmla="*/ 4 h 504"/>
                        <a:gd name="T8" fmla="*/ 429 w 2736"/>
                        <a:gd name="T9" fmla="*/ 15 h 504"/>
                        <a:gd name="T10" fmla="*/ 279 w 2736"/>
                        <a:gd name="T11" fmla="*/ 15 h 504"/>
                        <a:gd name="T12" fmla="*/ 103 w 2736"/>
                        <a:gd name="T13" fmla="*/ 43 h 504"/>
                        <a:gd name="T14" fmla="*/ 0 w 2736"/>
                        <a:gd name="T15" fmla="*/ 7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84" name="Freeform 88"/>
                    <p:cNvSpPr>
                      <a:spLocks/>
                    </p:cNvSpPr>
                    <p:nvPr/>
                  </p:nvSpPr>
                  <p:spPr bwMode="hidden">
                    <a:xfrm rot="18335692" flipH="1">
                      <a:off x="725" y="3512"/>
                      <a:ext cx="925" cy="490"/>
                    </a:xfrm>
                    <a:custGeom>
                      <a:avLst/>
                      <a:gdLst>
                        <a:gd name="T0" fmla="*/ 1 w 1769"/>
                        <a:gd name="T1" fmla="*/ 1 h 791"/>
                        <a:gd name="T2" fmla="*/ 37 w 1769"/>
                        <a:gd name="T3" fmla="*/ 9 h 791"/>
                        <a:gd name="T4" fmla="*/ 86 w 1769"/>
                        <a:gd name="T5" fmla="*/ 30 h 791"/>
                        <a:gd name="T6" fmla="*/ 120 w 1769"/>
                        <a:gd name="T7" fmla="*/ 64 h 791"/>
                        <a:gd name="T8" fmla="*/ 131 w 1769"/>
                        <a:gd name="T9" fmla="*/ 90 h 791"/>
                        <a:gd name="T10" fmla="*/ 127 w 1769"/>
                        <a:gd name="T11" fmla="*/ 116 h 791"/>
                        <a:gd name="T12" fmla="*/ 119 w 1769"/>
                        <a:gd name="T13" fmla="*/ 94 h 791"/>
                        <a:gd name="T14" fmla="*/ 104 w 1769"/>
                        <a:gd name="T15" fmla="*/ 67 h 791"/>
                        <a:gd name="T16" fmla="*/ 83 w 1769"/>
                        <a:gd name="T17" fmla="*/ 43 h 791"/>
                        <a:gd name="T18" fmla="*/ 43 w 1769"/>
                        <a:gd name="T19" fmla="*/ 22 h 791"/>
                        <a:gd name="T20" fmla="*/ 0 w 1769"/>
                        <a:gd name="T21" fmla="*/ 1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grpSp>
              <p:grpSp>
                <p:nvGrpSpPr>
                  <p:cNvPr id="62" name="Group 89"/>
                  <p:cNvGrpSpPr>
                    <a:grpSpLocks/>
                  </p:cNvGrpSpPr>
                  <p:nvPr/>
                </p:nvGrpSpPr>
                <p:grpSpPr bwMode="auto">
                  <a:xfrm>
                    <a:off x="1529" y="1908"/>
                    <a:ext cx="766" cy="2373"/>
                    <a:chOff x="1455" y="1936"/>
                    <a:chExt cx="766" cy="2373"/>
                  </a:xfrm>
                </p:grpSpPr>
                <p:sp>
                  <p:nvSpPr>
                    <p:cNvPr id="81" name="Freeform 90"/>
                    <p:cNvSpPr>
                      <a:spLocks/>
                    </p:cNvSpPr>
                    <p:nvPr/>
                  </p:nvSpPr>
                  <p:spPr bwMode="hidden">
                    <a:xfrm rot="17542885" flipH="1">
                      <a:off x="1267" y="2578"/>
                      <a:ext cx="1595" cy="312"/>
                    </a:xfrm>
                    <a:custGeom>
                      <a:avLst/>
                      <a:gdLst>
                        <a:gd name="T0" fmla="*/ 0 w 2736"/>
                        <a:gd name="T1" fmla="*/ 74 h 504"/>
                        <a:gd name="T2" fmla="*/ 100 w 2736"/>
                        <a:gd name="T3" fmla="*/ 25 h 504"/>
                        <a:gd name="T4" fmla="*/ 205 w 2736"/>
                        <a:gd name="T5" fmla="*/ 4 h 504"/>
                        <a:gd name="T6" fmla="*/ 316 w 2736"/>
                        <a:gd name="T7" fmla="*/ 4 h 504"/>
                        <a:gd name="T8" fmla="*/ 314 w 2736"/>
                        <a:gd name="T9" fmla="*/ 15 h 504"/>
                        <a:gd name="T10" fmla="*/ 203 w 2736"/>
                        <a:gd name="T11" fmla="*/ 15 h 504"/>
                        <a:gd name="T12" fmla="*/ 75 w 2736"/>
                        <a:gd name="T13" fmla="*/ 43 h 504"/>
                        <a:gd name="T14" fmla="*/ 0 w 2736"/>
                        <a:gd name="T15" fmla="*/ 7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82" name="Freeform 91"/>
                    <p:cNvSpPr>
                      <a:spLocks/>
                    </p:cNvSpPr>
                    <p:nvPr/>
                  </p:nvSpPr>
                  <p:spPr bwMode="hidden">
                    <a:xfrm rot="17542885" flipH="1">
                      <a:off x="1272" y="3636"/>
                      <a:ext cx="856" cy="490"/>
                    </a:xfrm>
                    <a:custGeom>
                      <a:avLst/>
                      <a:gdLst>
                        <a:gd name="T0" fmla="*/ 0 w 1769"/>
                        <a:gd name="T1" fmla="*/ 1 h 791"/>
                        <a:gd name="T2" fmla="*/ 27 w 1769"/>
                        <a:gd name="T3" fmla="*/ 9 h 791"/>
                        <a:gd name="T4" fmla="*/ 63 w 1769"/>
                        <a:gd name="T5" fmla="*/ 30 h 791"/>
                        <a:gd name="T6" fmla="*/ 88 w 1769"/>
                        <a:gd name="T7" fmla="*/ 64 h 791"/>
                        <a:gd name="T8" fmla="*/ 96 w 1769"/>
                        <a:gd name="T9" fmla="*/ 90 h 791"/>
                        <a:gd name="T10" fmla="*/ 92 w 1769"/>
                        <a:gd name="T11" fmla="*/ 116 h 791"/>
                        <a:gd name="T12" fmla="*/ 87 w 1769"/>
                        <a:gd name="T13" fmla="*/ 94 h 791"/>
                        <a:gd name="T14" fmla="*/ 76 w 1769"/>
                        <a:gd name="T15" fmla="*/ 67 h 791"/>
                        <a:gd name="T16" fmla="*/ 61 w 1769"/>
                        <a:gd name="T17" fmla="*/ 43 h 791"/>
                        <a:gd name="T18" fmla="*/ 32 w 1769"/>
                        <a:gd name="T19" fmla="*/ 22 h 791"/>
                        <a:gd name="T20" fmla="*/ 0 w 1769"/>
                        <a:gd name="T21" fmla="*/ 11 h 791"/>
                        <a:gd name="T22" fmla="*/ 0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grpSp>
              <p:grpSp>
                <p:nvGrpSpPr>
                  <p:cNvPr id="63" name="Group 92"/>
                  <p:cNvGrpSpPr>
                    <a:grpSpLocks/>
                  </p:cNvGrpSpPr>
                  <p:nvPr/>
                </p:nvGrpSpPr>
                <p:grpSpPr bwMode="auto">
                  <a:xfrm rot="88588">
                    <a:off x="2061" y="1962"/>
                    <a:ext cx="459" cy="2329"/>
                    <a:chOff x="1956" y="1990"/>
                    <a:chExt cx="492" cy="2604"/>
                  </a:xfrm>
                </p:grpSpPr>
                <p:sp>
                  <p:nvSpPr>
                    <p:cNvPr id="79" name="Freeform 93"/>
                    <p:cNvSpPr>
                      <a:spLocks/>
                    </p:cNvSpPr>
                    <p:nvPr/>
                  </p:nvSpPr>
                  <p:spPr bwMode="hidden">
                    <a:xfrm rot="16782062" flipH="1">
                      <a:off x="1442" y="2695"/>
                      <a:ext cx="1711" cy="301"/>
                    </a:xfrm>
                    <a:custGeom>
                      <a:avLst/>
                      <a:gdLst>
                        <a:gd name="T0" fmla="*/ 0 w 2736"/>
                        <a:gd name="T1" fmla="*/ 65 h 504"/>
                        <a:gd name="T2" fmla="*/ 132 w 2736"/>
                        <a:gd name="T3" fmla="*/ 22 h 504"/>
                        <a:gd name="T4" fmla="*/ 272 w 2736"/>
                        <a:gd name="T5" fmla="*/ 3 h 504"/>
                        <a:gd name="T6" fmla="*/ 418 w 2736"/>
                        <a:gd name="T7" fmla="*/ 3 h 504"/>
                        <a:gd name="T8" fmla="*/ 416 w 2736"/>
                        <a:gd name="T9" fmla="*/ 13 h 504"/>
                        <a:gd name="T10" fmla="*/ 270 w 2736"/>
                        <a:gd name="T11" fmla="*/ 13 h 504"/>
                        <a:gd name="T12" fmla="*/ 100 w 2736"/>
                        <a:gd name="T13" fmla="*/ 37 h 504"/>
                        <a:gd name="T14" fmla="*/ 0 w 2736"/>
                        <a:gd name="T15" fmla="*/ 65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80" name="Freeform 94"/>
                    <p:cNvSpPr>
                      <a:spLocks/>
                    </p:cNvSpPr>
                    <p:nvPr/>
                  </p:nvSpPr>
                  <p:spPr bwMode="hidden">
                    <a:xfrm rot="16782062" flipH="1">
                      <a:off x="1734" y="3898"/>
                      <a:ext cx="918" cy="473"/>
                    </a:xfrm>
                    <a:custGeom>
                      <a:avLst/>
                      <a:gdLst>
                        <a:gd name="T0" fmla="*/ 1 w 1769"/>
                        <a:gd name="T1" fmla="*/ 1 h 791"/>
                        <a:gd name="T2" fmla="*/ 35 w 1769"/>
                        <a:gd name="T3" fmla="*/ 7 h 791"/>
                        <a:gd name="T4" fmla="*/ 84 w 1769"/>
                        <a:gd name="T5" fmla="*/ 26 h 791"/>
                        <a:gd name="T6" fmla="*/ 117 w 1769"/>
                        <a:gd name="T7" fmla="*/ 55 h 791"/>
                        <a:gd name="T8" fmla="*/ 127 w 1769"/>
                        <a:gd name="T9" fmla="*/ 78 h 791"/>
                        <a:gd name="T10" fmla="*/ 122 w 1769"/>
                        <a:gd name="T11" fmla="*/ 101 h 791"/>
                        <a:gd name="T12" fmla="*/ 115 w 1769"/>
                        <a:gd name="T13" fmla="*/ 81 h 791"/>
                        <a:gd name="T14" fmla="*/ 101 w 1769"/>
                        <a:gd name="T15" fmla="*/ 58 h 791"/>
                        <a:gd name="T16" fmla="*/ 80 w 1769"/>
                        <a:gd name="T17" fmla="*/ 38 h 791"/>
                        <a:gd name="T18" fmla="*/ 42 w 1769"/>
                        <a:gd name="T19" fmla="*/ 19 h 791"/>
                        <a:gd name="T20" fmla="*/ 0 w 1769"/>
                        <a:gd name="T21" fmla="*/ 10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grpSp>
              <p:grpSp>
                <p:nvGrpSpPr>
                  <p:cNvPr id="64" name="Group 95"/>
                  <p:cNvGrpSpPr>
                    <a:grpSpLocks/>
                  </p:cNvGrpSpPr>
                  <p:nvPr/>
                </p:nvGrpSpPr>
                <p:grpSpPr bwMode="auto">
                  <a:xfrm>
                    <a:off x="3408" y="1689"/>
                    <a:ext cx="1125" cy="2426"/>
                    <a:chOff x="3334" y="1717"/>
                    <a:chExt cx="1125" cy="2426"/>
                  </a:xfrm>
                </p:grpSpPr>
                <p:sp>
                  <p:nvSpPr>
                    <p:cNvPr id="77" name="Freeform 96"/>
                    <p:cNvSpPr>
                      <a:spLocks/>
                    </p:cNvSpPr>
                    <p:nvPr/>
                  </p:nvSpPr>
                  <p:spPr bwMode="hidden">
                    <a:xfrm rot="3144576">
                      <a:off x="2628" y="2423"/>
                      <a:ext cx="1724" cy="312"/>
                    </a:xfrm>
                    <a:custGeom>
                      <a:avLst/>
                      <a:gdLst>
                        <a:gd name="T0" fmla="*/ 0 w 2736"/>
                        <a:gd name="T1" fmla="*/ 74 h 504"/>
                        <a:gd name="T2" fmla="*/ 136 w 2736"/>
                        <a:gd name="T3" fmla="*/ 25 h 504"/>
                        <a:gd name="T4" fmla="*/ 280 w 2736"/>
                        <a:gd name="T5" fmla="*/ 4 h 504"/>
                        <a:gd name="T6" fmla="*/ 431 w 2736"/>
                        <a:gd name="T7" fmla="*/ 4 h 504"/>
                        <a:gd name="T8" fmla="*/ 429 w 2736"/>
                        <a:gd name="T9" fmla="*/ 15 h 504"/>
                        <a:gd name="T10" fmla="*/ 279 w 2736"/>
                        <a:gd name="T11" fmla="*/ 15 h 504"/>
                        <a:gd name="T12" fmla="*/ 103 w 2736"/>
                        <a:gd name="T13" fmla="*/ 43 h 504"/>
                        <a:gd name="T14" fmla="*/ 0 w 2736"/>
                        <a:gd name="T15" fmla="*/ 7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78" name="Freeform 97"/>
                    <p:cNvSpPr>
                      <a:spLocks/>
                    </p:cNvSpPr>
                    <p:nvPr/>
                  </p:nvSpPr>
                  <p:spPr bwMode="hidden">
                    <a:xfrm rot="3144576">
                      <a:off x="3751" y="3436"/>
                      <a:ext cx="925" cy="490"/>
                    </a:xfrm>
                    <a:custGeom>
                      <a:avLst/>
                      <a:gdLst>
                        <a:gd name="T0" fmla="*/ 1 w 1769"/>
                        <a:gd name="T1" fmla="*/ 1 h 791"/>
                        <a:gd name="T2" fmla="*/ 37 w 1769"/>
                        <a:gd name="T3" fmla="*/ 9 h 791"/>
                        <a:gd name="T4" fmla="*/ 86 w 1769"/>
                        <a:gd name="T5" fmla="*/ 30 h 791"/>
                        <a:gd name="T6" fmla="*/ 120 w 1769"/>
                        <a:gd name="T7" fmla="*/ 64 h 791"/>
                        <a:gd name="T8" fmla="*/ 131 w 1769"/>
                        <a:gd name="T9" fmla="*/ 90 h 791"/>
                        <a:gd name="T10" fmla="*/ 127 w 1769"/>
                        <a:gd name="T11" fmla="*/ 116 h 791"/>
                        <a:gd name="T12" fmla="*/ 119 w 1769"/>
                        <a:gd name="T13" fmla="*/ 94 h 791"/>
                        <a:gd name="T14" fmla="*/ 104 w 1769"/>
                        <a:gd name="T15" fmla="*/ 67 h 791"/>
                        <a:gd name="T16" fmla="*/ 83 w 1769"/>
                        <a:gd name="T17" fmla="*/ 43 h 791"/>
                        <a:gd name="T18" fmla="*/ 43 w 1769"/>
                        <a:gd name="T19" fmla="*/ 22 h 791"/>
                        <a:gd name="T20" fmla="*/ 0 w 1769"/>
                        <a:gd name="T21" fmla="*/ 1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grpSp>
              <p:grpSp>
                <p:nvGrpSpPr>
                  <p:cNvPr id="65" name="Group 98"/>
                  <p:cNvGrpSpPr>
                    <a:grpSpLocks/>
                  </p:cNvGrpSpPr>
                  <p:nvPr/>
                </p:nvGrpSpPr>
                <p:grpSpPr bwMode="auto">
                  <a:xfrm>
                    <a:off x="3255" y="1838"/>
                    <a:ext cx="883" cy="2426"/>
                    <a:chOff x="3181" y="1866"/>
                    <a:chExt cx="883" cy="2426"/>
                  </a:xfrm>
                </p:grpSpPr>
                <p:sp>
                  <p:nvSpPr>
                    <p:cNvPr id="75" name="Freeform 99"/>
                    <p:cNvSpPr>
                      <a:spLocks/>
                    </p:cNvSpPr>
                    <p:nvPr/>
                  </p:nvSpPr>
                  <p:spPr bwMode="hidden">
                    <a:xfrm rot="3745735">
                      <a:off x="2506" y="2541"/>
                      <a:ext cx="1650" cy="299"/>
                    </a:xfrm>
                    <a:custGeom>
                      <a:avLst/>
                      <a:gdLst>
                        <a:gd name="T0" fmla="*/ 0 w 2736"/>
                        <a:gd name="T1" fmla="*/ 62 h 504"/>
                        <a:gd name="T2" fmla="*/ 114 w 2736"/>
                        <a:gd name="T3" fmla="*/ 21 h 504"/>
                        <a:gd name="T4" fmla="*/ 235 w 2736"/>
                        <a:gd name="T5" fmla="*/ 3 h 504"/>
                        <a:gd name="T6" fmla="*/ 362 w 2736"/>
                        <a:gd name="T7" fmla="*/ 3 h 504"/>
                        <a:gd name="T8" fmla="*/ 359 w 2736"/>
                        <a:gd name="T9" fmla="*/ 12 h 504"/>
                        <a:gd name="T10" fmla="*/ 233 w 2736"/>
                        <a:gd name="T11" fmla="*/ 12 h 504"/>
                        <a:gd name="T12" fmla="*/ 87 w 2736"/>
                        <a:gd name="T13" fmla="*/ 36 h 504"/>
                        <a:gd name="T14" fmla="*/ 0 w 2736"/>
                        <a:gd name="T15" fmla="*/ 62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76" name="Freeform 100"/>
                    <p:cNvSpPr>
                      <a:spLocks/>
                    </p:cNvSpPr>
                    <p:nvPr/>
                  </p:nvSpPr>
                  <p:spPr bwMode="hidden">
                    <a:xfrm rot="3745735">
                      <a:off x="3387" y="3615"/>
                      <a:ext cx="885" cy="469"/>
                    </a:xfrm>
                    <a:custGeom>
                      <a:avLst/>
                      <a:gdLst>
                        <a:gd name="T0" fmla="*/ 1 w 1769"/>
                        <a:gd name="T1" fmla="*/ 1 h 791"/>
                        <a:gd name="T2" fmla="*/ 31 w 1769"/>
                        <a:gd name="T3" fmla="*/ 7 h 791"/>
                        <a:gd name="T4" fmla="*/ 73 w 1769"/>
                        <a:gd name="T5" fmla="*/ 25 h 791"/>
                        <a:gd name="T6" fmla="*/ 101 w 1769"/>
                        <a:gd name="T7" fmla="*/ 53 h 791"/>
                        <a:gd name="T8" fmla="*/ 110 w 1769"/>
                        <a:gd name="T9" fmla="*/ 75 h 791"/>
                        <a:gd name="T10" fmla="*/ 106 w 1769"/>
                        <a:gd name="T11" fmla="*/ 97 h 791"/>
                        <a:gd name="T12" fmla="*/ 100 w 1769"/>
                        <a:gd name="T13" fmla="*/ 78 h 791"/>
                        <a:gd name="T14" fmla="*/ 87 w 1769"/>
                        <a:gd name="T15" fmla="*/ 56 h 791"/>
                        <a:gd name="T16" fmla="*/ 70 w 1769"/>
                        <a:gd name="T17" fmla="*/ 37 h 791"/>
                        <a:gd name="T18" fmla="*/ 37 w 1769"/>
                        <a:gd name="T19" fmla="*/ 18 h 791"/>
                        <a:gd name="T20" fmla="*/ 0 w 1769"/>
                        <a:gd name="T21" fmla="*/ 9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grpSp>
              <p:grpSp>
                <p:nvGrpSpPr>
                  <p:cNvPr id="66" name="Group 101"/>
                  <p:cNvGrpSpPr>
                    <a:grpSpLocks/>
                  </p:cNvGrpSpPr>
                  <p:nvPr/>
                </p:nvGrpSpPr>
                <p:grpSpPr bwMode="auto">
                  <a:xfrm>
                    <a:off x="3080" y="1955"/>
                    <a:ext cx="619" cy="2386"/>
                    <a:chOff x="3006" y="1983"/>
                    <a:chExt cx="619" cy="2386"/>
                  </a:xfrm>
                </p:grpSpPr>
                <p:sp>
                  <p:nvSpPr>
                    <p:cNvPr id="73" name="Freeform 102"/>
                    <p:cNvSpPr>
                      <a:spLocks/>
                    </p:cNvSpPr>
                    <p:nvPr/>
                  </p:nvSpPr>
                  <p:spPr bwMode="hidden">
                    <a:xfrm rot="4286818">
                      <a:off x="2328" y="2661"/>
                      <a:ext cx="1601" cy="246"/>
                    </a:xfrm>
                    <a:custGeom>
                      <a:avLst/>
                      <a:gdLst>
                        <a:gd name="T0" fmla="*/ 0 w 2736"/>
                        <a:gd name="T1" fmla="*/ 29 h 504"/>
                        <a:gd name="T2" fmla="*/ 101 w 2736"/>
                        <a:gd name="T3" fmla="*/ 10 h 504"/>
                        <a:gd name="T4" fmla="*/ 208 w 2736"/>
                        <a:gd name="T5" fmla="*/ 1 h 504"/>
                        <a:gd name="T6" fmla="*/ 321 w 2736"/>
                        <a:gd name="T7" fmla="*/ 1 h 504"/>
                        <a:gd name="T8" fmla="*/ 319 w 2736"/>
                        <a:gd name="T9" fmla="*/ 6 h 504"/>
                        <a:gd name="T10" fmla="*/ 207 w 2736"/>
                        <a:gd name="T11" fmla="*/ 6 h 504"/>
                        <a:gd name="T12" fmla="*/ 77 w 2736"/>
                        <a:gd name="T13" fmla="*/ 17 h 504"/>
                        <a:gd name="T14" fmla="*/ 0 w 2736"/>
                        <a:gd name="T15" fmla="*/ 29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74" name="Freeform 103"/>
                    <p:cNvSpPr>
                      <a:spLocks/>
                    </p:cNvSpPr>
                    <p:nvPr/>
                  </p:nvSpPr>
                  <p:spPr bwMode="hidden">
                    <a:xfrm rot="4286818">
                      <a:off x="3002" y="3747"/>
                      <a:ext cx="859" cy="386"/>
                    </a:xfrm>
                    <a:custGeom>
                      <a:avLst/>
                      <a:gdLst>
                        <a:gd name="T0" fmla="*/ 0 w 1769"/>
                        <a:gd name="T1" fmla="*/ 0 h 791"/>
                        <a:gd name="T2" fmla="*/ 27 w 1769"/>
                        <a:gd name="T3" fmla="*/ 3 h 791"/>
                        <a:gd name="T4" fmla="*/ 65 w 1769"/>
                        <a:gd name="T5" fmla="*/ 11 h 791"/>
                        <a:gd name="T6" fmla="*/ 90 w 1769"/>
                        <a:gd name="T7" fmla="*/ 24 h 791"/>
                        <a:gd name="T8" fmla="*/ 98 w 1769"/>
                        <a:gd name="T9" fmla="*/ 35 h 791"/>
                        <a:gd name="T10" fmla="*/ 94 w 1769"/>
                        <a:gd name="T11" fmla="*/ 44 h 791"/>
                        <a:gd name="T12" fmla="*/ 88 w 1769"/>
                        <a:gd name="T13" fmla="*/ 36 h 791"/>
                        <a:gd name="T14" fmla="*/ 77 w 1769"/>
                        <a:gd name="T15" fmla="*/ 26 h 791"/>
                        <a:gd name="T16" fmla="*/ 62 w 1769"/>
                        <a:gd name="T17" fmla="*/ 17 h 791"/>
                        <a:gd name="T18" fmla="*/ 33 w 1769"/>
                        <a:gd name="T19" fmla="*/ 9 h 791"/>
                        <a:gd name="T20" fmla="*/ 0 w 1769"/>
                        <a:gd name="T21" fmla="*/ 4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grpSp>
              <p:grpSp>
                <p:nvGrpSpPr>
                  <p:cNvPr id="67" name="Group 104"/>
                  <p:cNvGrpSpPr>
                    <a:grpSpLocks/>
                  </p:cNvGrpSpPr>
                  <p:nvPr/>
                </p:nvGrpSpPr>
                <p:grpSpPr bwMode="auto">
                  <a:xfrm>
                    <a:off x="2893" y="2073"/>
                    <a:ext cx="405" cy="2219"/>
                    <a:chOff x="2819" y="2101"/>
                    <a:chExt cx="405" cy="2219"/>
                  </a:xfrm>
                </p:grpSpPr>
                <p:sp>
                  <p:nvSpPr>
                    <p:cNvPr id="71" name="Freeform 105"/>
                    <p:cNvSpPr>
                      <a:spLocks/>
                    </p:cNvSpPr>
                    <p:nvPr/>
                  </p:nvSpPr>
                  <p:spPr bwMode="hidden">
                    <a:xfrm rot="4898956">
                      <a:off x="2206" y="2714"/>
                      <a:ext cx="1471" cy="246"/>
                    </a:xfrm>
                    <a:custGeom>
                      <a:avLst/>
                      <a:gdLst>
                        <a:gd name="T0" fmla="*/ 0 w 2736"/>
                        <a:gd name="T1" fmla="*/ 29 h 504"/>
                        <a:gd name="T2" fmla="*/ 72 w 2736"/>
                        <a:gd name="T3" fmla="*/ 10 h 504"/>
                        <a:gd name="T4" fmla="*/ 148 w 2736"/>
                        <a:gd name="T5" fmla="*/ 1 h 504"/>
                        <a:gd name="T6" fmla="*/ 228 w 2736"/>
                        <a:gd name="T7" fmla="*/ 1 h 504"/>
                        <a:gd name="T8" fmla="*/ 227 w 2736"/>
                        <a:gd name="T9" fmla="*/ 6 h 504"/>
                        <a:gd name="T10" fmla="*/ 147 w 2736"/>
                        <a:gd name="T11" fmla="*/ 6 h 504"/>
                        <a:gd name="T12" fmla="*/ 55 w 2736"/>
                        <a:gd name="T13" fmla="*/ 17 h 504"/>
                        <a:gd name="T14" fmla="*/ 0 w 2736"/>
                        <a:gd name="T15" fmla="*/ 29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72" name="Freeform 106"/>
                    <p:cNvSpPr>
                      <a:spLocks/>
                    </p:cNvSpPr>
                    <p:nvPr/>
                  </p:nvSpPr>
                  <p:spPr bwMode="hidden">
                    <a:xfrm rot="4898956">
                      <a:off x="2636" y="3732"/>
                      <a:ext cx="790" cy="386"/>
                    </a:xfrm>
                    <a:custGeom>
                      <a:avLst/>
                      <a:gdLst>
                        <a:gd name="T0" fmla="*/ 0 w 1769"/>
                        <a:gd name="T1" fmla="*/ 0 h 791"/>
                        <a:gd name="T2" fmla="*/ 19 w 1769"/>
                        <a:gd name="T3" fmla="*/ 3 h 791"/>
                        <a:gd name="T4" fmla="*/ 46 w 1769"/>
                        <a:gd name="T5" fmla="*/ 11 h 791"/>
                        <a:gd name="T6" fmla="*/ 64 w 1769"/>
                        <a:gd name="T7" fmla="*/ 24 h 791"/>
                        <a:gd name="T8" fmla="*/ 70 w 1769"/>
                        <a:gd name="T9" fmla="*/ 35 h 791"/>
                        <a:gd name="T10" fmla="*/ 67 w 1769"/>
                        <a:gd name="T11" fmla="*/ 44 h 791"/>
                        <a:gd name="T12" fmla="*/ 63 w 1769"/>
                        <a:gd name="T13" fmla="*/ 36 h 791"/>
                        <a:gd name="T14" fmla="*/ 55 w 1769"/>
                        <a:gd name="T15" fmla="*/ 26 h 791"/>
                        <a:gd name="T16" fmla="*/ 44 w 1769"/>
                        <a:gd name="T17" fmla="*/ 17 h 791"/>
                        <a:gd name="T18" fmla="*/ 23 w 1769"/>
                        <a:gd name="T19" fmla="*/ 9 h 791"/>
                        <a:gd name="T20" fmla="*/ 0 w 1769"/>
                        <a:gd name="T21" fmla="*/ 4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grpSp>
              <p:grpSp>
                <p:nvGrpSpPr>
                  <p:cNvPr id="68" name="Group 107"/>
                  <p:cNvGrpSpPr>
                    <a:grpSpLocks/>
                  </p:cNvGrpSpPr>
                  <p:nvPr/>
                </p:nvGrpSpPr>
                <p:grpSpPr bwMode="auto">
                  <a:xfrm>
                    <a:off x="2372" y="2107"/>
                    <a:ext cx="426" cy="2185"/>
                    <a:chOff x="2287" y="2135"/>
                    <a:chExt cx="426" cy="2185"/>
                  </a:xfrm>
                </p:grpSpPr>
                <p:sp>
                  <p:nvSpPr>
                    <p:cNvPr id="69" name="Freeform 108"/>
                    <p:cNvSpPr>
                      <a:spLocks/>
                    </p:cNvSpPr>
                    <p:nvPr/>
                  </p:nvSpPr>
                  <p:spPr bwMode="hidden">
                    <a:xfrm rot="5755659">
                      <a:off x="1900" y="2760"/>
                      <a:ext cx="1437" cy="188"/>
                    </a:xfrm>
                    <a:custGeom>
                      <a:avLst/>
                      <a:gdLst>
                        <a:gd name="T0" fmla="*/ 0 w 2736"/>
                        <a:gd name="T1" fmla="*/ 10 h 504"/>
                        <a:gd name="T2" fmla="*/ 66 w 2736"/>
                        <a:gd name="T3" fmla="*/ 3 h 504"/>
                        <a:gd name="T4" fmla="*/ 135 w 2736"/>
                        <a:gd name="T5" fmla="*/ 0 h 504"/>
                        <a:gd name="T6" fmla="*/ 209 w 2736"/>
                        <a:gd name="T7" fmla="*/ 0 h 504"/>
                        <a:gd name="T8" fmla="*/ 207 w 2736"/>
                        <a:gd name="T9" fmla="*/ 2 h 504"/>
                        <a:gd name="T10" fmla="*/ 134 w 2736"/>
                        <a:gd name="T11" fmla="*/ 2 h 504"/>
                        <a:gd name="T12" fmla="*/ 50 w 2736"/>
                        <a:gd name="T13" fmla="*/ 6 h 504"/>
                        <a:gd name="T14" fmla="*/ 0 w 2736"/>
                        <a:gd name="T15" fmla="*/ 1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70" name="Freeform 109"/>
                    <p:cNvSpPr>
                      <a:spLocks/>
                    </p:cNvSpPr>
                    <p:nvPr/>
                  </p:nvSpPr>
                  <p:spPr bwMode="hidden">
                    <a:xfrm rot="5755659">
                      <a:off x="2049" y="3787"/>
                      <a:ext cx="771" cy="295"/>
                    </a:xfrm>
                    <a:custGeom>
                      <a:avLst/>
                      <a:gdLst>
                        <a:gd name="T0" fmla="*/ 0 w 1769"/>
                        <a:gd name="T1" fmla="*/ 0 h 791"/>
                        <a:gd name="T2" fmla="*/ 17 w 1769"/>
                        <a:gd name="T3" fmla="*/ 1 h 791"/>
                        <a:gd name="T4" fmla="*/ 42 w 1769"/>
                        <a:gd name="T5" fmla="*/ 4 h 791"/>
                        <a:gd name="T6" fmla="*/ 58 w 1769"/>
                        <a:gd name="T7" fmla="*/ 8 h 791"/>
                        <a:gd name="T8" fmla="*/ 63 w 1769"/>
                        <a:gd name="T9" fmla="*/ 12 h 791"/>
                        <a:gd name="T10" fmla="*/ 61 w 1769"/>
                        <a:gd name="T11" fmla="*/ 15 h 791"/>
                        <a:gd name="T12" fmla="*/ 58 w 1769"/>
                        <a:gd name="T13" fmla="*/ 12 h 791"/>
                        <a:gd name="T14" fmla="*/ 50 w 1769"/>
                        <a:gd name="T15" fmla="*/ 9 h 791"/>
                        <a:gd name="T16" fmla="*/ 40 w 1769"/>
                        <a:gd name="T17" fmla="*/ 6 h 791"/>
                        <a:gd name="T18" fmla="*/ 21 w 1769"/>
                        <a:gd name="T19" fmla="*/ 3 h 791"/>
                        <a:gd name="T20" fmla="*/ 0 w 1769"/>
                        <a:gd name="T21" fmla="*/ 1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grpSp>
            </p:grpSp>
          </p:grpSp>
          <p:grpSp>
            <p:nvGrpSpPr>
              <p:cNvPr id="23" name="Group 110"/>
              <p:cNvGrpSpPr>
                <a:grpSpLocks/>
              </p:cNvGrpSpPr>
              <p:nvPr/>
            </p:nvGrpSpPr>
            <p:grpSpPr bwMode="auto">
              <a:xfrm>
                <a:off x="74" y="313"/>
                <a:ext cx="5459" cy="3667"/>
                <a:chOff x="74" y="313"/>
                <a:chExt cx="5459" cy="3667"/>
              </a:xfrm>
            </p:grpSpPr>
            <p:grpSp>
              <p:nvGrpSpPr>
                <p:cNvPr id="24" name="Group 111"/>
                <p:cNvGrpSpPr>
                  <a:grpSpLocks/>
                </p:cNvGrpSpPr>
                <p:nvPr/>
              </p:nvGrpSpPr>
              <p:grpSpPr bwMode="auto">
                <a:xfrm>
                  <a:off x="74" y="313"/>
                  <a:ext cx="5459" cy="3667"/>
                  <a:chOff x="74" y="313"/>
                  <a:chExt cx="5459" cy="3667"/>
                </a:xfrm>
              </p:grpSpPr>
              <p:sp>
                <p:nvSpPr>
                  <p:cNvPr id="26" name="Arc 112"/>
                  <p:cNvSpPr>
                    <a:spLocks/>
                  </p:cNvSpPr>
                  <p:nvPr/>
                </p:nvSpPr>
                <p:spPr bwMode="hidden">
                  <a:xfrm flipV="1">
                    <a:off x="2966" y="456"/>
                    <a:ext cx="2567" cy="2046"/>
                  </a:xfrm>
                  <a:custGeom>
                    <a:avLst/>
                    <a:gdLst>
                      <a:gd name="T0" fmla="*/ 1 w 36729"/>
                      <a:gd name="T1" fmla="*/ 1 h 21600"/>
                      <a:gd name="T2" fmla="*/ 0 w 36729"/>
                      <a:gd name="T3" fmla="*/ 1 h 21600"/>
                      <a:gd name="T4" fmla="*/ 0 w 36729"/>
                      <a:gd name="T5" fmla="*/ 0 h 21600"/>
                      <a:gd name="T6" fmla="*/ 0 60000 65536"/>
                      <a:gd name="T7" fmla="*/ 0 60000 65536"/>
                      <a:gd name="T8" fmla="*/ 0 60000 65536"/>
                    </a:gdLst>
                    <a:ahLst/>
                    <a:cxnLst>
                      <a:cxn ang="T6">
                        <a:pos x="T0" y="T1"/>
                      </a:cxn>
                      <a:cxn ang="T7">
                        <a:pos x="T2" y="T3"/>
                      </a:cxn>
                      <a:cxn ang="T8">
                        <a:pos x="T4" y="T5"/>
                      </a:cxn>
                    </a:cxnLst>
                    <a:rect l="0" t="0" r="r" b="b"/>
                    <a:pathLst>
                      <a:path w="36729" h="21600" fill="none" extrusionOk="0">
                        <a:moveTo>
                          <a:pt x="36729" y="10451"/>
                        </a:moveTo>
                        <a:cubicBezTo>
                          <a:pt x="32926" y="17330"/>
                          <a:pt x="25686" y="21599"/>
                          <a:pt x="17826" y="21600"/>
                        </a:cubicBezTo>
                        <a:cubicBezTo>
                          <a:pt x="10696" y="21600"/>
                          <a:pt x="4025" y="18081"/>
                          <a:pt x="-1" y="12197"/>
                        </a:cubicBezTo>
                      </a:path>
                      <a:path w="36729" h="21600" stroke="0" extrusionOk="0">
                        <a:moveTo>
                          <a:pt x="36729" y="10451"/>
                        </a:moveTo>
                        <a:cubicBezTo>
                          <a:pt x="32926" y="17330"/>
                          <a:pt x="25686" y="21599"/>
                          <a:pt x="17826" y="21600"/>
                        </a:cubicBezTo>
                        <a:cubicBezTo>
                          <a:pt x="10696" y="21600"/>
                          <a:pt x="4025" y="18081"/>
                          <a:pt x="-1" y="12197"/>
                        </a:cubicBezTo>
                        <a:lnTo>
                          <a:pt x="17826" y="0"/>
                        </a:lnTo>
                        <a:lnTo>
                          <a:pt x="36729" y="10451"/>
                        </a:lnTo>
                        <a:close/>
                      </a:path>
                    </a:pathLst>
                  </a:custGeom>
                  <a:noFill/>
                  <a:ln w="952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27" name="Arc 113"/>
                  <p:cNvSpPr>
                    <a:spLocks/>
                  </p:cNvSpPr>
                  <p:nvPr/>
                </p:nvSpPr>
                <p:spPr bwMode="hidden">
                  <a:xfrm flipH="1">
                    <a:off x="388" y="1601"/>
                    <a:ext cx="2016" cy="2379"/>
                  </a:xfrm>
                  <a:custGeom>
                    <a:avLst/>
                    <a:gdLst>
                      <a:gd name="T0" fmla="*/ 0 w 30473"/>
                      <a:gd name="T1" fmla="*/ 0 h 22305"/>
                      <a:gd name="T2" fmla="*/ 1 w 30473"/>
                      <a:gd name="T3" fmla="*/ 3 h 22305"/>
                      <a:gd name="T4" fmla="*/ 0 w 30473"/>
                      <a:gd name="T5" fmla="*/ 3 h 22305"/>
                      <a:gd name="T6" fmla="*/ 0 60000 65536"/>
                      <a:gd name="T7" fmla="*/ 0 60000 65536"/>
                      <a:gd name="T8" fmla="*/ 0 60000 65536"/>
                    </a:gdLst>
                    <a:ahLst/>
                    <a:cxnLst>
                      <a:cxn ang="T6">
                        <a:pos x="T0" y="T1"/>
                      </a:cxn>
                      <a:cxn ang="T7">
                        <a:pos x="T2" y="T3"/>
                      </a:cxn>
                      <a:cxn ang="T8">
                        <a:pos x="T4" y="T5"/>
                      </a:cxn>
                    </a:cxnLst>
                    <a:rect l="0" t="0" r="r" b="b"/>
                    <a:pathLst>
                      <a:path w="30473" h="22305" fill="none" extrusionOk="0">
                        <a:moveTo>
                          <a:pt x="-1" y="1906"/>
                        </a:moveTo>
                        <a:cubicBezTo>
                          <a:pt x="2789" y="649"/>
                          <a:pt x="5813" y="-1"/>
                          <a:pt x="8873" y="0"/>
                        </a:cubicBezTo>
                        <a:cubicBezTo>
                          <a:pt x="20802" y="0"/>
                          <a:pt x="30473" y="9670"/>
                          <a:pt x="30473" y="21600"/>
                        </a:cubicBezTo>
                        <a:cubicBezTo>
                          <a:pt x="30473" y="21835"/>
                          <a:pt x="30469" y="22070"/>
                          <a:pt x="30461" y="22304"/>
                        </a:cubicBezTo>
                      </a:path>
                      <a:path w="30473" h="22305" stroke="0" extrusionOk="0">
                        <a:moveTo>
                          <a:pt x="-1" y="1906"/>
                        </a:moveTo>
                        <a:cubicBezTo>
                          <a:pt x="2789" y="649"/>
                          <a:pt x="5813" y="-1"/>
                          <a:pt x="8873" y="0"/>
                        </a:cubicBezTo>
                        <a:cubicBezTo>
                          <a:pt x="20802" y="0"/>
                          <a:pt x="30473" y="9670"/>
                          <a:pt x="30473" y="21600"/>
                        </a:cubicBezTo>
                        <a:cubicBezTo>
                          <a:pt x="30473" y="21835"/>
                          <a:pt x="30469" y="22070"/>
                          <a:pt x="30461" y="22304"/>
                        </a:cubicBezTo>
                        <a:lnTo>
                          <a:pt x="8873" y="21600"/>
                        </a:lnTo>
                        <a:lnTo>
                          <a:pt x="-1" y="1906"/>
                        </a:lnTo>
                        <a:close/>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28" name="Arc 114"/>
                  <p:cNvSpPr>
                    <a:spLocks/>
                  </p:cNvSpPr>
                  <p:nvPr/>
                </p:nvSpPr>
                <p:spPr bwMode="hidden">
                  <a:xfrm>
                    <a:off x="3029" y="1181"/>
                    <a:ext cx="1426" cy="2379"/>
                  </a:xfrm>
                  <a:custGeom>
                    <a:avLst/>
                    <a:gdLst>
                      <a:gd name="T0" fmla="*/ 0 w 34812"/>
                      <a:gd name="T1" fmla="*/ 1 h 22305"/>
                      <a:gd name="T2" fmla="*/ 0 w 34812"/>
                      <a:gd name="T3" fmla="*/ 3 h 22305"/>
                      <a:gd name="T4" fmla="*/ 0 w 34812"/>
                      <a:gd name="T5" fmla="*/ 3 h 22305"/>
                      <a:gd name="T6" fmla="*/ 0 60000 65536"/>
                      <a:gd name="T7" fmla="*/ 0 60000 65536"/>
                      <a:gd name="T8" fmla="*/ 0 60000 65536"/>
                    </a:gdLst>
                    <a:ahLst/>
                    <a:cxnLst>
                      <a:cxn ang="T6">
                        <a:pos x="T0" y="T1"/>
                      </a:cxn>
                      <a:cxn ang="T7">
                        <a:pos x="T2" y="T3"/>
                      </a:cxn>
                      <a:cxn ang="T8">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29" name="Arc 115"/>
                  <p:cNvSpPr>
                    <a:spLocks/>
                  </p:cNvSpPr>
                  <p:nvPr/>
                </p:nvSpPr>
                <p:spPr bwMode="hidden">
                  <a:xfrm flipH="1">
                    <a:off x="74" y="813"/>
                    <a:ext cx="2540" cy="2379"/>
                  </a:xfrm>
                  <a:custGeom>
                    <a:avLst/>
                    <a:gdLst>
                      <a:gd name="T0" fmla="*/ 0 w 36830"/>
                      <a:gd name="T1" fmla="*/ 1 h 22305"/>
                      <a:gd name="T2" fmla="*/ 1 w 36830"/>
                      <a:gd name="T3" fmla="*/ 3 h 22305"/>
                      <a:gd name="T4" fmla="*/ 0 w 36830"/>
                      <a:gd name="T5" fmla="*/ 3 h 22305"/>
                      <a:gd name="T6" fmla="*/ 0 60000 65536"/>
                      <a:gd name="T7" fmla="*/ 0 60000 65536"/>
                      <a:gd name="T8" fmla="*/ 0 60000 65536"/>
                    </a:gdLst>
                    <a:ahLst/>
                    <a:cxnLst>
                      <a:cxn ang="T6">
                        <a:pos x="T0" y="T1"/>
                      </a:cxn>
                      <a:cxn ang="T7">
                        <a:pos x="T2" y="T3"/>
                      </a:cxn>
                      <a:cxn ang="T8">
                        <a:pos x="T4" y="T5"/>
                      </a:cxn>
                    </a:cxnLst>
                    <a:rect l="0" t="0" r="r" b="b"/>
                    <a:pathLst>
                      <a:path w="36830" h="22305" fill="none" extrusionOk="0">
                        <a:moveTo>
                          <a:pt x="0" y="6283"/>
                        </a:moveTo>
                        <a:cubicBezTo>
                          <a:pt x="4047" y="2258"/>
                          <a:pt x="9522" y="-1"/>
                          <a:pt x="15230" y="0"/>
                        </a:cubicBezTo>
                        <a:cubicBezTo>
                          <a:pt x="27159" y="0"/>
                          <a:pt x="36830" y="9670"/>
                          <a:pt x="36830" y="21600"/>
                        </a:cubicBezTo>
                        <a:cubicBezTo>
                          <a:pt x="36830" y="21835"/>
                          <a:pt x="36826" y="22070"/>
                          <a:pt x="36818" y="22304"/>
                        </a:cubicBezTo>
                      </a:path>
                      <a:path w="36830" h="22305" stroke="0" extrusionOk="0">
                        <a:moveTo>
                          <a:pt x="0" y="6283"/>
                        </a:moveTo>
                        <a:cubicBezTo>
                          <a:pt x="4047" y="2258"/>
                          <a:pt x="9522" y="-1"/>
                          <a:pt x="15230" y="0"/>
                        </a:cubicBezTo>
                        <a:cubicBezTo>
                          <a:pt x="27159" y="0"/>
                          <a:pt x="36830" y="9670"/>
                          <a:pt x="36830" y="21600"/>
                        </a:cubicBezTo>
                        <a:cubicBezTo>
                          <a:pt x="36830" y="21835"/>
                          <a:pt x="36826" y="22070"/>
                          <a:pt x="36818" y="22304"/>
                        </a:cubicBezTo>
                        <a:lnTo>
                          <a:pt x="15230" y="21600"/>
                        </a:lnTo>
                        <a:lnTo>
                          <a:pt x="0" y="6283"/>
                        </a:lnTo>
                        <a:close/>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30" name="Arc 116"/>
                  <p:cNvSpPr>
                    <a:spLocks/>
                  </p:cNvSpPr>
                  <p:nvPr/>
                </p:nvSpPr>
                <p:spPr bwMode="hidden">
                  <a:xfrm flipH="1">
                    <a:off x="790" y="313"/>
                    <a:ext cx="1850" cy="2304"/>
                  </a:xfrm>
                  <a:custGeom>
                    <a:avLst/>
                    <a:gdLst>
                      <a:gd name="T0" fmla="*/ 0 w 31881"/>
                      <a:gd name="T1" fmla="*/ 1 h 21600"/>
                      <a:gd name="T2" fmla="*/ 0 w 31881"/>
                      <a:gd name="T3" fmla="*/ 1 h 21600"/>
                      <a:gd name="T4" fmla="*/ 0 w 31881"/>
                      <a:gd name="T5" fmla="*/ 3 h 21600"/>
                      <a:gd name="T6" fmla="*/ 0 60000 65536"/>
                      <a:gd name="T7" fmla="*/ 0 60000 65536"/>
                      <a:gd name="T8" fmla="*/ 0 60000 65536"/>
                    </a:gdLst>
                    <a:ahLst/>
                    <a:cxnLst>
                      <a:cxn ang="T6">
                        <a:pos x="T0" y="T1"/>
                      </a:cxn>
                      <a:cxn ang="T7">
                        <a:pos x="T2" y="T3"/>
                      </a:cxn>
                      <a:cxn ang="T8">
                        <a:pos x="T4" y="T5"/>
                      </a:cxn>
                    </a:cxnLst>
                    <a:rect l="0" t="0" r="r" b="b"/>
                    <a:pathLst>
                      <a:path w="31881" h="21600" fill="none" extrusionOk="0">
                        <a:moveTo>
                          <a:pt x="-1" y="10015"/>
                        </a:moveTo>
                        <a:cubicBezTo>
                          <a:pt x="3963" y="3778"/>
                          <a:pt x="10840" y="-1"/>
                          <a:pt x="18231" y="0"/>
                        </a:cubicBezTo>
                        <a:cubicBezTo>
                          <a:pt x="23204" y="0"/>
                          <a:pt x="28026" y="1716"/>
                          <a:pt x="31881" y="4859"/>
                        </a:cubicBezTo>
                      </a:path>
                      <a:path w="31881" h="21600" stroke="0" extrusionOk="0">
                        <a:moveTo>
                          <a:pt x="-1" y="10015"/>
                        </a:moveTo>
                        <a:cubicBezTo>
                          <a:pt x="3963" y="3778"/>
                          <a:pt x="10840" y="-1"/>
                          <a:pt x="18231" y="0"/>
                        </a:cubicBezTo>
                        <a:cubicBezTo>
                          <a:pt x="23204" y="0"/>
                          <a:pt x="28026" y="1716"/>
                          <a:pt x="31881" y="4859"/>
                        </a:cubicBezTo>
                        <a:lnTo>
                          <a:pt x="18231" y="21600"/>
                        </a:lnTo>
                        <a:lnTo>
                          <a:pt x="-1" y="10015"/>
                        </a:lnTo>
                        <a:close/>
                      </a:path>
                    </a:pathLst>
                  </a:custGeom>
                  <a:noFill/>
                  <a:ln w="952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31" name="Arc 117"/>
                  <p:cNvSpPr>
                    <a:spLocks/>
                  </p:cNvSpPr>
                  <p:nvPr/>
                </p:nvSpPr>
                <p:spPr bwMode="hidden">
                  <a:xfrm>
                    <a:off x="2763" y="1281"/>
                    <a:ext cx="764" cy="2304"/>
                  </a:xfrm>
                  <a:custGeom>
                    <a:avLst/>
                    <a:gdLst>
                      <a:gd name="T0" fmla="*/ 0 w 31146"/>
                      <a:gd name="T1" fmla="*/ 1 h 21600"/>
                      <a:gd name="T2" fmla="*/ 0 w 31146"/>
                      <a:gd name="T3" fmla="*/ 1 h 21600"/>
                      <a:gd name="T4" fmla="*/ 0 w 31146"/>
                      <a:gd name="T5" fmla="*/ 3 h 21600"/>
                      <a:gd name="T6" fmla="*/ 0 60000 65536"/>
                      <a:gd name="T7" fmla="*/ 0 60000 65536"/>
                      <a:gd name="T8" fmla="*/ 0 60000 65536"/>
                    </a:gdLst>
                    <a:ahLst/>
                    <a:cxnLst>
                      <a:cxn ang="T6">
                        <a:pos x="T0" y="T1"/>
                      </a:cxn>
                      <a:cxn ang="T7">
                        <a:pos x="T2" y="T3"/>
                      </a:cxn>
                      <a:cxn ang="T8">
                        <a:pos x="T4" y="T5"/>
                      </a:cxn>
                    </a:cxnLst>
                    <a:rect l="0" t="0" r="r" b="b"/>
                    <a:pathLst>
                      <a:path w="31146" h="21600" fill="none" extrusionOk="0">
                        <a:moveTo>
                          <a:pt x="-1" y="4511"/>
                        </a:moveTo>
                        <a:cubicBezTo>
                          <a:pt x="3783" y="1586"/>
                          <a:pt x="8429" y="-1"/>
                          <a:pt x="13212" y="0"/>
                        </a:cubicBezTo>
                        <a:cubicBezTo>
                          <a:pt x="20409" y="0"/>
                          <a:pt x="27134" y="3585"/>
                          <a:pt x="31145" y="9561"/>
                        </a:cubicBezTo>
                      </a:path>
                      <a:path w="31146" h="21600" stroke="0" extrusionOk="0">
                        <a:moveTo>
                          <a:pt x="-1" y="4511"/>
                        </a:moveTo>
                        <a:cubicBezTo>
                          <a:pt x="3783" y="1586"/>
                          <a:pt x="8429" y="-1"/>
                          <a:pt x="13212" y="0"/>
                        </a:cubicBezTo>
                        <a:cubicBezTo>
                          <a:pt x="20409" y="0"/>
                          <a:pt x="27134" y="3585"/>
                          <a:pt x="31145" y="9561"/>
                        </a:cubicBezTo>
                        <a:lnTo>
                          <a:pt x="13212" y="21600"/>
                        </a:lnTo>
                        <a:lnTo>
                          <a:pt x="-1" y="4511"/>
                        </a:lnTo>
                        <a:close/>
                      </a:path>
                    </a:pathLst>
                  </a:custGeom>
                  <a:noFill/>
                  <a:ln w="952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32" name="Freeform 118"/>
                  <p:cNvSpPr>
                    <a:spLocks/>
                  </p:cNvSpPr>
                  <p:nvPr/>
                </p:nvSpPr>
                <p:spPr bwMode="hidden">
                  <a:xfrm flipH="1">
                    <a:off x="1800" y="438"/>
                    <a:ext cx="418" cy="1524"/>
                  </a:xfrm>
                  <a:custGeom>
                    <a:avLst/>
                    <a:gdLst>
                      <a:gd name="T0" fmla="*/ 0 w 776"/>
                      <a:gd name="T1" fmla="*/ 11 h 2368"/>
                      <a:gd name="T2" fmla="*/ 20 w 776"/>
                      <a:gd name="T3" fmla="*/ 3 h 2368"/>
                      <a:gd name="T4" fmla="*/ 8 w 776"/>
                      <a:gd name="T5" fmla="*/ 27 h 2368"/>
                      <a:gd name="T6" fmla="*/ 28 w 776"/>
                      <a:gd name="T7" fmla="*/ 27 h 2368"/>
                      <a:gd name="T8" fmla="*/ 16 w 776"/>
                      <a:gd name="T9" fmla="*/ 52 h 2368"/>
                      <a:gd name="T10" fmla="*/ 32 w 776"/>
                      <a:gd name="T11" fmla="*/ 60 h 2368"/>
                      <a:gd name="T12" fmla="*/ 24 w 776"/>
                      <a:gd name="T13" fmla="*/ 77 h 2368"/>
                      <a:gd name="T14" fmla="*/ 40 w 776"/>
                      <a:gd name="T15" fmla="*/ 85 h 2368"/>
                      <a:gd name="T16" fmla="*/ 32 w 776"/>
                      <a:gd name="T17" fmla="*/ 102 h 2368"/>
                      <a:gd name="T18" fmla="*/ 44 w 776"/>
                      <a:gd name="T19" fmla="*/ 110 h 2368"/>
                      <a:gd name="T20" fmla="*/ 40 w 776"/>
                      <a:gd name="T21" fmla="*/ 126 h 2368"/>
                      <a:gd name="T22" fmla="*/ 48 w 776"/>
                      <a:gd name="T23" fmla="*/ 142 h 2368"/>
                      <a:gd name="T24" fmla="*/ 48 w 776"/>
                      <a:gd name="T25" fmla="*/ 159 h 2368"/>
                      <a:gd name="T26" fmla="*/ 57 w 776"/>
                      <a:gd name="T27" fmla="*/ 184 h 2368"/>
                      <a:gd name="T28" fmla="*/ 52 w 776"/>
                      <a:gd name="T29" fmla="*/ 209 h 2368"/>
                      <a:gd name="T30" fmla="*/ 61 w 776"/>
                      <a:gd name="T31" fmla="*/ 225 h 2368"/>
                      <a:gd name="T32" fmla="*/ 57 w 776"/>
                      <a:gd name="T33" fmla="*/ 250 h 2368"/>
                      <a:gd name="T34" fmla="*/ 61 w 776"/>
                      <a:gd name="T35" fmla="*/ 275 h 2368"/>
                      <a:gd name="T36" fmla="*/ 57 w 776"/>
                      <a:gd name="T37" fmla="*/ 291 h 2368"/>
                      <a:gd name="T38" fmla="*/ 65 w 776"/>
                      <a:gd name="T39" fmla="*/ 315 h 2368"/>
                      <a:gd name="T40" fmla="*/ 61 w 776"/>
                      <a:gd name="T41" fmla="*/ 340 h 2368"/>
                      <a:gd name="T42" fmla="*/ 65 w 776"/>
                      <a:gd name="T43" fmla="*/ 373 h 2368"/>
                      <a:gd name="T44" fmla="*/ 61 w 776"/>
                      <a:gd name="T45" fmla="*/ 382 h 2368"/>
                      <a:gd name="T46" fmla="*/ 65 w 776"/>
                      <a:gd name="T47" fmla="*/ 406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grpSp>
            <p:sp>
              <p:nvSpPr>
                <p:cNvPr id="25" name="Freeform 119"/>
                <p:cNvSpPr>
                  <a:spLocks/>
                </p:cNvSpPr>
                <p:nvPr/>
              </p:nvSpPr>
              <p:spPr bwMode="hidden">
                <a:xfrm rot="-1346631">
                  <a:off x="3280" y="1529"/>
                  <a:ext cx="442" cy="837"/>
                </a:xfrm>
                <a:custGeom>
                  <a:avLst/>
                  <a:gdLst>
                    <a:gd name="T0" fmla="*/ 0 w 776"/>
                    <a:gd name="T1" fmla="*/ 1 h 2368"/>
                    <a:gd name="T2" fmla="*/ 25 w 776"/>
                    <a:gd name="T3" fmla="*/ 0 h 2368"/>
                    <a:gd name="T4" fmla="*/ 10 w 776"/>
                    <a:gd name="T5" fmla="*/ 2 h 2368"/>
                    <a:gd name="T6" fmla="*/ 35 w 776"/>
                    <a:gd name="T7" fmla="*/ 2 h 2368"/>
                    <a:gd name="T8" fmla="*/ 20 w 776"/>
                    <a:gd name="T9" fmla="*/ 5 h 2368"/>
                    <a:gd name="T10" fmla="*/ 40 w 776"/>
                    <a:gd name="T11" fmla="*/ 6 h 2368"/>
                    <a:gd name="T12" fmla="*/ 30 w 776"/>
                    <a:gd name="T13" fmla="*/ 7 h 2368"/>
                    <a:gd name="T14" fmla="*/ 50 w 776"/>
                    <a:gd name="T15" fmla="*/ 8 h 2368"/>
                    <a:gd name="T16" fmla="*/ 40 w 776"/>
                    <a:gd name="T17" fmla="*/ 9 h 2368"/>
                    <a:gd name="T18" fmla="*/ 55 w 776"/>
                    <a:gd name="T19" fmla="*/ 10 h 2368"/>
                    <a:gd name="T20" fmla="*/ 50 w 776"/>
                    <a:gd name="T21" fmla="*/ 12 h 2368"/>
                    <a:gd name="T22" fmla="*/ 61 w 776"/>
                    <a:gd name="T23" fmla="*/ 13 h 2368"/>
                    <a:gd name="T24" fmla="*/ 61 w 776"/>
                    <a:gd name="T25" fmla="*/ 14 h 2368"/>
                    <a:gd name="T26" fmla="*/ 71 w 776"/>
                    <a:gd name="T27" fmla="*/ 17 h 2368"/>
                    <a:gd name="T28" fmla="*/ 66 w 776"/>
                    <a:gd name="T29" fmla="*/ 19 h 2368"/>
                    <a:gd name="T30" fmla="*/ 76 w 776"/>
                    <a:gd name="T31" fmla="*/ 21 h 2368"/>
                    <a:gd name="T32" fmla="*/ 71 w 776"/>
                    <a:gd name="T33" fmla="*/ 23 h 2368"/>
                    <a:gd name="T34" fmla="*/ 76 w 776"/>
                    <a:gd name="T35" fmla="*/ 25 h 2368"/>
                    <a:gd name="T36" fmla="*/ 71 w 776"/>
                    <a:gd name="T37" fmla="*/ 27 h 2368"/>
                    <a:gd name="T38" fmla="*/ 81 w 776"/>
                    <a:gd name="T39" fmla="*/ 29 h 2368"/>
                    <a:gd name="T40" fmla="*/ 76 w 776"/>
                    <a:gd name="T41" fmla="*/ 31 h 2368"/>
                    <a:gd name="T42" fmla="*/ 81 w 776"/>
                    <a:gd name="T43" fmla="*/ 34 h 2368"/>
                    <a:gd name="T44" fmla="*/ 76 w 776"/>
                    <a:gd name="T45" fmla="*/ 35 h 2368"/>
                    <a:gd name="T46" fmla="*/ 81 w 776"/>
                    <a:gd name="T47" fmla="*/ 37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grpSp>
        </p:grpSp>
        <p:grpSp>
          <p:nvGrpSpPr>
            <p:cNvPr id="7" name="Group 120"/>
            <p:cNvGrpSpPr>
              <a:grpSpLocks/>
            </p:cNvGrpSpPr>
            <p:nvPr/>
          </p:nvGrpSpPr>
          <p:grpSpPr bwMode="auto">
            <a:xfrm>
              <a:off x="1476" y="449"/>
              <a:ext cx="4038" cy="2966"/>
              <a:chOff x="210" y="337"/>
              <a:chExt cx="5198" cy="3818"/>
            </a:xfrm>
          </p:grpSpPr>
          <p:sp>
            <p:nvSpPr>
              <p:cNvPr id="8" name="Freeform 121"/>
              <p:cNvSpPr>
                <a:spLocks/>
              </p:cNvSpPr>
              <p:nvPr/>
            </p:nvSpPr>
            <p:spPr bwMode="hidden">
              <a:xfrm flipH="1">
                <a:off x="1934" y="2382"/>
                <a:ext cx="485" cy="1479"/>
              </a:xfrm>
              <a:custGeom>
                <a:avLst/>
                <a:gdLst>
                  <a:gd name="T0" fmla="*/ 0 w 776"/>
                  <a:gd name="T1" fmla="*/ 10 h 2368"/>
                  <a:gd name="T2" fmla="*/ 37 w 776"/>
                  <a:gd name="T3" fmla="*/ 2 h 2368"/>
                  <a:gd name="T4" fmla="*/ 15 w 776"/>
                  <a:gd name="T5" fmla="*/ 24 h 2368"/>
                  <a:gd name="T6" fmla="*/ 51 w 776"/>
                  <a:gd name="T7" fmla="*/ 24 h 2368"/>
                  <a:gd name="T8" fmla="*/ 29 w 776"/>
                  <a:gd name="T9" fmla="*/ 46 h 2368"/>
                  <a:gd name="T10" fmla="*/ 59 w 776"/>
                  <a:gd name="T11" fmla="*/ 54 h 2368"/>
                  <a:gd name="T12" fmla="*/ 44 w 776"/>
                  <a:gd name="T13" fmla="*/ 68 h 2368"/>
                  <a:gd name="T14" fmla="*/ 74 w 776"/>
                  <a:gd name="T15" fmla="*/ 76 h 2368"/>
                  <a:gd name="T16" fmla="*/ 59 w 776"/>
                  <a:gd name="T17" fmla="*/ 90 h 2368"/>
                  <a:gd name="T18" fmla="*/ 81 w 776"/>
                  <a:gd name="T19" fmla="*/ 97 h 2368"/>
                  <a:gd name="T20" fmla="*/ 74 w 776"/>
                  <a:gd name="T21" fmla="*/ 112 h 2368"/>
                  <a:gd name="T22" fmla="*/ 88 w 776"/>
                  <a:gd name="T23" fmla="*/ 127 h 2368"/>
                  <a:gd name="T24" fmla="*/ 88 w 776"/>
                  <a:gd name="T25" fmla="*/ 141 h 2368"/>
                  <a:gd name="T26" fmla="*/ 103 w 776"/>
                  <a:gd name="T27" fmla="*/ 163 h 2368"/>
                  <a:gd name="T28" fmla="*/ 96 w 776"/>
                  <a:gd name="T29" fmla="*/ 185 h 2368"/>
                  <a:gd name="T30" fmla="*/ 110 w 776"/>
                  <a:gd name="T31" fmla="*/ 200 h 2368"/>
                  <a:gd name="T32" fmla="*/ 103 w 776"/>
                  <a:gd name="T33" fmla="*/ 222 h 2368"/>
                  <a:gd name="T34" fmla="*/ 110 w 776"/>
                  <a:gd name="T35" fmla="*/ 244 h 2368"/>
                  <a:gd name="T36" fmla="*/ 103 w 776"/>
                  <a:gd name="T37" fmla="*/ 258 h 2368"/>
                  <a:gd name="T38" fmla="*/ 118 w 776"/>
                  <a:gd name="T39" fmla="*/ 280 h 2368"/>
                  <a:gd name="T40" fmla="*/ 110 w 776"/>
                  <a:gd name="T41" fmla="*/ 302 h 2368"/>
                  <a:gd name="T42" fmla="*/ 118 w 776"/>
                  <a:gd name="T43" fmla="*/ 331 h 2368"/>
                  <a:gd name="T44" fmla="*/ 110 w 776"/>
                  <a:gd name="T45" fmla="*/ 339 h 2368"/>
                  <a:gd name="T46" fmla="*/ 118 w 776"/>
                  <a:gd name="T47" fmla="*/ 36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9" name="Arc 122"/>
              <p:cNvSpPr>
                <a:spLocks/>
              </p:cNvSpPr>
              <p:nvPr/>
            </p:nvSpPr>
            <p:spPr bwMode="hidden">
              <a:xfrm flipH="1">
                <a:off x="1054" y="1851"/>
                <a:ext cx="2122" cy="2304"/>
              </a:xfrm>
              <a:custGeom>
                <a:avLst/>
                <a:gdLst>
                  <a:gd name="T0" fmla="*/ 0 w 21600"/>
                  <a:gd name="T1" fmla="*/ 0 h 21602"/>
                  <a:gd name="T2" fmla="*/ 2 w 21600"/>
                  <a:gd name="T3" fmla="*/ 3 h 21602"/>
                  <a:gd name="T4" fmla="*/ 0 w 21600"/>
                  <a:gd name="T5" fmla="*/ 3 h 21602"/>
                  <a:gd name="T6" fmla="*/ 0 60000 65536"/>
                  <a:gd name="T7" fmla="*/ 0 60000 65536"/>
                  <a:gd name="T8" fmla="*/ 0 60000 65536"/>
                </a:gdLst>
                <a:ahLst/>
                <a:cxnLst>
                  <a:cxn ang="T6">
                    <a:pos x="T0" y="T1"/>
                  </a:cxn>
                  <a:cxn ang="T7">
                    <a:pos x="T2" y="T3"/>
                  </a:cxn>
                  <a:cxn ang="T8">
                    <a:pos x="T4" y="T5"/>
                  </a:cxn>
                </a:cxnLst>
                <a:rect l="0" t="0" r="r" b="b"/>
                <a:pathLst>
                  <a:path w="21600" h="21602" fill="none" extrusionOk="0">
                    <a:moveTo>
                      <a:pt x="5466" y="0"/>
                    </a:moveTo>
                    <a:cubicBezTo>
                      <a:pt x="14970" y="2486"/>
                      <a:pt x="21600" y="11073"/>
                      <a:pt x="21600" y="20897"/>
                    </a:cubicBezTo>
                    <a:cubicBezTo>
                      <a:pt x="21600" y="21132"/>
                      <a:pt x="21596" y="21367"/>
                      <a:pt x="21588" y="21601"/>
                    </a:cubicBezTo>
                  </a:path>
                  <a:path w="21600" h="21602" stroke="0" extrusionOk="0">
                    <a:moveTo>
                      <a:pt x="5466" y="0"/>
                    </a:moveTo>
                    <a:cubicBezTo>
                      <a:pt x="14970" y="2486"/>
                      <a:pt x="21600" y="11073"/>
                      <a:pt x="21600" y="20897"/>
                    </a:cubicBezTo>
                    <a:cubicBezTo>
                      <a:pt x="21600" y="21132"/>
                      <a:pt x="21596" y="21367"/>
                      <a:pt x="21588" y="21601"/>
                    </a:cubicBezTo>
                    <a:lnTo>
                      <a:pt x="0" y="20897"/>
                    </a:lnTo>
                    <a:lnTo>
                      <a:pt x="5466" y="0"/>
                    </a:lnTo>
                    <a:close/>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10" name="Arc 123"/>
              <p:cNvSpPr>
                <a:spLocks/>
              </p:cNvSpPr>
              <p:nvPr/>
            </p:nvSpPr>
            <p:spPr bwMode="hidden">
              <a:xfrm flipH="1">
                <a:off x="1266" y="1480"/>
                <a:ext cx="1244" cy="2379"/>
              </a:xfrm>
              <a:custGeom>
                <a:avLst/>
                <a:gdLst>
                  <a:gd name="T0" fmla="*/ 0 w 28940"/>
                  <a:gd name="T1" fmla="*/ 0 h 22305"/>
                  <a:gd name="T2" fmla="*/ 0 w 28940"/>
                  <a:gd name="T3" fmla="*/ 3 h 22305"/>
                  <a:gd name="T4" fmla="*/ 0 w 28940"/>
                  <a:gd name="T5" fmla="*/ 3 h 22305"/>
                  <a:gd name="T6" fmla="*/ 0 60000 65536"/>
                  <a:gd name="T7" fmla="*/ 0 60000 65536"/>
                  <a:gd name="T8" fmla="*/ 0 60000 65536"/>
                </a:gdLst>
                <a:ahLst/>
                <a:cxnLst>
                  <a:cxn ang="T6">
                    <a:pos x="T0" y="T1"/>
                  </a:cxn>
                  <a:cxn ang="T7">
                    <a:pos x="T2" y="T3"/>
                  </a:cxn>
                  <a:cxn ang="T8">
                    <a:pos x="T4" y="T5"/>
                  </a:cxn>
                </a:cxnLst>
                <a:rect l="0" t="0" r="r" b="b"/>
                <a:pathLst>
                  <a:path w="28940" h="22305" fill="none" extrusionOk="0">
                    <a:moveTo>
                      <a:pt x="0" y="1285"/>
                    </a:moveTo>
                    <a:cubicBezTo>
                      <a:pt x="2353" y="434"/>
                      <a:pt x="4837" y="-1"/>
                      <a:pt x="7340" y="0"/>
                    </a:cubicBezTo>
                    <a:cubicBezTo>
                      <a:pt x="19269" y="0"/>
                      <a:pt x="28940" y="9670"/>
                      <a:pt x="28940" y="21600"/>
                    </a:cubicBezTo>
                    <a:cubicBezTo>
                      <a:pt x="28940" y="21835"/>
                      <a:pt x="28936" y="22070"/>
                      <a:pt x="28928" y="22304"/>
                    </a:cubicBezTo>
                  </a:path>
                  <a:path w="28940" h="22305" stroke="0" extrusionOk="0">
                    <a:moveTo>
                      <a:pt x="0" y="1285"/>
                    </a:moveTo>
                    <a:cubicBezTo>
                      <a:pt x="2353" y="434"/>
                      <a:pt x="4837" y="-1"/>
                      <a:pt x="7340" y="0"/>
                    </a:cubicBezTo>
                    <a:cubicBezTo>
                      <a:pt x="19269" y="0"/>
                      <a:pt x="28940" y="9670"/>
                      <a:pt x="28940" y="21600"/>
                    </a:cubicBezTo>
                    <a:cubicBezTo>
                      <a:pt x="28940" y="21835"/>
                      <a:pt x="28936" y="22070"/>
                      <a:pt x="28928" y="22304"/>
                    </a:cubicBezTo>
                    <a:lnTo>
                      <a:pt x="7340" y="21600"/>
                    </a:lnTo>
                    <a:lnTo>
                      <a:pt x="0" y="1285"/>
                    </a:lnTo>
                    <a:close/>
                  </a:path>
                </a:pathLst>
              </a:custGeom>
              <a:noFill/>
              <a:ln w="952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11" name="Arc 124"/>
              <p:cNvSpPr>
                <a:spLocks/>
              </p:cNvSpPr>
              <p:nvPr/>
            </p:nvSpPr>
            <p:spPr bwMode="hidden">
              <a:xfrm flipH="1">
                <a:off x="210" y="1168"/>
                <a:ext cx="2376" cy="2379"/>
              </a:xfrm>
              <a:custGeom>
                <a:avLst/>
                <a:gdLst>
                  <a:gd name="T0" fmla="*/ 0 w 34455"/>
                  <a:gd name="T1" fmla="*/ 1 h 22305"/>
                  <a:gd name="T2" fmla="*/ 1 w 34455"/>
                  <a:gd name="T3" fmla="*/ 3 h 22305"/>
                  <a:gd name="T4" fmla="*/ 0 w 34455"/>
                  <a:gd name="T5" fmla="*/ 3 h 22305"/>
                  <a:gd name="T6" fmla="*/ 0 60000 65536"/>
                  <a:gd name="T7" fmla="*/ 0 60000 65536"/>
                  <a:gd name="T8" fmla="*/ 0 60000 65536"/>
                </a:gdLst>
                <a:ahLst/>
                <a:cxnLst>
                  <a:cxn ang="T6">
                    <a:pos x="T0" y="T1"/>
                  </a:cxn>
                  <a:cxn ang="T7">
                    <a:pos x="T2" y="T3"/>
                  </a:cxn>
                  <a:cxn ang="T8">
                    <a:pos x="T4" y="T5"/>
                  </a:cxn>
                </a:cxnLst>
                <a:rect l="0" t="0" r="r" b="b"/>
                <a:pathLst>
                  <a:path w="34455" h="22305" fill="none" extrusionOk="0">
                    <a:moveTo>
                      <a:pt x="0" y="4241"/>
                    </a:moveTo>
                    <a:cubicBezTo>
                      <a:pt x="3720" y="1486"/>
                      <a:pt x="8226" y="-1"/>
                      <a:pt x="12855" y="0"/>
                    </a:cubicBezTo>
                    <a:cubicBezTo>
                      <a:pt x="24784" y="0"/>
                      <a:pt x="34455" y="9670"/>
                      <a:pt x="34455" y="21600"/>
                    </a:cubicBezTo>
                    <a:cubicBezTo>
                      <a:pt x="34455" y="21835"/>
                      <a:pt x="34451" y="22070"/>
                      <a:pt x="34443" y="22304"/>
                    </a:cubicBezTo>
                  </a:path>
                  <a:path w="34455" h="22305" stroke="0" extrusionOk="0">
                    <a:moveTo>
                      <a:pt x="0" y="4241"/>
                    </a:moveTo>
                    <a:cubicBezTo>
                      <a:pt x="3720" y="1486"/>
                      <a:pt x="8226" y="-1"/>
                      <a:pt x="12855" y="0"/>
                    </a:cubicBezTo>
                    <a:cubicBezTo>
                      <a:pt x="24784" y="0"/>
                      <a:pt x="34455" y="9670"/>
                      <a:pt x="34455" y="21600"/>
                    </a:cubicBezTo>
                    <a:cubicBezTo>
                      <a:pt x="34455" y="21835"/>
                      <a:pt x="34451" y="22070"/>
                      <a:pt x="34443" y="22304"/>
                    </a:cubicBezTo>
                    <a:lnTo>
                      <a:pt x="12855" y="21600"/>
                    </a:lnTo>
                    <a:lnTo>
                      <a:pt x="0" y="4241"/>
                    </a:lnTo>
                    <a:close/>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12" name="Arc 125"/>
              <p:cNvSpPr>
                <a:spLocks/>
              </p:cNvSpPr>
              <p:nvPr/>
            </p:nvSpPr>
            <p:spPr bwMode="hidden">
              <a:xfrm>
                <a:off x="2840" y="1503"/>
                <a:ext cx="381" cy="2379"/>
              </a:xfrm>
              <a:custGeom>
                <a:avLst/>
                <a:gdLst>
                  <a:gd name="T0" fmla="*/ 0 w 34812"/>
                  <a:gd name="T1" fmla="*/ 1 h 22305"/>
                  <a:gd name="T2" fmla="*/ 0 w 34812"/>
                  <a:gd name="T3" fmla="*/ 3 h 22305"/>
                  <a:gd name="T4" fmla="*/ 0 w 34812"/>
                  <a:gd name="T5" fmla="*/ 3 h 22305"/>
                  <a:gd name="T6" fmla="*/ 0 60000 65536"/>
                  <a:gd name="T7" fmla="*/ 0 60000 65536"/>
                  <a:gd name="T8" fmla="*/ 0 60000 65536"/>
                </a:gdLst>
                <a:ahLst/>
                <a:cxnLst>
                  <a:cxn ang="T6">
                    <a:pos x="T0" y="T1"/>
                  </a:cxn>
                  <a:cxn ang="T7">
                    <a:pos x="T2" y="T3"/>
                  </a:cxn>
                  <a:cxn ang="T8">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13" name="Arc 126"/>
              <p:cNvSpPr>
                <a:spLocks/>
              </p:cNvSpPr>
              <p:nvPr/>
            </p:nvSpPr>
            <p:spPr bwMode="hidden">
              <a:xfrm>
                <a:off x="2940" y="1492"/>
                <a:ext cx="1004" cy="2379"/>
              </a:xfrm>
              <a:custGeom>
                <a:avLst/>
                <a:gdLst>
                  <a:gd name="T0" fmla="*/ 0 w 34812"/>
                  <a:gd name="T1" fmla="*/ 1 h 22305"/>
                  <a:gd name="T2" fmla="*/ 0 w 34812"/>
                  <a:gd name="T3" fmla="*/ 3 h 22305"/>
                  <a:gd name="T4" fmla="*/ 0 w 34812"/>
                  <a:gd name="T5" fmla="*/ 3 h 22305"/>
                  <a:gd name="T6" fmla="*/ 0 60000 65536"/>
                  <a:gd name="T7" fmla="*/ 0 60000 65536"/>
                  <a:gd name="T8" fmla="*/ 0 60000 65536"/>
                </a:gdLst>
                <a:ahLst/>
                <a:cxnLst>
                  <a:cxn ang="T6">
                    <a:pos x="T0" y="T1"/>
                  </a:cxn>
                  <a:cxn ang="T7">
                    <a:pos x="T2" y="T3"/>
                  </a:cxn>
                  <a:cxn ang="T8">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14" name="Freeform 127"/>
              <p:cNvSpPr>
                <a:spLocks/>
              </p:cNvSpPr>
              <p:nvPr/>
            </p:nvSpPr>
            <p:spPr bwMode="hidden">
              <a:xfrm>
                <a:off x="3301" y="2635"/>
                <a:ext cx="485" cy="1479"/>
              </a:xfrm>
              <a:custGeom>
                <a:avLst/>
                <a:gdLst>
                  <a:gd name="T0" fmla="*/ 0 w 776"/>
                  <a:gd name="T1" fmla="*/ 10 h 2368"/>
                  <a:gd name="T2" fmla="*/ 37 w 776"/>
                  <a:gd name="T3" fmla="*/ 2 h 2368"/>
                  <a:gd name="T4" fmla="*/ 15 w 776"/>
                  <a:gd name="T5" fmla="*/ 24 h 2368"/>
                  <a:gd name="T6" fmla="*/ 51 w 776"/>
                  <a:gd name="T7" fmla="*/ 24 h 2368"/>
                  <a:gd name="T8" fmla="*/ 29 w 776"/>
                  <a:gd name="T9" fmla="*/ 46 h 2368"/>
                  <a:gd name="T10" fmla="*/ 59 w 776"/>
                  <a:gd name="T11" fmla="*/ 54 h 2368"/>
                  <a:gd name="T12" fmla="*/ 44 w 776"/>
                  <a:gd name="T13" fmla="*/ 68 h 2368"/>
                  <a:gd name="T14" fmla="*/ 74 w 776"/>
                  <a:gd name="T15" fmla="*/ 76 h 2368"/>
                  <a:gd name="T16" fmla="*/ 59 w 776"/>
                  <a:gd name="T17" fmla="*/ 90 h 2368"/>
                  <a:gd name="T18" fmla="*/ 81 w 776"/>
                  <a:gd name="T19" fmla="*/ 97 h 2368"/>
                  <a:gd name="T20" fmla="*/ 74 w 776"/>
                  <a:gd name="T21" fmla="*/ 112 h 2368"/>
                  <a:gd name="T22" fmla="*/ 88 w 776"/>
                  <a:gd name="T23" fmla="*/ 127 h 2368"/>
                  <a:gd name="T24" fmla="*/ 88 w 776"/>
                  <a:gd name="T25" fmla="*/ 141 h 2368"/>
                  <a:gd name="T26" fmla="*/ 103 w 776"/>
                  <a:gd name="T27" fmla="*/ 163 h 2368"/>
                  <a:gd name="T28" fmla="*/ 96 w 776"/>
                  <a:gd name="T29" fmla="*/ 185 h 2368"/>
                  <a:gd name="T30" fmla="*/ 110 w 776"/>
                  <a:gd name="T31" fmla="*/ 200 h 2368"/>
                  <a:gd name="T32" fmla="*/ 103 w 776"/>
                  <a:gd name="T33" fmla="*/ 222 h 2368"/>
                  <a:gd name="T34" fmla="*/ 110 w 776"/>
                  <a:gd name="T35" fmla="*/ 244 h 2368"/>
                  <a:gd name="T36" fmla="*/ 103 w 776"/>
                  <a:gd name="T37" fmla="*/ 258 h 2368"/>
                  <a:gd name="T38" fmla="*/ 118 w 776"/>
                  <a:gd name="T39" fmla="*/ 280 h 2368"/>
                  <a:gd name="T40" fmla="*/ 110 w 776"/>
                  <a:gd name="T41" fmla="*/ 302 h 2368"/>
                  <a:gd name="T42" fmla="*/ 118 w 776"/>
                  <a:gd name="T43" fmla="*/ 331 h 2368"/>
                  <a:gd name="T44" fmla="*/ 110 w 776"/>
                  <a:gd name="T45" fmla="*/ 339 h 2368"/>
                  <a:gd name="T46" fmla="*/ 118 w 776"/>
                  <a:gd name="T47" fmla="*/ 36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15" name="Freeform 128"/>
              <p:cNvSpPr>
                <a:spLocks/>
              </p:cNvSpPr>
              <p:nvPr/>
            </p:nvSpPr>
            <p:spPr bwMode="hidden">
              <a:xfrm rot="19660755" flipV="1">
                <a:off x="2546" y="2150"/>
                <a:ext cx="442" cy="837"/>
              </a:xfrm>
              <a:custGeom>
                <a:avLst/>
                <a:gdLst>
                  <a:gd name="T0" fmla="*/ 0 w 776"/>
                  <a:gd name="T1" fmla="*/ 1 h 2368"/>
                  <a:gd name="T2" fmla="*/ 25 w 776"/>
                  <a:gd name="T3" fmla="*/ 0 h 2368"/>
                  <a:gd name="T4" fmla="*/ 10 w 776"/>
                  <a:gd name="T5" fmla="*/ 2 h 2368"/>
                  <a:gd name="T6" fmla="*/ 35 w 776"/>
                  <a:gd name="T7" fmla="*/ 2 h 2368"/>
                  <a:gd name="T8" fmla="*/ 20 w 776"/>
                  <a:gd name="T9" fmla="*/ 5 h 2368"/>
                  <a:gd name="T10" fmla="*/ 40 w 776"/>
                  <a:gd name="T11" fmla="*/ 6 h 2368"/>
                  <a:gd name="T12" fmla="*/ 30 w 776"/>
                  <a:gd name="T13" fmla="*/ 7 h 2368"/>
                  <a:gd name="T14" fmla="*/ 50 w 776"/>
                  <a:gd name="T15" fmla="*/ 8 h 2368"/>
                  <a:gd name="T16" fmla="*/ 40 w 776"/>
                  <a:gd name="T17" fmla="*/ 9 h 2368"/>
                  <a:gd name="T18" fmla="*/ 55 w 776"/>
                  <a:gd name="T19" fmla="*/ 10 h 2368"/>
                  <a:gd name="T20" fmla="*/ 50 w 776"/>
                  <a:gd name="T21" fmla="*/ 12 h 2368"/>
                  <a:gd name="T22" fmla="*/ 61 w 776"/>
                  <a:gd name="T23" fmla="*/ 13 h 2368"/>
                  <a:gd name="T24" fmla="*/ 61 w 776"/>
                  <a:gd name="T25" fmla="*/ 14 h 2368"/>
                  <a:gd name="T26" fmla="*/ 71 w 776"/>
                  <a:gd name="T27" fmla="*/ 17 h 2368"/>
                  <a:gd name="T28" fmla="*/ 66 w 776"/>
                  <a:gd name="T29" fmla="*/ 19 h 2368"/>
                  <a:gd name="T30" fmla="*/ 76 w 776"/>
                  <a:gd name="T31" fmla="*/ 21 h 2368"/>
                  <a:gd name="T32" fmla="*/ 71 w 776"/>
                  <a:gd name="T33" fmla="*/ 23 h 2368"/>
                  <a:gd name="T34" fmla="*/ 76 w 776"/>
                  <a:gd name="T35" fmla="*/ 25 h 2368"/>
                  <a:gd name="T36" fmla="*/ 71 w 776"/>
                  <a:gd name="T37" fmla="*/ 27 h 2368"/>
                  <a:gd name="T38" fmla="*/ 81 w 776"/>
                  <a:gd name="T39" fmla="*/ 29 h 2368"/>
                  <a:gd name="T40" fmla="*/ 76 w 776"/>
                  <a:gd name="T41" fmla="*/ 31 h 2368"/>
                  <a:gd name="T42" fmla="*/ 81 w 776"/>
                  <a:gd name="T43" fmla="*/ 34 h 2368"/>
                  <a:gd name="T44" fmla="*/ 76 w 776"/>
                  <a:gd name="T45" fmla="*/ 35 h 2368"/>
                  <a:gd name="T46" fmla="*/ 81 w 776"/>
                  <a:gd name="T47" fmla="*/ 37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16" name="Freeform 129"/>
              <p:cNvSpPr>
                <a:spLocks/>
              </p:cNvSpPr>
              <p:nvPr/>
            </p:nvSpPr>
            <p:spPr bwMode="hidden">
              <a:xfrm flipH="1">
                <a:off x="489" y="2504"/>
                <a:ext cx="1085" cy="1524"/>
              </a:xfrm>
              <a:custGeom>
                <a:avLst/>
                <a:gdLst>
                  <a:gd name="T0" fmla="*/ 0 w 776"/>
                  <a:gd name="T1" fmla="*/ 11 h 2368"/>
                  <a:gd name="T2" fmla="*/ 919 w 776"/>
                  <a:gd name="T3" fmla="*/ 3 h 2368"/>
                  <a:gd name="T4" fmla="*/ 365 w 776"/>
                  <a:gd name="T5" fmla="*/ 27 h 2368"/>
                  <a:gd name="T6" fmla="*/ 1285 w 776"/>
                  <a:gd name="T7" fmla="*/ 27 h 2368"/>
                  <a:gd name="T8" fmla="*/ 733 w 776"/>
                  <a:gd name="T9" fmla="*/ 52 h 2368"/>
                  <a:gd name="T10" fmla="*/ 1468 w 776"/>
                  <a:gd name="T11" fmla="*/ 60 h 2368"/>
                  <a:gd name="T12" fmla="*/ 1100 w 776"/>
                  <a:gd name="T13" fmla="*/ 77 h 2368"/>
                  <a:gd name="T14" fmla="*/ 1834 w 776"/>
                  <a:gd name="T15" fmla="*/ 85 h 2368"/>
                  <a:gd name="T16" fmla="*/ 1468 w 776"/>
                  <a:gd name="T17" fmla="*/ 102 h 2368"/>
                  <a:gd name="T18" fmla="*/ 2018 w 776"/>
                  <a:gd name="T19" fmla="*/ 110 h 2368"/>
                  <a:gd name="T20" fmla="*/ 1834 w 776"/>
                  <a:gd name="T21" fmla="*/ 126 h 2368"/>
                  <a:gd name="T22" fmla="*/ 2201 w 776"/>
                  <a:gd name="T23" fmla="*/ 142 h 2368"/>
                  <a:gd name="T24" fmla="*/ 2201 w 776"/>
                  <a:gd name="T25" fmla="*/ 159 h 2368"/>
                  <a:gd name="T26" fmla="*/ 2568 w 776"/>
                  <a:gd name="T27" fmla="*/ 184 h 2368"/>
                  <a:gd name="T28" fmla="*/ 2383 w 776"/>
                  <a:gd name="T29" fmla="*/ 209 h 2368"/>
                  <a:gd name="T30" fmla="*/ 2753 w 776"/>
                  <a:gd name="T31" fmla="*/ 225 h 2368"/>
                  <a:gd name="T32" fmla="*/ 2568 w 776"/>
                  <a:gd name="T33" fmla="*/ 250 h 2368"/>
                  <a:gd name="T34" fmla="*/ 2753 w 776"/>
                  <a:gd name="T35" fmla="*/ 275 h 2368"/>
                  <a:gd name="T36" fmla="*/ 2568 w 776"/>
                  <a:gd name="T37" fmla="*/ 291 h 2368"/>
                  <a:gd name="T38" fmla="*/ 2936 w 776"/>
                  <a:gd name="T39" fmla="*/ 315 h 2368"/>
                  <a:gd name="T40" fmla="*/ 2753 w 776"/>
                  <a:gd name="T41" fmla="*/ 340 h 2368"/>
                  <a:gd name="T42" fmla="*/ 2936 w 776"/>
                  <a:gd name="T43" fmla="*/ 373 h 2368"/>
                  <a:gd name="T44" fmla="*/ 2753 w 776"/>
                  <a:gd name="T45" fmla="*/ 382 h 2368"/>
                  <a:gd name="T46" fmla="*/ 2936 w 776"/>
                  <a:gd name="T47" fmla="*/ 406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17" name="Freeform 130"/>
              <p:cNvSpPr>
                <a:spLocks/>
              </p:cNvSpPr>
              <p:nvPr/>
            </p:nvSpPr>
            <p:spPr bwMode="hidden">
              <a:xfrm flipH="1">
                <a:off x="1000" y="893"/>
                <a:ext cx="696" cy="1524"/>
              </a:xfrm>
              <a:custGeom>
                <a:avLst/>
                <a:gdLst>
                  <a:gd name="T0" fmla="*/ 0 w 776"/>
                  <a:gd name="T1" fmla="*/ 11 h 2368"/>
                  <a:gd name="T2" fmla="*/ 155 w 776"/>
                  <a:gd name="T3" fmla="*/ 3 h 2368"/>
                  <a:gd name="T4" fmla="*/ 62 w 776"/>
                  <a:gd name="T5" fmla="*/ 27 h 2368"/>
                  <a:gd name="T6" fmla="*/ 217 w 776"/>
                  <a:gd name="T7" fmla="*/ 27 h 2368"/>
                  <a:gd name="T8" fmla="*/ 124 w 776"/>
                  <a:gd name="T9" fmla="*/ 52 h 2368"/>
                  <a:gd name="T10" fmla="*/ 248 w 776"/>
                  <a:gd name="T11" fmla="*/ 60 h 2368"/>
                  <a:gd name="T12" fmla="*/ 186 w 776"/>
                  <a:gd name="T13" fmla="*/ 77 h 2368"/>
                  <a:gd name="T14" fmla="*/ 311 w 776"/>
                  <a:gd name="T15" fmla="*/ 85 h 2368"/>
                  <a:gd name="T16" fmla="*/ 248 w 776"/>
                  <a:gd name="T17" fmla="*/ 102 h 2368"/>
                  <a:gd name="T18" fmla="*/ 342 w 776"/>
                  <a:gd name="T19" fmla="*/ 110 h 2368"/>
                  <a:gd name="T20" fmla="*/ 311 w 776"/>
                  <a:gd name="T21" fmla="*/ 126 h 2368"/>
                  <a:gd name="T22" fmla="*/ 373 w 776"/>
                  <a:gd name="T23" fmla="*/ 142 h 2368"/>
                  <a:gd name="T24" fmla="*/ 373 w 776"/>
                  <a:gd name="T25" fmla="*/ 159 h 2368"/>
                  <a:gd name="T26" fmla="*/ 435 w 776"/>
                  <a:gd name="T27" fmla="*/ 184 h 2368"/>
                  <a:gd name="T28" fmla="*/ 404 w 776"/>
                  <a:gd name="T29" fmla="*/ 209 h 2368"/>
                  <a:gd name="T30" fmla="*/ 465 w 776"/>
                  <a:gd name="T31" fmla="*/ 225 h 2368"/>
                  <a:gd name="T32" fmla="*/ 435 w 776"/>
                  <a:gd name="T33" fmla="*/ 250 h 2368"/>
                  <a:gd name="T34" fmla="*/ 465 w 776"/>
                  <a:gd name="T35" fmla="*/ 275 h 2368"/>
                  <a:gd name="T36" fmla="*/ 435 w 776"/>
                  <a:gd name="T37" fmla="*/ 291 h 2368"/>
                  <a:gd name="T38" fmla="*/ 497 w 776"/>
                  <a:gd name="T39" fmla="*/ 315 h 2368"/>
                  <a:gd name="T40" fmla="*/ 465 w 776"/>
                  <a:gd name="T41" fmla="*/ 340 h 2368"/>
                  <a:gd name="T42" fmla="*/ 497 w 776"/>
                  <a:gd name="T43" fmla="*/ 373 h 2368"/>
                  <a:gd name="T44" fmla="*/ 465 w 776"/>
                  <a:gd name="T45" fmla="*/ 382 h 2368"/>
                  <a:gd name="T46" fmla="*/ 497 w 776"/>
                  <a:gd name="T47" fmla="*/ 406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18" name="Freeform 131"/>
              <p:cNvSpPr>
                <a:spLocks/>
              </p:cNvSpPr>
              <p:nvPr/>
            </p:nvSpPr>
            <p:spPr bwMode="hidden">
              <a:xfrm>
                <a:off x="4401" y="2280"/>
                <a:ext cx="1007" cy="1601"/>
              </a:xfrm>
              <a:custGeom>
                <a:avLst/>
                <a:gdLst>
                  <a:gd name="T0" fmla="*/ 0 w 776"/>
                  <a:gd name="T1" fmla="*/ 14 h 2368"/>
                  <a:gd name="T2" fmla="*/ 680 w 776"/>
                  <a:gd name="T3" fmla="*/ 3 h 2368"/>
                  <a:gd name="T4" fmla="*/ 273 w 776"/>
                  <a:gd name="T5" fmla="*/ 33 h 2368"/>
                  <a:gd name="T6" fmla="*/ 952 w 776"/>
                  <a:gd name="T7" fmla="*/ 33 h 2368"/>
                  <a:gd name="T8" fmla="*/ 544 w 776"/>
                  <a:gd name="T9" fmla="*/ 64 h 2368"/>
                  <a:gd name="T10" fmla="*/ 1087 w 776"/>
                  <a:gd name="T11" fmla="*/ 74 h 2368"/>
                  <a:gd name="T12" fmla="*/ 816 w 776"/>
                  <a:gd name="T13" fmla="*/ 94 h 2368"/>
                  <a:gd name="T14" fmla="*/ 1361 w 776"/>
                  <a:gd name="T15" fmla="*/ 103 h 2368"/>
                  <a:gd name="T16" fmla="*/ 1087 w 776"/>
                  <a:gd name="T17" fmla="*/ 124 h 2368"/>
                  <a:gd name="T18" fmla="*/ 1498 w 776"/>
                  <a:gd name="T19" fmla="*/ 134 h 2368"/>
                  <a:gd name="T20" fmla="*/ 1361 w 776"/>
                  <a:gd name="T21" fmla="*/ 154 h 2368"/>
                  <a:gd name="T22" fmla="*/ 1631 w 776"/>
                  <a:gd name="T23" fmla="*/ 174 h 2368"/>
                  <a:gd name="T24" fmla="*/ 1631 w 776"/>
                  <a:gd name="T25" fmla="*/ 194 h 2368"/>
                  <a:gd name="T26" fmla="*/ 1906 w 776"/>
                  <a:gd name="T27" fmla="*/ 224 h 2368"/>
                  <a:gd name="T28" fmla="*/ 1770 w 776"/>
                  <a:gd name="T29" fmla="*/ 254 h 2368"/>
                  <a:gd name="T30" fmla="*/ 2041 w 776"/>
                  <a:gd name="T31" fmla="*/ 274 h 2368"/>
                  <a:gd name="T32" fmla="*/ 1906 w 776"/>
                  <a:gd name="T33" fmla="*/ 304 h 2368"/>
                  <a:gd name="T34" fmla="*/ 2041 w 776"/>
                  <a:gd name="T35" fmla="*/ 335 h 2368"/>
                  <a:gd name="T36" fmla="*/ 1906 w 776"/>
                  <a:gd name="T37" fmla="*/ 354 h 2368"/>
                  <a:gd name="T38" fmla="*/ 2179 w 776"/>
                  <a:gd name="T39" fmla="*/ 385 h 2368"/>
                  <a:gd name="T40" fmla="*/ 2041 w 776"/>
                  <a:gd name="T41" fmla="*/ 414 h 2368"/>
                  <a:gd name="T42" fmla="*/ 2179 w 776"/>
                  <a:gd name="T43" fmla="*/ 455 h 2368"/>
                  <a:gd name="T44" fmla="*/ 2041 w 776"/>
                  <a:gd name="T45" fmla="*/ 465 h 2368"/>
                  <a:gd name="T46" fmla="*/ 2179 w 776"/>
                  <a:gd name="T47" fmla="*/ 495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19" name="Freeform 132"/>
              <p:cNvSpPr>
                <a:spLocks/>
              </p:cNvSpPr>
              <p:nvPr/>
            </p:nvSpPr>
            <p:spPr bwMode="hidden">
              <a:xfrm>
                <a:off x="3878" y="1470"/>
                <a:ext cx="1518" cy="1067"/>
              </a:xfrm>
              <a:custGeom>
                <a:avLst/>
                <a:gdLst>
                  <a:gd name="T0" fmla="*/ 0 w 776"/>
                  <a:gd name="T1" fmla="*/ 3 h 2368"/>
                  <a:gd name="T2" fmla="*/ 3509 w 776"/>
                  <a:gd name="T3" fmla="*/ 0 h 2368"/>
                  <a:gd name="T4" fmla="*/ 1408 w 776"/>
                  <a:gd name="T5" fmla="*/ 6 h 2368"/>
                  <a:gd name="T6" fmla="*/ 4918 w 776"/>
                  <a:gd name="T7" fmla="*/ 6 h 2368"/>
                  <a:gd name="T8" fmla="*/ 2817 w 776"/>
                  <a:gd name="T9" fmla="*/ 13 h 2368"/>
                  <a:gd name="T10" fmla="*/ 5622 w 776"/>
                  <a:gd name="T11" fmla="*/ 14 h 2368"/>
                  <a:gd name="T12" fmla="*/ 4214 w 776"/>
                  <a:gd name="T13" fmla="*/ 18 h 2368"/>
                  <a:gd name="T14" fmla="*/ 7031 w 776"/>
                  <a:gd name="T15" fmla="*/ 20 h 2368"/>
                  <a:gd name="T16" fmla="*/ 5622 w 776"/>
                  <a:gd name="T17" fmla="*/ 24 h 2368"/>
                  <a:gd name="T18" fmla="*/ 7733 w 776"/>
                  <a:gd name="T19" fmla="*/ 27 h 2368"/>
                  <a:gd name="T20" fmla="*/ 7031 w 776"/>
                  <a:gd name="T21" fmla="*/ 31 h 2368"/>
                  <a:gd name="T22" fmla="*/ 8437 w 776"/>
                  <a:gd name="T23" fmla="*/ 34 h 2368"/>
                  <a:gd name="T24" fmla="*/ 8437 w 776"/>
                  <a:gd name="T25" fmla="*/ 38 h 2368"/>
                  <a:gd name="T26" fmla="*/ 9842 w 776"/>
                  <a:gd name="T27" fmla="*/ 44 h 2368"/>
                  <a:gd name="T28" fmla="*/ 9141 w 776"/>
                  <a:gd name="T29" fmla="*/ 50 h 2368"/>
                  <a:gd name="T30" fmla="*/ 10538 w 776"/>
                  <a:gd name="T31" fmla="*/ 54 h 2368"/>
                  <a:gd name="T32" fmla="*/ 9842 w 776"/>
                  <a:gd name="T33" fmla="*/ 60 h 2368"/>
                  <a:gd name="T34" fmla="*/ 10538 w 776"/>
                  <a:gd name="T35" fmla="*/ 66 h 2368"/>
                  <a:gd name="T36" fmla="*/ 9842 w 776"/>
                  <a:gd name="T37" fmla="*/ 70 h 2368"/>
                  <a:gd name="T38" fmla="*/ 11242 w 776"/>
                  <a:gd name="T39" fmla="*/ 76 h 2368"/>
                  <a:gd name="T40" fmla="*/ 10538 w 776"/>
                  <a:gd name="T41" fmla="*/ 82 h 2368"/>
                  <a:gd name="T42" fmla="*/ 11242 w 776"/>
                  <a:gd name="T43" fmla="*/ 90 h 2368"/>
                  <a:gd name="T44" fmla="*/ 10538 w 776"/>
                  <a:gd name="T45" fmla="*/ 91 h 2368"/>
                  <a:gd name="T46" fmla="*/ 11242 w 776"/>
                  <a:gd name="T47" fmla="*/ 9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20" name="Freeform 133"/>
              <p:cNvSpPr>
                <a:spLocks/>
              </p:cNvSpPr>
              <p:nvPr/>
            </p:nvSpPr>
            <p:spPr bwMode="hidden">
              <a:xfrm>
                <a:off x="3934" y="337"/>
                <a:ext cx="663" cy="1434"/>
              </a:xfrm>
              <a:custGeom>
                <a:avLst/>
                <a:gdLst>
                  <a:gd name="T0" fmla="*/ 0 w 776"/>
                  <a:gd name="T1" fmla="*/ 9 h 2368"/>
                  <a:gd name="T2" fmla="*/ 128 w 776"/>
                  <a:gd name="T3" fmla="*/ 2 h 2368"/>
                  <a:gd name="T4" fmla="*/ 51 w 776"/>
                  <a:gd name="T5" fmla="*/ 22 h 2368"/>
                  <a:gd name="T6" fmla="*/ 179 w 776"/>
                  <a:gd name="T7" fmla="*/ 22 h 2368"/>
                  <a:gd name="T8" fmla="*/ 103 w 776"/>
                  <a:gd name="T9" fmla="*/ 41 h 2368"/>
                  <a:gd name="T10" fmla="*/ 204 w 776"/>
                  <a:gd name="T11" fmla="*/ 47 h 2368"/>
                  <a:gd name="T12" fmla="*/ 153 w 776"/>
                  <a:gd name="T13" fmla="*/ 60 h 2368"/>
                  <a:gd name="T14" fmla="*/ 255 w 776"/>
                  <a:gd name="T15" fmla="*/ 67 h 2368"/>
                  <a:gd name="T16" fmla="*/ 204 w 776"/>
                  <a:gd name="T17" fmla="*/ 79 h 2368"/>
                  <a:gd name="T18" fmla="*/ 281 w 776"/>
                  <a:gd name="T19" fmla="*/ 86 h 2368"/>
                  <a:gd name="T20" fmla="*/ 255 w 776"/>
                  <a:gd name="T21" fmla="*/ 99 h 2368"/>
                  <a:gd name="T22" fmla="*/ 307 w 776"/>
                  <a:gd name="T23" fmla="*/ 112 h 2368"/>
                  <a:gd name="T24" fmla="*/ 307 w 776"/>
                  <a:gd name="T25" fmla="*/ 125 h 2368"/>
                  <a:gd name="T26" fmla="*/ 358 w 776"/>
                  <a:gd name="T27" fmla="*/ 144 h 2368"/>
                  <a:gd name="T28" fmla="*/ 332 w 776"/>
                  <a:gd name="T29" fmla="*/ 164 h 2368"/>
                  <a:gd name="T30" fmla="*/ 384 w 776"/>
                  <a:gd name="T31" fmla="*/ 176 h 2368"/>
                  <a:gd name="T32" fmla="*/ 358 w 776"/>
                  <a:gd name="T33" fmla="*/ 196 h 2368"/>
                  <a:gd name="T34" fmla="*/ 384 w 776"/>
                  <a:gd name="T35" fmla="*/ 215 h 2368"/>
                  <a:gd name="T36" fmla="*/ 358 w 776"/>
                  <a:gd name="T37" fmla="*/ 228 h 2368"/>
                  <a:gd name="T38" fmla="*/ 408 w 776"/>
                  <a:gd name="T39" fmla="*/ 248 h 2368"/>
                  <a:gd name="T40" fmla="*/ 384 w 776"/>
                  <a:gd name="T41" fmla="*/ 266 h 2368"/>
                  <a:gd name="T42" fmla="*/ 408 w 776"/>
                  <a:gd name="T43" fmla="*/ 292 h 2368"/>
                  <a:gd name="T44" fmla="*/ 384 w 776"/>
                  <a:gd name="T45" fmla="*/ 299 h 2368"/>
                  <a:gd name="T46" fmla="*/ 408 w 776"/>
                  <a:gd name="T47" fmla="*/ 319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21" name="Freeform 134"/>
              <p:cNvSpPr>
                <a:spLocks/>
              </p:cNvSpPr>
              <p:nvPr/>
            </p:nvSpPr>
            <p:spPr bwMode="hidden">
              <a:xfrm rot="1346631" flipH="1">
                <a:off x="1702" y="1506"/>
                <a:ext cx="442" cy="837"/>
              </a:xfrm>
              <a:custGeom>
                <a:avLst/>
                <a:gdLst>
                  <a:gd name="T0" fmla="*/ 0 w 776"/>
                  <a:gd name="T1" fmla="*/ 1 h 2368"/>
                  <a:gd name="T2" fmla="*/ 25 w 776"/>
                  <a:gd name="T3" fmla="*/ 0 h 2368"/>
                  <a:gd name="T4" fmla="*/ 10 w 776"/>
                  <a:gd name="T5" fmla="*/ 2 h 2368"/>
                  <a:gd name="T6" fmla="*/ 35 w 776"/>
                  <a:gd name="T7" fmla="*/ 2 h 2368"/>
                  <a:gd name="T8" fmla="*/ 20 w 776"/>
                  <a:gd name="T9" fmla="*/ 5 h 2368"/>
                  <a:gd name="T10" fmla="*/ 40 w 776"/>
                  <a:gd name="T11" fmla="*/ 6 h 2368"/>
                  <a:gd name="T12" fmla="*/ 30 w 776"/>
                  <a:gd name="T13" fmla="*/ 7 h 2368"/>
                  <a:gd name="T14" fmla="*/ 50 w 776"/>
                  <a:gd name="T15" fmla="*/ 8 h 2368"/>
                  <a:gd name="T16" fmla="*/ 40 w 776"/>
                  <a:gd name="T17" fmla="*/ 9 h 2368"/>
                  <a:gd name="T18" fmla="*/ 55 w 776"/>
                  <a:gd name="T19" fmla="*/ 10 h 2368"/>
                  <a:gd name="T20" fmla="*/ 50 w 776"/>
                  <a:gd name="T21" fmla="*/ 12 h 2368"/>
                  <a:gd name="T22" fmla="*/ 61 w 776"/>
                  <a:gd name="T23" fmla="*/ 13 h 2368"/>
                  <a:gd name="T24" fmla="*/ 61 w 776"/>
                  <a:gd name="T25" fmla="*/ 14 h 2368"/>
                  <a:gd name="T26" fmla="*/ 71 w 776"/>
                  <a:gd name="T27" fmla="*/ 17 h 2368"/>
                  <a:gd name="T28" fmla="*/ 66 w 776"/>
                  <a:gd name="T29" fmla="*/ 19 h 2368"/>
                  <a:gd name="T30" fmla="*/ 76 w 776"/>
                  <a:gd name="T31" fmla="*/ 21 h 2368"/>
                  <a:gd name="T32" fmla="*/ 71 w 776"/>
                  <a:gd name="T33" fmla="*/ 23 h 2368"/>
                  <a:gd name="T34" fmla="*/ 76 w 776"/>
                  <a:gd name="T35" fmla="*/ 25 h 2368"/>
                  <a:gd name="T36" fmla="*/ 71 w 776"/>
                  <a:gd name="T37" fmla="*/ 27 h 2368"/>
                  <a:gd name="T38" fmla="*/ 81 w 776"/>
                  <a:gd name="T39" fmla="*/ 29 h 2368"/>
                  <a:gd name="T40" fmla="*/ 76 w 776"/>
                  <a:gd name="T41" fmla="*/ 31 h 2368"/>
                  <a:gd name="T42" fmla="*/ 81 w 776"/>
                  <a:gd name="T43" fmla="*/ 34 h 2368"/>
                  <a:gd name="T44" fmla="*/ 76 w 776"/>
                  <a:gd name="T45" fmla="*/ 35 h 2368"/>
                  <a:gd name="T46" fmla="*/ 81 w 776"/>
                  <a:gd name="T47" fmla="*/ 37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grpSp>
      </p:grpSp>
      <p:sp>
        <p:nvSpPr>
          <p:cNvPr id="420999" name="Rectangle 135"/>
          <p:cNvSpPr>
            <a:spLocks noGrp="1" noChangeArrowheads="1"/>
          </p:cNvSpPr>
          <p:nvPr>
            <p:ph type="ctrTitle" sz="quarter"/>
          </p:nvPr>
        </p:nvSpPr>
        <p:spPr>
          <a:xfrm>
            <a:off x="685800" y="1827213"/>
            <a:ext cx="7772400" cy="1627187"/>
          </a:xfrm>
        </p:spPr>
        <p:txBody>
          <a:bodyPr/>
          <a:lstStyle>
            <a:lvl1pPr>
              <a:defRPr/>
            </a:lvl1pPr>
          </a:lstStyle>
          <a:p>
            <a:pPr lvl="0"/>
            <a:r>
              <a:rPr lang="en-US" noProof="0" smtClean="0"/>
              <a:t>Click to edit Master title style</a:t>
            </a:r>
          </a:p>
        </p:txBody>
      </p:sp>
      <p:sp>
        <p:nvSpPr>
          <p:cNvPr id="421000" name="Rectangle 136"/>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pPr lvl="0"/>
            <a:r>
              <a:rPr lang="en-US" noProof="0" smtClean="0"/>
              <a:t>Click to edit Master subtitle style</a:t>
            </a:r>
          </a:p>
        </p:txBody>
      </p:sp>
      <p:sp>
        <p:nvSpPr>
          <p:cNvPr id="137" name="Rectangle 137"/>
          <p:cNvSpPr>
            <a:spLocks noGrp="1" noChangeArrowheads="1"/>
          </p:cNvSpPr>
          <p:nvPr>
            <p:ph type="dt" sz="quarter" idx="10"/>
          </p:nvPr>
        </p:nvSpPr>
        <p:spPr/>
        <p:txBody>
          <a:bodyPr/>
          <a:lstStyle>
            <a:lvl1pPr>
              <a:defRPr/>
            </a:lvl1pPr>
          </a:lstStyle>
          <a:p>
            <a:pPr>
              <a:defRPr/>
            </a:pPr>
            <a:endParaRPr lang="en-US"/>
          </a:p>
        </p:txBody>
      </p:sp>
      <p:sp>
        <p:nvSpPr>
          <p:cNvPr id="138" name="Rectangle 138"/>
          <p:cNvSpPr>
            <a:spLocks noGrp="1" noChangeArrowheads="1"/>
          </p:cNvSpPr>
          <p:nvPr>
            <p:ph type="ftr" sz="quarter" idx="11"/>
          </p:nvPr>
        </p:nvSpPr>
        <p:spPr/>
        <p:txBody>
          <a:bodyPr/>
          <a:lstStyle>
            <a:lvl1pPr>
              <a:defRPr/>
            </a:lvl1pPr>
          </a:lstStyle>
          <a:p>
            <a:pPr>
              <a:defRPr/>
            </a:pPr>
            <a:endParaRPr lang="en-US"/>
          </a:p>
        </p:txBody>
      </p:sp>
      <p:sp>
        <p:nvSpPr>
          <p:cNvPr id="139" name="Rectangle 139"/>
          <p:cNvSpPr>
            <a:spLocks noGrp="1" noChangeArrowheads="1"/>
          </p:cNvSpPr>
          <p:nvPr>
            <p:ph type="sldNum" sz="quarter" idx="12"/>
          </p:nvPr>
        </p:nvSpPr>
        <p:spPr/>
        <p:txBody>
          <a:bodyPr/>
          <a:lstStyle>
            <a:lvl1pPr>
              <a:defRPr/>
            </a:lvl1pPr>
          </a:lstStyle>
          <a:p>
            <a:fld id="{CB9DD6CF-429C-429B-AD15-60FD8478FE40}" type="slidenum">
              <a:rPr lang="ar-SA"/>
              <a:pPr/>
              <a:t>‹#›</a:t>
            </a:fld>
            <a:endParaRPr lang="en-US"/>
          </a:p>
        </p:txBody>
      </p:sp>
    </p:spTree>
    <p:extLst>
      <p:ext uri="{BB962C8B-B14F-4D97-AF65-F5344CB8AC3E}">
        <p14:creationId xmlns:p14="http://schemas.microsoft.com/office/powerpoint/2010/main" val="3096668166"/>
      </p:ext>
    </p:extLst>
  </p:cSld>
  <p:clrMapOvr>
    <a:masterClrMapping/>
  </p:clrMapOvr>
  <p:transition spd="slow"/>
  <p:timing>
    <p:tnLst>
      <p:par>
        <p:cTn id="1" dur="indefinite" restart="never" nodeType="tmRoot"/>
      </p:par>
    </p:tnLst>
  </p:timing>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139"/>
          <p:cNvSpPr>
            <a:spLocks noGrp="1" noChangeArrowheads="1"/>
          </p:cNvSpPr>
          <p:nvPr>
            <p:ph type="dt" sz="half" idx="10"/>
          </p:nvPr>
        </p:nvSpPr>
        <p:spPr>
          <a:ln/>
        </p:spPr>
        <p:txBody>
          <a:bodyPr/>
          <a:lstStyle>
            <a:lvl1pPr>
              <a:defRPr/>
            </a:lvl1pPr>
          </a:lstStyle>
          <a:p>
            <a:pPr>
              <a:defRPr/>
            </a:pPr>
            <a:endParaRPr lang="en-US"/>
          </a:p>
        </p:txBody>
      </p:sp>
      <p:sp>
        <p:nvSpPr>
          <p:cNvPr id="5" name="Rectangle 140"/>
          <p:cNvSpPr>
            <a:spLocks noGrp="1" noChangeArrowheads="1"/>
          </p:cNvSpPr>
          <p:nvPr>
            <p:ph type="ftr" sz="quarter" idx="11"/>
          </p:nvPr>
        </p:nvSpPr>
        <p:spPr>
          <a:ln/>
        </p:spPr>
        <p:txBody>
          <a:bodyPr/>
          <a:lstStyle>
            <a:lvl1pPr>
              <a:defRPr/>
            </a:lvl1pPr>
          </a:lstStyle>
          <a:p>
            <a:pPr>
              <a:defRPr/>
            </a:pPr>
            <a:endParaRPr lang="en-US"/>
          </a:p>
        </p:txBody>
      </p:sp>
      <p:sp>
        <p:nvSpPr>
          <p:cNvPr id="6" name="Rectangle 141"/>
          <p:cNvSpPr>
            <a:spLocks noGrp="1" noChangeArrowheads="1"/>
          </p:cNvSpPr>
          <p:nvPr>
            <p:ph type="sldNum" sz="quarter" idx="12"/>
          </p:nvPr>
        </p:nvSpPr>
        <p:spPr>
          <a:ln/>
        </p:spPr>
        <p:txBody>
          <a:bodyPr/>
          <a:lstStyle>
            <a:lvl1pPr>
              <a:defRPr/>
            </a:lvl1pPr>
          </a:lstStyle>
          <a:p>
            <a:fld id="{7EF579AF-4087-4D68-8021-A69887AF090D}" type="slidenum">
              <a:rPr lang="ar-SA"/>
              <a:pPr/>
              <a:t>‹#›</a:t>
            </a:fld>
            <a:endParaRPr lang="en-US"/>
          </a:p>
        </p:txBody>
      </p:sp>
    </p:spTree>
    <p:extLst>
      <p:ext uri="{BB962C8B-B14F-4D97-AF65-F5344CB8AC3E}">
        <p14:creationId xmlns:p14="http://schemas.microsoft.com/office/powerpoint/2010/main" val="1849777156"/>
      </p:ext>
    </p:extLst>
  </p:cSld>
  <p:clrMapOvr>
    <a:masterClrMapping/>
  </p:clrMapOvr>
  <p:transition spd="slow"/>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39"/>
          <p:cNvSpPr>
            <a:spLocks noGrp="1" noChangeArrowheads="1"/>
          </p:cNvSpPr>
          <p:nvPr>
            <p:ph type="dt" sz="half" idx="10"/>
          </p:nvPr>
        </p:nvSpPr>
        <p:spPr>
          <a:ln/>
        </p:spPr>
        <p:txBody>
          <a:bodyPr/>
          <a:lstStyle>
            <a:lvl1pPr>
              <a:defRPr/>
            </a:lvl1pPr>
          </a:lstStyle>
          <a:p>
            <a:pPr>
              <a:defRPr/>
            </a:pPr>
            <a:endParaRPr lang="en-US"/>
          </a:p>
        </p:txBody>
      </p:sp>
      <p:sp>
        <p:nvSpPr>
          <p:cNvPr id="5" name="Rectangle 140"/>
          <p:cNvSpPr>
            <a:spLocks noGrp="1" noChangeArrowheads="1"/>
          </p:cNvSpPr>
          <p:nvPr>
            <p:ph type="ftr" sz="quarter" idx="11"/>
          </p:nvPr>
        </p:nvSpPr>
        <p:spPr>
          <a:ln/>
        </p:spPr>
        <p:txBody>
          <a:bodyPr/>
          <a:lstStyle>
            <a:lvl1pPr>
              <a:defRPr/>
            </a:lvl1pPr>
          </a:lstStyle>
          <a:p>
            <a:pPr>
              <a:defRPr/>
            </a:pPr>
            <a:endParaRPr lang="en-US"/>
          </a:p>
        </p:txBody>
      </p:sp>
      <p:sp>
        <p:nvSpPr>
          <p:cNvPr id="6" name="Rectangle 141"/>
          <p:cNvSpPr>
            <a:spLocks noGrp="1" noChangeArrowheads="1"/>
          </p:cNvSpPr>
          <p:nvPr>
            <p:ph type="sldNum" sz="quarter" idx="12"/>
          </p:nvPr>
        </p:nvSpPr>
        <p:spPr>
          <a:ln/>
        </p:spPr>
        <p:txBody>
          <a:bodyPr/>
          <a:lstStyle>
            <a:lvl1pPr>
              <a:defRPr/>
            </a:lvl1pPr>
          </a:lstStyle>
          <a:p>
            <a:fld id="{5AEC2365-1E79-4A1A-91E6-318682BC3752}" type="slidenum">
              <a:rPr lang="ar-SA"/>
              <a:pPr/>
              <a:t>‹#›</a:t>
            </a:fld>
            <a:endParaRPr lang="en-US"/>
          </a:p>
        </p:txBody>
      </p:sp>
    </p:spTree>
    <p:extLst>
      <p:ext uri="{BB962C8B-B14F-4D97-AF65-F5344CB8AC3E}">
        <p14:creationId xmlns:p14="http://schemas.microsoft.com/office/powerpoint/2010/main" val="1343310824"/>
      </p:ext>
    </p:extLst>
  </p:cSld>
  <p:clrMapOvr>
    <a:masterClrMapping/>
  </p:clrMapOvr>
  <p:transition spd="slow"/>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Rectangle 139"/>
          <p:cNvSpPr>
            <a:spLocks noGrp="1" noChangeArrowheads="1"/>
          </p:cNvSpPr>
          <p:nvPr>
            <p:ph type="dt" sz="half" idx="10"/>
          </p:nvPr>
        </p:nvSpPr>
        <p:spPr>
          <a:ln/>
        </p:spPr>
        <p:txBody>
          <a:bodyPr/>
          <a:lstStyle>
            <a:lvl1pPr>
              <a:defRPr/>
            </a:lvl1pPr>
          </a:lstStyle>
          <a:p>
            <a:pPr>
              <a:defRPr/>
            </a:pPr>
            <a:endParaRPr lang="en-US"/>
          </a:p>
        </p:txBody>
      </p:sp>
      <p:sp>
        <p:nvSpPr>
          <p:cNvPr id="6" name="Rectangle 140"/>
          <p:cNvSpPr>
            <a:spLocks noGrp="1" noChangeArrowheads="1"/>
          </p:cNvSpPr>
          <p:nvPr>
            <p:ph type="ftr" sz="quarter" idx="11"/>
          </p:nvPr>
        </p:nvSpPr>
        <p:spPr>
          <a:ln/>
        </p:spPr>
        <p:txBody>
          <a:bodyPr/>
          <a:lstStyle>
            <a:lvl1pPr>
              <a:defRPr/>
            </a:lvl1pPr>
          </a:lstStyle>
          <a:p>
            <a:pPr>
              <a:defRPr/>
            </a:pPr>
            <a:endParaRPr lang="en-US"/>
          </a:p>
        </p:txBody>
      </p:sp>
      <p:sp>
        <p:nvSpPr>
          <p:cNvPr id="7" name="Rectangle 141"/>
          <p:cNvSpPr>
            <a:spLocks noGrp="1" noChangeArrowheads="1"/>
          </p:cNvSpPr>
          <p:nvPr>
            <p:ph type="sldNum" sz="quarter" idx="12"/>
          </p:nvPr>
        </p:nvSpPr>
        <p:spPr>
          <a:ln/>
        </p:spPr>
        <p:txBody>
          <a:bodyPr/>
          <a:lstStyle>
            <a:lvl1pPr>
              <a:defRPr/>
            </a:lvl1pPr>
          </a:lstStyle>
          <a:p>
            <a:fld id="{6F0E23C8-2733-44FE-B20F-B6937E11C0C6}" type="slidenum">
              <a:rPr lang="ar-SA"/>
              <a:pPr/>
              <a:t>‹#›</a:t>
            </a:fld>
            <a:endParaRPr lang="en-US"/>
          </a:p>
        </p:txBody>
      </p:sp>
    </p:spTree>
    <p:extLst>
      <p:ext uri="{BB962C8B-B14F-4D97-AF65-F5344CB8AC3E}">
        <p14:creationId xmlns:p14="http://schemas.microsoft.com/office/powerpoint/2010/main" val="928626193"/>
      </p:ext>
    </p:extLst>
  </p:cSld>
  <p:clrMapOvr>
    <a:masterClrMapping/>
  </p:clrMapOvr>
  <p:transition spd="slow"/>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Rectangle 139"/>
          <p:cNvSpPr>
            <a:spLocks noGrp="1" noChangeArrowheads="1"/>
          </p:cNvSpPr>
          <p:nvPr>
            <p:ph type="dt" sz="half" idx="10"/>
          </p:nvPr>
        </p:nvSpPr>
        <p:spPr>
          <a:ln/>
        </p:spPr>
        <p:txBody>
          <a:bodyPr/>
          <a:lstStyle>
            <a:lvl1pPr>
              <a:defRPr/>
            </a:lvl1pPr>
          </a:lstStyle>
          <a:p>
            <a:pPr>
              <a:defRPr/>
            </a:pPr>
            <a:endParaRPr lang="en-US"/>
          </a:p>
        </p:txBody>
      </p:sp>
      <p:sp>
        <p:nvSpPr>
          <p:cNvPr id="8" name="Rectangle 140"/>
          <p:cNvSpPr>
            <a:spLocks noGrp="1" noChangeArrowheads="1"/>
          </p:cNvSpPr>
          <p:nvPr>
            <p:ph type="ftr" sz="quarter" idx="11"/>
          </p:nvPr>
        </p:nvSpPr>
        <p:spPr>
          <a:ln/>
        </p:spPr>
        <p:txBody>
          <a:bodyPr/>
          <a:lstStyle>
            <a:lvl1pPr>
              <a:defRPr/>
            </a:lvl1pPr>
          </a:lstStyle>
          <a:p>
            <a:pPr>
              <a:defRPr/>
            </a:pPr>
            <a:endParaRPr lang="en-US"/>
          </a:p>
        </p:txBody>
      </p:sp>
      <p:sp>
        <p:nvSpPr>
          <p:cNvPr id="9" name="Rectangle 141"/>
          <p:cNvSpPr>
            <a:spLocks noGrp="1" noChangeArrowheads="1"/>
          </p:cNvSpPr>
          <p:nvPr>
            <p:ph type="sldNum" sz="quarter" idx="12"/>
          </p:nvPr>
        </p:nvSpPr>
        <p:spPr>
          <a:ln/>
        </p:spPr>
        <p:txBody>
          <a:bodyPr/>
          <a:lstStyle>
            <a:lvl1pPr>
              <a:defRPr/>
            </a:lvl1pPr>
          </a:lstStyle>
          <a:p>
            <a:fld id="{FB1BDBC7-75D6-4B3C-A5EA-EB5279C7FE93}" type="slidenum">
              <a:rPr lang="ar-SA"/>
              <a:pPr/>
              <a:t>‹#›</a:t>
            </a:fld>
            <a:endParaRPr lang="en-US"/>
          </a:p>
        </p:txBody>
      </p:sp>
    </p:spTree>
    <p:extLst>
      <p:ext uri="{BB962C8B-B14F-4D97-AF65-F5344CB8AC3E}">
        <p14:creationId xmlns:p14="http://schemas.microsoft.com/office/powerpoint/2010/main" val="3222714704"/>
      </p:ext>
    </p:extLst>
  </p:cSld>
  <p:clrMapOvr>
    <a:masterClrMapping/>
  </p:clrMapOvr>
  <p:transition spd="slow"/>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Rectangle 139"/>
          <p:cNvSpPr>
            <a:spLocks noGrp="1" noChangeArrowheads="1"/>
          </p:cNvSpPr>
          <p:nvPr>
            <p:ph type="dt" sz="half" idx="10"/>
          </p:nvPr>
        </p:nvSpPr>
        <p:spPr>
          <a:ln/>
        </p:spPr>
        <p:txBody>
          <a:bodyPr/>
          <a:lstStyle>
            <a:lvl1pPr>
              <a:defRPr/>
            </a:lvl1pPr>
          </a:lstStyle>
          <a:p>
            <a:pPr>
              <a:defRPr/>
            </a:pPr>
            <a:endParaRPr lang="en-US"/>
          </a:p>
        </p:txBody>
      </p:sp>
      <p:sp>
        <p:nvSpPr>
          <p:cNvPr id="4" name="Rectangle 140"/>
          <p:cNvSpPr>
            <a:spLocks noGrp="1" noChangeArrowheads="1"/>
          </p:cNvSpPr>
          <p:nvPr>
            <p:ph type="ftr" sz="quarter" idx="11"/>
          </p:nvPr>
        </p:nvSpPr>
        <p:spPr>
          <a:ln/>
        </p:spPr>
        <p:txBody>
          <a:bodyPr/>
          <a:lstStyle>
            <a:lvl1pPr>
              <a:defRPr/>
            </a:lvl1pPr>
          </a:lstStyle>
          <a:p>
            <a:pPr>
              <a:defRPr/>
            </a:pPr>
            <a:endParaRPr lang="en-US"/>
          </a:p>
        </p:txBody>
      </p:sp>
      <p:sp>
        <p:nvSpPr>
          <p:cNvPr id="5" name="Rectangle 141"/>
          <p:cNvSpPr>
            <a:spLocks noGrp="1" noChangeArrowheads="1"/>
          </p:cNvSpPr>
          <p:nvPr>
            <p:ph type="sldNum" sz="quarter" idx="12"/>
          </p:nvPr>
        </p:nvSpPr>
        <p:spPr>
          <a:ln/>
        </p:spPr>
        <p:txBody>
          <a:bodyPr/>
          <a:lstStyle>
            <a:lvl1pPr>
              <a:defRPr/>
            </a:lvl1pPr>
          </a:lstStyle>
          <a:p>
            <a:fld id="{AE5E36C4-26E4-450B-A4FB-D496FDED364C}" type="slidenum">
              <a:rPr lang="ar-SA"/>
              <a:pPr/>
              <a:t>‹#›</a:t>
            </a:fld>
            <a:endParaRPr lang="en-US"/>
          </a:p>
        </p:txBody>
      </p:sp>
    </p:spTree>
    <p:extLst>
      <p:ext uri="{BB962C8B-B14F-4D97-AF65-F5344CB8AC3E}">
        <p14:creationId xmlns:p14="http://schemas.microsoft.com/office/powerpoint/2010/main" val="3616574895"/>
      </p:ext>
    </p:extLst>
  </p:cSld>
  <p:clrMapOvr>
    <a:masterClrMapping/>
  </p:clrMapOvr>
  <p:transition spd="slow"/>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26"/>
          <p:cNvSpPr>
            <a:spLocks noGrp="1" noChangeArrowheads="1"/>
          </p:cNvSpPr>
          <p:nvPr>
            <p:ph type="ftr" sz="quarter" idx="10"/>
          </p:nvPr>
        </p:nvSpPr>
        <p:spPr>
          <a:ln/>
        </p:spPr>
        <p:txBody>
          <a:bodyPr/>
          <a:lstStyle>
            <a:lvl1pPr>
              <a:defRPr/>
            </a:lvl1pPr>
          </a:lstStyle>
          <a:p>
            <a:pPr>
              <a:defRPr/>
            </a:pPr>
            <a:endParaRPr lang="en-US"/>
          </a:p>
        </p:txBody>
      </p:sp>
      <p:sp>
        <p:nvSpPr>
          <p:cNvPr id="5" name="Rectangle 27"/>
          <p:cNvSpPr>
            <a:spLocks noGrp="1" noChangeArrowheads="1"/>
          </p:cNvSpPr>
          <p:nvPr>
            <p:ph type="sldNum" sz="quarter" idx="11"/>
          </p:nvPr>
        </p:nvSpPr>
        <p:spPr>
          <a:ln/>
        </p:spPr>
        <p:txBody>
          <a:bodyPr/>
          <a:lstStyle>
            <a:lvl1pPr>
              <a:defRPr/>
            </a:lvl1pPr>
          </a:lstStyle>
          <a:p>
            <a:fld id="{7DA6720C-FF5B-4F1F-A9CB-EB9A815BF683}" type="slidenum">
              <a:rPr lang="ar-SA"/>
              <a:pPr/>
              <a:t>‹#›</a:t>
            </a:fld>
            <a:endParaRPr lang="en-US"/>
          </a:p>
        </p:txBody>
      </p:sp>
      <p:sp>
        <p:nvSpPr>
          <p:cNvPr id="6" name="Rectangle 28"/>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078363534"/>
      </p:ext>
    </p:extLst>
  </p:cSld>
  <p:clrMapOvr>
    <a:masterClrMapping/>
  </p:clrMapOvr>
  <p:transition spd="slow"/>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39"/>
          <p:cNvSpPr>
            <a:spLocks noGrp="1" noChangeArrowheads="1"/>
          </p:cNvSpPr>
          <p:nvPr>
            <p:ph type="dt" sz="half" idx="10"/>
          </p:nvPr>
        </p:nvSpPr>
        <p:spPr>
          <a:ln/>
        </p:spPr>
        <p:txBody>
          <a:bodyPr/>
          <a:lstStyle>
            <a:lvl1pPr>
              <a:defRPr/>
            </a:lvl1pPr>
          </a:lstStyle>
          <a:p>
            <a:pPr>
              <a:defRPr/>
            </a:pPr>
            <a:endParaRPr lang="en-US"/>
          </a:p>
        </p:txBody>
      </p:sp>
      <p:sp>
        <p:nvSpPr>
          <p:cNvPr id="3" name="Rectangle 140"/>
          <p:cNvSpPr>
            <a:spLocks noGrp="1" noChangeArrowheads="1"/>
          </p:cNvSpPr>
          <p:nvPr>
            <p:ph type="ftr" sz="quarter" idx="11"/>
          </p:nvPr>
        </p:nvSpPr>
        <p:spPr>
          <a:ln/>
        </p:spPr>
        <p:txBody>
          <a:bodyPr/>
          <a:lstStyle>
            <a:lvl1pPr>
              <a:defRPr/>
            </a:lvl1pPr>
          </a:lstStyle>
          <a:p>
            <a:pPr>
              <a:defRPr/>
            </a:pPr>
            <a:endParaRPr lang="en-US"/>
          </a:p>
        </p:txBody>
      </p:sp>
      <p:sp>
        <p:nvSpPr>
          <p:cNvPr id="4" name="Rectangle 141"/>
          <p:cNvSpPr>
            <a:spLocks noGrp="1" noChangeArrowheads="1"/>
          </p:cNvSpPr>
          <p:nvPr>
            <p:ph type="sldNum" sz="quarter" idx="12"/>
          </p:nvPr>
        </p:nvSpPr>
        <p:spPr>
          <a:ln/>
        </p:spPr>
        <p:txBody>
          <a:bodyPr/>
          <a:lstStyle>
            <a:lvl1pPr>
              <a:defRPr/>
            </a:lvl1pPr>
          </a:lstStyle>
          <a:p>
            <a:fld id="{F4394823-EEA4-40FE-8901-E47742E22083}" type="slidenum">
              <a:rPr lang="ar-SA"/>
              <a:pPr/>
              <a:t>‹#›</a:t>
            </a:fld>
            <a:endParaRPr lang="en-US"/>
          </a:p>
        </p:txBody>
      </p:sp>
    </p:spTree>
    <p:extLst>
      <p:ext uri="{BB962C8B-B14F-4D97-AF65-F5344CB8AC3E}">
        <p14:creationId xmlns:p14="http://schemas.microsoft.com/office/powerpoint/2010/main" val="414756355"/>
      </p:ext>
    </p:extLst>
  </p:cSld>
  <p:clrMapOvr>
    <a:masterClrMapping/>
  </p:clrMapOvr>
  <p:transition spd="slow"/>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39"/>
          <p:cNvSpPr>
            <a:spLocks noGrp="1" noChangeArrowheads="1"/>
          </p:cNvSpPr>
          <p:nvPr>
            <p:ph type="dt" sz="half" idx="10"/>
          </p:nvPr>
        </p:nvSpPr>
        <p:spPr>
          <a:ln/>
        </p:spPr>
        <p:txBody>
          <a:bodyPr/>
          <a:lstStyle>
            <a:lvl1pPr>
              <a:defRPr/>
            </a:lvl1pPr>
          </a:lstStyle>
          <a:p>
            <a:pPr>
              <a:defRPr/>
            </a:pPr>
            <a:endParaRPr lang="en-US"/>
          </a:p>
        </p:txBody>
      </p:sp>
      <p:sp>
        <p:nvSpPr>
          <p:cNvPr id="6" name="Rectangle 140"/>
          <p:cNvSpPr>
            <a:spLocks noGrp="1" noChangeArrowheads="1"/>
          </p:cNvSpPr>
          <p:nvPr>
            <p:ph type="ftr" sz="quarter" idx="11"/>
          </p:nvPr>
        </p:nvSpPr>
        <p:spPr>
          <a:ln/>
        </p:spPr>
        <p:txBody>
          <a:bodyPr/>
          <a:lstStyle>
            <a:lvl1pPr>
              <a:defRPr/>
            </a:lvl1pPr>
          </a:lstStyle>
          <a:p>
            <a:pPr>
              <a:defRPr/>
            </a:pPr>
            <a:endParaRPr lang="en-US"/>
          </a:p>
        </p:txBody>
      </p:sp>
      <p:sp>
        <p:nvSpPr>
          <p:cNvPr id="7" name="Rectangle 141"/>
          <p:cNvSpPr>
            <a:spLocks noGrp="1" noChangeArrowheads="1"/>
          </p:cNvSpPr>
          <p:nvPr>
            <p:ph type="sldNum" sz="quarter" idx="12"/>
          </p:nvPr>
        </p:nvSpPr>
        <p:spPr>
          <a:ln/>
        </p:spPr>
        <p:txBody>
          <a:bodyPr/>
          <a:lstStyle>
            <a:lvl1pPr>
              <a:defRPr/>
            </a:lvl1pPr>
          </a:lstStyle>
          <a:p>
            <a:fld id="{90F4F3A4-5CD8-43F3-93A7-4F37B78B211F}" type="slidenum">
              <a:rPr lang="ar-SA"/>
              <a:pPr/>
              <a:t>‹#›</a:t>
            </a:fld>
            <a:endParaRPr lang="en-US"/>
          </a:p>
        </p:txBody>
      </p:sp>
    </p:spTree>
    <p:extLst>
      <p:ext uri="{BB962C8B-B14F-4D97-AF65-F5344CB8AC3E}">
        <p14:creationId xmlns:p14="http://schemas.microsoft.com/office/powerpoint/2010/main" val="3058648127"/>
      </p:ext>
    </p:extLst>
  </p:cSld>
  <p:clrMapOvr>
    <a:masterClrMapping/>
  </p:clrMapOvr>
  <p:transition spd="slow"/>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a-IR"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39"/>
          <p:cNvSpPr>
            <a:spLocks noGrp="1" noChangeArrowheads="1"/>
          </p:cNvSpPr>
          <p:nvPr>
            <p:ph type="dt" sz="half" idx="10"/>
          </p:nvPr>
        </p:nvSpPr>
        <p:spPr>
          <a:ln/>
        </p:spPr>
        <p:txBody>
          <a:bodyPr/>
          <a:lstStyle>
            <a:lvl1pPr>
              <a:defRPr/>
            </a:lvl1pPr>
          </a:lstStyle>
          <a:p>
            <a:pPr>
              <a:defRPr/>
            </a:pPr>
            <a:endParaRPr lang="en-US"/>
          </a:p>
        </p:txBody>
      </p:sp>
      <p:sp>
        <p:nvSpPr>
          <p:cNvPr id="6" name="Rectangle 140"/>
          <p:cNvSpPr>
            <a:spLocks noGrp="1" noChangeArrowheads="1"/>
          </p:cNvSpPr>
          <p:nvPr>
            <p:ph type="ftr" sz="quarter" idx="11"/>
          </p:nvPr>
        </p:nvSpPr>
        <p:spPr>
          <a:ln/>
        </p:spPr>
        <p:txBody>
          <a:bodyPr/>
          <a:lstStyle>
            <a:lvl1pPr>
              <a:defRPr/>
            </a:lvl1pPr>
          </a:lstStyle>
          <a:p>
            <a:pPr>
              <a:defRPr/>
            </a:pPr>
            <a:endParaRPr lang="en-US"/>
          </a:p>
        </p:txBody>
      </p:sp>
      <p:sp>
        <p:nvSpPr>
          <p:cNvPr id="7" name="Rectangle 141"/>
          <p:cNvSpPr>
            <a:spLocks noGrp="1" noChangeArrowheads="1"/>
          </p:cNvSpPr>
          <p:nvPr>
            <p:ph type="sldNum" sz="quarter" idx="12"/>
          </p:nvPr>
        </p:nvSpPr>
        <p:spPr>
          <a:ln/>
        </p:spPr>
        <p:txBody>
          <a:bodyPr/>
          <a:lstStyle>
            <a:lvl1pPr>
              <a:defRPr/>
            </a:lvl1pPr>
          </a:lstStyle>
          <a:p>
            <a:fld id="{ED843914-5F55-44B9-82F9-BAA25197BBDD}" type="slidenum">
              <a:rPr lang="ar-SA"/>
              <a:pPr/>
              <a:t>‹#›</a:t>
            </a:fld>
            <a:endParaRPr lang="en-US"/>
          </a:p>
        </p:txBody>
      </p:sp>
    </p:spTree>
    <p:extLst>
      <p:ext uri="{BB962C8B-B14F-4D97-AF65-F5344CB8AC3E}">
        <p14:creationId xmlns:p14="http://schemas.microsoft.com/office/powerpoint/2010/main" val="438037585"/>
      </p:ext>
    </p:extLst>
  </p:cSld>
  <p:clrMapOvr>
    <a:masterClrMapping/>
  </p:clrMapOvr>
  <p:transition spd="slow"/>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139"/>
          <p:cNvSpPr>
            <a:spLocks noGrp="1" noChangeArrowheads="1"/>
          </p:cNvSpPr>
          <p:nvPr>
            <p:ph type="dt" sz="half" idx="10"/>
          </p:nvPr>
        </p:nvSpPr>
        <p:spPr>
          <a:ln/>
        </p:spPr>
        <p:txBody>
          <a:bodyPr/>
          <a:lstStyle>
            <a:lvl1pPr>
              <a:defRPr/>
            </a:lvl1pPr>
          </a:lstStyle>
          <a:p>
            <a:pPr>
              <a:defRPr/>
            </a:pPr>
            <a:endParaRPr lang="en-US"/>
          </a:p>
        </p:txBody>
      </p:sp>
      <p:sp>
        <p:nvSpPr>
          <p:cNvPr id="5" name="Rectangle 140"/>
          <p:cNvSpPr>
            <a:spLocks noGrp="1" noChangeArrowheads="1"/>
          </p:cNvSpPr>
          <p:nvPr>
            <p:ph type="ftr" sz="quarter" idx="11"/>
          </p:nvPr>
        </p:nvSpPr>
        <p:spPr>
          <a:ln/>
        </p:spPr>
        <p:txBody>
          <a:bodyPr/>
          <a:lstStyle>
            <a:lvl1pPr>
              <a:defRPr/>
            </a:lvl1pPr>
          </a:lstStyle>
          <a:p>
            <a:pPr>
              <a:defRPr/>
            </a:pPr>
            <a:endParaRPr lang="en-US"/>
          </a:p>
        </p:txBody>
      </p:sp>
      <p:sp>
        <p:nvSpPr>
          <p:cNvPr id="6" name="Rectangle 141"/>
          <p:cNvSpPr>
            <a:spLocks noGrp="1" noChangeArrowheads="1"/>
          </p:cNvSpPr>
          <p:nvPr>
            <p:ph type="sldNum" sz="quarter" idx="12"/>
          </p:nvPr>
        </p:nvSpPr>
        <p:spPr>
          <a:ln/>
        </p:spPr>
        <p:txBody>
          <a:bodyPr/>
          <a:lstStyle>
            <a:lvl1pPr>
              <a:defRPr/>
            </a:lvl1pPr>
          </a:lstStyle>
          <a:p>
            <a:fld id="{403E53F7-C282-41A7-AFDA-C97588321044}" type="slidenum">
              <a:rPr lang="ar-SA"/>
              <a:pPr/>
              <a:t>‹#›</a:t>
            </a:fld>
            <a:endParaRPr lang="en-US"/>
          </a:p>
        </p:txBody>
      </p:sp>
    </p:spTree>
    <p:extLst>
      <p:ext uri="{BB962C8B-B14F-4D97-AF65-F5344CB8AC3E}">
        <p14:creationId xmlns:p14="http://schemas.microsoft.com/office/powerpoint/2010/main" val="147442540"/>
      </p:ext>
    </p:extLst>
  </p:cSld>
  <p:clrMapOvr>
    <a:masterClrMapping/>
  </p:clrMapOvr>
  <p:transition spd="slow"/>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01625"/>
            <a:ext cx="1943100" cy="5794375"/>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685800" y="301625"/>
            <a:ext cx="5676900" cy="57943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139"/>
          <p:cNvSpPr>
            <a:spLocks noGrp="1" noChangeArrowheads="1"/>
          </p:cNvSpPr>
          <p:nvPr>
            <p:ph type="dt" sz="half" idx="10"/>
          </p:nvPr>
        </p:nvSpPr>
        <p:spPr>
          <a:ln/>
        </p:spPr>
        <p:txBody>
          <a:bodyPr/>
          <a:lstStyle>
            <a:lvl1pPr>
              <a:defRPr/>
            </a:lvl1pPr>
          </a:lstStyle>
          <a:p>
            <a:pPr>
              <a:defRPr/>
            </a:pPr>
            <a:endParaRPr lang="en-US"/>
          </a:p>
        </p:txBody>
      </p:sp>
      <p:sp>
        <p:nvSpPr>
          <p:cNvPr id="5" name="Rectangle 140"/>
          <p:cNvSpPr>
            <a:spLocks noGrp="1" noChangeArrowheads="1"/>
          </p:cNvSpPr>
          <p:nvPr>
            <p:ph type="ftr" sz="quarter" idx="11"/>
          </p:nvPr>
        </p:nvSpPr>
        <p:spPr>
          <a:ln/>
        </p:spPr>
        <p:txBody>
          <a:bodyPr/>
          <a:lstStyle>
            <a:lvl1pPr>
              <a:defRPr/>
            </a:lvl1pPr>
          </a:lstStyle>
          <a:p>
            <a:pPr>
              <a:defRPr/>
            </a:pPr>
            <a:endParaRPr lang="en-US"/>
          </a:p>
        </p:txBody>
      </p:sp>
      <p:sp>
        <p:nvSpPr>
          <p:cNvPr id="6" name="Rectangle 141"/>
          <p:cNvSpPr>
            <a:spLocks noGrp="1" noChangeArrowheads="1"/>
          </p:cNvSpPr>
          <p:nvPr>
            <p:ph type="sldNum" sz="quarter" idx="12"/>
          </p:nvPr>
        </p:nvSpPr>
        <p:spPr>
          <a:ln/>
        </p:spPr>
        <p:txBody>
          <a:bodyPr/>
          <a:lstStyle>
            <a:lvl1pPr>
              <a:defRPr/>
            </a:lvl1pPr>
          </a:lstStyle>
          <a:p>
            <a:fld id="{B9855A9E-9AF4-4B37-A671-0550EEE52547}" type="slidenum">
              <a:rPr lang="ar-SA"/>
              <a:pPr/>
              <a:t>‹#›</a:t>
            </a:fld>
            <a:endParaRPr lang="en-US"/>
          </a:p>
        </p:txBody>
      </p:sp>
    </p:spTree>
    <p:extLst>
      <p:ext uri="{BB962C8B-B14F-4D97-AF65-F5344CB8AC3E}">
        <p14:creationId xmlns:p14="http://schemas.microsoft.com/office/powerpoint/2010/main" val="147997974"/>
      </p:ext>
    </p:extLst>
  </p:cSld>
  <p:clrMapOvr>
    <a:masterClrMapping/>
  </p:clrMapOvr>
  <p:transition spd="slow"/>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6350" y="20638"/>
            <a:ext cx="9144000" cy="6858000"/>
            <a:chOff x="0" y="0"/>
            <a:chExt cx="5760" cy="4320"/>
          </a:xfrm>
        </p:grpSpPr>
        <p:sp>
          <p:nvSpPr>
            <p:cNvPr id="5" name="Freeform 3"/>
            <p:cNvSpPr>
              <a:spLocks/>
            </p:cNvSpPr>
            <p:nvPr/>
          </p:nvSpPr>
          <p:spPr bwMode="hidden">
            <a:xfrm>
              <a:off x="0" y="3072"/>
              <a:ext cx="5760" cy="1248"/>
            </a:xfrm>
            <a:custGeom>
              <a:avLst/>
              <a:gdLst>
                <a:gd name="T0" fmla="*/ 5028 w 6027"/>
                <a:gd name="T1" fmla="*/ 201 h 2296"/>
                <a:gd name="T2" fmla="*/ 0 w 6027"/>
                <a:gd name="T3" fmla="*/ 201 h 2296"/>
                <a:gd name="T4" fmla="*/ 0 w 6027"/>
                <a:gd name="T5" fmla="*/ 0 h 2296"/>
                <a:gd name="T6" fmla="*/ 5028 w 6027"/>
                <a:gd name="T7" fmla="*/ 0 h 2296"/>
                <a:gd name="T8" fmla="*/ 5028 w 6027"/>
                <a:gd name="T9" fmla="*/ 201 h 2296"/>
                <a:gd name="T10" fmla="*/ 5028 w 6027"/>
                <a:gd name="T11" fmla="*/ 201 h 22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6" name="Freeform 4"/>
            <p:cNvSpPr>
              <a:spLocks/>
            </p:cNvSpPr>
            <p:nvPr/>
          </p:nvSpPr>
          <p:spPr bwMode="hidden">
            <a:xfrm>
              <a:off x="0" y="0"/>
              <a:ext cx="5760" cy="3072"/>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fa-IR"/>
            </a:p>
          </p:txBody>
        </p:sp>
      </p:grpSp>
      <p:sp>
        <p:nvSpPr>
          <p:cNvPr id="7" name="Freeform 5"/>
          <p:cNvSpPr>
            <a:spLocks/>
          </p:cNvSpPr>
          <p:nvPr/>
        </p:nvSpPr>
        <p:spPr bwMode="hidden">
          <a:xfrm>
            <a:off x="6242050" y="6269038"/>
            <a:ext cx="2895600" cy="609600"/>
          </a:xfrm>
          <a:custGeom>
            <a:avLst/>
            <a:gdLst>
              <a:gd name="T0" fmla="*/ 2147483647 w 5748"/>
              <a:gd name="T1" fmla="*/ 2147483647 h 246"/>
              <a:gd name="T2" fmla="*/ 0 w 5748"/>
              <a:gd name="T3" fmla="*/ 2147483647 h 246"/>
              <a:gd name="T4" fmla="*/ 0 w 5748"/>
              <a:gd name="T5" fmla="*/ 0 h 246"/>
              <a:gd name="T6" fmla="*/ 2147483647 w 5748"/>
              <a:gd name="T7" fmla="*/ 0 h 246"/>
              <a:gd name="T8" fmla="*/ 2147483647 w 5748"/>
              <a:gd name="T9" fmla="*/ 2147483647 h 246"/>
              <a:gd name="T10" fmla="*/ 2147483647 w 5748"/>
              <a:gd name="T11" fmla="*/ 2147483647 h 2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8" h="246">
                <a:moveTo>
                  <a:pt x="5748" y="246"/>
                </a:moveTo>
                <a:lnTo>
                  <a:pt x="0" y="246"/>
                </a:lnTo>
                <a:lnTo>
                  <a:pt x="0" y="0"/>
                </a:lnTo>
                <a:lnTo>
                  <a:pt x="5748" y="0"/>
                </a:lnTo>
                <a:lnTo>
                  <a:pt x="5748" y="246"/>
                </a:lnTo>
                <a:close/>
              </a:path>
            </a:pathLst>
          </a:cu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grpSp>
        <p:nvGrpSpPr>
          <p:cNvPr id="8" name="Group 6"/>
          <p:cNvGrpSpPr>
            <a:grpSpLocks/>
          </p:cNvGrpSpPr>
          <p:nvPr/>
        </p:nvGrpSpPr>
        <p:grpSpPr bwMode="auto">
          <a:xfrm>
            <a:off x="-1588" y="6034088"/>
            <a:ext cx="7845426" cy="850900"/>
            <a:chOff x="0" y="3792"/>
            <a:chExt cx="4942" cy="536"/>
          </a:xfrm>
        </p:grpSpPr>
        <p:sp>
          <p:nvSpPr>
            <p:cNvPr id="9" name="Freeform 7"/>
            <p:cNvSpPr>
              <a:spLocks/>
            </p:cNvSpPr>
            <p:nvPr userDrawn="1"/>
          </p:nvSpPr>
          <p:spPr bwMode="ltGray">
            <a:xfrm>
              <a:off x="1488" y="3792"/>
              <a:ext cx="3240" cy="536"/>
            </a:xfrm>
            <a:custGeom>
              <a:avLst/>
              <a:gdLst>
                <a:gd name="T0" fmla="*/ 3132 w 3240"/>
                <a:gd name="T1" fmla="*/ 469 h 536"/>
                <a:gd name="T2" fmla="*/ 2995 w 3240"/>
                <a:gd name="T3" fmla="*/ 395 h 536"/>
                <a:gd name="T4" fmla="*/ 2911 w 3240"/>
                <a:gd name="T5" fmla="*/ 375 h 536"/>
                <a:gd name="T6" fmla="*/ 2678 w 3240"/>
                <a:gd name="T7" fmla="*/ 228 h 536"/>
                <a:gd name="T8" fmla="*/ 2553 w 3240"/>
                <a:gd name="T9" fmla="*/ 74 h 536"/>
                <a:gd name="T10" fmla="*/ 2457 w 3240"/>
                <a:gd name="T11" fmla="*/ 7 h 536"/>
                <a:gd name="T12" fmla="*/ 2403 w 3240"/>
                <a:gd name="T13" fmla="*/ 47 h 536"/>
                <a:gd name="T14" fmla="*/ 2289 w 3240"/>
                <a:gd name="T15" fmla="*/ 74 h 536"/>
                <a:gd name="T16" fmla="*/ 2134 w 3240"/>
                <a:gd name="T17" fmla="*/ 74 h 536"/>
                <a:gd name="T18" fmla="*/ 2044 w 3240"/>
                <a:gd name="T19" fmla="*/ 128 h 536"/>
                <a:gd name="T20" fmla="*/ 1775 w 3240"/>
                <a:gd name="T21" fmla="*/ 222 h 536"/>
                <a:gd name="T22" fmla="*/ 1602 w 3240"/>
                <a:gd name="T23" fmla="*/ 181 h 536"/>
                <a:gd name="T24" fmla="*/ 1560 w 3240"/>
                <a:gd name="T25" fmla="*/ 101 h 536"/>
                <a:gd name="T26" fmla="*/ 1542 w 3240"/>
                <a:gd name="T27" fmla="*/ 87 h 536"/>
                <a:gd name="T28" fmla="*/ 1446 w 3240"/>
                <a:gd name="T29" fmla="*/ 60 h 536"/>
                <a:gd name="T30" fmla="*/ 1375 w 3240"/>
                <a:gd name="T31" fmla="*/ 74 h 536"/>
                <a:gd name="T32" fmla="*/ 1309 w 3240"/>
                <a:gd name="T33" fmla="*/ 87 h 536"/>
                <a:gd name="T34" fmla="*/ 1243 w 3240"/>
                <a:gd name="T35" fmla="*/ 13 h 536"/>
                <a:gd name="T36" fmla="*/ 1225 w 3240"/>
                <a:gd name="T37" fmla="*/ 0 h 536"/>
                <a:gd name="T38" fmla="*/ 1189 w 3240"/>
                <a:gd name="T39" fmla="*/ 0 h 536"/>
                <a:gd name="T40" fmla="*/ 1106 w 3240"/>
                <a:gd name="T41" fmla="*/ 34 h 536"/>
                <a:gd name="T42" fmla="*/ 1106 w 3240"/>
                <a:gd name="T43" fmla="*/ 34 h 536"/>
                <a:gd name="T44" fmla="*/ 1094 w 3240"/>
                <a:gd name="T45" fmla="*/ 40 h 536"/>
                <a:gd name="T46" fmla="*/ 1070 w 3240"/>
                <a:gd name="T47" fmla="*/ 54 h 536"/>
                <a:gd name="T48" fmla="*/ 1034 w 3240"/>
                <a:gd name="T49" fmla="*/ 74 h 536"/>
                <a:gd name="T50" fmla="*/ 1004 w 3240"/>
                <a:gd name="T51" fmla="*/ 74 h 536"/>
                <a:gd name="T52" fmla="*/ 986 w 3240"/>
                <a:gd name="T53" fmla="*/ 74 h 536"/>
                <a:gd name="T54" fmla="*/ 956 w 3240"/>
                <a:gd name="T55" fmla="*/ 81 h 536"/>
                <a:gd name="T56" fmla="*/ 920 w 3240"/>
                <a:gd name="T57" fmla="*/ 94 h 536"/>
                <a:gd name="T58" fmla="*/ 884 w 3240"/>
                <a:gd name="T59" fmla="*/ 107 h 536"/>
                <a:gd name="T60" fmla="*/ 843 w 3240"/>
                <a:gd name="T61" fmla="*/ 128 h 536"/>
                <a:gd name="T62" fmla="*/ 813 w 3240"/>
                <a:gd name="T63" fmla="*/ 141 h 536"/>
                <a:gd name="T64" fmla="*/ 789 w 3240"/>
                <a:gd name="T65" fmla="*/ 148 h 536"/>
                <a:gd name="T66" fmla="*/ 783 w 3240"/>
                <a:gd name="T67" fmla="*/ 154 h 536"/>
                <a:gd name="T68" fmla="*/ 556 w 3240"/>
                <a:gd name="T69" fmla="*/ 228 h 536"/>
                <a:gd name="T70" fmla="*/ 394 w 3240"/>
                <a:gd name="T71" fmla="*/ 294 h 536"/>
                <a:gd name="T72" fmla="*/ 107 w 3240"/>
                <a:gd name="T73" fmla="*/ 462 h 536"/>
                <a:gd name="T74" fmla="*/ 0 w 3240"/>
                <a:gd name="T75" fmla="*/ 536 h 536"/>
                <a:gd name="T76" fmla="*/ 3240 w 3240"/>
                <a:gd name="T77" fmla="*/ 536 h 536"/>
                <a:gd name="T78" fmla="*/ 3132 w 3240"/>
                <a:gd name="T79" fmla="*/ 469 h 536"/>
                <a:gd name="T80" fmla="*/ 3132 w 3240"/>
                <a:gd name="T81" fmla="*/ 469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fa-IR"/>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gd name="T0" fmla="*/ 636 w 994"/>
                  <a:gd name="T1" fmla="*/ 373 h 529"/>
                  <a:gd name="T2" fmla="*/ 495 w 994"/>
                  <a:gd name="T3" fmla="*/ 370 h 529"/>
                  <a:gd name="T4" fmla="*/ 280 w 994"/>
                  <a:gd name="T5" fmla="*/ 249 h 529"/>
                  <a:gd name="T6" fmla="*/ 127 w 994"/>
                  <a:gd name="T7" fmla="*/ 66 h 529"/>
                  <a:gd name="T8" fmla="*/ 0 w 994"/>
                  <a:gd name="T9" fmla="*/ 0 h 529"/>
                  <a:gd name="T10" fmla="*/ 22 w 994"/>
                  <a:gd name="T11" fmla="*/ 26 h 529"/>
                  <a:gd name="T12" fmla="*/ 0 w 994"/>
                  <a:gd name="T13" fmla="*/ 65 h 529"/>
                  <a:gd name="T14" fmla="*/ 30 w 994"/>
                  <a:gd name="T15" fmla="*/ 119 h 529"/>
                  <a:gd name="T16" fmla="*/ 75 w 994"/>
                  <a:gd name="T17" fmla="*/ 243 h 529"/>
                  <a:gd name="T18" fmla="*/ 45 w 994"/>
                  <a:gd name="T19" fmla="*/ 422 h 529"/>
                  <a:gd name="T20" fmla="*/ 200 w 994"/>
                  <a:gd name="T21" fmla="*/ 329 h 529"/>
                  <a:gd name="T22" fmla="*/ 592 w 994"/>
                  <a:gd name="T23" fmla="*/ 527 h 529"/>
                  <a:gd name="T24" fmla="*/ 994 w 994"/>
                  <a:gd name="T25" fmla="*/ 529 h 529"/>
                  <a:gd name="T26" fmla="*/ 828 w 994"/>
                  <a:gd name="T27" fmla="*/ 473 h 529"/>
                  <a:gd name="T28" fmla="*/ 636 w 994"/>
                  <a:gd name="T29" fmla="*/ 373 h 52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3" name="Freeform 10"/>
              <p:cNvSpPr>
                <a:spLocks/>
              </p:cNvSpPr>
              <p:nvPr userDrawn="1"/>
            </p:nvSpPr>
            <p:spPr bwMode="ltGray">
              <a:xfrm>
                <a:off x="2677" y="3792"/>
                <a:ext cx="186" cy="395"/>
              </a:xfrm>
              <a:custGeom>
                <a:avLst/>
                <a:gdLst>
                  <a:gd name="T0" fmla="*/ 36 w 186"/>
                  <a:gd name="T1" fmla="*/ 0 h 353"/>
                  <a:gd name="T2" fmla="*/ 54 w 186"/>
                  <a:gd name="T3" fmla="*/ 28 h 353"/>
                  <a:gd name="T4" fmla="*/ 24 w 186"/>
                  <a:gd name="T5" fmla="*/ 48 h 353"/>
                  <a:gd name="T6" fmla="*/ 18 w 186"/>
                  <a:gd name="T7" fmla="*/ 104 h 353"/>
                  <a:gd name="T8" fmla="*/ 42 w 186"/>
                  <a:gd name="T9" fmla="*/ 179 h 353"/>
                  <a:gd name="T10" fmla="*/ 48 w 186"/>
                  <a:gd name="T11" fmla="*/ 254 h 353"/>
                  <a:gd name="T12" fmla="*/ 0 w 186"/>
                  <a:gd name="T13" fmla="*/ 554 h 353"/>
                  <a:gd name="T14" fmla="*/ 54 w 186"/>
                  <a:gd name="T15" fmla="*/ 366 h 353"/>
                  <a:gd name="T16" fmla="*/ 84 w 186"/>
                  <a:gd name="T17" fmla="*/ 339 h 353"/>
                  <a:gd name="T18" fmla="*/ 126 w 186"/>
                  <a:gd name="T19" fmla="*/ 198 h 353"/>
                  <a:gd name="T20" fmla="*/ 144 w 186"/>
                  <a:gd name="T21" fmla="*/ 188 h 353"/>
                  <a:gd name="T22" fmla="*/ 144 w 186"/>
                  <a:gd name="T23" fmla="*/ 141 h 353"/>
                  <a:gd name="T24" fmla="*/ 186 w 186"/>
                  <a:gd name="T25" fmla="*/ 104 h 353"/>
                  <a:gd name="T26" fmla="*/ 162 w 186"/>
                  <a:gd name="T27" fmla="*/ 94 h 353"/>
                  <a:gd name="T28" fmla="*/ 36 w 186"/>
                  <a:gd name="T29" fmla="*/ 0 h 353"/>
                  <a:gd name="T30" fmla="*/ 36 w 186"/>
                  <a:gd name="T31" fmla="*/ 0 h 3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4" name="Freeform 11"/>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5" name="Freeform 12"/>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10 h 66"/>
                  <a:gd name="T8" fmla="*/ 6 w 155"/>
                  <a:gd name="T9" fmla="*/ 28 h 66"/>
                  <a:gd name="T10" fmla="*/ 0 w 155"/>
                  <a:gd name="T11" fmla="*/ 38 h 66"/>
                  <a:gd name="T12" fmla="*/ 78 w 155"/>
                  <a:gd name="T13" fmla="*/ 94 h 66"/>
                  <a:gd name="T14" fmla="*/ 96 w 155"/>
                  <a:gd name="T15" fmla="*/ 66 h 66"/>
                  <a:gd name="T16" fmla="*/ 155 w 155"/>
                  <a:gd name="T17" fmla="*/ 104 h 66"/>
                  <a:gd name="T18" fmla="*/ 126 w 155"/>
                  <a:gd name="T19" fmla="*/ 38 h 66"/>
                  <a:gd name="T20" fmla="*/ 149 w 155"/>
                  <a:gd name="T21" fmla="*/ 0 h 66"/>
                  <a:gd name="T22" fmla="*/ 114 w 155"/>
                  <a:gd name="T23" fmla="*/ 0 h 66"/>
                  <a:gd name="T24" fmla="*/ 114 w 155"/>
                  <a:gd name="T25" fmla="*/ 0 h 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5" h="66">
                    <a:moveTo>
                      <a:pt x="114" y="0"/>
                    </a:moveTo>
                    <a:lnTo>
                      <a:pt x="0" y="0"/>
                    </a:lnTo>
                    <a:lnTo>
                      <a:pt x="6" y="6"/>
                    </a:lnTo>
                    <a:lnTo>
                      <a:pt x="6" y="18"/>
                    </a:lnTo>
                    <a:lnTo>
                      <a:pt x="0" y="24"/>
                    </a:lnTo>
                    <a:lnTo>
                      <a:pt x="78" y="60"/>
                    </a:lnTo>
                    <a:lnTo>
                      <a:pt x="96" y="42"/>
                    </a:lnTo>
                    <a:lnTo>
                      <a:pt x="155" y="66"/>
                    </a:lnTo>
                    <a:lnTo>
                      <a:pt x="126" y="24"/>
                    </a:lnTo>
                    <a:lnTo>
                      <a:pt x="149" y="0"/>
                    </a:lnTo>
                    <a:lnTo>
                      <a:pt x="114"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6" name="Freeform 13"/>
              <p:cNvSpPr>
                <a:spLocks/>
              </p:cNvSpPr>
              <p:nvPr userDrawn="1"/>
            </p:nvSpPr>
            <p:spPr bwMode="ltGray">
              <a:xfrm>
                <a:off x="2486" y="3859"/>
                <a:ext cx="42" cy="81"/>
              </a:xfrm>
              <a:custGeom>
                <a:avLst/>
                <a:gdLst>
                  <a:gd name="T0" fmla="*/ 6 w 42"/>
                  <a:gd name="T1" fmla="*/ 59 h 72"/>
                  <a:gd name="T2" fmla="*/ 0 w 42"/>
                  <a:gd name="T3" fmla="*/ 29 h 72"/>
                  <a:gd name="T4" fmla="*/ 12 w 42"/>
                  <a:gd name="T5" fmla="*/ 10 h 72"/>
                  <a:gd name="T6" fmla="*/ 0 w 42"/>
                  <a:gd name="T7" fmla="*/ 10 h 72"/>
                  <a:gd name="T8" fmla="*/ 12 w 42"/>
                  <a:gd name="T9" fmla="*/ 10 h 72"/>
                  <a:gd name="T10" fmla="*/ 24 w 42"/>
                  <a:gd name="T11" fmla="*/ 10 h 72"/>
                  <a:gd name="T12" fmla="*/ 36 w 42"/>
                  <a:gd name="T13" fmla="*/ 10 h 72"/>
                  <a:gd name="T14" fmla="*/ 42 w 42"/>
                  <a:gd name="T15" fmla="*/ 0 h 72"/>
                  <a:gd name="T16" fmla="*/ 30 w 42"/>
                  <a:gd name="T17" fmla="*/ 29 h 72"/>
                  <a:gd name="T18" fmla="*/ 42 w 42"/>
                  <a:gd name="T19" fmla="*/ 78 h 72"/>
                  <a:gd name="T20" fmla="*/ 12 w 42"/>
                  <a:gd name="T21" fmla="*/ 115 h 72"/>
                  <a:gd name="T22" fmla="*/ 6 w 42"/>
                  <a:gd name="T23" fmla="*/ 59 h 72"/>
                  <a:gd name="T24" fmla="*/ 6 w 42"/>
                  <a:gd name="T25" fmla="*/ 59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grpSp>
        <p:sp>
          <p:nvSpPr>
            <p:cNvPr id="11" name="Freeform 14"/>
            <p:cNvSpPr>
              <a:spLocks/>
            </p:cNvSpPr>
            <p:nvPr userDrawn="1"/>
          </p:nvSpPr>
          <p:spPr bwMode="ltGray">
            <a:xfrm>
              <a:off x="0" y="3792"/>
              <a:ext cx="3976" cy="535"/>
            </a:xfrm>
            <a:custGeom>
              <a:avLst/>
              <a:gdLst>
                <a:gd name="T0" fmla="*/ 3976 w 3976"/>
                <a:gd name="T1" fmla="*/ 527 h 527"/>
                <a:gd name="T2" fmla="*/ 3970 w 3976"/>
                <a:gd name="T3" fmla="*/ 527 h 527"/>
                <a:gd name="T4" fmla="*/ 3844 w 3976"/>
                <a:gd name="T5" fmla="*/ 509 h 527"/>
                <a:gd name="T6" fmla="*/ 2487 w 3976"/>
                <a:gd name="T7" fmla="*/ 305 h 527"/>
                <a:gd name="T8" fmla="*/ 2039 w 3976"/>
                <a:gd name="T9" fmla="*/ 36 h 527"/>
                <a:gd name="T10" fmla="*/ 1907 w 3976"/>
                <a:gd name="T11" fmla="*/ 24 h 527"/>
                <a:gd name="T12" fmla="*/ 1883 w 3976"/>
                <a:gd name="T13" fmla="*/ 54 h 527"/>
                <a:gd name="T14" fmla="*/ 1859 w 3976"/>
                <a:gd name="T15" fmla="*/ 54 h 527"/>
                <a:gd name="T16" fmla="*/ 1830 w 3976"/>
                <a:gd name="T17" fmla="*/ 30 h 527"/>
                <a:gd name="T18" fmla="*/ 1704 w 3976"/>
                <a:gd name="T19" fmla="*/ 102 h 527"/>
                <a:gd name="T20" fmla="*/ 1608 w 3976"/>
                <a:gd name="T21" fmla="*/ 126 h 527"/>
                <a:gd name="T22" fmla="*/ 1561 w 3976"/>
                <a:gd name="T23" fmla="*/ 132 h 527"/>
                <a:gd name="T24" fmla="*/ 1495 w 3976"/>
                <a:gd name="T25" fmla="*/ 102 h 527"/>
                <a:gd name="T26" fmla="*/ 1357 w 3976"/>
                <a:gd name="T27" fmla="*/ 126 h 527"/>
                <a:gd name="T28" fmla="*/ 1285 w 3976"/>
                <a:gd name="T29" fmla="*/ 24 h 527"/>
                <a:gd name="T30" fmla="*/ 1280 w 3976"/>
                <a:gd name="T31" fmla="*/ 18 h 527"/>
                <a:gd name="T32" fmla="*/ 1262 w 3976"/>
                <a:gd name="T33" fmla="*/ 12 h 527"/>
                <a:gd name="T34" fmla="*/ 1238 w 3976"/>
                <a:gd name="T35" fmla="*/ 6 h 527"/>
                <a:gd name="T36" fmla="*/ 1220 w 3976"/>
                <a:gd name="T37" fmla="*/ 0 h 527"/>
                <a:gd name="T38" fmla="*/ 1196 w 3976"/>
                <a:gd name="T39" fmla="*/ 0 h 527"/>
                <a:gd name="T40" fmla="*/ 1166 w 3976"/>
                <a:gd name="T41" fmla="*/ 0 h 527"/>
                <a:gd name="T42" fmla="*/ 1142 w 3976"/>
                <a:gd name="T43" fmla="*/ 0 h 527"/>
                <a:gd name="T44" fmla="*/ 1136 w 3976"/>
                <a:gd name="T45" fmla="*/ 0 h 527"/>
                <a:gd name="T46" fmla="*/ 1130 w 3976"/>
                <a:gd name="T47" fmla="*/ 0 h 527"/>
                <a:gd name="T48" fmla="*/ 1124 w 3976"/>
                <a:gd name="T49" fmla="*/ 6 h 527"/>
                <a:gd name="T50" fmla="*/ 1118 w 3976"/>
                <a:gd name="T51" fmla="*/ 12 h 527"/>
                <a:gd name="T52" fmla="*/ 1100 w 3976"/>
                <a:gd name="T53" fmla="*/ 18 h 527"/>
                <a:gd name="T54" fmla="*/ 1088 w 3976"/>
                <a:gd name="T55" fmla="*/ 18 h 527"/>
                <a:gd name="T56" fmla="*/ 1070 w 3976"/>
                <a:gd name="T57" fmla="*/ 24 h 527"/>
                <a:gd name="T58" fmla="*/ 1052 w 3976"/>
                <a:gd name="T59" fmla="*/ 30 h 527"/>
                <a:gd name="T60" fmla="*/ 1034 w 3976"/>
                <a:gd name="T61" fmla="*/ 36 h 527"/>
                <a:gd name="T62" fmla="*/ 1028 w 3976"/>
                <a:gd name="T63" fmla="*/ 42 h 527"/>
                <a:gd name="T64" fmla="*/ 969 w 3976"/>
                <a:gd name="T65" fmla="*/ 60 h 527"/>
                <a:gd name="T66" fmla="*/ 921 w 3976"/>
                <a:gd name="T67" fmla="*/ 72 h 527"/>
                <a:gd name="T68" fmla="*/ 855 w 3976"/>
                <a:gd name="T69" fmla="*/ 48 h 527"/>
                <a:gd name="T70" fmla="*/ 825 w 3976"/>
                <a:gd name="T71" fmla="*/ 48 h 527"/>
                <a:gd name="T72" fmla="*/ 759 w 3976"/>
                <a:gd name="T73" fmla="*/ 72 h 527"/>
                <a:gd name="T74" fmla="*/ 735 w 3976"/>
                <a:gd name="T75" fmla="*/ 72 h 527"/>
                <a:gd name="T76" fmla="*/ 706 w 3976"/>
                <a:gd name="T77" fmla="*/ 60 h 527"/>
                <a:gd name="T78" fmla="*/ 640 w 3976"/>
                <a:gd name="T79" fmla="*/ 60 h 527"/>
                <a:gd name="T80" fmla="*/ 544 w 3976"/>
                <a:gd name="T81" fmla="*/ 72 h 527"/>
                <a:gd name="T82" fmla="*/ 389 w 3976"/>
                <a:gd name="T83" fmla="*/ 18 h 527"/>
                <a:gd name="T84" fmla="*/ 323 w 3976"/>
                <a:gd name="T85" fmla="*/ 60 h 527"/>
                <a:gd name="T86" fmla="*/ 317 w 3976"/>
                <a:gd name="T87" fmla="*/ 60 h 527"/>
                <a:gd name="T88" fmla="*/ 305 w 3976"/>
                <a:gd name="T89" fmla="*/ 72 h 527"/>
                <a:gd name="T90" fmla="*/ 287 w 3976"/>
                <a:gd name="T91" fmla="*/ 78 h 527"/>
                <a:gd name="T92" fmla="*/ 263 w 3976"/>
                <a:gd name="T93" fmla="*/ 90 h 527"/>
                <a:gd name="T94" fmla="*/ 203 w 3976"/>
                <a:gd name="T95" fmla="*/ 120 h 527"/>
                <a:gd name="T96" fmla="*/ 149 w 3976"/>
                <a:gd name="T97" fmla="*/ 150 h 527"/>
                <a:gd name="T98" fmla="*/ 78 w 3976"/>
                <a:gd name="T99" fmla="*/ 168 h 527"/>
                <a:gd name="T100" fmla="*/ 0 w 3976"/>
                <a:gd name="T101" fmla="*/ 180 h 527"/>
                <a:gd name="T102" fmla="*/ 0 w 3976"/>
                <a:gd name="T103" fmla="*/ 527 h 527"/>
                <a:gd name="T104" fmla="*/ 1010 w 3976"/>
                <a:gd name="T105" fmla="*/ 527 h 527"/>
                <a:gd name="T106" fmla="*/ 3725 w 3976"/>
                <a:gd name="T107" fmla="*/ 527 h 527"/>
                <a:gd name="T108" fmla="*/ 3976 w 3976"/>
                <a:gd name="T109" fmla="*/ 527 h 527"/>
                <a:gd name="T110" fmla="*/ 3976 w 3976"/>
                <a:gd name="T111" fmla="*/ 527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fa-IR"/>
            </a:p>
          </p:txBody>
        </p:sp>
      </p:grpSp>
      <p:grpSp>
        <p:nvGrpSpPr>
          <p:cNvPr id="17" name="Group 15"/>
          <p:cNvGrpSpPr>
            <a:grpSpLocks/>
          </p:cNvGrpSpPr>
          <p:nvPr/>
        </p:nvGrpSpPr>
        <p:grpSpPr bwMode="auto">
          <a:xfrm>
            <a:off x="627063" y="6021388"/>
            <a:ext cx="5684837" cy="849312"/>
            <a:chOff x="395" y="3793"/>
            <a:chExt cx="3581" cy="535"/>
          </a:xfrm>
        </p:grpSpPr>
        <p:sp>
          <p:nvSpPr>
            <p:cNvPr id="18" name="Freeform 16"/>
            <p:cNvSpPr>
              <a:spLocks/>
            </p:cNvSpPr>
            <p:nvPr userDrawn="1"/>
          </p:nvSpPr>
          <p:spPr bwMode="auto">
            <a:xfrm>
              <a:off x="1196" y="3793"/>
              <a:ext cx="365" cy="291"/>
            </a:xfrm>
            <a:custGeom>
              <a:avLst/>
              <a:gdLst>
                <a:gd name="T0" fmla="*/ 24 w 365"/>
                <a:gd name="T1" fmla="*/ 24 h 287"/>
                <a:gd name="T2" fmla="*/ 0 w 365"/>
                <a:gd name="T3" fmla="*/ 64 h 287"/>
                <a:gd name="T4" fmla="*/ 66 w 365"/>
                <a:gd name="T5" fmla="*/ 116 h 287"/>
                <a:gd name="T6" fmla="*/ 143 w 365"/>
                <a:gd name="T7" fmla="*/ 192 h 287"/>
                <a:gd name="T8" fmla="*/ 191 w 365"/>
                <a:gd name="T9" fmla="*/ 176 h 287"/>
                <a:gd name="T10" fmla="*/ 341 w 365"/>
                <a:gd name="T11" fmla="*/ 303 h 287"/>
                <a:gd name="T12" fmla="*/ 305 w 365"/>
                <a:gd name="T13" fmla="*/ 183 h 287"/>
                <a:gd name="T14" fmla="*/ 365 w 365"/>
                <a:gd name="T15" fmla="*/ 140 h 287"/>
                <a:gd name="T16" fmla="*/ 359 w 365"/>
                <a:gd name="T17" fmla="*/ 134 h 287"/>
                <a:gd name="T18" fmla="*/ 335 w 365"/>
                <a:gd name="T19" fmla="*/ 122 h 287"/>
                <a:gd name="T20" fmla="*/ 299 w 365"/>
                <a:gd name="T21" fmla="*/ 94 h 287"/>
                <a:gd name="T22" fmla="*/ 257 w 365"/>
                <a:gd name="T23" fmla="*/ 76 h 287"/>
                <a:gd name="T24" fmla="*/ 215 w 365"/>
                <a:gd name="T25" fmla="*/ 58 h 287"/>
                <a:gd name="T26" fmla="*/ 173 w 365"/>
                <a:gd name="T27" fmla="*/ 40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9" name="Freeform 17"/>
            <p:cNvSpPr>
              <a:spLocks/>
            </p:cNvSpPr>
            <p:nvPr userDrawn="1"/>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1991" y="493"/>
                  </a:lnTo>
                  <a:lnTo>
                    <a:pt x="676" y="243"/>
                  </a:lnTo>
                  <a:lnTo>
                    <a:pt x="514" y="159"/>
                  </a:lnTo>
                  <a:lnTo>
                    <a:pt x="425" y="110"/>
                  </a:lnTo>
                  <a:lnTo>
                    <a:pt x="365" y="92"/>
                  </a:lnTo>
                  <a:lnTo>
                    <a:pt x="281" y="61"/>
                  </a:lnTo>
                  <a:lnTo>
                    <a:pt x="186"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20" name="Freeform 18"/>
            <p:cNvSpPr>
              <a:spLocks/>
            </p:cNvSpPr>
            <p:nvPr userDrawn="1"/>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34 h 60"/>
                <a:gd name="T16" fmla="*/ 65 w 71"/>
                <a:gd name="T17" fmla="*/ 46 h 60"/>
                <a:gd name="T18" fmla="*/ 71 w 71"/>
                <a:gd name="T19" fmla="*/ 58 h 60"/>
                <a:gd name="T20" fmla="*/ 71 w 71"/>
                <a:gd name="T21" fmla="*/ 64 h 60"/>
                <a:gd name="T22" fmla="*/ 59 w 71"/>
                <a:gd name="T23" fmla="*/ 58 h 60"/>
                <a:gd name="T24" fmla="*/ 47 w 71"/>
                <a:gd name="T25" fmla="*/ 46 h 60"/>
                <a:gd name="T26" fmla="*/ 23 w 71"/>
                <a:gd name="T27" fmla="*/ 34 h 60"/>
                <a:gd name="T28" fmla="*/ 23 w 71"/>
                <a:gd name="T29" fmla="*/ 40 h 60"/>
                <a:gd name="T30" fmla="*/ 18 w 71"/>
                <a:gd name="T31" fmla="*/ 46 h 60"/>
                <a:gd name="T32" fmla="*/ 12 w 71"/>
                <a:gd name="T33" fmla="*/ 52 h 60"/>
                <a:gd name="T34" fmla="*/ 6 w 71"/>
                <a:gd name="T35" fmla="*/ 52 h 60"/>
                <a:gd name="T36" fmla="*/ 6 w 71"/>
                <a:gd name="T37" fmla="*/ 52 h 60"/>
                <a:gd name="T38" fmla="*/ 6 w 71"/>
                <a:gd name="T39" fmla="*/ 40 h 60"/>
                <a:gd name="T40" fmla="*/ 0 w 71"/>
                <a:gd name="T41" fmla="*/ 18 h 60"/>
                <a:gd name="T42" fmla="*/ 0 w 71"/>
                <a:gd name="T43" fmla="*/ 18 h 6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36"/>
                  </a:lnTo>
                  <a:lnTo>
                    <a:pt x="0"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21" name="Freeform 19"/>
            <p:cNvSpPr>
              <a:spLocks/>
            </p:cNvSpPr>
            <p:nvPr userDrawn="1"/>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58 h 162"/>
                <a:gd name="T10" fmla="*/ 96 w 161"/>
                <a:gd name="T11" fmla="*/ 64 h 162"/>
                <a:gd name="T12" fmla="*/ 102 w 161"/>
                <a:gd name="T13" fmla="*/ 76 h 162"/>
                <a:gd name="T14" fmla="*/ 108 w 161"/>
                <a:gd name="T15" fmla="*/ 88 h 162"/>
                <a:gd name="T16" fmla="*/ 120 w 161"/>
                <a:gd name="T17" fmla="*/ 100 h 162"/>
                <a:gd name="T18" fmla="*/ 143 w 161"/>
                <a:gd name="T19" fmla="*/ 118 h 162"/>
                <a:gd name="T20" fmla="*/ 155 w 161"/>
                <a:gd name="T21" fmla="*/ 146 h 162"/>
                <a:gd name="T22" fmla="*/ 161 w 161"/>
                <a:gd name="T23" fmla="*/ 164 h 162"/>
                <a:gd name="T24" fmla="*/ 161 w 161"/>
                <a:gd name="T25" fmla="*/ 170 h 162"/>
                <a:gd name="T26" fmla="*/ 96 w 161"/>
                <a:gd name="T27" fmla="*/ 106 h 162"/>
                <a:gd name="T28" fmla="*/ 30 w 161"/>
                <a:gd name="T29" fmla="*/ 58 h 162"/>
                <a:gd name="T30" fmla="*/ 0 w 161"/>
                <a:gd name="T31" fmla="*/ 0 h 162"/>
                <a:gd name="T32" fmla="*/ 30 w 161"/>
                <a:gd name="T33" fmla="*/ 0 h 162"/>
                <a:gd name="T34" fmla="*/ 30 w 161"/>
                <a:gd name="T35" fmla="*/ 0 h 16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22" name="Freeform 20"/>
            <p:cNvSpPr>
              <a:spLocks/>
            </p:cNvSpPr>
            <p:nvPr userDrawn="1"/>
          </p:nvSpPr>
          <p:spPr bwMode="auto">
            <a:xfrm>
              <a:off x="706" y="3854"/>
              <a:ext cx="59" cy="61"/>
            </a:xfrm>
            <a:custGeom>
              <a:avLst/>
              <a:gdLst>
                <a:gd name="T0" fmla="*/ 59 w 59"/>
                <a:gd name="T1" fmla="*/ 6 h 60"/>
                <a:gd name="T2" fmla="*/ 41 w 59"/>
                <a:gd name="T3" fmla="*/ 34 h 60"/>
                <a:gd name="T4" fmla="*/ 41 w 59"/>
                <a:gd name="T5" fmla="*/ 40 h 60"/>
                <a:gd name="T6" fmla="*/ 47 w 59"/>
                <a:gd name="T7" fmla="*/ 46 h 60"/>
                <a:gd name="T8" fmla="*/ 53 w 59"/>
                <a:gd name="T9" fmla="*/ 58 h 60"/>
                <a:gd name="T10" fmla="*/ 53 w 59"/>
                <a:gd name="T11" fmla="*/ 64 h 60"/>
                <a:gd name="T12" fmla="*/ 47 w 59"/>
                <a:gd name="T13" fmla="*/ 58 h 60"/>
                <a:gd name="T14" fmla="*/ 35 w 59"/>
                <a:gd name="T15" fmla="*/ 52 h 60"/>
                <a:gd name="T16" fmla="*/ 23 w 59"/>
                <a:gd name="T17" fmla="*/ 40 h 60"/>
                <a:gd name="T18" fmla="*/ 17 w 59"/>
                <a:gd name="T19" fmla="*/ 34 h 60"/>
                <a:gd name="T20" fmla="*/ 0 w 59"/>
                <a:gd name="T21" fmla="*/ 0 h 60"/>
                <a:gd name="T22" fmla="*/ 59 w 59"/>
                <a:gd name="T23" fmla="*/ 6 h 60"/>
                <a:gd name="T24" fmla="*/ 59 w 59"/>
                <a:gd name="T25" fmla="*/ 6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23" name="Freeform 21"/>
            <p:cNvSpPr>
              <a:spLocks/>
            </p:cNvSpPr>
            <p:nvPr userDrawn="1"/>
          </p:nvSpPr>
          <p:spPr bwMode="auto">
            <a:xfrm>
              <a:off x="395" y="3811"/>
              <a:ext cx="245" cy="207"/>
            </a:xfrm>
            <a:custGeom>
              <a:avLst/>
              <a:gdLst>
                <a:gd name="T0" fmla="*/ 233 w 245"/>
                <a:gd name="T1" fmla="*/ 40 h 204"/>
                <a:gd name="T2" fmla="*/ 245 w 245"/>
                <a:gd name="T3" fmla="*/ 46 h 204"/>
                <a:gd name="T4" fmla="*/ 209 w 245"/>
                <a:gd name="T5" fmla="*/ 88 h 204"/>
                <a:gd name="T6" fmla="*/ 143 w 245"/>
                <a:gd name="T7" fmla="*/ 140 h 204"/>
                <a:gd name="T8" fmla="*/ 167 w 245"/>
                <a:gd name="T9" fmla="*/ 164 h 204"/>
                <a:gd name="T10" fmla="*/ 179 w 245"/>
                <a:gd name="T11" fmla="*/ 216 h 204"/>
                <a:gd name="T12" fmla="*/ 77 w 245"/>
                <a:gd name="T13" fmla="*/ 140 h 204"/>
                <a:gd name="T14" fmla="*/ 47 w 245"/>
                <a:gd name="T15" fmla="*/ 88 h 204"/>
                <a:gd name="T16" fmla="*/ 89 w 245"/>
                <a:gd name="T17" fmla="*/ 70 h 204"/>
                <a:gd name="T18" fmla="*/ 59 w 245"/>
                <a:gd name="T19" fmla="*/ 40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40 h 204"/>
                <a:gd name="T50" fmla="*/ 233 w 245"/>
                <a:gd name="T51" fmla="*/ 40 h 20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203" y="24"/>
                  </a:lnTo>
                  <a:lnTo>
                    <a:pt x="233"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grpSp>
      <p:sp>
        <p:nvSpPr>
          <p:cNvPr id="438294" name="Rectangle 22"/>
          <p:cNvSpPr>
            <a:spLocks noGrp="1" noChangeArrowheads="1"/>
          </p:cNvSpPr>
          <p:nvPr>
            <p:ph type="ctrTitle" sz="quarter"/>
          </p:nvPr>
        </p:nvSpPr>
        <p:spPr>
          <a:xfrm>
            <a:off x="457200" y="1447800"/>
            <a:ext cx="8229600" cy="1736725"/>
          </a:xfrm>
        </p:spPr>
        <p:txBody>
          <a:bodyPr/>
          <a:lstStyle>
            <a:lvl1pPr>
              <a:defRPr sz="5400"/>
            </a:lvl1pPr>
          </a:lstStyle>
          <a:p>
            <a:pPr lvl="0"/>
            <a:r>
              <a:rPr lang="en-US" noProof="0" smtClean="0"/>
              <a:t>Click to edit Master title style</a:t>
            </a:r>
          </a:p>
        </p:txBody>
      </p:sp>
      <p:sp>
        <p:nvSpPr>
          <p:cNvPr id="438295" name="Rectangle 23"/>
          <p:cNvSpPr>
            <a:spLocks noGrp="1" noChangeArrowheads="1"/>
          </p:cNvSpPr>
          <p:nvPr>
            <p:ph type="subTitle" sz="quarter" idx="1"/>
          </p:nvPr>
        </p:nvSpPr>
        <p:spPr>
          <a:xfrm>
            <a:off x="1371600" y="3429000"/>
            <a:ext cx="6400800" cy="1752600"/>
          </a:xfrm>
        </p:spPr>
        <p:txBody>
          <a:bodyPr/>
          <a:lstStyle>
            <a:lvl1pPr marL="0" indent="0" algn="ctr">
              <a:buFontTx/>
              <a:buNone/>
              <a:defRPr>
                <a:effectLst>
                  <a:outerShdw blurRad="38100" dist="38100" dir="2700000" algn="tl">
                    <a:srgbClr val="000000"/>
                  </a:outerShdw>
                </a:effectLst>
              </a:defRPr>
            </a:lvl1pPr>
          </a:lstStyle>
          <a:p>
            <a:pPr lvl="0"/>
            <a:r>
              <a:rPr lang="en-US" noProof="0" smtClean="0"/>
              <a:t>Click to edit Master subtitle style</a:t>
            </a:r>
          </a:p>
        </p:txBody>
      </p:sp>
      <p:sp>
        <p:nvSpPr>
          <p:cNvPr id="24" name="Rectangle 24"/>
          <p:cNvSpPr>
            <a:spLocks noGrp="1" noChangeArrowheads="1"/>
          </p:cNvSpPr>
          <p:nvPr>
            <p:ph type="dt" sz="quarter" idx="10"/>
          </p:nvPr>
        </p:nvSpPr>
        <p:spPr/>
        <p:txBody>
          <a:bodyPr/>
          <a:lstStyle>
            <a:lvl1pPr>
              <a:defRPr/>
            </a:lvl1pPr>
          </a:lstStyle>
          <a:p>
            <a:pPr>
              <a:defRPr/>
            </a:pPr>
            <a:endParaRPr lang="en-US"/>
          </a:p>
        </p:txBody>
      </p:sp>
      <p:sp>
        <p:nvSpPr>
          <p:cNvPr id="25" name="Rectangle 25"/>
          <p:cNvSpPr>
            <a:spLocks noGrp="1" noChangeArrowheads="1"/>
          </p:cNvSpPr>
          <p:nvPr>
            <p:ph type="sldNum" sz="quarter" idx="11"/>
          </p:nvPr>
        </p:nvSpPr>
        <p:spPr/>
        <p:txBody>
          <a:bodyPr/>
          <a:lstStyle>
            <a:lvl1pPr>
              <a:defRPr/>
            </a:lvl1pPr>
          </a:lstStyle>
          <a:p>
            <a:fld id="{39C4588E-E3FF-4D4F-AEB5-3D95449B30D3}" type="slidenum">
              <a:rPr lang="ar-SA"/>
              <a:pPr/>
              <a:t>‹#›</a:t>
            </a:fld>
            <a:endParaRPr lang="en-US"/>
          </a:p>
        </p:txBody>
      </p:sp>
      <p:sp>
        <p:nvSpPr>
          <p:cNvPr id="26" name="Rectangle 26"/>
          <p:cNvSpPr>
            <a:spLocks noGrp="1" noChangeArrowheads="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3450836020"/>
      </p:ext>
    </p:extLst>
  </p:cSld>
  <p:clrMapOvr>
    <a:masterClrMapping/>
  </p:clrMapOvr>
  <p:transition spd="slow">
    <p:newsflash/>
  </p:transition>
  <p:timing>
    <p:tnLst>
      <p:par>
        <p:cTn id="1" dur="indefinite" restart="never" nodeType="tmRoot"/>
      </p:par>
    </p:tnLst>
  </p:timing>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24"/>
          <p:cNvSpPr>
            <a:spLocks noGrp="1" noChangeArrowheads="1"/>
          </p:cNvSpPr>
          <p:nvPr>
            <p:ph type="dt" sz="half" idx="10"/>
          </p:nvPr>
        </p:nvSpPr>
        <p:spPr>
          <a:ln/>
        </p:spPr>
        <p:txBody>
          <a:bodyPr/>
          <a:lstStyle>
            <a:lvl1pPr>
              <a:defRPr/>
            </a:lvl1pPr>
          </a:lstStyle>
          <a:p>
            <a:pPr>
              <a:defRPr/>
            </a:pPr>
            <a:endParaRPr lang="en-US"/>
          </a:p>
        </p:txBody>
      </p:sp>
      <p:sp>
        <p:nvSpPr>
          <p:cNvPr id="5" name="Rectangle 25"/>
          <p:cNvSpPr>
            <a:spLocks noGrp="1" noChangeArrowheads="1"/>
          </p:cNvSpPr>
          <p:nvPr>
            <p:ph type="ftr" sz="quarter" idx="11"/>
          </p:nvPr>
        </p:nvSpPr>
        <p:spPr>
          <a:ln/>
        </p:spPr>
        <p:txBody>
          <a:bodyPr/>
          <a:lstStyle>
            <a:lvl1pPr>
              <a:defRPr/>
            </a:lvl1pPr>
          </a:lstStyle>
          <a:p>
            <a:pPr>
              <a:defRPr/>
            </a:pPr>
            <a:endParaRPr lang="en-US"/>
          </a:p>
        </p:txBody>
      </p:sp>
      <p:sp>
        <p:nvSpPr>
          <p:cNvPr id="6" name="Rectangle 26"/>
          <p:cNvSpPr>
            <a:spLocks noGrp="1" noChangeArrowheads="1"/>
          </p:cNvSpPr>
          <p:nvPr>
            <p:ph type="sldNum" sz="quarter" idx="12"/>
          </p:nvPr>
        </p:nvSpPr>
        <p:spPr>
          <a:ln/>
        </p:spPr>
        <p:txBody>
          <a:bodyPr/>
          <a:lstStyle>
            <a:lvl1pPr>
              <a:defRPr/>
            </a:lvl1pPr>
          </a:lstStyle>
          <a:p>
            <a:fld id="{0DFECC58-05E0-4B6B-A337-44586F35BC7C}" type="slidenum">
              <a:rPr lang="ar-SA"/>
              <a:pPr/>
              <a:t>‹#›</a:t>
            </a:fld>
            <a:endParaRPr lang="en-US"/>
          </a:p>
        </p:txBody>
      </p:sp>
    </p:spTree>
    <p:extLst>
      <p:ext uri="{BB962C8B-B14F-4D97-AF65-F5344CB8AC3E}">
        <p14:creationId xmlns:p14="http://schemas.microsoft.com/office/powerpoint/2010/main" val="3641994834"/>
      </p:ext>
    </p:extLst>
  </p:cSld>
  <p:clrMapOvr>
    <a:masterClrMapping/>
  </p:clrMapOvr>
  <p:transition spd="slow">
    <p:newsflash/>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a:p>
        </p:txBody>
      </p:sp>
      <p:sp>
        <p:nvSpPr>
          <p:cNvPr id="5" name="Rectangle 25"/>
          <p:cNvSpPr>
            <a:spLocks noGrp="1" noChangeArrowheads="1"/>
          </p:cNvSpPr>
          <p:nvPr>
            <p:ph type="ftr" sz="quarter" idx="11"/>
          </p:nvPr>
        </p:nvSpPr>
        <p:spPr>
          <a:ln/>
        </p:spPr>
        <p:txBody>
          <a:bodyPr/>
          <a:lstStyle>
            <a:lvl1pPr>
              <a:defRPr/>
            </a:lvl1pPr>
          </a:lstStyle>
          <a:p>
            <a:pPr>
              <a:defRPr/>
            </a:pPr>
            <a:endParaRPr lang="en-US"/>
          </a:p>
        </p:txBody>
      </p:sp>
      <p:sp>
        <p:nvSpPr>
          <p:cNvPr id="6" name="Rectangle 26"/>
          <p:cNvSpPr>
            <a:spLocks noGrp="1" noChangeArrowheads="1"/>
          </p:cNvSpPr>
          <p:nvPr>
            <p:ph type="sldNum" sz="quarter" idx="12"/>
          </p:nvPr>
        </p:nvSpPr>
        <p:spPr>
          <a:ln/>
        </p:spPr>
        <p:txBody>
          <a:bodyPr/>
          <a:lstStyle>
            <a:lvl1pPr>
              <a:defRPr/>
            </a:lvl1pPr>
          </a:lstStyle>
          <a:p>
            <a:fld id="{65A3231D-E466-42BB-B388-B811A44F8EC6}" type="slidenum">
              <a:rPr lang="ar-SA"/>
              <a:pPr/>
              <a:t>‹#›</a:t>
            </a:fld>
            <a:endParaRPr lang="en-US"/>
          </a:p>
        </p:txBody>
      </p:sp>
    </p:spTree>
    <p:extLst>
      <p:ext uri="{BB962C8B-B14F-4D97-AF65-F5344CB8AC3E}">
        <p14:creationId xmlns:p14="http://schemas.microsoft.com/office/powerpoint/2010/main" val="1360283626"/>
      </p:ext>
    </p:extLst>
  </p:cSld>
  <p:clrMapOvr>
    <a:masterClrMapping/>
  </p:clrMapOvr>
  <p:transition spd="slow">
    <p:newsflash/>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Rectangle 24"/>
          <p:cNvSpPr>
            <a:spLocks noGrp="1" noChangeArrowheads="1"/>
          </p:cNvSpPr>
          <p:nvPr>
            <p:ph type="dt" sz="half" idx="10"/>
          </p:nvPr>
        </p:nvSpPr>
        <p:spPr>
          <a:ln/>
        </p:spPr>
        <p:txBody>
          <a:bodyPr/>
          <a:lstStyle>
            <a:lvl1pPr>
              <a:defRPr/>
            </a:lvl1pPr>
          </a:lstStyle>
          <a:p>
            <a:pPr>
              <a:defRPr/>
            </a:pPr>
            <a:endParaRPr lang="en-US"/>
          </a:p>
        </p:txBody>
      </p:sp>
      <p:sp>
        <p:nvSpPr>
          <p:cNvPr id="6" name="Rectangle 25"/>
          <p:cNvSpPr>
            <a:spLocks noGrp="1" noChangeArrowheads="1"/>
          </p:cNvSpPr>
          <p:nvPr>
            <p:ph type="ftr" sz="quarter" idx="11"/>
          </p:nvPr>
        </p:nvSpPr>
        <p:spPr>
          <a:ln/>
        </p:spPr>
        <p:txBody>
          <a:bodyPr/>
          <a:lstStyle>
            <a:lvl1pPr>
              <a:defRPr/>
            </a:lvl1pPr>
          </a:lstStyle>
          <a:p>
            <a:pPr>
              <a:defRPr/>
            </a:pPr>
            <a:endParaRPr lang="en-US"/>
          </a:p>
        </p:txBody>
      </p:sp>
      <p:sp>
        <p:nvSpPr>
          <p:cNvPr id="7" name="Rectangle 26"/>
          <p:cNvSpPr>
            <a:spLocks noGrp="1" noChangeArrowheads="1"/>
          </p:cNvSpPr>
          <p:nvPr>
            <p:ph type="sldNum" sz="quarter" idx="12"/>
          </p:nvPr>
        </p:nvSpPr>
        <p:spPr>
          <a:ln/>
        </p:spPr>
        <p:txBody>
          <a:bodyPr/>
          <a:lstStyle>
            <a:lvl1pPr>
              <a:defRPr/>
            </a:lvl1pPr>
          </a:lstStyle>
          <a:p>
            <a:fld id="{1FA72098-4D9D-4953-A698-BF12E3F1ED2D}" type="slidenum">
              <a:rPr lang="ar-SA"/>
              <a:pPr/>
              <a:t>‹#›</a:t>
            </a:fld>
            <a:endParaRPr lang="en-US"/>
          </a:p>
        </p:txBody>
      </p:sp>
    </p:spTree>
    <p:extLst>
      <p:ext uri="{BB962C8B-B14F-4D97-AF65-F5344CB8AC3E}">
        <p14:creationId xmlns:p14="http://schemas.microsoft.com/office/powerpoint/2010/main" val="1535177982"/>
      </p:ext>
    </p:extLst>
  </p:cSld>
  <p:clrMapOvr>
    <a:masterClrMapping/>
  </p:clrMapOvr>
  <p:transition spd="slow">
    <p:newsflash/>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Rectangle 24"/>
          <p:cNvSpPr>
            <a:spLocks noGrp="1" noChangeArrowheads="1"/>
          </p:cNvSpPr>
          <p:nvPr>
            <p:ph type="dt" sz="half" idx="10"/>
          </p:nvPr>
        </p:nvSpPr>
        <p:spPr>
          <a:ln/>
        </p:spPr>
        <p:txBody>
          <a:bodyPr/>
          <a:lstStyle>
            <a:lvl1pPr>
              <a:defRPr/>
            </a:lvl1pPr>
          </a:lstStyle>
          <a:p>
            <a:pPr>
              <a:defRPr/>
            </a:pPr>
            <a:endParaRPr lang="en-US"/>
          </a:p>
        </p:txBody>
      </p:sp>
      <p:sp>
        <p:nvSpPr>
          <p:cNvPr id="8" name="Rectangle 25"/>
          <p:cNvSpPr>
            <a:spLocks noGrp="1" noChangeArrowheads="1"/>
          </p:cNvSpPr>
          <p:nvPr>
            <p:ph type="ftr" sz="quarter" idx="11"/>
          </p:nvPr>
        </p:nvSpPr>
        <p:spPr>
          <a:ln/>
        </p:spPr>
        <p:txBody>
          <a:bodyPr/>
          <a:lstStyle>
            <a:lvl1pPr>
              <a:defRPr/>
            </a:lvl1pPr>
          </a:lstStyle>
          <a:p>
            <a:pPr>
              <a:defRPr/>
            </a:pPr>
            <a:endParaRPr lang="en-US"/>
          </a:p>
        </p:txBody>
      </p:sp>
      <p:sp>
        <p:nvSpPr>
          <p:cNvPr id="9" name="Rectangle 26"/>
          <p:cNvSpPr>
            <a:spLocks noGrp="1" noChangeArrowheads="1"/>
          </p:cNvSpPr>
          <p:nvPr>
            <p:ph type="sldNum" sz="quarter" idx="12"/>
          </p:nvPr>
        </p:nvSpPr>
        <p:spPr>
          <a:ln/>
        </p:spPr>
        <p:txBody>
          <a:bodyPr/>
          <a:lstStyle>
            <a:lvl1pPr>
              <a:defRPr/>
            </a:lvl1pPr>
          </a:lstStyle>
          <a:p>
            <a:fld id="{7EE9721E-B8B9-4916-9C3A-E5995E7AE0DA}" type="slidenum">
              <a:rPr lang="ar-SA"/>
              <a:pPr/>
              <a:t>‹#›</a:t>
            </a:fld>
            <a:endParaRPr lang="en-US"/>
          </a:p>
        </p:txBody>
      </p:sp>
    </p:spTree>
    <p:extLst>
      <p:ext uri="{BB962C8B-B14F-4D97-AF65-F5344CB8AC3E}">
        <p14:creationId xmlns:p14="http://schemas.microsoft.com/office/powerpoint/2010/main" val="3408835400"/>
      </p:ext>
    </p:extLst>
  </p:cSld>
  <p:clrMapOvr>
    <a:masterClrMapping/>
  </p:clrMapOvr>
  <p:transition spd="slow">
    <p:newsflash/>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6"/>
          <p:cNvSpPr>
            <a:spLocks noGrp="1" noChangeArrowheads="1"/>
          </p:cNvSpPr>
          <p:nvPr>
            <p:ph type="ftr" sz="quarter" idx="10"/>
          </p:nvPr>
        </p:nvSpPr>
        <p:spPr>
          <a:ln/>
        </p:spPr>
        <p:txBody>
          <a:bodyPr/>
          <a:lstStyle>
            <a:lvl1pPr>
              <a:defRPr/>
            </a:lvl1pPr>
          </a:lstStyle>
          <a:p>
            <a:pPr>
              <a:defRPr/>
            </a:pPr>
            <a:endParaRPr lang="en-US"/>
          </a:p>
        </p:txBody>
      </p:sp>
      <p:sp>
        <p:nvSpPr>
          <p:cNvPr id="5" name="Rectangle 27"/>
          <p:cNvSpPr>
            <a:spLocks noGrp="1" noChangeArrowheads="1"/>
          </p:cNvSpPr>
          <p:nvPr>
            <p:ph type="sldNum" sz="quarter" idx="11"/>
          </p:nvPr>
        </p:nvSpPr>
        <p:spPr>
          <a:ln/>
        </p:spPr>
        <p:txBody>
          <a:bodyPr/>
          <a:lstStyle>
            <a:lvl1pPr>
              <a:defRPr/>
            </a:lvl1pPr>
          </a:lstStyle>
          <a:p>
            <a:fld id="{C190B1B2-1AFB-4150-AB80-A9C41ADCACE6}" type="slidenum">
              <a:rPr lang="ar-SA"/>
              <a:pPr/>
              <a:t>‹#›</a:t>
            </a:fld>
            <a:endParaRPr lang="en-US"/>
          </a:p>
        </p:txBody>
      </p:sp>
      <p:sp>
        <p:nvSpPr>
          <p:cNvPr id="6" name="Rectangle 28"/>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954265074"/>
      </p:ext>
    </p:extLst>
  </p:cSld>
  <p:clrMapOvr>
    <a:masterClrMapping/>
  </p:clrMapOvr>
  <p:transition spd="slow"/>
</p:sldLayout>
</file>

<file path=ppt/slideLayouts/slideLayout140.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Rectangle 24"/>
          <p:cNvSpPr>
            <a:spLocks noGrp="1" noChangeArrowheads="1"/>
          </p:cNvSpPr>
          <p:nvPr>
            <p:ph type="dt" sz="half" idx="10"/>
          </p:nvPr>
        </p:nvSpPr>
        <p:spPr>
          <a:ln/>
        </p:spPr>
        <p:txBody>
          <a:bodyPr/>
          <a:lstStyle>
            <a:lvl1pPr>
              <a:defRPr/>
            </a:lvl1pPr>
          </a:lstStyle>
          <a:p>
            <a:pPr>
              <a:defRPr/>
            </a:pPr>
            <a:endParaRPr lang="en-US"/>
          </a:p>
        </p:txBody>
      </p:sp>
      <p:sp>
        <p:nvSpPr>
          <p:cNvPr id="4" name="Rectangle 25"/>
          <p:cNvSpPr>
            <a:spLocks noGrp="1" noChangeArrowheads="1"/>
          </p:cNvSpPr>
          <p:nvPr>
            <p:ph type="ftr" sz="quarter" idx="11"/>
          </p:nvPr>
        </p:nvSpPr>
        <p:spPr>
          <a:ln/>
        </p:spPr>
        <p:txBody>
          <a:bodyPr/>
          <a:lstStyle>
            <a:lvl1pPr>
              <a:defRPr/>
            </a:lvl1pPr>
          </a:lstStyle>
          <a:p>
            <a:pPr>
              <a:defRPr/>
            </a:pPr>
            <a:endParaRPr lang="en-US"/>
          </a:p>
        </p:txBody>
      </p:sp>
      <p:sp>
        <p:nvSpPr>
          <p:cNvPr id="5" name="Rectangle 26"/>
          <p:cNvSpPr>
            <a:spLocks noGrp="1" noChangeArrowheads="1"/>
          </p:cNvSpPr>
          <p:nvPr>
            <p:ph type="sldNum" sz="quarter" idx="12"/>
          </p:nvPr>
        </p:nvSpPr>
        <p:spPr>
          <a:ln/>
        </p:spPr>
        <p:txBody>
          <a:bodyPr/>
          <a:lstStyle>
            <a:lvl1pPr>
              <a:defRPr/>
            </a:lvl1pPr>
          </a:lstStyle>
          <a:p>
            <a:fld id="{52C88549-0053-469D-ABC9-C2B61C0F404C}" type="slidenum">
              <a:rPr lang="ar-SA"/>
              <a:pPr/>
              <a:t>‹#›</a:t>
            </a:fld>
            <a:endParaRPr lang="en-US"/>
          </a:p>
        </p:txBody>
      </p:sp>
    </p:spTree>
    <p:extLst>
      <p:ext uri="{BB962C8B-B14F-4D97-AF65-F5344CB8AC3E}">
        <p14:creationId xmlns:p14="http://schemas.microsoft.com/office/powerpoint/2010/main" val="867774553"/>
      </p:ext>
    </p:extLst>
  </p:cSld>
  <p:clrMapOvr>
    <a:masterClrMapping/>
  </p:clrMapOvr>
  <p:transition spd="slow">
    <p:newsflash/>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a:p>
        </p:txBody>
      </p:sp>
      <p:sp>
        <p:nvSpPr>
          <p:cNvPr id="3" name="Rectangle 25"/>
          <p:cNvSpPr>
            <a:spLocks noGrp="1" noChangeArrowheads="1"/>
          </p:cNvSpPr>
          <p:nvPr>
            <p:ph type="ftr" sz="quarter" idx="11"/>
          </p:nvPr>
        </p:nvSpPr>
        <p:spPr>
          <a:ln/>
        </p:spPr>
        <p:txBody>
          <a:bodyPr/>
          <a:lstStyle>
            <a:lvl1pPr>
              <a:defRPr/>
            </a:lvl1pPr>
          </a:lstStyle>
          <a:p>
            <a:pPr>
              <a:defRPr/>
            </a:pPr>
            <a:endParaRPr lang="en-US"/>
          </a:p>
        </p:txBody>
      </p:sp>
      <p:sp>
        <p:nvSpPr>
          <p:cNvPr id="4" name="Rectangle 26"/>
          <p:cNvSpPr>
            <a:spLocks noGrp="1" noChangeArrowheads="1"/>
          </p:cNvSpPr>
          <p:nvPr>
            <p:ph type="sldNum" sz="quarter" idx="12"/>
          </p:nvPr>
        </p:nvSpPr>
        <p:spPr>
          <a:ln/>
        </p:spPr>
        <p:txBody>
          <a:bodyPr/>
          <a:lstStyle>
            <a:lvl1pPr>
              <a:defRPr/>
            </a:lvl1pPr>
          </a:lstStyle>
          <a:p>
            <a:fld id="{5666E15A-E90C-4583-82A4-F51FFD5A2ED0}" type="slidenum">
              <a:rPr lang="ar-SA"/>
              <a:pPr/>
              <a:t>‹#›</a:t>
            </a:fld>
            <a:endParaRPr lang="en-US"/>
          </a:p>
        </p:txBody>
      </p:sp>
    </p:spTree>
    <p:extLst>
      <p:ext uri="{BB962C8B-B14F-4D97-AF65-F5344CB8AC3E}">
        <p14:creationId xmlns:p14="http://schemas.microsoft.com/office/powerpoint/2010/main" val="1471873292"/>
      </p:ext>
    </p:extLst>
  </p:cSld>
  <p:clrMapOvr>
    <a:masterClrMapping/>
  </p:clrMapOvr>
  <p:transition spd="slow">
    <p:newsflash/>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a:p>
        </p:txBody>
      </p:sp>
      <p:sp>
        <p:nvSpPr>
          <p:cNvPr id="6" name="Rectangle 25"/>
          <p:cNvSpPr>
            <a:spLocks noGrp="1" noChangeArrowheads="1"/>
          </p:cNvSpPr>
          <p:nvPr>
            <p:ph type="ftr" sz="quarter" idx="11"/>
          </p:nvPr>
        </p:nvSpPr>
        <p:spPr>
          <a:ln/>
        </p:spPr>
        <p:txBody>
          <a:bodyPr/>
          <a:lstStyle>
            <a:lvl1pPr>
              <a:defRPr/>
            </a:lvl1pPr>
          </a:lstStyle>
          <a:p>
            <a:pPr>
              <a:defRPr/>
            </a:pPr>
            <a:endParaRPr lang="en-US"/>
          </a:p>
        </p:txBody>
      </p:sp>
      <p:sp>
        <p:nvSpPr>
          <p:cNvPr id="7" name="Rectangle 26"/>
          <p:cNvSpPr>
            <a:spLocks noGrp="1" noChangeArrowheads="1"/>
          </p:cNvSpPr>
          <p:nvPr>
            <p:ph type="sldNum" sz="quarter" idx="12"/>
          </p:nvPr>
        </p:nvSpPr>
        <p:spPr>
          <a:ln/>
        </p:spPr>
        <p:txBody>
          <a:bodyPr/>
          <a:lstStyle>
            <a:lvl1pPr>
              <a:defRPr/>
            </a:lvl1pPr>
          </a:lstStyle>
          <a:p>
            <a:fld id="{72A9C0CE-3D93-4380-8216-A692FF5C9AFB}" type="slidenum">
              <a:rPr lang="ar-SA"/>
              <a:pPr/>
              <a:t>‹#›</a:t>
            </a:fld>
            <a:endParaRPr lang="en-US"/>
          </a:p>
        </p:txBody>
      </p:sp>
    </p:spTree>
    <p:extLst>
      <p:ext uri="{BB962C8B-B14F-4D97-AF65-F5344CB8AC3E}">
        <p14:creationId xmlns:p14="http://schemas.microsoft.com/office/powerpoint/2010/main" val="1688404661"/>
      </p:ext>
    </p:extLst>
  </p:cSld>
  <p:clrMapOvr>
    <a:masterClrMapping/>
  </p:clrMapOvr>
  <p:transition spd="slow">
    <p:newsflash/>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a-IR"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a:p>
        </p:txBody>
      </p:sp>
      <p:sp>
        <p:nvSpPr>
          <p:cNvPr id="6" name="Rectangle 25"/>
          <p:cNvSpPr>
            <a:spLocks noGrp="1" noChangeArrowheads="1"/>
          </p:cNvSpPr>
          <p:nvPr>
            <p:ph type="ftr" sz="quarter" idx="11"/>
          </p:nvPr>
        </p:nvSpPr>
        <p:spPr>
          <a:ln/>
        </p:spPr>
        <p:txBody>
          <a:bodyPr/>
          <a:lstStyle>
            <a:lvl1pPr>
              <a:defRPr/>
            </a:lvl1pPr>
          </a:lstStyle>
          <a:p>
            <a:pPr>
              <a:defRPr/>
            </a:pPr>
            <a:endParaRPr lang="en-US"/>
          </a:p>
        </p:txBody>
      </p:sp>
      <p:sp>
        <p:nvSpPr>
          <p:cNvPr id="7" name="Rectangle 26"/>
          <p:cNvSpPr>
            <a:spLocks noGrp="1" noChangeArrowheads="1"/>
          </p:cNvSpPr>
          <p:nvPr>
            <p:ph type="sldNum" sz="quarter" idx="12"/>
          </p:nvPr>
        </p:nvSpPr>
        <p:spPr>
          <a:ln/>
        </p:spPr>
        <p:txBody>
          <a:bodyPr/>
          <a:lstStyle>
            <a:lvl1pPr>
              <a:defRPr/>
            </a:lvl1pPr>
          </a:lstStyle>
          <a:p>
            <a:fld id="{BA64D54B-E8C7-4AAF-A753-5A09A3DFB54C}" type="slidenum">
              <a:rPr lang="ar-SA"/>
              <a:pPr/>
              <a:t>‹#›</a:t>
            </a:fld>
            <a:endParaRPr lang="en-US"/>
          </a:p>
        </p:txBody>
      </p:sp>
    </p:spTree>
    <p:extLst>
      <p:ext uri="{BB962C8B-B14F-4D97-AF65-F5344CB8AC3E}">
        <p14:creationId xmlns:p14="http://schemas.microsoft.com/office/powerpoint/2010/main" val="2287850578"/>
      </p:ext>
    </p:extLst>
  </p:cSld>
  <p:clrMapOvr>
    <a:masterClrMapping/>
  </p:clrMapOvr>
  <p:transition spd="slow">
    <p:newsflash/>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24"/>
          <p:cNvSpPr>
            <a:spLocks noGrp="1" noChangeArrowheads="1"/>
          </p:cNvSpPr>
          <p:nvPr>
            <p:ph type="dt" sz="half" idx="10"/>
          </p:nvPr>
        </p:nvSpPr>
        <p:spPr>
          <a:ln/>
        </p:spPr>
        <p:txBody>
          <a:bodyPr/>
          <a:lstStyle>
            <a:lvl1pPr>
              <a:defRPr/>
            </a:lvl1pPr>
          </a:lstStyle>
          <a:p>
            <a:pPr>
              <a:defRPr/>
            </a:pPr>
            <a:endParaRPr lang="en-US"/>
          </a:p>
        </p:txBody>
      </p:sp>
      <p:sp>
        <p:nvSpPr>
          <p:cNvPr id="5" name="Rectangle 25"/>
          <p:cNvSpPr>
            <a:spLocks noGrp="1" noChangeArrowheads="1"/>
          </p:cNvSpPr>
          <p:nvPr>
            <p:ph type="ftr" sz="quarter" idx="11"/>
          </p:nvPr>
        </p:nvSpPr>
        <p:spPr>
          <a:ln/>
        </p:spPr>
        <p:txBody>
          <a:bodyPr/>
          <a:lstStyle>
            <a:lvl1pPr>
              <a:defRPr/>
            </a:lvl1pPr>
          </a:lstStyle>
          <a:p>
            <a:pPr>
              <a:defRPr/>
            </a:pPr>
            <a:endParaRPr lang="en-US"/>
          </a:p>
        </p:txBody>
      </p:sp>
      <p:sp>
        <p:nvSpPr>
          <p:cNvPr id="6" name="Rectangle 26"/>
          <p:cNvSpPr>
            <a:spLocks noGrp="1" noChangeArrowheads="1"/>
          </p:cNvSpPr>
          <p:nvPr>
            <p:ph type="sldNum" sz="quarter" idx="12"/>
          </p:nvPr>
        </p:nvSpPr>
        <p:spPr>
          <a:ln/>
        </p:spPr>
        <p:txBody>
          <a:bodyPr/>
          <a:lstStyle>
            <a:lvl1pPr>
              <a:defRPr/>
            </a:lvl1pPr>
          </a:lstStyle>
          <a:p>
            <a:fld id="{A906158E-70C2-4CD9-B1EE-4CA0D2519C7E}" type="slidenum">
              <a:rPr lang="ar-SA"/>
              <a:pPr/>
              <a:t>‹#›</a:t>
            </a:fld>
            <a:endParaRPr lang="en-US"/>
          </a:p>
        </p:txBody>
      </p:sp>
    </p:spTree>
    <p:extLst>
      <p:ext uri="{BB962C8B-B14F-4D97-AF65-F5344CB8AC3E}">
        <p14:creationId xmlns:p14="http://schemas.microsoft.com/office/powerpoint/2010/main" val="2858635672"/>
      </p:ext>
    </p:extLst>
  </p:cSld>
  <p:clrMapOvr>
    <a:masterClrMapping/>
  </p:clrMapOvr>
  <p:transition spd="slow">
    <p:newsflash/>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600"/>
            <a:ext cx="2057400" cy="5867400"/>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457200" y="228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24"/>
          <p:cNvSpPr>
            <a:spLocks noGrp="1" noChangeArrowheads="1"/>
          </p:cNvSpPr>
          <p:nvPr>
            <p:ph type="dt" sz="half" idx="10"/>
          </p:nvPr>
        </p:nvSpPr>
        <p:spPr>
          <a:ln/>
        </p:spPr>
        <p:txBody>
          <a:bodyPr/>
          <a:lstStyle>
            <a:lvl1pPr>
              <a:defRPr/>
            </a:lvl1pPr>
          </a:lstStyle>
          <a:p>
            <a:pPr>
              <a:defRPr/>
            </a:pPr>
            <a:endParaRPr lang="en-US"/>
          </a:p>
        </p:txBody>
      </p:sp>
      <p:sp>
        <p:nvSpPr>
          <p:cNvPr id="5" name="Rectangle 25"/>
          <p:cNvSpPr>
            <a:spLocks noGrp="1" noChangeArrowheads="1"/>
          </p:cNvSpPr>
          <p:nvPr>
            <p:ph type="ftr" sz="quarter" idx="11"/>
          </p:nvPr>
        </p:nvSpPr>
        <p:spPr>
          <a:ln/>
        </p:spPr>
        <p:txBody>
          <a:bodyPr/>
          <a:lstStyle>
            <a:lvl1pPr>
              <a:defRPr/>
            </a:lvl1pPr>
          </a:lstStyle>
          <a:p>
            <a:pPr>
              <a:defRPr/>
            </a:pPr>
            <a:endParaRPr lang="en-US"/>
          </a:p>
        </p:txBody>
      </p:sp>
      <p:sp>
        <p:nvSpPr>
          <p:cNvPr id="6" name="Rectangle 26"/>
          <p:cNvSpPr>
            <a:spLocks noGrp="1" noChangeArrowheads="1"/>
          </p:cNvSpPr>
          <p:nvPr>
            <p:ph type="sldNum" sz="quarter" idx="12"/>
          </p:nvPr>
        </p:nvSpPr>
        <p:spPr>
          <a:ln/>
        </p:spPr>
        <p:txBody>
          <a:bodyPr/>
          <a:lstStyle>
            <a:lvl1pPr>
              <a:defRPr/>
            </a:lvl1pPr>
          </a:lstStyle>
          <a:p>
            <a:fld id="{8AECCC4A-B1B0-4261-94BD-BD2C433B89CE}" type="slidenum">
              <a:rPr lang="ar-SA"/>
              <a:pPr/>
              <a:t>‹#›</a:t>
            </a:fld>
            <a:endParaRPr lang="en-US"/>
          </a:p>
        </p:txBody>
      </p:sp>
    </p:spTree>
    <p:extLst>
      <p:ext uri="{BB962C8B-B14F-4D97-AF65-F5344CB8AC3E}">
        <p14:creationId xmlns:p14="http://schemas.microsoft.com/office/powerpoint/2010/main" val="1131820577"/>
      </p:ext>
    </p:extLst>
  </p:cSld>
  <p:clrMapOvr>
    <a:masterClrMapping/>
  </p:clrMapOvr>
  <p:transition spd="slow">
    <p:newsflash/>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Rectangle 26"/>
          <p:cNvSpPr>
            <a:spLocks noGrp="1" noChangeArrowheads="1"/>
          </p:cNvSpPr>
          <p:nvPr>
            <p:ph type="ftr" sz="quarter" idx="10"/>
          </p:nvPr>
        </p:nvSpPr>
        <p:spPr>
          <a:ln/>
        </p:spPr>
        <p:txBody>
          <a:bodyPr/>
          <a:lstStyle>
            <a:lvl1pPr>
              <a:defRPr/>
            </a:lvl1pPr>
          </a:lstStyle>
          <a:p>
            <a:pPr>
              <a:defRPr/>
            </a:pPr>
            <a:endParaRPr lang="en-US"/>
          </a:p>
        </p:txBody>
      </p:sp>
      <p:sp>
        <p:nvSpPr>
          <p:cNvPr id="6" name="Rectangle 27"/>
          <p:cNvSpPr>
            <a:spLocks noGrp="1" noChangeArrowheads="1"/>
          </p:cNvSpPr>
          <p:nvPr>
            <p:ph type="sldNum" sz="quarter" idx="11"/>
          </p:nvPr>
        </p:nvSpPr>
        <p:spPr>
          <a:ln/>
        </p:spPr>
        <p:txBody>
          <a:bodyPr/>
          <a:lstStyle>
            <a:lvl1pPr>
              <a:defRPr/>
            </a:lvl1pPr>
          </a:lstStyle>
          <a:p>
            <a:fld id="{78C0DE31-EA4F-438D-ACB3-11A0FE45FE69}" type="slidenum">
              <a:rPr lang="ar-SA"/>
              <a:pPr/>
              <a:t>‹#›</a:t>
            </a:fld>
            <a:endParaRPr lang="en-US"/>
          </a:p>
        </p:txBody>
      </p:sp>
      <p:sp>
        <p:nvSpPr>
          <p:cNvPr id="7" name="Rectangle 28"/>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260737850"/>
      </p:ext>
    </p:extLst>
  </p:cSld>
  <p:clrMapOvr>
    <a:masterClrMapping/>
  </p:clrMapOvr>
  <p:transition spd="slow"/>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Rectangle 26"/>
          <p:cNvSpPr>
            <a:spLocks noGrp="1" noChangeArrowheads="1"/>
          </p:cNvSpPr>
          <p:nvPr>
            <p:ph type="ftr" sz="quarter" idx="10"/>
          </p:nvPr>
        </p:nvSpPr>
        <p:spPr>
          <a:ln/>
        </p:spPr>
        <p:txBody>
          <a:bodyPr/>
          <a:lstStyle>
            <a:lvl1pPr>
              <a:defRPr/>
            </a:lvl1pPr>
          </a:lstStyle>
          <a:p>
            <a:pPr>
              <a:defRPr/>
            </a:pPr>
            <a:endParaRPr lang="en-US"/>
          </a:p>
        </p:txBody>
      </p:sp>
      <p:sp>
        <p:nvSpPr>
          <p:cNvPr id="8" name="Rectangle 27"/>
          <p:cNvSpPr>
            <a:spLocks noGrp="1" noChangeArrowheads="1"/>
          </p:cNvSpPr>
          <p:nvPr>
            <p:ph type="sldNum" sz="quarter" idx="11"/>
          </p:nvPr>
        </p:nvSpPr>
        <p:spPr>
          <a:ln/>
        </p:spPr>
        <p:txBody>
          <a:bodyPr/>
          <a:lstStyle>
            <a:lvl1pPr>
              <a:defRPr/>
            </a:lvl1pPr>
          </a:lstStyle>
          <a:p>
            <a:fld id="{BCA1509E-CA3B-460A-98E1-C80A0F8473D4}" type="slidenum">
              <a:rPr lang="ar-SA"/>
              <a:pPr/>
              <a:t>‹#›</a:t>
            </a:fld>
            <a:endParaRPr lang="en-US"/>
          </a:p>
        </p:txBody>
      </p:sp>
      <p:sp>
        <p:nvSpPr>
          <p:cNvPr id="9" name="Rectangle 28"/>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705554197"/>
      </p:ext>
    </p:extLst>
  </p:cSld>
  <p:clrMapOvr>
    <a:masterClrMapping/>
  </p:clrMapOvr>
  <p:transition spd="slow"/>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Rectangle 26"/>
          <p:cNvSpPr>
            <a:spLocks noGrp="1" noChangeArrowheads="1"/>
          </p:cNvSpPr>
          <p:nvPr>
            <p:ph type="ftr" sz="quarter" idx="10"/>
          </p:nvPr>
        </p:nvSpPr>
        <p:spPr>
          <a:ln/>
        </p:spPr>
        <p:txBody>
          <a:bodyPr/>
          <a:lstStyle>
            <a:lvl1pPr>
              <a:defRPr/>
            </a:lvl1pPr>
          </a:lstStyle>
          <a:p>
            <a:pPr>
              <a:defRPr/>
            </a:pPr>
            <a:endParaRPr lang="en-US"/>
          </a:p>
        </p:txBody>
      </p:sp>
      <p:sp>
        <p:nvSpPr>
          <p:cNvPr id="4" name="Rectangle 27"/>
          <p:cNvSpPr>
            <a:spLocks noGrp="1" noChangeArrowheads="1"/>
          </p:cNvSpPr>
          <p:nvPr>
            <p:ph type="sldNum" sz="quarter" idx="11"/>
          </p:nvPr>
        </p:nvSpPr>
        <p:spPr>
          <a:ln/>
        </p:spPr>
        <p:txBody>
          <a:bodyPr/>
          <a:lstStyle>
            <a:lvl1pPr>
              <a:defRPr/>
            </a:lvl1pPr>
          </a:lstStyle>
          <a:p>
            <a:fld id="{A5988BA4-3EBC-49A5-97BB-E0309C93018C}" type="slidenum">
              <a:rPr lang="ar-SA"/>
              <a:pPr/>
              <a:t>‹#›</a:t>
            </a:fld>
            <a:endParaRPr lang="en-US"/>
          </a:p>
        </p:txBody>
      </p:sp>
      <p:sp>
        <p:nvSpPr>
          <p:cNvPr id="5" name="Rectangle 28"/>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547126768"/>
      </p:ext>
    </p:extLst>
  </p:cSld>
  <p:clrMapOvr>
    <a:masterClrMapping/>
  </p:clrMapOvr>
  <p:transition spd="slow"/>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26"/>
          <p:cNvSpPr>
            <a:spLocks noGrp="1" noChangeArrowheads="1"/>
          </p:cNvSpPr>
          <p:nvPr>
            <p:ph type="ftr" sz="quarter" idx="10"/>
          </p:nvPr>
        </p:nvSpPr>
        <p:spPr>
          <a:ln/>
        </p:spPr>
        <p:txBody>
          <a:bodyPr/>
          <a:lstStyle>
            <a:lvl1pPr>
              <a:defRPr/>
            </a:lvl1pPr>
          </a:lstStyle>
          <a:p>
            <a:pPr>
              <a:defRPr/>
            </a:pPr>
            <a:endParaRPr lang="en-US"/>
          </a:p>
        </p:txBody>
      </p:sp>
      <p:sp>
        <p:nvSpPr>
          <p:cNvPr id="3" name="Rectangle 27"/>
          <p:cNvSpPr>
            <a:spLocks noGrp="1" noChangeArrowheads="1"/>
          </p:cNvSpPr>
          <p:nvPr>
            <p:ph type="sldNum" sz="quarter" idx="11"/>
          </p:nvPr>
        </p:nvSpPr>
        <p:spPr>
          <a:ln/>
        </p:spPr>
        <p:txBody>
          <a:bodyPr/>
          <a:lstStyle>
            <a:lvl1pPr>
              <a:defRPr/>
            </a:lvl1pPr>
          </a:lstStyle>
          <a:p>
            <a:fld id="{D5315F46-70A7-48E5-B922-955F50B97577}" type="slidenum">
              <a:rPr lang="ar-SA"/>
              <a:pPr/>
              <a:t>‹#›</a:t>
            </a:fld>
            <a:endParaRPr lang="en-US"/>
          </a:p>
        </p:txBody>
      </p:sp>
      <p:sp>
        <p:nvSpPr>
          <p:cNvPr id="4" name="Rectangle 28"/>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421263816"/>
      </p:ext>
    </p:extLst>
  </p:cSld>
  <p:clrMapOvr>
    <a:masterClrMapping/>
  </p:clrMapOvr>
  <p:transition spd="slow"/>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6"/>
          <p:cNvSpPr>
            <a:spLocks noGrp="1" noChangeArrowheads="1"/>
          </p:cNvSpPr>
          <p:nvPr>
            <p:ph type="ftr" sz="quarter" idx="10"/>
          </p:nvPr>
        </p:nvSpPr>
        <p:spPr>
          <a:ln/>
        </p:spPr>
        <p:txBody>
          <a:bodyPr/>
          <a:lstStyle>
            <a:lvl1pPr>
              <a:defRPr/>
            </a:lvl1pPr>
          </a:lstStyle>
          <a:p>
            <a:pPr>
              <a:defRPr/>
            </a:pPr>
            <a:endParaRPr lang="en-US"/>
          </a:p>
        </p:txBody>
      </p:sp>
      <p:sp>
        <p:nvSpPr>
          <p:cNvPr id="6" name="Rectangle 27"/>
          <p:cNvSpPr>
            <a:spLocks noGrp="1" noChangeArrowheads="1"/>
          </p:cNvSpPr>
          <p:nvPr>
            <p:ph type="sldNum" sz="quarter" idx="11"/>
          </p:nvPr>
        </p:nvSpPr>
        <p:spPr>
          <a:ln/>
        </p:spPr>
        <p:txBody>
          <a:bodyPr/>
          <a:lstStyle>
            <a:lvl1pPr>
              <a:defRPr/>
            </a:lvl1pPr>
          </a:lstStyle>
          <a:p>
            <a:fld id="{27524167-02CF-42D8-B01F-99CCC7AA447F}" type="slidenum">
              <a:rPr lang="ar-SA"/>
              <a:pPr/>
              <a:t>‹#›</a:t>
            </a:fld>
            <a:endParaRPr lang="en-US"/>
          </a:p>
        </p:txBody>
      </p:sp>
      <p:sp>
        <p:nvSpPr>
          <p:cNvPr id="7" name="Rectangle 28"/>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98173157"/>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40"/>
          <p:cNvSpPr>
            <a:spLocks noGrp="1" noChangeArrowheads="1"/>
          </p:cNvSpPr>
          <p:nvPr>
            <p:ph type="dt" sz="half" idx="10"/>
          </p:nvPr>
        </p:nvSpPr>
        <p:spPr>
          <a:ln/>
        </p:spPr>
        <p:txBody>
          <a:bodyPr/>
          <a:lstStyle>
            <a:lvl1pPr>
              <a:defRPr/>
            </a:lvl1pPr>
          </a:lstStyle>
          <a:p>
            <a:pPr>
              <a:defRPr/>
            </a:pPr>
            <a:endParaRPr lang="en-US"/>
          </a:p>
        </p:txBody>
      </p:sp>
      <p:sp>
        <p:nvSpPr>
          <p:cNvPr id="5" name="Rectangle 41"/>
          <p:cNvSpPr>
            <a:spLocks noGrp="1" noChangeArrowheads="1"/>
          </p:cNvSpPr>
          <p:nvPr>
            <p:ph type="ftr" sz="quarter" idx="11"/>
          </p:nvPr>
        </p:nvSpPr>
        <p:spPr>
          <a:ln/>
        </p:spPr>
        <p:txBody>
          <a:bodyPr/>
          <a:lstStyle>
            <a:lvl1pPr>
              <a:defRPr/>
            </a:lvl1pPr>
          </a:lstStyle>
          <a:p>
            <a:pPr>
              <a:defRPr/>
            </a:pPr>
            <a:endParaRPr lang="en-US"/>
          </a:p>
        </p:txBody>
      </p:sp>
      <p:sp>
        <p:nvSpPr>
          <p:cNvPr id="6" name="Rectangle 42"/>
          <p:cNvSpPr>
            <a:spLocks noGrp="1" noChangeArrowheads="1"/>
          </p:cNvSpPr>
          <p:nvPr>
            <p:ph type="sldNum" sz="quarter" idx="12"/>
          </p:nvPr>
        </p:nvSpPr>
        <p:spPr>
          <a:ln/>
        </p:spPr>
        <p:txBody>
          <a:bodyPr/>
          <a:lstStyle>
            <a:lvl1pPr>
              <a:defRPr/>
            </a:lvl1pPr>
          </a:lstStyle>
          <a:p>
            <a:fld id="{30C3C77A-44E0-44A4-9826-29B6DA979A67}" type="slidenum">
              <a:rPr lang="ar-SA"/>
              <a:pPr/>
              <a:t>‹#›</a:t>
            </a:fld>
            <a:endParaRPr lang="en-US"/>
          </a:p>
        </p:txBody>
      </p:sp>
    </p:spTree>
    <p:extLst>
      <p:ext uri="{BB962C8B-B14F-4D97-AF65-F5344CB8AC3E}">
        <p14:creationId xmlns:p14="http://schemas.microsoft.com/office/powerpoint/2010/main" val="3018745666"/>
      </p:ext>
    </p:extLst>
  </p:cSld>
  <p:clrMapOvr>
    <a:masterClrMapping/>
  </p:clrMapOvr>
  <p:transition spd="slow">
    <p:newsflash/>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a-IR"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6"/>
          <p:cNvSpPr>
            <a:spLocks noGrp="1" noChangeArrowheads="1"/>
          </p:cNvSpPr>
          <p:nvPr>
            <p:ph type="ftr" sz="quarter" idx="10"/>
          </p:nvPr>
        </p:nvSpPr>
        <p:spPr>
          <a:ln/>
        </p:spPr>
        <p:txBody>
          <a:bodyPr/>
          <a:lstStyle>
            <a:lvl1pPr>
              <a:defRPr/>
            </a:lvl1pPr>
          </a:lstStyle>
          <a:p>
            <a:pPr>
              <a:defRPr/>
            </a:pPr>
            <a:endParaRPr lang="en-US"/>
          </a:p>
        </p:txBody>
      </p:sp>
      <p:sp>
        <p:nvSpPr>
          <p:cNvPr id="6" name="Rectangle 27"/>
          <p:cNvSpPr>
            <a:spLocks noGrp="1" noChangeArrowheads="1"/>
          </p:cNvSpPr>
          <p:nvPr>
            <p:ph type="sldNum" sz="quarter" idx="11"/>
          </p:nvPr>
        </p:nvSpPr>
        <p:spPr>
          <a:ln/>
        </p:spPr>
        <p:txBody>
          <a:bodyPr/>
          <a:lstStyle>
            <a:lvl1pPr>
              <a:defRPr/>
            </a:lvl1pPr>
          </a:lstStyle>
          <a:p>
            <a:fld id="{052DF2E0-E7B9-47DF-BF20-0FA41E15ED42}" type="slidenum">
              <a:rPr lang="ar-SA"/>
              <a:pPr/>
              <a:t>‹#›</a:t>
            </a:fld>
            <a:endParaRPr lang="en-US"/>
          </a:p>
        </p:txBody>
      </p:sp>
      <p:sp>
        <p:nvSpPr>
          <p:cNvPr id="7" name="Rectangle 28"/>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980463826"/>
      </p:ext>
    </p:extLst>
  </p:cSld>
  <p:clrMapOvr>
    <a:masterClrMapping/>
  </p:clrMapOvr>
  <p:transition spd="slow"/>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26"/>
          <p:cNvSpPr>
            <a:spLocks noGrp="1" noChangeArrowheads="1"/>
          </p:cNvSpPr>
          <p:nvPr>
            <p:ph type="ftr" sz="quarter" idx="10"/>
          </p:nvPr>
        </p:nvSpPr>
        <p:spPr>
          <a:ln/>
        </p:spPr>
        <p:txBody>
          <a:bodyPr/>
          <a:lstStyle>
            <a:lvl1pPr>
              <a:defRPr/>
            </a:lvl1pPr>
          </a:lstStyle>
          <a:p>
            <a:pPr>
              <a:defRPr/>
            </a:pPr>
            <a:endParaRPr lang="en-US"/>
          </a:p>
        </p:txBody>
      </p:sp>
      <p:sp>
        <p:nvSpPr>
          <p:cNvPr id="5" name="Rectangle 27"/>
          <p:cNvSpPr>
            <a:spLocks noGrp="1" noChangeArrowheads="1"/>
          </p:cNvSpPr>
          <p:nvPr>
            <p:ph type="sldNum" sz="quarter" idx="11"/>
          </p:nvPr>
        </p:nvSpPr>
        <p:spPr>
          <a:ln/>
        </p:spPr>
        <p:txBody>
          <a:bodyPr/>
          <a:lstStyle>
            <a:lvl1pPr>
              <a:defRPr/>
            </a:lvl1pPr>
          </a:lstStyle>
          <a:p>
            <a:fld id="{C7B40E75-C370-42B2-9E55-3EF091BA83B7}" type="slidenum">
              <a:rPr lang="ar-SA"/>
              <a:pPr/>
              <a:t>‹#›</a:t>
            </a:fld>
            <a:endParaRPr lang="en-US"/>
          </a:p>
        </p:txBody>
      </p:sp>
      <p:sp>
        <p:nvSpPr>
          <p:cNvPr id="6" name="Rectangle 28"/>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770201462"/>
      </p:ext>
    </p:extLst>
  </p:cSld>
  <p:clrMapOvr>
    <a:masterClrMapping/>
  </p:clrMapOvr>
  <p:transition spd="slow"/>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26"/>
          <p:cNvSpPr>
            <a:spLocks noGrp="1" noChangeArrowheads="1"/>
          </p:cNvSpPr>
          <p:nvPr>
            <p:ph type="ftr" sz="quarter" idx="10"/>
          </p:nvPr>
        </p:nvSpPr>
        <p:spPr>
          <a:ln/>
        </p:spPr>
        <p:txBody>
          <a:bodyPr/>
          <a:lstStyle>
            <a:lvl1pPr>
              <a:defRPr/>
            </a:lvl1pPr>
          </a:lstStyle>
          <a:p>
            <a:pPr>
              <a:defRPr/>
            </a:pPr>
            <a:endParaRPr lang="en-US"/>
          </a:p>
        </p:txBody>
      </p:sp>
      <p:sp>
        <p:nvSpPr>
          <p:cNvPr id="5" name="Rectangle 27"/>
          <p:cNvSpPr>
            <a:spLocks noGrp="1" noChangeArrowheads="1"/>
          </p:cNvSpPr>
          <p:nvPr>
            <p:ph type="sldNum" sz="quarter" idx="11"/>
          </p:nvPr>
        </p:nvSpPr>
        <p:spPr>
          <a:ln/>
        </p:spPr>
        <p:txBody>
          <a:bodyPr/>
          <a:lstStyle>
            <a:lvl1pPr>
              <a:defRPr/>
            </a:lvl1pPr>
          </a:lstStyle>
          <a:p>
            <a:fld id="{A436DEF8-A8E1-4182-B128-059AAA8C84CA}" type="slidenum">
              <a:rPr lang="ar-SA"/>
              <a:pPr/>
              <a:t>‹#›</a:t>
            </a:fld>
            <a:endParaRPr lang="en-US"/>
          </a:p>
        </p:txBody>
      </p:sp>
      <p:sp>
        <p:nvSpPr>
          <p:cNvPr id="6" name="Rectangle 28"/>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328191815"/>
      </p:ext>
    </p:extLst>
  </p:cSld>
  <p:clrMapOvr>
    <a:masterClrMapping/>
  </p:clrMapOvr>
  <p:transition spd="slow"/>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6350" y="20638"/>
            <a:ext cx="9144000" cy="6858000"/>
            <a:chOff x="0" y="0"/>
            <a:chExt cx="5760" cy="4320"/>
          </a:xfrm>
        </p:grpSpPr>
        <p:sp>
          <p:nvSpPr>
            <p:cNvPr id="5" name="Freeform 3"/>
            <p:cNvSpPr>
              <a:spLocks/>
            </p:cNvSpPr>
            <p:nvPr/>
          </p:nvSpPr>
          <p:spPr bwMode="hidden">
            <a:xfrm>
              <a:off x="0" y="3072"/>
              <a:ext cx="5760" cy="1248"/>
            </a:xfrm>
            <a:custGeom>
              <a:avLst/>
              <a:gdLst>
                <a:gd name="T0" fmla="*/ 5028 w 6027"/>
                <a:gd name="T1" fmla="*/ 201 h 2296"/>
                <a:gd name="T2" fmla="*/ 0 w 6027"/>
                <a:gd name="T3" fmla="*/ 201 h 2296"/>
                <a:gd name="T4" fmla="*/ 0 w 6027"/>
                <a:gd name="T5" fmla="*/ 0 h 2296"/>
                <a:gd name="T6" fmla="*/ 5028 w 6027"/>
                <a:gd name="T7" fmla="*/ 0 h 2296"/>
                <a:gd name="T8" fmla="*/ 5028 w 6027"/>
                <a:gd name="T9" fmla="*/ 201 h 2296"/>
                <a:gd name="T10" fmla="*/ 5028 w 6027"/>
                <a:gd name="T11" fmla="*/ 201 h 22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6" name="Freeform 4"/>
            <p:cNvSpPr>
              <a:spLocks/>
            </p:cNvSpPr>
            <p:nvPr/>
          </p:nvSpPr>
          <p:spPr bwMode="hidden">
            <a:xfrm>
              <a:off x="0" y="0"/>
              <a:ext cx="5760" cy="3072"/>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fa-IR"/>
            </a:p>
          </p:txBody>
        </p:sp>
      </p:grpSp>
      <p:sp>
        <p:nvSpPr>
          <p:cNvPr id="7" name="Freeform 5"/>
          <p:cNvSpPr>
            <a:spLocks/>
          </p:cNvSpPr>
          <p:nvPr/>
        </p:nvSpPr>
        <p:spPr bwMode="hidden">
          <a:xfrm>
            <a:off x="6242050" y="6269038"/>
            <a:ext cx="2895600" cy="609600"/>
          </a:xfrm>
          <a:custGeom>
            <a:avLst/>
            <a:gdLst>
              <a:gd name="T0" fmla="*/ 2147483647 w 5748"/>
              <a:gd name="T1" fmla="*/ 2147483647 h 246"/>
              <a:gd name="T2" fmla="*/ 0 w 5748"/>
              <a:gd name="T3" fmla="*/ 2147483647 h 246"/>
              <a:gd name="T4" fmla="*/ 0 w 5748"/>
              <a:gd name="T5" fmla="*/ 0 h 246"/>
              <a:gd name="T6" fmla="*/ 2147483647 w 5748"/>
              <a:gd name="T7" fmla="*/ 0 h 246"/>
              <a:gd name="T8" fmla="*/ 2147483647 w 5748"/>
              <a:gd name="T9" fmla="*/ 2147483647 h 246"/>
              <a:gd name="T10" fmla="*/ 2147483647 w 5748"/>
              <a:gd name="T11" fmla="*/ 2147483647 h 2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8" h="246">
                <a:moveTo>
                  <a:pt x="5748" y="246"/>
                </a:moveTo>
                <a:lnTo>
                  <a:pt x="0" y="246"/>
                </a:lnTo>
                <a:lnTo>
                  <a:pt x="0" y="0"/>
                </a:lnTo>
                <a:lnTo>
                  <a:pt x="5748" y="0"/>
                </a:lnTo>
                <a:lnTo>
                  <a:pt x="5748" y="246"/>
                </a:lnTo>
                <a:close/>
              </a:path>
            </a:pathLst>
          </a:cu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grpSp>
        <p:nvGrpSpPr>
          <p:cNvPr id="8" name="Group 6"/>
          <p:cNvGrpSpPr>
            <a:grpSpLocks/>
          </p:cNvGrpSpPr>
          <p:nvPr/>
        </p:nvGrpSpPr>
        <p:grpSpPr bwMode="auto">
          <a:xfrm>
            <a:off x="-1588" y="6034088"/>
            <a:ext cx="7845426" cy="850900"/>
            <a:chOff x="0" y="3792"/>
            <a:chExt cx="4942" cy="536"/>
          </a:xfrm>
        </p:grpSpPr>
        <p:sp>
          <p:nvSpPr>
            <p:cNvPr id="9" name="Freeform 7"/>
            <p:cNvSpPr>
              <a:spLocks/>
            </p:cNvSpPr>
            <p:nvPr userDrawn="1"/>
          </p:nvSpPr>
          <p:spPr bwMode="ltGray">
            <a:xfrm>
              <a:off x="1488" y="3792"/>
              <a:ext cx="3240" cy="536"/>
            </a:xfrm>
            <a:custGeom>
              <a:avLst/>
              <a:gdLst>
                <a:gd name="T0" fmla="*/ 3132 w 3240"/>
                <a:gd name="T1" fmla="*/ 469 h 536"/>
                <a:gd name="T2" fmla="*/ 2995 w 3240"/>
                <a:gd name="T3" fmla="*/ 395 h 536"/>
                <a:gd name="T4" fmla="*/ 2911 w 3240"/>
                <a:gd name="T5" fmla="*/ 375 h 536"/>
                <a:gd name="T6" fmla="*/ 2678 w 3240"/>
                <a:gd name="T7" fmla="*/ 228 h 536"/>
                <a:gd name="T8" fmla="*/ 2553 w 3240"/>
                <a:gd name="T9" fmla="*/ 74 h 536"/>
                <a:gd name="T10" fmla="*/ 2457 w 3240"/>
                <a:gd name="T11" fmla="*/ 7 h 536"/>
                <a:gd name="T12" fmla="*/ 2403 w 3240"/>
                <a:gd name="T13" fmla="*/ 47 h 536"/>
                <a:gd name="T14" fmla="*/ 2289 w 3240"/>
                <a:gd name="T15" fmla="*/ 74 h 536"/>
                <a:gd name="T16" fmla="*/ 2134 w 3240"/>
                <a:gd name="T17" fmla="*/ 74 h 536"/>
                <a:gd name="T18" fmla="*/ 2044 w 3240"/>
                <a:gd name="T19" fmla="*/ 128 h 536"/>
                <a:gd name="T20" fmla="*/ 1775 w 3240"/>
                <a:gd name="T21" fmla="*/ 222 h 536"/>
                <a:gd name="T22" fmla="*/ 1602 w 3240"/>
                <a:gd name="T23" fmla="*/ 181 h 536"/>
                <a:gd name="T24" fmla="*/ 1560 w 3240"/>
                <a:gd name="T25" fmla="*/ 101 h 536"/>
                <a:gd name="T26" fmla="*/ 1542 w 3240"/>
                <a:gd name="T27" fmla="*/ 87 h 536"/>
                <a:gd name="T28" fmla="*/ 1446 w 3240"/>
                <a:gd name="T29" fmla="*/ 60 h 536"/>
                <a:gd name="T30" fmla="*/ 1375 w 3240"/>
                <a:gd name="T31" fmla="*/ 74 h 536"/>
                <a:gd name="T32" fmla="*/ 1309 w 3240"/>
                <a:gd name="T33" fmla="*/ 87 h 536"/>
                <a:gd name="T34" fmla="*/ 1243 w 3240"/>
                <a:gd name="T35" fmla="*/ 13 h 536"/>
                <a:gd name="T36" fmla="*/ 1225 w 3240"/>
                <a:gd name="T37" fmla="*/ 0 h 536"/>
                <a:gd name="T38" fmla="*/ 1189 w 3240"/>
                <a:gd name="T39" fmla="*/ 0 h 536"/>
                <a:gd name="T40" fmla="*/ 1106 w 3240"/>
                <a:gd name="T41" fmla="*/ 34 h 536"/>
                <a:gd name="T42" fmla="*/ 1106 w 3240"/>
                <a:gd name="T43" fmla="*/ 34 h 536"/>
                <a:gd name="T44" fmla="*/ 1094 w 3240"/>
                <a:gd name="T45" fmla="*/ 40 h 536"/>
                <a:gd name="T46" fmla="*/ 1070 w 3240"/>
                <a:gd name="T47" fmla="*/ 54 h 536"/>
                <a:gd name="T48" fmla="*/ 1034 w 3240"/>
                <a:gd name="T49" fmla="*/ 74 h 536"/>
                <a:gd name="T50" fmla="*/ 1004 w 3240"/>
                <a:gd name="T51" fmla="*/ 74 h 536"/>
                <a:gd name="T52" fmla="*/ 986 w 3240"/>
                <a:gd name="T53" fmla="*/ 74 h 536"/>
                <a:gd name="T54" fmla="*/ 956 w 3240"/>
                <a:gd name="T55" fmla="*/ 81 h 536"/>
                <a:gd name="T56" fmla="*/ 920 w 3240"/>
                <a:gd name="T57" fmla="*/ 94 h 536"/>
                <a:gd name="T58" fmla="*/ 884 w 3240"/>
                <a:gd name="T59" fmla="*/ 107 h 536"/>
                <a:gd name="T60" fmla="*/ 843 w 3240"/>
                <a:gd name="T61" fmla="*/ 128 h 536"/>
                <a:gd name="T62" fmla="*/ 813 w 3240"/>
                <a:gd name="T63" fmla="*/ 141 h 536"/>
                <a:gd name="T64" fmla="*/ 789 w 3240"/>
                <a:gd name="T65" fmla="*/ 148 h 536"/>
                <a:gd name="T66" fmla="*/ 783 w 3240"/>
                <a:gd name="T67" fmla="*/ 154 h 536"/>
                <a:gd name="T68" fmla="*/ 556 w 3240"/>
                <a:gd name="T69" fmla="*/ 228 h 536"/>
                <a:gd name="T70" fmla="*/ 394 w 3240"/>
                <a:gd name="T71" fmla="*/ 294 h 536"/>
                <a:gd name="T72" fmla="*/ 107 w 3240"/>
                <a:gd name="T73" fmla="*/ 462 h 536"/>
                <a:gd name="T74" fmla="*/ 0 w 3240"/>
                <a:gd name="T75" fmla="*/ 536 h 536"/>
                <a:gd name="T76" fmla="*/ 3240 w 3240"/>
                <a:gd name="T77" fmla="*/ 536 h 536"/>
                <a:gd name="T78" fmla="*/ 3132 w 3240"/>
                <a:gd name="T79" fmla="*/ 469 h 536"/>
                <a:gd name="T80" fmla="*/ 3132 w 3240"/>
                <a:gd name="T81" fmla="*/ 469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fa-IR"/>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gd name="T0" fmla="*/ 636 w 994"/>
                  <a:gd name="T1" fmla="*/ 373 h 529"/>
                  <a:gd name="T2" fmla="*/ 495 w 994"/>
                  <a:gd name="T3" fmla="*/ 370 h 529"/>
                  <a:gd name="T4" fmla="*/ 280 w 994"/>
                  <a:gd name="T5" fmla="*/ 249 h 529"/>
                  <a:gd name="T6" fmla="*/ 127 w 994"/>
                  <a:gd name="T7" fmla="*/ 66 h 529"/>
                  <a:gd name="T8" fmla="*/ 0 w 994"/>
                  <a:gd name="T9" fmla="*/ 0 h 529"/>
                  <a:gd name="T10" fmla="*/ 22 w 994"/>
                  <a:gd name="T11" fmla="*/ 26 h 529"/>
                  <a:gd name="T12" fmla="*/ 0 w 994"/>
                  <a:gd name="T13" fmla="*/ 65 h 529"/>
                  <a:gd name="T14" fmla="*/ 30 w 994"/>
                  <a:gd name="T15" fmla="*/ 119 h 529"/>
                  <a:gd name="T16" fmla="*/ 75 w 994"/>
                  <a:gd name="T17" fmla="*/ 243 h 529"/>
                  <a:gd name="T18" fmla="*/ 45 w 994"/>
                  <a:gd name="T19" fmla="*/ 422 h 529"/>
                  <a:gd name="T20" fmla="*/ 200 w 994"/>
                  <a:gd name="T21" fmla="*/ 329 h 529"/>
                  <a:gd name="T22" fmla="*/ 592 w 994"/>
                  <a:gd name="T23" fmla="*/ 527 h 529"/>
                  <a:gd name="T24" fmla="*/ 994 w 994"/>
                  <a:gd name="T25" fmla="*/ 529 h 529"/>
                  <a:gd name="T26" fmla="*/ 828 w 994"/>
                  <a:gd name="T27" fmla="*/ 473 h 529"/>
                  <a:gd name="T28" fmla="*/ 636 w 994"/>
                  <a:gd name="T29" fmla="*/ 373 h 52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3" name="Freeform 10"/>
              <p:cNvSpPr>
                <a:spLocks/>
              </p:cNvSpPr>
              <p:nvPr userDrawn="1"/>
            </p:nvSpPr>
            <p:spPr bwMode="ltGray">
              <a:xfrm>
                <a:off x="2677" y="3792"/>
                <a:ext cx="186" cy="395"/>
              </a:xfrm>
              <a:custGeom>
                <a:avLst/>
                <a:gdLst>
                  <a:gd name="T0" fmla="*/ 36 w 186"/>
                  <a:gd name="T1" fmla="*/ 0 h 353"/>
                  <a:gd name="T2" fmla="*/ 54 w 186"/>
                  <a:gd name="T3" fmla="*/ 28 h 353"/>
                  <a:gd name="T4" fmla="*/ 24 w 186"/>
                  <a:gd name="T5" fmla="*/ 48 h 353"/>
                  <a:gd name="T6" fmla="*/ 18 w 186"/>
                  <a:gd name="T7" fmla="*/ 104 h 353"/>
                  <a:gd name="T8" fmla="*/ 42 w 186"/>
                  <a:gd name="T9" fmla="*/ 179 h 353"/>
                  <a:gd name="T10" fmla="*/ 48 w 186"/>
                  <a:gd name="T11" fmla="*/ 254 h 353"/>
                  <a:gd name="T12" fmla="*/ 0 w 186"/>
                  <a:gd name="T13" fmla="*/ 554 h 353"/>
                  <a:gd name="T14" fmla="*/ 54 w 186"/>
                  <a:gd name="T15" fmla="*/ 366 h 353"/>
                  <a:gd name="T16" fmla="*/ 84 w 186"/>
                  <a:gd name="T17" fmla="*/ 339 h 353"/>
                  <a:gd name="T18" fmla="*/ 126 w 186"/>
                  <a:gd name="T19" fmla="*/ 198 h 353"/>
                  <a:gd name="T20" fmla="*/ 144 w 186"/>
                  <a:gd name="T21" fmla="*/ 188 h 353"/>
                  <a:gd name="T22" fmla="*/ 144 w 186"/>
                  <a:gd name="T23" fmla="*/ 141 h 353"/>
                  <a:gd name="T24" fmla="*/ 186 w 186"/>
                  <a:gd name="T25" fmla="*/ 104 h 353"/>
                  <a:gd name="T26" fmla="*/ 162 w 186"/>
                  <a:gd name="T27" fmla="*/ 94 h 353"/>
                  <a:gd name="T28" fmla="*/ 36 w 186"/>
                  <a:gd name="T29" fmla="*/ 0 h 353"/>
                  <a:gd name="T30" fmla="*/ 36 w 186"/>
                  <a:gd name="T31" fmla="*/ 0 h 3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4" name="Freeform 11"/>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5" name="Freeform 12"/>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10 h 66"/>
                  <a:gd name="T8" fmla="*/ 6 w 155"/>
                  <a:gd name="T9" fmla="*/ 28 h 66"/>
                  <a:gd name="T10" fmla="*/ 0 w 155"/>
                  <a:gd name="T11" fmla="*/ 38 h 66"/>
                  <a:gd name="T12" fmla="*/ 78 w 155"/>
                  <a:gd name="T13" fmla="*/ 94 h 66"/>
                  <a:gd name="T14" fmla="*/ 96 w 155"/>
                  <a:gd name="T15" fmla="*/ 66 h 66"/>
                  <a:gd name="T16" fmla="*/ 155 w 155"/>
                  <a:gd name="T17" fmla="*/ 104 h 66"/>
                  <a:gd name="T18" fmla="*/ 126 w 155"/>
                  <a:gd name="T19" fmla="*/ 38 h 66"/>
                  <a:gd name="T20" fmla="*/ 149 w 155"/>
                  <a:gd name="T21" fmla="*/ 0 h 66"/>
                  <a:gd name="T22" fmla="*/ 114 w 155"/>
                  <a:gd name="T23" fmla="*/ 0 h 66"/>
                  <a:gd name="T24" fmla="*/ 114 w 155"/>
                  <a:gd name="T25" fmla="*/ 0 h 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5" h="66">
                    <a:moveTo>
                      <a:pt x="114" y="0"/>
                    </a:moveTo>
                    <a:lnTo>
                      <a:pt x="0" y="0"/>
                    </a:lnTo>
                    <a:lnTo>
                      <a:pt x="6" y="6"/>
                    </a:lnTo>
                    <a:lnTo>
                      <a:pt x="6" y="18"/>
                    </a:lnTo>
                    <a:lnTo>
                      <a:pt x="0" y="24"/>
                    </a:lnTo>
                    <a:lnTo>
                      <a:pt x="78" y="60"/>
                    </a:lnTo>
                    <a:lnTo>
                      <a:pt x="96" y="42"/>
                    </a:lnTo>
                    <a:lnTo>
                      <a:pt x="155" y="66"/>
                    </a:lnTo>
                    <a:lnTo>
                      <a:pt x="126" y="24"/>
                    </a:lnTo>
                    <a:lnTo>
                      <a:pt x="149" y="0"/>
                    </a:lnTo>
                    <a:lnTo>
                      <a:pt x="114"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6" name="Freeform 13"/>
              <p:cNvSpPr>
                <a:spLocks/>
              </p:cNvSpPr>
              <p:nvPr userDrawn="1"/>
            </p:nvSpPr>
            <p:spPr bwMode="ltGray">
              <a:xfrm>
                <a:off x="2486" y="3859"/>
                <a:ext cx="42" cy="81"/>
              </a:xfrm>
              <a:custGeom>
                <a:avLst/>
                <a:gdLst>
                  <a:gd name="T0" fmla="*/ 6 w 42"/>
                  <a:gd name="T1" fmla="*/ 59 h 72"/>
                  <a:gd name="T2" fmla="*/ 0 w 42"/>
                  <a:gd name="T3" fmla="*/ 29 h 72"/>
                  <a:gd name="T4" fmla="*/ 12 w 42"/>
                  <a:gd name="T5" fmla="*/ 10 h 72"/>
                  <a:gd name="T6" fmla="*/ 0 w 42"/>
                  <a:gd name="T7" fmla="*/ 10 h 72"/>
                  <a:gd name="T8" fmla="*/ 12 w 42"/>
                  <a:gd name="T9" fmla="*/ 10 h 72"/>
                  <a:gd name="T10" fmla="*/ 24 w 42"/>
                  <a:gd name="T11" fmla="*/ 10 h 72"/>
                  <a:gd name="T12" fmla="*/ 36 w 42"/>
                  <a:gd name="T13" fmla="*/ 10 h 72"/>
                  <a:gd name="T14" fmla="*/ 42 w 42"/>
                  <a:gd name="T15" fmla="*/ 0 h 72"/>
                  <a:gd name="T16" fmla="*/ 30 w 42"/>
                  <a:gd name="T17" fmla="*/ 29 h 72"/>
                  <a:gd name="T18" fmla="*/ 42 w 42"/>
                  <a:gd name="T19" fmla="*/ 78 h 72"/>
                  <a:gd name="T20" fmla="*/ 12 w 42"/>
                  <a:gd name="T21" fmla="*/ 115 h 72"/>
                  <a:gd name="T22" fmla="*/ 6 w 42"/>
                  <a:gd name="T23" fmla="*/ 59 h 72"/>
                  <a:gd name="T24" fmla="*/ 6 w 42"/>
                  <a:gd name="T25" fmla="*/ 59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grpSp>
        <p:sp>
          <p:nvSpPr>
            <p:cNvPr id="11" name="Freeform 14"/>
            <p:cNvSpPr>
              <a:spLocks/>
            </p:cNvSpPr>
            <p:nvPr userDrawn="1"/>
          </p:nvSpPr>
          <p:spPr bwMode="ltGray">
            <a:xfrm>
              <a:off x="0" y="3792"/>
              <a:ext cx="3976" cy="535"/>
            </a:xfrm>
            <a:custGeom>
              <a:avLst/>
              <a:gdLst>
                <a:gd name="T0" fmla="*/ 3976 w 3976"/>
                <a:gd name="T1" fmla="*/ 527 h 527"/>
                <a:gd name="T2" fmla="*/ 3970 w 3976"/>
                <a:gd name="T3" fmla="*/ 527 h 527"/>
                <a:gd name="T4" fmla="*/ 3844 w 3976"/>
                <a:gd name="T5" fmla="*/ 509 h 527"/>
                <a:gd name="T6" fmla="*/ 2487 w 3976"/>
                <a:gd name="T7" fmla="*/ 305 h 527"/>
                <a:gd name="T8" fmla="*/ 2039 w 3976"/>
                <a:gd name="T9" fmla="*/ 36 h 527"/>
                <a:gd name="T10" fmla="*/ 1907 w 3976"/>
                <a:gd name="T11" fmla="*/ 24 h 527"/>
                <a:gd name="T12" fmla="*/ 1883 w 3976"/>
                <a:gd name="T13" fmla="*/ 54 h 527"/>
                <a:gd name="T14" fmla="*/ 1859 w 3976"/>
                <a:gd name="T15" fmla="*/ 54 h 527"/>
                <a:gd name="T16" fmla="*/ 1830 w 3976"/>
                <a:gd name="T17" fmla="*/ 30 h 527"/>
                <a:gd name="T18" fmla="*/ 1704 w 3976"/>
                <a:gd name="T19" fmla="*/ 102 h 527"/>
                <a:gd name="T20" fmla="*/ 1608 w 3976"/>
                <a:gd name="T21" fmla="*/ 126 h 527"/>
                <a:gd name="T22" fmla="*/ 1561 w 3976"/>
                <a:gd name="T23" fmla="*/ 132 h 527"/>
                <a:gd name="T24" fmla="*/ 1495 w 3976"/>
                <a:gd name="T25" fmla="*/ 102 h 527"/>
                <a:gd name="T26" fmla="*/ 1357 w 3976"/>
                <a:gd name="T27" fmla="*/ 126 h 527"/>
                <a:gd name="T28" fmla="*/ 1285 w 3976"/>
                <a:gd name="T29" fmla="*/ 24 h 527"/>
                <a:gd name="T30" fmla="*/ 1280 w 3976"/>
                <a:gd name="T31" fmla="*/ 18 h 527"/>
                <a:gd name="T32" fmla="*/ 1262 w 3976"/>
                <a:gd name="T33" fmla="*/ 12 h 527"/>
                <a:gd name="T34" fmla="*/ 1238 w 3976"/>
                <a:gd name="T35" fmla="*/ 6 h 527"/>
                <a:gd name="T36" fmla="*/ 1220 w 3976"/>
                <a:gd name="T37" fmla="*/ 0 h 527"/>
                <a:gd name="T38" fmla="*/ 1196 w 3976"/>
                <a:gd name="T39" fmla="*/ 0 h 527"/>
                <a:gd name="T40" fmla="*/ 1166 w 3976"/>
                <a:gd name="T41" fmla="*/ 0 h 527"/>
                <a:gd name="T42" fmla="*/ 1142 w 3976"/>
                <a:gd name="T43" fmla="*/ 0 h 527"/>
                <a:gd name="T44" fmla="*/ 1136 w 3976"/>
                <a:gd name="T45" fmla="*/ 0 h 527"/>
                <a:gd name="T46" fmla="*/ 1130 w 3976"/>
                <a:gd name="T47" fmla="*/ 0 h 527"/>
                <a:gd name="T48" fmla="*/ 1124 w 3976"/>
                <a:gd name="T49" fmla="*/ 6 h 527"/>
                <a:gd name="T50" fmla="*/ 1118 w 3976"/>
                <a:gd name="T51" fmla="*/ 12 h 527"/>
                <a:gd name="T52" fmla="*/ 1100 w 3976"/>
                <a:gd name="T53" fmla="*/ 18 h 527"/>
                <a:gd name="T54" fmla="*/ 1088 w 3976"/>
                <a:gd name="T55" fmla="*/ 18 h 527"/>
                <a:gd name="T56" fmla="*/ 1070 w 3976"/>
                <a:gd name="T57" fmla="*/ 24 h 527"/>
                <a:gd name="T58" fmla="*/ 1052 w 3976"/>
                <a:gd name="T59" fmla="*/ 30 h 527"/>
                <a:gd name="T60" fmla="*/ 1034 w 3976"/>
                <a:gd name="T61" fmla="*/ 36 h 527"/>
                <a:gd name="T62" fmla="*/ 1028 w 3976"/>
                <a:gd name="T63" fmla="*/ 42 h 527"/>
                <a:gd name="T64" fmla="*/ 969 w 3976"/>
                <a:gd name="T65" fmla="*/ 60 h 527"/>
                <a:gd name="T66" fmla="*/ 921 w 3976"/>
                <a:gd name="T67" fmla="*/ 72 h 527"/>
                <a:gd name="T68" fmla="*/ 855 w 3976"/>
                <a:gd name="T69" fmla="*/ 48 h 527"/>
                <a:gd name="T70" fmla="*/ 825 w 3976"/>
                <a:gd name="T71" fmla="*/ 48 h 527"/>
                <a:gd name="T72" fmla="*/ 759 w 3976"/>
                <a:gd name="T73" fmla="*/ 72 h 527"/>
                <a:gd name="T74" fmla="*/ 735 w 3976"/>
                <a:gd name="T75" fmla="*/ 72 h 527"/>
                <a:gd name="T76" fmla="*/ 706 w 3976"/>
                <a:gd name="T77" fmla="*/ 60 h 527"/>
                <a:gd name="T78" fmla="*/ 640 w 3976"/>
                <a:gd name="T79" fmla="*/ 60 h 527"/>
                <a:gd name="T80" fmla="*/ 544 w 3976"/>
                <a:gd name="T81" fmla="*/ 72 h 527"/>
                <a:gd name="T82" fmla="*/ 389 w 3976"/>
                <a:gd name="T83" fmla="*/ 18 h 527"/>
                <a:gd name="T84" fmla="*/ 323 w 3976"/>
                <a:gd name="T85" fmla="*/ 60 h 527"/>
                <a:gd name="T86" fmla="*/ 317 w 3976"/>
                <a:gd name="T87" fmla="*/ 60 h 527"/>
                <a:gd name="T88" fmla="*/ 305 w 3976"/>
                <a:gd name="T89" fmla="*/ 72 h 527"/>
                <a:gd name="T90" fmla="*/ 287 w 3976"/>
                <a:gd name="T91" fmla="*/ 78 h 527"/>
                <a:gd name="T92" fmla="*/ 263 w 3976"/>
                <a:gd name="T93" fmla="*/ 90 h 527"/>
                <a:gd name="T94" fmla="*/ 203 w 3976"/>
                <a:gd name="T95" fmla="*/ 120 h 527"/>
                <a:gd name="T96" fmla="*/ 149 w 3976"/>
                <a:gd name="T97" fmla="*/ 150 h 527"/>
                <a:gd name="T98" fmla="*/ 78 w 3976"/>
                <a:gd name="T99" fmla="*/ 168 h 527"/>
                <a:gd name="T100" fmla="*/ 0 w 3976"/>
                <a:gd name="T101" fmla="*/ 180 h 527"/>
                <a:gd name="T102" fmla="*/ 0 w 3976"/>
                <a:gd name="T103" fmla="*/ 527 h 527"/>
                <a:gd name="T104" fmla="*/ 1010 w 3976"/>
                <a:gd name="T105" fmla="*/ 527 h 527"/>
                <a:gd name="T106" fmla="*/ 3725 w 3976"/>
                <a:gd name="T107" fmla="*/ 527 h 527"/>
                <a:gd name="T108" fmla="*/ 3976 w 3976"/>
                <a:gd name="T109" fmla="*/ 527 h 527"/>
                <a:gd name="T110" fmla="*/ 3976 w 3976"/>
                <a:gd name="T111" fmla="*/ 527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fa-IR"/>
            </a:p>
          </p:txBody>
        </p:sp>
      </p:grpSp>
      <p:grpSp>
        <p:nvGrpSpPr>
          <p:cNvPr id="17" name="Group 15"/>
          <p:cNvGrpSpPr>
            <a:grpSpLocks/>
          </p:cNvGrpSpPr>
          <p:nvPr/>
        </p:nvGrpSpPr>
        <p:grpSpPr bwMode="auto">
          <a:xfrm>
            <a:off x="627063" y="6021388"/>
            <a:ext cx="5684837" cy="849312"/>
            <a:chOff x="395" y="3793"/>
            <a:chExt cx="3581" cy="535"/>
          </a:xfrm>
        </p:grpSpPr>
        <p:sp>
          <p:nvSpPr>
            <p:cNvPr id="18" name="Freeform 16"/>
            <p:cNvSpPr>
              <a:spLocks/>
            </p:cNvSpPr>
            <p:nvPr userDrawn="1"/>
          </p:nvSpPr>
          <p:spPr bwMode="auto">
            <a:xfrm>
              <a:off x="1196" y="3793"/>
              <a:ext cx="365" cy="291"/>
            </a:xfrm>
            <a:custGeom>
              <a:avLst/>
              <a:gdLst>
                <a:gd name="T0" fmla="*/ 24 w 365"/>
                <a:gd name="T1" fmla="*/ 24 h 287"/>
                <a:gd name="T2" fmla="*/ 0 w 365"/>
                <a:gd name="T3" fmla="*/ 64 h 287"/>
                <a:gd name="T4" fmla="*/ 66 w 365"/>
                <a:gd name="T5" fmla="*/ 116 h 287"/>
                <a:gd name="T6" fmla="*/ 143 w 365"/>
                <a:gd name="T7" fmla="*/ 192 h 287"/>
                <a:gd name="T8" fmla="*/ 191 w 365"/>
                <a:gd name="T9" fmla="*/ 176 h 287"/>
                <a:gd name="T10" fmla="*/ 341 w 365"/>
                <a:gd name="T11" fmla="*/ 303 h 287"/>
                <a:gd name="T12" fmla="*/ 305 w 365"/>
                <a:gd name="T13" fmla="*/ 183 h 287"/>
                <a:gd name="T14" fmla="*/ 365 w 365"/>
                <a:gd name="T15" fmla="*/ 140 h 287"/>
                <a:gd name="T16" fmla="*/ 359 w 365"/>
                <a:gd name="T17" fmla="*/ 134 h 287"/>
                <a:gd name="T18" fmla="*/ 335 w 365"/>
                <a:gd name="T19" fmla="*/ 122 h 287"/>
                <a:gd name="T20" fmla="*/ 299 w 365"/>
                <a:gd name="T21" fmla="*/ 94 h 287"/>
                <a:gd name="T22" fmla="*/ 257 w 365"/>
                <a:gd name="T23" fmla="*/ 76 h 287"/>
                <a:gd name="T24" fmla="*/ 215 w 365"/>
                <a:gd name="T25" fmla="*/ 58 h 287"/>
                <a:gd name="T26" fmla="*/ 173 w 365"/>
                <a:gd name="T27" fmla="*/ 40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9" name="Freeform 17"/>
            <p:cNvSpPr>
              <a:spLocks/>
            </p:cNvSpPr>
            <p:nvPr userDrawn="1"/>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1991" y="493"/>
                  </a:lnTo>
                  <a:lnTo>
                    <a:pt x="676" y="243"/>
                  </a:lnTo>
                  <a:lnTo>
                    <a:pt x="514" y="159"/>
                  </a:lnTo>
                  <a:lnTo>
                    <a:pt x="425" y="110"/>
                  </a:lnTo>
                  <a:lnTo>
                    <a:pt x="365" y="92"/>
                  </a:lnTo>
                  <a:lnTo>
                    <a:pt x="281" y="61"/>
                  </a:lnTo>
                  <a:lnTo>
                    <a:pt x="186"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20" name="Freeform 18"/>
            <p:cNvSpPr>
              <a:spLocks/>
            </p:cNvSpPr>
            <p:nvPr userDrawn="1"/>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34 h 60"/>
                <a:gd name="T16" fmla="*/ 65 w 71"/>
                <a:gd name="T17" fmla="*/ 46 h 60"/>
                <a:gd name="T18" fmla="*/ 71 w 71"/>
                <a:gd name="T19" fmla="*/ 58 h 60"/>
                <a:gd name="T20" fmla="*/ 71 w 71"/>
                <a:gd name="T21" fmla="*/ 64 h 60"/>
                <a:gd name="T22" fmla="*/ 59 w 71"/>
                <a:gd name="T23" fmla="*/ 58 h 60"/>
                <a:gd name="T24" fmla="*/ 47 w 71"/>
                <a:gd name="T25" fmla="*/ 46 h 60"/>
                <a:gd name="T26" fmla="*/ 23 w 71"/>
                <a:gd name="T27" fmla="*/ 34 h 60"/>
                <a:gd name="T28" fmla="*/ 23 w 71"/>
                <a:gd name="T29" fmla="*/ 40 h 60"/>
                <a:gd name="T30" fmla="*/ 18 w 71"/>
                <a:gd name="T31" fmla="*/ 46 h 60"/>
                <a:gd name="T32" fmla="*/ 12 w 71"/>
                <a:gd name="T33" fmla="*/ 52 h 60"/>
                <a:gd name="T34" fmla="*/ 6 w 71"/>
                <a:gd name="T35" fmla="*/ 52 h 60"/>
                <a:gd name="T36" fmla="*/ 6 w 71"/>
                <a:gd name="T37" fmla="*/ 52 h 60"/>
                <a:gd name="T38" fmla="*/ 6 w 71"/>
                <a:gd name="T39" fmla="*/ 40 h 60"/>
                <a:gd name="T40" fmla="*/ 0 w 71"/>
                <a:gd name="T41" fmla="*/ 18 h 60"/>
                <a:gd name="T42" fmla="*/ 0 w 71"/>
                <a:gd name="T43" fmla="*/ 18 h 6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36"/>
                  </a:lnTo>
                  <a:lnTo>
                    <a:pt x="0"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21" name="Freeform 19"/>
            <p:cNvSpPr>
              <a:spLocks/>
            </p:cNvSpPr>
            <p:nvPr userDrawn="1"/>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58 h 162"/>
                <a:gd name="T10" fmla="*/ 96 w 161"/>
                <a:gd name="T11" fmla="*/ 64 h 162"/>
                <a:gd name="T12" fmla="*/ 102 w 161"/>
                <a:gd name="T13" fmla="*/ 76 h 162"/>
                <a:gd name="T14" fmla="*/ 108 w 161"/>
                <a:gd name="T15" fmla="*/ 88 h 162"/>
                <a:gd name="T16" fmla="*/ 120 w 161"/>
                <a:gd name="T17" fmla="*/ 100 h 162"/>
                <a:gd name="T18" fmla="*/ 143 w 161"/>
                <a:gd name="T19" fmla="*/ 118 h 162"/>
                <a:gd name="T20" fmla="*/ 155 w 161"/>
                <a:gd name="T21" fmla="*/ 146 h 162"/>
                <a:gd name="T22" fmla="*/ 161 w 161"/>
                <a:gd name="T23" fmla="*/ 164 h 162"/>
                <a:gd name="T24" fmla="*/ 161 w 161"/>
                <a:gd name="T25" fmla="*/ 170 h 162"/>
                <a:gd name="T26" fmla="*/ 96 w 161"/>
                <a:gd name="T27" fmla="*/ 106 h 162"/>
                <a:gd name="T28" fmla="*/ 30 w 161"/>
                <a:gd name="T29" fmla="*/ 58 h 162"/>
                <a:gd name="T30" fmla="*/ 0 w 161"/>
                <a:gd name="T31" fmla="*/ 0 h 162"/>
                <a:gd name="T32" fmla="*/ 30 w 161"/>
                <a:gd name="T33" fmla="*/ 0 h 162"/>
                <a:gd name="T34" fmla="*/ 30 w 161"/>
                <a:gd name="T35" fmla="*/ 0 h 16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22" name="Freeform 20"/>
            <p:cNvSpPr>
              <a:spLocks/>
            </p:cNvSpPr>
            <p:nvPr userDrawn="1"/>
          </p:nvSpPr>
          <p:spPr bwMode="auto">
            <a:xfrm>
              <a:off x="706" y="3854"/>
              <a:ext cx="59" cy="61"/>
            </a:xfrm>
            <a:custGeom>
              <a:avLst/>
              <a:gdLst>
                <a:gd name="T0" fmla="*/ 59 w 59"/>
                <a:gd name="T1" fmla="*/ 6 h 60"/>
                <a:gd name="T2" fmla="*/ 41 w 59"/>
                <a:gd name="T3" fmla="*/ 34 h 60"/>
                <a:gd name="T4" fmla="*/ 41 w 59"/>
                <a:gd name="T5" fmla="*/ 40 h 60"/>
                <a:gd name="T6" fmla="*/ 47 w 59"/>
                <a:gd name="T7" fmla="*/ 46 h 60"/>
                <a:gd name="T8" fmla="*/ 53 w 59"/>
                <a:gd name="T9" fmla="*/ 58 h 60"/>
                <a:gd name="T10" fmla="*/ 53 w 59"/>
                <a:gd name="T11" fmla="*/ 64 h 60"/>
                <a:gd name="T12" fmla="*/ 47 w 59"/>
                <a:gd name="T13" fmla="*/ 58 h 60"/>
                <a:gd name="T14" fmla="*/ 35 w 59"/>
                <a:gd name="T15" fmla="*/ 52 h 60"/>
                <a:gd name="T16" fmla="*/ 23 w 59"/>
                <a:gd name="T17" fmla="*/ 40 h 60"/>
                <a:gd name="T18" fmla="*/ 17 w 59"/>
                <a:gd name="T19" fmla="*/ 34 h 60"/>
                <a:gd name="T20" fmla="*/ 0 w 59"/>
                <a:gd name="T21" fmla="*/ 0 h 60"/>
                <a:gd name="T22" fmla="*/ 59 w 59"/>
                <a:gd name="T23" fmla="*/ 6 h 60"/>
                <a:gd name="T24" fmla="*/ 59 w 59"/>
                <a:gd name="T25" fmla="*/ 6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23" name="Freeform 21"/>
            <p:cNvSpPr>
              <a:spLocks/>
            </p:cNvSpPr>
            <p:nvPr userDrawn="1"/>
          </p:nvSpPr>
          <p:spPr bwMode="auto">
            <a:xfrm>
              <a:off x="395" y="3811"/>
              <a:ext cx="245" cy="207"/>
            </a:xfrm>
            <a:custGeom>
              <a:avLst/>
              <a:gdLst>
                <a:gd name="T0" fmla="*/ 233 w 245"/>
                <a:gd name="T1" fmla="*/ 40 h 204"/>
                <a:gd name="T2" fmla="*/ 245 w 245"/>
                <a:gd name="T3" fmla="*/ 46 h 204"/>
                <a:gd name="T4" fmla="*/ 209 w 245"/>
                <a:gd name="T5" fmla="*/ 88 h 204"/>
                <a:gd name="T6" fmla="*/ 143 w 245"/>
                <a:gd name="T7" fmla="*/ 140 h 204"/>
                <a:gd name="T8" fmla="*/ 167 w 245"/>
                <a:gd name="T9" fmla="*/ 164 h 204"/>
                <a:gd name="T10" fmla="*/ 179 w 245"/>
                <a:gd name="T11" fmla="*/ 216 h 204"/>
                <a:gd name="T12" fmla="*/ 77 w 245"/>
                <a:gd name="T13" fmla="*/ 140 h 204"/>
                <a:gd name="T14" fmla="*/ 47 w 245"/>
                <a:gd name="T15" fmla="*/ 88 h 204"/>
                <a:gd name="T16" fmla="*/ 89 w 245"/>
                <a:gd name="T17" fmla="*/ 70 h 204"/>
                <a:gd name="T18" fmla="*/ 59 w 245"/>
                <a:gd name="T19" fmla="*/ 40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40 h 204"/>
                <a:gd name="T50" fmla="*/ 233 w 245"/>
                <a:gd name="T51" fmla="*/ 40 h 20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203" y="24"/>
                  </a:lnTo>
                  <a:lnTo>
                    <a:pt x="233"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grpSp>
      <p:sp>
        <p:nvSpPr>
          <p:cNvPr id="52246" name="Rectangle 22"/>
          <p:cNvSpPr>
            <a:spLocks noGrp="1" noChangeArrowheads="1"/>
          </p:cNvSpPr>
          <p:nvPr>
            <p:ph type="ctrTitle" sz="quarter"/>
          </p:nvPr>
        </p:nvSpPr>
        <p:spPr>
          <a:xfrm>
            <a:off x="457200" y="1447800"/>
            <a:ext cx="8229600" cy="1736725"/>
          </a:xfrm>
        </p:spPr>
        <p:txBody>
          <a:bodyPr/>
          <a:lstStyle>
            <a:lvl1pPr>
              <a:defRPr sz="5400"/>
            </a:lvl1pPr>
          </a:lstStyle>
          <a:p>
            <a:pPr lvl="0"/>
            <a:r>
              <a:rPr lang="en-US" noProof="0" smtClean="0"/>
              <a:t>Click to edit Master title style</a:t>
            </a:r>
          </a:p>
        </p:txBody>
      </p:sp>
      <p:sp>
        <p:nvSpPr>
          <p:cNvPr id="52247" name="Rectangle 23"/>
          <p:cNvSpPr>
            <a:spLocks noGrp="1" noChangeArrowheads="1"/>
          </p:cNvSpPr>
          <p:nvPr>
            <p:ph type="subTitle" sz="quarter" idx="1"/>
          </p:nvPr>
        </p:nvSpPr>
        <p:spPr>
          <a:xfrm>
            <a:off x="1371600" y="3429000"/>
            <a:ext cx="6400800" cy="1752600"/>
          </a:xfrm>
        </p:spPr>
        <p:txBody>
          <a:bodyPr/>
          <a:lstStyle>
            <a:lvl1pPr marL="0" indent="0" algn="ctr">
              <a:buFontTx/>
              <a:buNone/>
              <a:defRPr>
                <a:effectLst>
                  <a:outerShdw blurRad="38100" dist="38100" dir="2700000" algn="tl">
                    <a:srgbClr val="000000"/>
                  </a:outerShdw>
                </a:effectLst>
              </a:defRPr>
            </a:lvl1pPr>
          </a:lstStyle>
          <a:p>
            <a:pPr lvl="0"/>
            <a:r>
              <a:rPr lang="en-US" noProof="0" smtClean="0"/>
              <a:t>Click to edit Master subtitle style</a:t>
            </a:r>
          </a:p>
        </p:txBody>
      </p:sp>
      <p:sp>
        <p:nvSpPr>
          <p:cNvPr id="24" name="Rectangle 24"/>
          <p:cNvSpPr>
            <a:spLocks noGrp="1" noChangeArrowheads="1"/>
          </p:cNvSpPr>
          <p:nvPr>
            <p:ph type="dt" sz="quarter" idx="10"/>
          </p:nvPr>
        </p:nvSpPr>
        <p:spPr/>
        <p:txBody>
          <a:bodyPr/>
          <a:lstStyle>
            <a:lvl1pPr>
              <a:defRPr/>
            </a:lvl1pPr>
          </a:lstStyle>
          <a:p>
            <a:pPr>
              <a:defRPr/>
            </a:pPr>
            <a:endParaRPr lang="en-US"/>
          </a:p>
        </p:txBody>
      </p:sp>
      <p:sp>
        <p:nvSpPr>
          <p:cNvPr id="25" name="Rectangle 25"/>
          <p:cNvSpPr>
            <a:spLocks noGrp="1" noChangeArrowheads="1"/>
          </p:cNvSpPr>
          <p:nvPr>
            <p:ph type="sldNum" sz="quarter" idx="11"/>
          </p:nvPr>
        </p:nvSpPr>
        <p:spPr/>
        <p:txBody>
          <a:bodyPr/>
          <a:lstStyle>
            <a:lvl1pPr>
              <a:defRPr/>
            </a:lvl1pPr>
          </a:lstStyle>
          <a:p>
            <a:fld id="{DFDD4D54-25B1-4DE5-B54C-BA0E3EEFD87B}" type="slidenum">
              <a:rPr lang="ar-SA"/>
              <a:pPr/>
              <a:t>‹#›</a:t>
            </a:fld>
            <a:endParaRPr lang="en-US"/>
          </a:p>
        </p:txBody>
      </p:sp>
      <p:sp>
        <p:nvSpPr>
          <p:cNvPr id="26" name="Rectangle 26"/>
          <p:cNvSpPr>
            <a:spLocks noGrp="1" noChangeArrowheads="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2202052791"/>
      </p:ext>
    </p:extLst>
  </p:cSld>
  <p:clrMapOvr>
    <a:masterClrMapping/>
  </p:clrMapOvr>
  <p:transition spd="slow">
    <p:newsflash/>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24"/>
          <p:cNvSpPr>
            <a:spLocks noGrp="1" noChangeArrowheads="1"/>
          </p:cNvSpPr>
          <p:nvPr>
            <p:ph type="dt" sz="half" idx="10"/>
          </p:nvPr>
        </p:nvSpPr>
        <p:spPr>
          <a:ln/>
        </p:spPr>
        <p:txBody>
          <a:bodyPr/>
          <a:lstStyle>
            <a:lvl1pPr>
              <a:defRPr/>
            </a:lvl1pPr>
          </a:lstStyle>
          <a:p>
            <a:pPr>
              <a:defRPr/>
            </a:pPr>
            <a:endParaRPr lang="en-US"/>
          </a:p>
        </p:txBody>
      </p:sp>
      <p:sp>
        <p:nvSpPr>
          <p:cNvPr id="5" name="Rectangle 25"/>
          <p:cNvSpPr>
            <a:spLocks noGrp="1" noChangeArrowheads="1"/>
          </p:cNvSpPr>
          <p:nvPr>
            <p:ph type="ftr" sz="quarter" idx="11"/>
          </p:nvPr>
        </p:nvSpPr>
        <p:spPr>
          <a:ln/>
        </p:spPr>
        <p:txBody>
          <a:bodyPr/>
          <a:lstStyle>
            <a:lvl1pPr>
              <a:defRPr/>
            </a:lvl1pPr>
          </a:lstStyle>
          <a:p>
            <a:pPr>
              <a:defRPr/>
            </a:pPr>
            <a:endParaRPr lang="en-US"/>
          </a:p>
        </p:txBody>
      </p:sp>
      <p:sp>
        <p:nvSpPr>
          <p:cNvPr id="6" name="Rectangle 26"/>
          <p:cNvSpPr>
            <a:spLocks noGrp="1" noChangeArrowheads="1"/>
          </p:cNvSpPr>
          <p:nvPr>
            <p:ph type="sldNum" sz="quarter" idx="12"/>
          </p:nvPr>
        </p:nvSpPr>
        <p:spPr>
          <a:ln/>
        </p:spPr>
        <p:txBody>
          <a:bodyPr/>
          <a:lstStyle>
            <a:lvl1pPr>
              <a:defRPr/>
            </a:lvl1pPr>
          </a:lstStyle>
          <a:p>
            <a:fld id="{5DEAF649-3C20-4E79-8537-D049CA44555A}" type="slidenum">
              <a:rPr lang="ar-SA"/>
              <a:pPr/>
              <a:t>‹#›</a:t>
            </a:fld>
            <a:endParaRPr lang="en-US"/>
          </a:p>
        </p:txBody>
      </p:sp>
    </p:spTree>
    <p:extLst>
      <p:ext uri="{BB962C8B-B14F-4D97-AF65-F5344CB8AC3E}">
        <p14:creationId xmlns:p14="http://schemas.microsoft.com/office/powerpoint/2010/main" val="1283784572"/>
      </p:ext>
    </p:extLst>
  </p:cSld>
  <p:clrMapOvr>
    <a:masterClrMapping/>
  </p:clrMapOvr>
  <p:transition spd="slow">
    <p:newsflash/>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a:p>
        </p:txBody>
      </p:sp>
      <p:sp>
        <p:nvSpPr>
          <p:cNvPr id="5" name="Rectangle 25"/>
          <p:cNvSpPr>
            <a:spLocks noGrp="1" noChangeArrowheads="1"/>
          </p:cNvSpPr>
          <p:nvPr>
            <p:ph type="ftr" sz="quarter" idx="11"/>
          </p:nvPr>
        </p:nvSpPr>
        <p:spPr>
          <a:ln/>
        </p:spPr>
        <p:txBody>
          <a:bodyPr/>
          <a:lstStyle>
            <a:lvl1pPr>
              <a:defRPr/>
            </a:lvl1pPr>
          </a:lstStyle>
          <a:p>
            <a:pPr>
              <a:defRPr/>
            </a:pPr>
            <a:endParaRPr lang="en-US"/>
          </a:p>
        </p:txBody>
      </p:sp>
      <p:sp>
        <p:nvSpPr>
          <p:cNvPr id="6" name="Rectangle 26"/>
          <p:cNvSpPr>
            <a:spLocks noGrp="1" noChangeArrowheads="1"/>
          </p:cNvSpPr>
          <p:nvPr>
            <p:ph type="sldNum" sz="quarter" idx="12"/>
          </p:nvPr>
        </p:nvSpPr>
        <p:spPr>
          <a:ln/>
        </p:spPr>
        <p:txBody>
          <a:bodyPr/>
          <a:lstStyle>
            <a:lvl1pPr>
              <a:defRPr/>
            </a:lvl1pPr>
          </a:lstStyle>
          <a:p>
            <a:fld id="{8909AAE9-5ED8-4E3D-A934-F321E0D115EE}" type="slidenum">
              <a:rPr lang="ar-SA"/>
              <a:pPr/>
              <a:t>‹#›</a:t>
            </a:fld>
            <a:endParaRPr lang="en-US"/>
          </a:p>
        </p:txBody>
      </p:sp>
    </p:spTree>
    <p:extLst>
      <p:ext uri="{BB962C8B-B14F-4D97-AF65-F5344CB8AC3E}">
        <p14:creationId xmlns:p14="http://schemas.microsoft.com/office/powerpoint/2010/main" val="2208399879"/>
      </p:ext>
    </p:extLst>
  </p:cSld>
  <p:clrMapOvr>
    <a:masterClrMapping/>
  </p:clrMapOvr>
  <p:transition spd="slow">
    <p:newsflash/>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Rectangle 24"/>
          <p:cNvSpPr>
            <a:spLocks noGrp="1" noChangeArrowheads="1"/>
          </p:cNvSpPr>
          <p:nvPr>
            <p:ph type="dt" sz="half" idx="10"/>
          </p:nvPr>
        </p:nvSpPr>
        <p:spPr>
          <a:ln/>
        </p:spPr>
        <p:txBody>
          <a:bodyPr/>
          <a:lstStyle>
            <a:lvl1pPr>
              <a:defRPr/>
            </a:lvl1pPr>
          </a:lstStyle>
          <a:p>
            <a:pPr>
              <a:defRPr/>
            </a:pPr>
            <a:endParaRPr lang="en-US"/>
          </a:p>
        </p:txBody>
      </p:sp>
      <p:sp>
        <p:nvSpPr>
          <p:cNvPr id="6" name="Rectangle 25"/>
          <p:cNvSpPr>
            <a:spLocks noGrp="1" noChangeArrowheads="1"/>
          </p:cNvSpPr>
          <p:nvPr>
            <p:ph type="ftr" sz="quarter" idx="11"/>
          </p:nvPr>
        </p:nvSpPr>
        <p:spPr>
          <a:ln/>
        </p:spPr>
        <p:txBody>
          <a:bodyPr/>
          <a:lstStyle>
            <a:lvl1pPr>
              <a:defRPr/>
            </a:lvl1pPr>
          </a:lstStyle>
          <a:p>
            <a:pPr>
              <a:defRPr/>
            </a:pPr>
            <a:endParaRPr lang="en-US"/>
          </a:p>
        </p:txBody>
      </p:sp>
      <p:sp>
        <p:nvSpPr>
          <p:cNvPr id="7" name="Rectangle 26"/>
          <p:cNvSpPr>
            <a:spLocks noGrp="1" noChangeArrowheads="1"/>
          </p:cNvSpPr>
          <p:nvPr>
            <p:ph type="sldNum" sz="quarter" idx="12"/>
          </p:nvPr>
        </p:nvSpPr>
        <p:spPr>
          <a:ln/>
        </p:spPr>
        <p:txBody>
          <a:bodyPr/>
          <a:lstStyle>
            <a:lvl1pPr>
              <a:defRPr/>
            </a:lvl1pPr>
          </a:lstStyle>
          <a:p>
            <a:fld id="{C99D39CE-2DC6-4314-B992-CB2C0FF08250}" type="slidenum">
              <a:rPr lang="ar-SA"/>
              <a:pPr/>
              <a:t>‹#›</a:t>
            </a:fld>
            <a:endParaRPr lang="en-US"/>
          </a:p>
        </p:txBody>
      </p:sp>
    </p:spTree>
    <p:extLst>
      <p:ext uri="{BB962C8B-B14F-4D97-AF65-F5344CB8AC3E}">
        <p14:creationId xmlns:p14="http://schemas.microsoft.com/office/powerpoint/2010/main" val="3066807713"/>
      </p:ext>
    </p:extLst>
  </p:cSld>
  <p:clrMapOvr>
    <a:masterClrMapping/>
  </p:clrMapOvr>
  <p:transition spd="slow">
    <p:newsflash/>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Rectangle 24"/>
          <p:cNvSpPr>
            <a:spLocks noGrp="1" noChangeArrowheads="1"/>
          </p:cNvSpPr>
          <p:nvPr>
            <p:ph type="dt" sz="half" idx="10"/>
          </p:nvPr>
        </p:nvSpPr>
        <p:spPr>
          <a:ln/>
        </p:spPr>
        <p:txBody>
          <a:bodyPr/>
          <a:lstStyle>
            <a:lvl1pPr>
              <a:defRPr/>
            </a:lvl1pPr>
          </a:lstStyle>
          <a:p>
            <a:pPr>
              <a:defRPr/>
            </a:pPr>
            <a:endParaRPr lang="en-US"/>
          </a:p>
        </p:txBody>
      </p:sp>
      <p:sp>
        <p:nvSpPr>
          <p:cNvPr id="8" name="Rectangle 25"/>
          <p:cNvSpPr>
            <a:spLocks noGrp="1" noChangeArrowheads="1"/>
          </p:cNvSpPr>
          <p:nvPr>
            <p:ph type="ftr" sz="quarter" idx="11"/>
          </p:nvPr>
        </p:nvSpPr>
        <p:spPr>
          <a:ln/>
        </p:spPr>
        <p:txBody>
          <a:bodyPr/>
          <a:lstStyle>
            <a:lvl1pPr>
              <a:defRPr/>
            </a:lvl1pPr>
          </a:lstStyle>
          <a:p>
            <a:pPr>
              <a:defRPr/>
            </a:pPr>
            <a:endParaRPr lang="en-US"/>
          </a:p>
        </p:txBody>
      </p:sp>
      <p:sp>
        <p:nvSpPr>
          <p:cNvPr id="9" name="Rectangle 26"/>
          <p:cNvSpPr>
            <a:spLocks noGrp="1" noChangeArrowheads="1"/>
          </p:cNvSpPr>
          <p:nvPr>
            <p:ph type="sldNum" sz="quarter" idx="12"/>
          </p:nvPr>
        </p:nvSpPr>
        <p:spPr>
          <a:ln/>
        </p:spPr>
        <p:txBody>
          <a:bodyPr/>
          <a:lstStyle>
            <a:lvl1pPr>
              <a:defRPr/>
            </a:lvl1pPr>
          </a:lstStyle>
          <a:p>
            <a:fld id="{7325A8AE-A51A-4804-A58B-A91E38420634}" type="slidenum">
              <a:rPr lang="ar-SA"/>
              <a:pPr/>
              <a:t>‹#›</a:t>
            </a:fld>
            <a:endParaRPr lang="en-US"/>
          </a:p>
        </p:txBody>
      </p:sp>
    </p:spTree>
    <p:extLst>
      <p:ext uri="{BB962C8B-B14F-4D97-AF65-F5344CB8AC3E}">
        <p14:creationId xmlns:p14="http://schemas.microsoft.com/office/powerpoint/2010/main" val="1349971435"/>
      </p:ext>
    </p:extLst>
  </p:cSld>
  <p:clrMapOvr>
    <a:masterClrMapping/>
  </p:clrMapOvr>
  <p:transition spd="slow">
    <p:newsflash/>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Rectangle 24"/>
          <p:cNvSpPr>
            <a:spLocks noGrp="1" noChangeArrowheads="1"/>
          </p:cNvSpPr>
          <p:nvPr>
            <p:ph type="dt" sz="half" idx="10"/>
          </p:nvPr>
        </p:nvSpPr>
        <p:spPr>
          <a:ln/>
        </p:spPr>
        <p:txBody>
          <a:bodyPr/>
          <a:lstStyle>
            <a:lvl1pPr>
              <a:defRPr/>
            </a:lvl1pPr>
          </a:lstStyle>
          <a:p>
            <a:pPr>
              <a:defRPr/>
            </a:pPr>
            <a:endParaRPr lang="en-US"/>
          </a:p>
        </p:txBody>
      </p:sp>
      <p:sp>
        <p:nvSpPr>
          <p:cNvPr id="4" name="Rectangle 25"/>
          <p:cNvSpPr>
            <a:spLocks noGrp="1" noChangeArrowheads="1"/>
          </p:cNvSpPr>
          <p:nvPr>
            <p:ph type="ftr" sz="quarter" idx="11"/>
          </p:nvPr>
        </p:nvSpPr>
        <p:spPr>
          <a:ln/>
        </p:spPr>
        <p:txBody>
          <a:bodyPr/>
          <a:lstStyle>
            <a:lvl1pPr>
              <a:defRPr/>
            </a:lvl1pPr>
          </a:lstStyle>
          <a:p>
            <a:pPr>
              <a:defRPr/>
            </a:pPr>
            <a:endParaRPr lang="en-US"/>
          </a:p>
        </p:txBody>
      </p:sp>
      <p:sp>
        <p:nvSpPr>
          <p:cNvPr id="5" name="Rectangle 26"/>
          <p:cNvSpPr>
            <a:spLocks noGrp="1" noChangeArrowheads="1"/>
          </p:cNvSpPr>
          <p:nvPr>
            <p:ph type="sldNum" sz="quarter" idx="12"/>
          </p:nvPr>
        </p:nvSpPr>
        <p:spPr>
          <a:ln/>
        </p:spPr>
        <p:txBody>
          <a:bodyPr/>
          <a:lstStyle>
            <a:lvl1pPr>
              <a:defRPr/>
            </a:lvl1pPr>
          </a:lstStyle>
          <a:p>
            <a:fld id="{AA5C3D00-4331-4843-968A-FC834FBA2428}" type="slidenum">
              <a:rPr lang="ar-SA"/>
              <a:pPr/>
              <a:t>‹#›</a:t>
            </a:fld>
            <a:endParaRPr lang="en-US"/>
          </a:p>
        </p:txBody>
      </p:sp>
    </p:spTree>
    <p:extLst>
      <p:ext uri="{BB962C8B-B14F-4D97-AF65-F5344CB8AC3E}">
        <p14:creationId xmlns:p14="http://schemas.microsoft.com/office/powerpoint/2010/main" val="1740523050"/>
      </p:ext>
    </p:extLst>
  </p:cSld>
  <p:clrMapOvr>
    <a:masterClrMapping/>
  </p:clrMapOvr>
  <p:transition spd="slow">
    <p:newsflash/>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a:p>
        </p:txBody>
      </p:sp>
      <p:sp>
        <p:nvSpPr>
          <p:cNvPr id="3" name="Rectangle 25"/>
          <p:cNvSpPr>
            <a:spLocks noGrp="1" noChangeArrowheads="1"/>
          </p:cNvSpPr>
          <p:nvPr>
            <p:ph type="ftr" sz="quarter" idx="11"/>
          </p:nvPr>
        </p:nvSpPr>
        <p:spPr>
          <a:ln/>
        </p:spPr>
        <p:txBody>
          <a:bodyPr/>
          <a:lstStyle>
            <a:lvl1pPr>
              <a:defRPr/>
            </a:lvl1pPr>
          </a:lstStyle>
          <a:p>
            <a:pPr>
              <a:defRPr/>
            </a:pPr>
            <a:endParaRPr lang="en-US"/>
          </a:p>
        </p:txBody>
      </p:sp>
      <p:sp>
        <p:nvSpPr>
          <p:cNvPr id="4" name="Rectangle 26"/>
          <p:cNvSpPr>
            <a:spLocks noGrp="1" noChangeArrowheads="1"/>
          </p:cNvSpPr>
          <p:nvPr>
            <p:ph type="sldNum" sz="quarter" idx="12"/>
          </p:nvPr>
        </p:nvSpPr>
        <p:spPr>
          <a:ln/>
        </p:spPr>
        <p:txBody>
          <a:bodyPr/>
          <a:lstStyle>
            <a:lvl1pPr>
              <a:defRPr/>
            </a:lvl1pPr>
          </a:lstStyle>
          <a:p>
            <a:fld id="{1A66F42E-5E3F-49A5-98FF-1F3762036832}" type="slidenum">
              <a:rPr lang="ar-SA"/>
              <a:pPr/>
              <a:t>‹#›</a:t>
            </a:fld>
            <a:endParaRPr lang="en-US"/>
          </a:p>
        </p:txBody>
      </p:sp>
    </p:spTree>
    <p:extLst>
      <p:ext uri="{BB962C8B-B14F-4D97-AF65-F5344CB8AC3E}">
        <p14:creationId xmlns:p14="http://schemas.microsoft.com/office/powerpoint/2010/main" val="3804343170"/>
      </p:ext>
    </p:extLst>
  </p:cSld>
  <p:clrMapOvr>
    <a:masterClrMapping/>
  </p:clrMapOvr>
  <p:transition spd="slow">
    <p:newsflash/>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0"/>
          <p:cNvSpPr>
            <a:spLocks noGrp="1" noChangeArrowheads="1"/>
          </p:cNvSpPr>
          <p:nvPr>
            <p:ph type="dt" sz="half" idx="10"/>
          </p:nvPr>
        </p:nvSpPr>
        <p:spPr>
          <a:ln/>
        </p:spPr>
        <p:txBody>
          <a:bodyPr/>
          <a:lstStyle>
            <a:lvl1pPr>
              <a:defRPr/>
            </a:lvl1pPr>
          </a:lstStyle>
          <a:p>
            <a:pPr>
              <a:defRPr/>
            </a:pPr>
            <a:endParaRPr lang="en-US"/>
          </a:p>
        </p:txBody>
      </p:sp>
      <p:sp>
        <p:nvSpPr>
          <p:cNvPr id="5" name="Rectangle 41"/>
          <p:cNvSpPr>
            <a:spLocks noGrp="1" noChangeArrowheads="1"/>
          </p:cNvSpPr>
          <p:nvPr>
            <p:ph type="ftr" sz="quarter" idx="11"/>
          </p:nvPr>
        </p:nvSpPr>
        <p:spPr>
          <a:ln/>
        </p:spPr>
        <p:txBody>
          <a:bodyPr/>
          <a:lstStyle>
            <a:lvl1pPr>
              <a:defRPr/>
            </a:lvl1pPr>
          </a:lstStyle>
          <a:p>
            <a:pPr>
              <a:defRPr/>
            </a:pPr>
            <a:endParaRPr lang="en-US"/>
          </a:p>
        </p:txBody>
      </p:sp>
      <p:sp>
        <p:nvSpPr>
          <p:cNvPr id="6" name="Rectangle 42"/>
          <p:cNvSpPr>
            <a:spLocks noGrp="1" noChangeArrowheads="1"/>
          </p:cNvSpPr>
          <p:nvPr>
            <p:ph type="sldNum" sz="quarter" idx="12"/>
          </p:nvPr>
        </p:nvSpPr>
        <p:spPr>
          <a:ln/>
        </p:spPr>
        <p:txBody>
          <a:bodyPr/>
          <a:lstStyle>
            <a:lvl1pPr>
              <a:defRPr/>
            </a:lvl1pPr>
          </a:lstStyle>
          <a:p>
            <a:fld id="{AE4137AE-9B28-4F20-B1BC-0534E90600A2}" type="slidenum">
              <a:rPr lang="ar-SA"/>
              <a:pPr/>
              <a:t>‹#›</a:t>
            </a:fld>
            <a:endParaRPr lang="en-US"/>
          </a:p>
        </p:txBody>
      </p:sp>
    </p:spTree>
    <p:extLst>
      <p:ext uri="{BB962C8B-B14F-4D97-AF65-F5344CB8AC3E}">
        <p14:creationId xmlns:p14="http://schemas.microsoft.com/office/powerpoint/2010/main" val="3285515856"/>
      </p:ext>
    </p:extLst>
  </p:cSld>
  <p:clrMapOvr>
    <a:masterClrMapping/>
  </p:clrMapOvr>
  <p:transition spd="slow">
    <p:newsflash/>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a:p>
        </p:txBody>
      </p:sp>
      <p:sp>
        <p:nvSpPr>
          <p:cNvPr id="6" name="Rectangle 25"/>
          <p:cNvSpPr>
            <a:spLocks noGrp="1" noChangeArrowheads="1"/>
          </p:cNvSpPr>
          <p:nvPr>
            <p:ph type="ftr" sz="quarter" idx="11"/>
          </p:nvPr>
        </p:nvSpPr>
        <p:spPr>
          <a:ln/>
        </p:spPr>
        <p:txBody>
          <a:bodyPr/>
          <a:lstStyle>
            <a:lvl1pPr>
              <a:defRPr/>
            </a:lvl1pPr>
          </a:lstStyle>
          <a:p>
            <a:pPr>
              <a:defRPr/>
            </a:pPr>
            <a:endParaRPr lang="en-US"/>
          </a:p>
        </p:txBody>
      </p:sp>
      <p:sp>
        <p:nvSpPr>
          <p:cNvPr id="7" name="Rectangle 26"/>
          <p:cNvSpPr>
            <a:spLocks noGrp="1" noChangeArrowheads="1"/>
          </p:cNvSpPr>
          <p:nvPr>
            <p:ph type="sldNum" sz="quarter" idx="12"/>
          </p:nvPr>
        </p:nvSpPr>
        <p:spPr>
          <a:ln/>
        </p:spPr>
        <p:txBody>
          <a:bodyPr/>
          <a:lstStyle>
            <a:lvl1pPr>
              <a:defRPr/>
            </a:lvl1pPr>
          </a:lstStyle>
          <a:p>
            <a:fld id="{0622350B-9F6F-40F6-B1C5-A50E21B68299}" type="slidenum">
              <a:rPr lang="ar-SA"/>
              <a:pPr/>
              <a:t>‹#›</a:t>
            </a:fld>
            <a:endParaRPr lang="en-US"/>
          </a:p>
        </p:txBody>
      </p:sp>
    </p:spTree>
    <p:extLst>
      <p:ext uri="{BB962C8B-B14F-4D97-AF65-F5344CB8AC3E}">
        <p14:creationId xmlns:p14="http://schemas.microsoft.com/office/powerpoint/2010/main" val="2218094486"/>
      </p:ext>
    </p:extLst>
  </p:cSld>
  <p:clrMapOvr>
    <a:masterClrMapping/>
  </p:clrMapOvr>
  <p:transition spd="slow">
    <p:newsflash/>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a-IR"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a:p>
        </p:txBody>
      </p:sp>
      <p:sp>
        <p:nvSpPr>
          <p:cNvPr id="6" name="Rectangle 25"/>
          <p:cNvSpPr>
            <a:spLocks noGrp="1" noChangeArrowheads="1"/>
          </p:cNvSpPr>
          <p:nvPr>
            <p:ph type="ftr" sz="quarter" idx="11"/>
          </p:nvPr>
        </p:nvSpPr>
        <p:spPr>
          <a:ln/>
        </p:spPr>
        <p:txBody>
          <a:bodyPr/>
          <a:lstStyle>
            <a:lvl1pPr>
              <a:defRPr/>
            </a:lvl1pPr>
          </a:lstStyle>
          <a:p>
            <a:pPr>
              <a:defRPr/>
            </a:pPr>
            <a:endParaRPr lang="en-US"/>
          </a:p>
        </p:txBody>
      </p:sp>
      <p:sp>
        <p:nvSpPr>
          <p:cNvPr id="7" name="Rectangle 26"/>
          <p:cNvSpPr>
            <a:spLocks noGrp="1" noChangeArrowheads="1"/>
          </p:cNvSpPr>
          <p:nvPr>
            <p:ph type="sldNum" sz="quarter" idx="12"/>
          </p:nvPr>
        </p:nvSpPr>
        <p:spPr>
          <a:ln/>
        </p:spPr>
        <p:txBody>
          <a:bodyPr/>
          <a:lstStyle>
            <a:lvl1pPr>
              <a:defRPr/>
            </a:lvl1pPr>
          </a:lstStyle>
          <a:p>
            <a:fld id="{79B4B802-4955-4206-BAF4-45EDE7A8C0BF}" type="slidenum">
              <a:rPr lang="ar-SA"/>
              <a:pPr/>
              <a:t>‹#›</a:t>
            </a:fld>
            <a:endParaRPr lang="en-US"/>
          </a:p>
        </p:txBody>
      </p:sp>
    </p:spTree>
    <p:extLst>
      <p:ext uri="{BB962C8B-B14F-4D97-AF65-F5344CB8AC3E}">
        <p14:creationId xmlns:p14="http://schemas.microsoft.com/office/powerpoint/2010/main" val="3397124696"/>
      </p:ext>
    </p:extLst>
  </p:cSld>
  <p:clrMapOvr>
    <a:masterClrMapping/>
  </p:clrMapOvr>
  <p:transition spd="slow">
    <p:newsflash/>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24"/>
          <p:cNvSpPr>
            <a:spLocks noGrp="1" noChangeArrowheads="1"/>
          </p:cNvSpPr>
          <p:nvPr>
            <p:ph type="dt" sz="half" idx="10"/>
          </p:nvPr>
        </p:nvSpPr>
        <p:spPr>
          <a:ln/>
        </p:spPr>
        <p:txBody>
          <a:bodyPr/>
          <a:lstStyle>
            <a:lvl1pPr>
              <a:defRPr/>
            </a:lvl1pPr>
          </a:lstStyle>
          <a:p>
            <a:pPr>
              <a:defRPr/>
            </a:pPr>
            <a:endParaRPr lang="en-US"/>
          </a:p>
        </p:txBody>
      </p:sp>
      <p:sp>
        <p:nvSpPr>
          <p:cNvPr id="5" name="Rectangle 25"/>
          <p:cNvSpPr>
            <a:spLocks noGrp="1" noChangeArrowheads="1"/>
          </p:cNvSpPr>
          <p:nvPr>
            <p:ph type="ftr" sz="quarter" idx="11"/>
          </p:nvPr>
        </p:nvSpPr>
        <p:spPr>
          <a:ln/>
        </p:spPr>
        <p:txBody>
          <a:bodyPr/>
          <a:lstStyle>
            <a:lvl1pPr>
              <a:defRPr/>
            </a:lvl1pPr>
          </a:lstStyle>
          <a:p>
            <a:pPr>
              <a:defRPr/>
            </a:pPr>
            <a:endParaRPr lang="en-US"/>
          </a:p>
        </p:txBody>
      </p:sp>
      <p:sp>
        <p:nvSpPr>
          <p:cNvPr id="6" name="Rectangle 26"/>
          <p:cNvSpPr>
            <a:spLocks noGrp="1" noChangeArrowheads="1"/>
          </p:cNvSpPr>
          <p:nvPr>
            <p:ph type="sldNum" sz="quarter" idx="12"/>
          </p:nvPr>
        </p:nvSpPr>
        <p:spPr>
          <a:ln/>
        </p:spPr>
        <p:txBody>
          <a:bodyPr/>
          <a:lstStyle>
            <a:lvl1pPr>
              <a:defRPr/>
            </a:lvl1pPr>
          </a:lstStyle>
          <a:p>
            <a:fld id="{83D8CEEA-9ABB-43FE-B48C-4E7E166A0DF6}" type="slidenum">
              <a:rPr lang="ar-SA"/>
              <a:pPr/>
              <a:t>‹#›</a:t>
            </a:fld>
            <a:endParaRPr lang="en-US"/>
          </a:p>
        </p:txBody>
      </p:sp>
    </p:spTree>
    <p:extLst>
      <p:ext uri="{BB962C8B-B14F-4D97-AF65-F5344CB8AC3E}">
        <p14:creationId xmlns:p14="http://schemas.microsoft.com/office/powerpoint/2010/main" val="2971183226"/>
      </p:ext>
    </p:extLst>
  </p:cSld>
  <p:clrMapOvr>
    <a:masterClrMapping/>
  </p:clrMapOvr>
  <p:transition spd="slow">
    <p:newsflash/>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600"/>
            <a:ext cx="2057400" cy="5867400"/>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457200" y="228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24"/>
          <p:cNvSpPr>
            <a:spLocks noGrp="1" noChangeArrowheads="1"/>
          </p:cNvSpPr>
          <p:nvPr>
            <p:ph type="dt" sz="half" idx="10"/>
          </p:nvPr>
        </p:nvSpPr>
        <p:spPr>
          <a:ln/>
        </p:spPr>
        <p:txBody>
          <a:bodyPr/>
          <a:lstStyle>
            <a:lvl1pPr>
              <a:defRPr/>
            </a:lvl1pPr>
          </a:lstStyle>
          <a:p>
            <a:pPr>
              <a:defRPr/>
            </a:pPr>
            <a:endParaRPr lang="en-US"/>
          </a:p>
        </p:txBody>
      </p:sp>
      <p:sp>
        <p:nvSpPr>
          <p:cNvPr id="5" name="Rectangle 25"/>
          <p:cNvSpPr>
            <a:spLocks noGrp="1" noChangeArrowheads="1"/>
          </p:cNvSpPr>
          <p:nvPr>
            <p:ph type="ftr" sz="quarter" idx="11"/>
          </p:nvPr>
        </p:nvSpPr>
        <p:spPr>
          <a:ln/>
        </p:spPr>
        <p:txBody>
          <a:bodyPr/>
          <a:lstStyle>
            <a:lvl1pPr>
              <a:defRPr/>
            </a:lvl1pPr>
          </a:lstStyle>
          <a:p>
            <a:pPr>
              <a:defRPr/>
            </a:pPr>
            <a:endParaRPr lang="en-US"/>
          </a:p>
        </p:txBody>
      </p:sp>
      <p:sp>
        <p:nvSpPr>
          <p:cNvPr id="6" name="Rectangle 26"/>
          <p:cNvSpPr>
            <a:spLocks noGrp="1" noChangeArrowheads="1"/>
          </p:cNvSpPr>
          <p:nvPr>
            <p:ph type="sldNum" sz="quarter" idx="12"/>
          </p:nvPr>
        </p:nvSpPr>
        <p:spPr>
          <a:ln/>
        </p:spPr>
        <p:txBody>
          <a:bodyPr/>
          <a:lstStyle>
            <a:lvl1pPr>
              <a:defRPr/>
            </a:lvl1pPr>
          </a:lstStyle>
          <a:p>
            <a:fld id="{FDCB6E84-830D-4C85-BF27-FDB8B4A1DB10}" type="slidenum">
              <a:rPr lang="ar-SA"/>
              <a:pPr/>
              <a:t>‹#›</a:t>
            </a:fld>
            <a:endParaRPr lang="en-US"/>
          </a:p>
        </p:txBody>
      </p:sp>
    </p:spTree>
    <p:extLst>
      <p:ext uri="{BB962C8B-B14F-4D97-AF65-F5344CB8AC3E}">
        <p14:creationId xmlns:p14="http://schemas.microsoft.com/office/powerpoint/2010/main" val="3343234070"/>
      </p:ext>
    </p:extLst>
  </p:cSld>
  <p:clrMapOvr>
    <a:masterClrMapping/>
  </p:clrMapOvr>
  <p:transition spd="slow">
    <p:newsflash/>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28600"/>
            <a:ext cx="8229600" cy="5867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3" name="Rectangle 24"/>
          <p:cNvSpPr>
            <a:spLocks noGrp="1" noChangeArrowheads="1"/>
          </p:cNvSpPr>
          <p:nvPr>
            <p:ph type="dt" sz="half" idx="10"/>
          </p:nvPr>
        </p:nvSpPr>
        <p:spPr>
          <a:ln/>
        </p:spPr>
        <p:txBody>
          <a:bodyPr/>
          <a:lstStyle>
            <a:lvl1pPr>
              <a:defRPr/>
            </a:lvl1pPr>
          </a:lstStyle>
          <a:p>
            <a:pPr>
              <a:defRPr/>
            </a:pPr>
            <a:endParaRPr lang="en-US"/>
          </a:p>
        </p:txBody>
      </p:sp>
      <p:sp>
        <p:nvSpPr>
          <p:cNvPr id="4" name="Rectangle 25"/>
          <p:cNvSpPr>
            <a:spLocks noGrp="1" noChangeArrowheads="1"/>
          </p:cNvSpPr>
          <p:nvPr>
            <p:ph type="ftr" sz="quarter" idx="11"/>
          </p:nvPr>
        </p:nvSpPr>
        <p:spPr>
          <a:ln/>
        </p:spPr>
        <p:txBody>
          <a:bodyPr/>
          <a:lstStyle>
            <a:lvl1pPr>
              <a:defRPr/>
            </a:lvl1pPr>
          </a:lstStyle>
          <a:p>
            <a:pPr>
              <a:defRPr/>
            </a:pPr>
            <a:endParaRPr lang="en-US"/>
          </a:p>
        </p:txBody>
      </p:sp>
      <p:sp>
        <p:nvSpPr>
          <p:cNvPr id="5" name="Rectangle 26"/>
          <p:cNvSpPr>
            <a:spLocks noGrp="1" noChangeArrowheads="1"/>
          </p:cNvSpPr>
          <p:nvPr>
            <p:ph type="sldNum" sz="quarter" idx="12"/>
          </p:nvPr>
        </p:nvSpPr>
        <p:spPr>
          <a:ln/>
        </p:spPr>
        <p:txBody>
          <a:bodyPr/>
          <a:lstStyle>
            <a:lvl1pPr>
              <a:defRPr/>
            </a:lvl1pPr>
          </a:lstStyle>
          <a:p>
            <a:fld id="{8D2ADDC7-EB96-4FF8-8287-F22A9BB48403}" type="slidenum">
              <a:rPr lang="ar-SA"/>
              <a:pPr/>
              <a:t>‹#›</a:t>
            </a:fld>
            <a:endParaRPr lang="en-US"/>
          </a:p>
        </p:txBody>
      </p:sp>
    </p:spTree>
    <p:extLst>
      <p:ext uri="{BB962C8B-B14F-4D97-AF65-F5344CB8AC3E}">
        <p14:creationId xmlns:p14="http://schemas.microsoft.com/office/powerpoint/2010/main" val="3016002252"/>
      </p:ext>
    </p:extLst>
  </p:cSld>
  <p:clrMapOvr>
    <a:masterClrMapping/>
  </p:clrMapOvr>
  <p:transition spd="slow">
    <p:newsflash/>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0825" cy="6850063"/>
            <a:chOff x="0" y="0"/>
            <a:chExt cx="5758" cy="4315"/>
          </a:xfrm>
        </p:grpSpPr>
        <p:grpSp>
          <p:nvGrpSpPr>
            <p:cNvPr id="5" name="Group 3"/>
            <p:cNvGrpSpPr>
              <a:grpSpLocks/>
            </p:cNvGrpSpPr>
            <p:nvPr userDrawn="1"/>
          </p:nvGrpSpPr>
          <p:grpSpPr bwMode="auto">
            <a:xfrm>
              <a:off x="1728" y="2230"/>
              <a:ext cx="4027" cy="2085"/>
              <a:chOff x="1728" y="2230"/>
              <a:chExt cx="4027" cy="2085"/>
            </a:xfrm>
          </p:grpSpPr>
          <p:sp>
            <p:nvSpPr>
              <p:cNvPr id="8" name="Freeform 4"/>
              <p:cNvSpPr>
                <a:spLocks/>
              </p:cNvSpPr>
              <p:nvPr/>
            </p:nvSpPr>
            <p:spPr bwMode="hidden">
              <a:xfrm>
                <a:off x="1728" y="2644"/>
                <a:ext cx="2882" cy="1671"/>
              </a:xfrm>
              <a:custGeom>
                <a:avLst/>
                <a:gdLst>
                  <a:gd name="T0" fmla="*/ 2740 w 2882"/>
                  <a:gd name="T1" fmla="*/ 528 h 1671"/>
                  <a:gd name="T2" fmla="*/ 2632 w 2882"/>
                  <a:gd name="T3" fmla="*/ 484 h 1671"/>
                  <a:gd name="T4" fmla="*/ 2480 w 2882"/>
                  <a:gd name="T5" fmla="*/ 424 h 1671"/>
                  <a:gd name="T6" fmla="*/ 2203 w 2882"/>
                  <a:gd name="T7" fmla="*/ 343 h 1671"/>
                  <a:gd name="T8" fmla="*/ 1970 w 2882"/>
                  <a:gd name="T9" fmla="*/ 277 h 1671"/>
                  <a:gd name="T10" fmla="*/ 1807 w 2882"/>
                  <a:gd name="T11" fmla="*/ 212 h 1671"/>
                  <a:gd name="T12" fmla="*/ 1693 w 2882"/>
                  <a:gd name="T13" fmla="*/ 152 h 1671"/>
                  <a:gd name="T14" fmla="*/ 1628 w 2882"/>
                  <a:gd name="T15" fmla="*/ 103 h 1671"/>
                  <a:gd name="T16" fmla="*/ 1590 w 2882"/>
                  <a:gd name="T17" fmla="*/ 60 h 1671"/>
                  <a:gd name="T18" fmla="*/ 1579 w 2882"/>
                  <a:gd name="T19" fmla="*/ 27 h 1671"/>
                  <a:gd name="T20" fmla="*/ 1585 w 2882"/>
                  <a:gd name="T21" fmla="*/ 0 h 1671"/>
                  <a:gd name="T22" fmla="*/ 1557 w 2882"/>
                  <a:gd name="T23" fmla="*/ 49 h 1671"/>
                  <a:gd name="T24" fmla="*/ 1568 w 2882"/>
                  <a:gd name="T25" fmla="*/ 98 h 1671"/>
                  <a:gd name="T26" fmla="*/ 1617 w 2882"/>
                  <a:gd name="T27" fmla="*/ 141 h 1671"/>
                  <a:gd name="T28" fmla="*/ 1688 w 2882"/>
                  <a:gd name="T29" fmla="*/ 185 h 1671"/>
                  <a:gd name="T30" fmla="*/ 1791 w 2882"/>
                  <a:gd name="T31" fmla="*/ 228 h 1671"/>
                  <a:gd name="T32" fmla="*/ 2040 w 2882"/>
                  <a:gd name="T33" fmla="*/ 310 h 1671"/>
                  <a:gd name="T34" fmla="*/ 2285 w 2882"/>
                  <a:gd name="T35" fmla="*/ 381 h 1671"/>
                  <a:gd name="T36" fmla="*/ 2464 w 2882"/>
                  <a:gd name="T37" fmla="*/ 435 h 1671"/>
                  <a:gd name="T38" fmla="*/ 2605 w 2882"/>
                  <a:gd name="T39" fmla="*/ 484 h 1671"/>
                  <a:gd name="T40" fmla="*/ 2708 w 2882"/>
                  <a:gd name="T41" fmla="*/ 528 h 1671"/>
                  <a:gd name="T42" fmla="*/ 2768 w 2882"/>
                  <a:gd name="T43" fmla="*/ 560 h 1671"/>
                  <a:gd name="T44" fmla="*/ 2795 w 2882"/>
                  <a:gd name="T45" fmla="*/ 593 h 1671"/>
                  <a:gd name="T46" fmla="*/ 2795 w 2882"/>
                  <a:gd name="T47" fmla="*/ 642 h 1671"/>
                  <a:gd name="T48" fmla="*/ 2762 w 2882"/>
                  <a:gd name="T49" fmla="*/ 691 h 1671"/>
                  <a:gd name="T50" fmla="*/ 2692 w 2882"/>
                  <a:gd name="T51" fmla="*/ 735 h 1671"/>
                  <a:gd name="T52" fmla="*/ 2589 w 2882"/>
                  <a:gd name="T53" fmla="*/ 778 h 1671"/>
                  <a:gd name="T54" fmla="*/ 2458 w 2882"/>
                  <a:gd name="T55" fmla="*/ 822 h 1671"/>
                  <a:gd name="T56" fmla="*/ 2301 w 2882"/>
                  <a:gd name="T57" fmla="*/ 865 h 1671"/>
                  <a:gd name="T58" fmla="*/ 2030 w 2882"/>
                  <a:gd name="T59" fmla="*/ 930 h 1671"/>
                  <a:gd name="T60" fmla="*/ 1606 w 2882"/>
                  <a:gd name="T61" fmla="*/ 1034 h 1671"/>
                  <a:gd name="T62" fmla="*/ 1145 w 2882"/>
                  <a:gd name="T63" fmla="*/ 1164 h 1671"/>
                  <a:gd name="T64" fmla="*/ 673 w 2882"/>
                  <a:gd name="T65" fmla="*/ 1328 h 1671"/>
                  <a:gd name="T66" fmla="*/ 217 w 2882"/>
                  <a:gd name="T67" fmla="*/ 1545 h 1671"/>
                  <a:gd name="T68" fmla="*/ 353 w 2882"/>
                  <a:gd name="T69" fmla="*/ 1671 h 1671"/>
                  <a:gd name="T70" fmla="*/ 754 w 2882"/>
                  <a:gd name="T71" fmla="*/ 1469 h 1671"/>
                  <a:gd name="T72" fmla="*/ 1145 w 2882"/>
                  <a:gd name="T73" fmla="*/ 1311 h 1671"/>
                  <a:gd name="T74" fmla="*/ 1519 w 2882"/>
                  <a:gd name="T75" fmla="*/ 1186 h 1671"/>
                  <a:gd name="T76" fmla="*/ 1861 w 2882"/>
                  <a:gd name="T77" fmla="*/ 1083 h 1671"/>
                  <a:gd name="T78" fmla="*/ 2165 w 2882"/>
                  <a:gd name="T79" fmla="*/ 1007 h 1671"/>
                  <a:gd name="T80" fmla="*/ 2426 w 2882"/>
                  <a:gd name="T81" fmla="*/ 947 h 1671"/>
                  <a:gd name="T82" fmla="*/ 2626 w 2882"/>
                  <a:gd name="T83" fmla="*/ 892 h 1671"/>
                  <a:gd name="T84" fmla="*/ 2762 w 2882"/>
                  <a:gd name="T85" fmla="*/ 838 h 1671"/>
                  <a:gd name="T86" fmla="*/ 2827 w 2882"/>
                  <a:gd name="T87" fmla="*/ 794 h 1671"/>
                  <a:gd name="T88" fmla="*/ 2865 w 2882"/>
                  <a:gd name="T89" fmla="*/ 745 h 1671"/>
                  <a:gd name="T90" fmla="*/ 2882 w 2882"/>
                  <a:gd name="T91" fmla="*/ 702 h 1671"/>
                  <a:gd name="T92" fmla="*/ 2854 w 2882"/>
                  <a:gd name="T93" fmla="*/ 620 h 1671"/>
                  <a:gd name="T94" fmla="*/ 2800 w 2882"/>
                  <a:gd name="T95" fmla="*/ 560 h 1671"/>
                  <a:gd name="T96" fmla="*/ 2773 w 2882"/>
                  <a:gd name="T97" fmla="*/ 54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fa-IR"/>
              </a:p>
            </p:txBody>
          </p:sp>
          <p:sp>
            <p:nvSpPr>
              <p:cNvPr id="9" name="Freeform 5"/>
              <p:cNvSpPr>
                <a:spLocks/>
              </p:cNvSpPr>
              <p:nvPr/>
            </p:nvSpPr>
            <p:spPr bwMode="hidden">
              <a:xfrm>
                <a:off x="4170" y="2671"/>
                <a:ext cx="1259" cy="811"/>
              </a:xfrm>
              <a:custGeom>
                <a:avLst/>
                <a:gdLst>
                  <a:gd name="T0" fmla="*/ 1259 w 1259"/>
                  <a:gd name="T1" fmla="*/ 615 h 811"/>
                  <a:gd name="T2" fmla="*/ 1248 w 1259"/>
                  <a:gd name="T3" fmla="*/ 588 h 811"/>
                  <a:gd name="T4" fmla="*/ 1237 w 1259"/>
                  <a:gd name="T5" fmla="*/ 566 h 811"/>
                  <a:gd name="T6" fmla="*/ 1216 w 1259"/>
                  <a:gd name="T7" fmla="*/ 539 h 811"/>
                  <a:gd name="T8" fmla="*/ 1188 w 1259"/>
                  <a:gd name="T9" fmla="*/ 517 h 811"/>
                  <a:gd name="T10" fmla="*/ 1123 w 1259"/>
                  <a:gd name="T11" fmla="*/ 479 h 811"/>
                  <a:gd name="T12" fmla="*/ 1042 w 1259"/>
                  <a:gd name="T13" fmla="*/ 441 h 811"/>
                  <a:gd name="T14" fmla="*/ 944 w 1259"/>
                  <a:gd name="T15" fmla="*/ 408 h 811"/>
                  <a:gd name="T16" fmla="*/ 841 w 1259"/>
                  <a:gd name="T17" fmla="*/ 381 h 811"/>
                  <a:gd name="T18" fmla="*/ 727 w 1259"/>
                  <a:gd name="T19" fmla="*/ 348 h 811"/>
                  <a:gd name="T20" fmla="*/ 613 w 1259"/>
                  <a:gd name="T21" fmla="*/ 321 h 811"/>
                  <a:gd name="T22" fmla="*/ 499 w 1259"/>
                  <a:gd name="T23" fmla="*/ 294 h 811"/>
                  <a:gd name="T24" fmla="*/ 391 w 1259"/>
                  <a:gd name="T25" fmla="*/ 261 h 811"/>
                  <a:gd name="T26" fmla="*/ 288 w 1259"/>
                  <a:gd name="T27" fmla="*/ 229 h 811"/>
                  <a:gd name="T28" fmla="*/ 195 w 1259"/>
                  <a:gd name="T29" fmla="*/ 196 h 811"/>
                  <a:gd name="T30" fmla="*/ 119 w 1259"/>
                  <a:gd name="T31" fmla="*/ 152 h 811"/>
                  <a:gd name="T32" fmla="*/ 54 w 1259"/>
                  <a:gd name="T33" fmla="*/ 109 h 811"/>
                  <a:gd name="T34" fmla="*/ 33 w 1259"/>
                  <a:gd name="T35" fmla="*/ 87 h 811"/>
                  <a:gd name="T36" fmla="*/ 16 w 1259"/>
                  <a:gd name="T37" fmla="*/ 60 h 811"/>
                  <a:gd name="T38" fmla="*/ 5 w 1259"/>
                  <a:gd name="T39" fmla="*/ 33 h 811"/>
                  <a:gd name="T40" fmla="*/ 0 w 1259"/>
                  <a:gd name="T41" fmla="*/ 0 h 811"/>
                  <a:gd name="T42" fmla="*/ 0 w 1259"/>
                  <a:gd name="T43" fmla="*/ 6 h 811"/>
                  <a:gd name="T44" fmla="*/ 0 w 1259"/>
                  <a:gd name="T45" fmla="*/ 11 h 811"/>
                  <a:gd name="T46" fmla="*/ 0 w 1259"/>
                  <a:gd name="T47" fmla="*/ 38 h 811"/>
                  <a:gd name="T48" fmla="*/ 5 w 1259"/>
                  <a:gd name="T49" fmla="*/ 60 h 811"/>
                  <a:gd name="T50" fmla="*/ 16 w 1259"/>
                  <a:gd name="T51" fmla="*/ 87 h 811"/>
                  <a:gd name="T52" fmla="*/ 33 w 1259"/>
                  <a:gd name="T53" fmla="*/ 114 h 811"/>
                  <a:gd name="T54" fmla="*/ 54 w 1259"/>
                  <a:gd name="T55" fmla="*/ 142 h 811"/>
                  <a:gd name="T56" fmla="*/ 87 w 1259"/>
                  <a:gd name="T57" fmla="*/ 174 h 811"/>
                  <a:gd name="T58" fmla="*/ 125 w 1259"/>
                  <a:gd name="T59" fmla="*/ 207 h 811"/>
                  <a:gd name="T60" fmla="*/ 179 w 1259"/>
                  <a:gd name="T61" fmla="*/ 240 h 811"/>
                  <a:gd name="T62" fmla="*/ 244 w 1259"/>
                  <a:gd name="T63" fmla="*/ 278 h 811"/>
                  <a:gd name="T64" fmla="*/ 326 w 1259"/>
                  <a:gd name="T65" fmla="*/ 310 h 811"/>
                  <a:gd name="T66" fmla="*/ 418 w 1259"/>
                  <a:gd name="T67" fmla="*/ 348 h 811"/>
                  <a:gd name="T68" fmla="*/ 526 w 1259"/>
                  <a:gd name="T69" fmla="*/ 381 h 811"/>
                  <a:gd name="T70" fmla="*/ 657 w 1259"/>
                  <a:gd name="T71" fmla="*/ 414 h 811"/>
                  <a:gd name="T72" fmla="*/ 749 w 1259"/>
                  <a:gd name="T73" fmla="*/ 435 h 811"/>
                  <a:gd name="T74" fmla="*/ 830 w 1259"/>
                  <a:gd name="T75" fmla="*/ 463 h 811"/>
                  <a:gd name="T76" fmla="*/ 901 w 1259"/>
                  <a:gd name="T77" fmla="*/ 490 h 811"/>
                  <a:gd name="T78" fmla="*/ 966 w 1259"/>
                  <a:gd name="T79" fmla="*/ 512 h 811"/>
                  <a:gd name="T80" fmla="*/ 1015 w 1259"/>
                  <a:gd name="T81" fmla="*/ 539 h 811"/>
                  <a:gd name="T82" fmla="*/ 1053 w 1259"/>
                  <a:gd name="T83" fmla="*/ 566 h 811"/>
                  <a:gd name="T84" fmla="*/ 1080 w 1259"/>
                  <a:gd name="T85" fmla="*/ 593 h 811"/>
                  <a:gd name="T86" fmla="*/ 1102 w 1259"/>
                  <a:gd name="T87" fmla="*/ 620 h 811"/>
                  <a:gd name="T88" fmla="*/ 1112 w 1259"/>
                  <a:gd name="T89" fmla="*/ 648 h 811"/>
                  <a:gd name="T90" fmla="*/ 1118 w 1259"/>
                  <a:gd name="T91" fmla="*/ 675 h 811"/>
                  <a:gd name="T92" fmla="*/ 1112 w 1259"/>
                  <a:gd name="T93" fmla="*/ 697 h 811"/>
                  <a:gd name="T94" fmla="*/ 1096 w 1259"/>
                  <a:gd name="T95" fmla="*/ 724 h 811"/>
                  <a:gd name="T96" fmla="*/ 1080 w 1259"/>
                  <a:gd name="T97" fmla="*/ 746 h 811"/>
                  <a:gd name="T98" fmla="*/ 1053 w 1259"/>
                  <a:gd name="T99" fmla="*/ 767 h 811"/>
                  <a:gd name="T100" fmla="*/ 1015 w 1259"/>
                  <a:gd name="T101" fmla="*/ 789 h 811"/>
                  <a:gd name="T102" fmla="*/ 977 w 1259"/>
                  <a:gd name="T103" fmla="*/ 811 h 811"/>
                  <a:gd name="T104" fmla="*/ 1047 w 1259"/>
                  <a:gd name="T105" fmla="*/ 789 h 811"/>
                  <a:gd name="T106" fmla="*/ 1107 w 1259"/>
                  <a:gd name="T107" fmla="*/ 767 h 811"/>
                  <a:gd name="T108" fmla="*/ 1156 w 1259"/>
                  <a:gd name="T109" fmla="*/ 746 h 811"/>
                  <a:gd name="T110" fmla="*/ 1199 w 1259"/>
                  <a:gd name="T111" fmla="*/ 724 h 811"/>
                  <a:gd name="T112" fmla="*/ 1226 w 1259"/>
                  <a:gd name="T113" fmla="*/ 702 h 811"/>
                  <a:gd name="T114" fmla="*/ 1248 w 1259"/>
                  <a:gd name="T115" fmla="*/ 675 h 811"/>
                  <a:gd name="T116" fmla="*/ 1259 w 1259"/>
                  <a:gd name="T117" fmla="*/ 648 h 811"/>
                  <a:gd name="T118" fmla="*/ 1259 w 1259"/>
                  <a:gd name="T119" fmla="*/ 615 h 811"/>
                  <a:gd name="T120" fmla="*/ 1259 w 1259"/>
                  <a:gd name="T121" fmla="*/ 615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fa-IR"/>
              </a:p>
            </p:txBody>
          </p:sp>
          <p:sp>
            <p:nvSpPr>
              <p:cNvPr id="10" name="Freeform 6"/>
              <p:cNvSpPr>
                <a:spLocks/>
              </p:cNvSpPr>
              <p:nvPr/>
            </p:nvSpPr>
            <p:spPr bwMode="hidden">
              <a:xfrm>
                <a:off x="2900" y="3346"/>
                <a:ext cx="2849" cy="969"/>
              </a:xfrm>
              <a:custGeom>
                <a:avLst/>
                <a:gdLst>
                  <a:gd name="T0" fmla="*/ 92 w 2849"/>
                  <a:gd name="T1" fmla="*/ 958 h 969"/>
                  <a:gd name="T2" fmla="*/ 0 w 2849"/>
                  <a:gd name="T3" fmla="*/ 969 h 969"/>
                  <a:gd name="T4" fmla="*/ 391 w 2849"/>
                  <a:gd name="T5" fmla="*/ 969 h 969"/>
                  <a:gd name="T6" fmla="*/ 434 w 2849"/>
                  <a:gd name="T7" fmla="*/ 947 h 969"/>
                  <a:gd name="T8" fmla="*/ 483 w 2849"/>
                  <a:gd name="T9" fmla="*/ 914 h 969"/>
                  <a:gd name="T10" fmla="*/ 554 w 2849"/>
                  <a:gd name="T11" fmla="*/ 876 h 969"/>
                  <a:gd name="T12" fmla="*/ 635 w 2849"/>
                  <a:gd name="T13" fmla="*/ 838 h 969"/>
                  <a:gd name="T14" fmla="*/ 727 w 2849"/>
                  <a:gd name="T15" fmla="*/ 794 h 969"/>
                  <a:gd name="T16" fmla="*/ 836 w 2849"/>
                  <a:gd name="T17" fmla="*/ 745 h 969"/>
                  <a:gd name="T18" fmla="*/ 961 w 2849"/>
                  <a:gd name="T19" fmla="*/ 696 h 969"/>
                  <a:gd name="T20" fmla="*/ 1102 w 2849"/>
                  <a:gd name="T21" fmla="*/ 642 h 969"/>
                  <a:gd name="T22" fmla="*/ 1259 w 2849"/>
                  <a:gd name="T23" fmla="*/ 582 h 969"/>
                  <a:gd name="T24" fmla="*/ 1433 w 2849"/>
                  <a:gd name="T25" fmla="*/ 522 h 969"/>
                  <a:gd name="T26" fmla="*/ 1623 w 2849"/>
                  <a:gd name="T27" fmla="*/ 462 h 969"/>
                  <a:gd name="T28" fmla="*/ 1829 w 2849"/>
                  <a:gd name="T29" fmla="*/ 403 h 969"/>
                  <a:gd name="T30" fmla="*/ 2057 w 2849"/>
                  <a:gd name="T31" fmla="*/ 343 h 969"/>
                  <a:gd name="T32" fmla="*/ 2301 w 2849"/>
                  <a:gd name="T33" fmla="*/ 283 h 969"/>
                  <a:gd name="T34" fmla="*/ 2567 w 2849"/>
                  <a:gd name="T35" fmla="*/ 223 h 969"/>
                  <a:gd name="T36" fmla="*/ 2849 w 2849"/>
                  <a:gd name="T37" fmla="*/ 163 h 969"/>
                  <a:gd name="T38" fmla="*/ 2849 w 2849"/>
                  <a:gd name="T39" fmla="*/ 0 h 969"/>
                  <a:gd name="T40" fmla="*/ 2817 w 2849"/>
                  <a:gd name="T41" fmla="*/ 16 h 969"/>
                  <a:gd name="T42" fmla="*/ 2773 w 2849"/>
                  <a:gd name="T43" fmla="*/ 33 h 969"/>
                  <a:gd name="T44" fmla="*/ 2719 w 2849"/>
                  <a:gd name="T45" fmla="*/ 54 h 969"/>
                  <a:gd name="T46" fmla="*/ 2648 w 2849"/>
                  <a:gd name="T47" fmla="*/ 76 h 969"/>
                  <a:gd name="T48" fmla="*/ 2572 w 2849"/>
                  <a:gd name="T49" fmla="*/ 98 h 969"/>
                  <a:gd name="T50" fmla="*/ 2491 w 2849"/>
                  <a:gd name="T51" fmla="*/ 120 h 969"/>
                  <a:gd name="T52" fmla="*/ 2399 w 2849"/>
                  <a:gd name="T53" fmla="*/ 147 h 969"/>
                  <a:gd name="T54" fmla="*/ 2301 w 2849"/>
                  <a:gd name="T55" fmla="*/ 169 h 969"/>
                  <a:gd name="T56" fmla="*/ 2095 w 2849"/>
                  <a:gd name="T57" fmla="*/ 223 h 969"/>
                  <a:gd name="T58" fmla="*/ 1889 w 2849"/>
                  <a:gd name="T59" fmla="*/ 277 h 969"/>
                  <a:gd name="T60" fmla="*/ 1688 w 2849"/>
                  <a:gd name="T61" fmla="*/ 326 h 969"/>
                  <a:gd name="T62" fmla="*/ 1590 w 2849"/>
                  <a:gd name="T63" fmla="*/ 354 h 969"/>
                  <a:gd name="T64" fmla="*/ 1503 w 2849"/>
                  <a:gd name="T65" fmla="*/ 381 h 969"/>
                  <a:gd name="T66" fmla="*/ 1107 w 2849"/>
                  <a:gd name="T67" fmla="*/ 506 h 969"/>
                  <a:gd name="T68" fmla="*/ 912 w 2849"/>
                  <a:gd name="T69" fmla="*/ 577 h 969"/>
                  <a:gd name="T70" fmla="*/ 727 w 2849"/>
                  <a:gd name="T71" fmla="*/ 647 h 969"/>
                  <a:gd name="T72" fmla="*/ 548 w 2849"/>
                  <a:gd name="T73" fmla="*/ 718 h 969"/>
                  <a:gd name="T74" fmla="*/ 380 w 2849"/>
                  <a:gd name="T75" fmla="*/ 794 h 969"/>
                  <a:gd name="T76" fmla="*/ 228 w 2849"/>
                  <a:gd name="T77" fmla="*/ 876 h 969"/>
                  <a:gd name="T78" fmla="*/ 92 w 2849"/>
                  <a:gd name="T79" fmla="*/ 958 h 969"/>
                  <a:gd name="T80" fmla="*/ 92 w 2849"/>
                  <a:gd name="T81" fmla="*/ 95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fa-IR"/>
              </a:p>
            </p:txBody>
          </p:sp>
          <p:sp>
            <p:nvSpPr>
              <p:cNvPr id="11" name="Freeform 7"/>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2" name="Freeform 8"/>
              <p:cNvSpPr>
                <a:spLocks/>
              </p:cNvSpPr>
              <p:nvPr/>
            </p:nvSpPr>
            <p:spPr bwMode="hidden">
              <a:xfrm>
                <a:off x="4501" y="2317"/>
                <a:ext cx="1248" cy="539"/>
              </a:xfrm>
              <a:custGeom>
                <a:avLst/>
                <a:gdLst>
                  <a:gd name="T0" fmla="*/ 0 w 1248"/>
                  <a:gd name="T1" fmla="*/ 332 h 539"/>
                  <a:gd name="T2" fmla="*/ 0 w 1248"/>
                  <a:gd name="T3" fmla="*/ 360 h 539"/>
                  <a:gd name="T4" fmla="*/ 5 w 1248"/>
                  <a:gd name="T5" fmla="*/ 387 h 539"/>
                  <a:gd name="T6" fmla="*/ 27 w 1248"/>
                  <a:gd name="T7" fmla="*/ 414 h 539"/>
                  <a:gd name="T8" fmla="*/ 54 w 1248"/>
                  <a:gd name="T9" fmla="*/ 436 h 539"/>
                  <a:gd name="T10" fmla="*/ 92 w 1248"/>
                  <a:gd name="T11" fmla="*/ 463 h 539"/>
                  <a:gd name="T12" fmla="*/ 141 w 1248"/>
                  <a:gd name="T13" fmla="*/ 490 h 539"/>
                  <a:gd name="T14" fmla="*/ 195 w 1248"/>
                  <a:gd name="T15" fmla="*/ 512 h 539"/>
                  <a:gd name="T16" fmla="*/ 255 w 1248"/>
                  <a:gd name="T17" fmla="*/ 539 h 539"/>
                  <a:gd name="T18" fmla="*/ 212 w 1248"/>
                  <a:gd name="T19" fmla="*/ 517 h 539"/>
                  <a:gd name="T20" fmla="*/ 179 w 1248"/>
                  <a:gd name="T21" fmla="*/ 490 h 539"/>
                  <a:gd name="T22" fmla="*/ 157 w 1248"/>
                  <a:gd name="T23" fmla="*/ 468 h 539"/>
                  <a:gd name="T24" fmla="*/ 141 w 1248"/>
                  <a:gd name="T25" fmla="*/ 447 h 539"/>
                  <a:gd name="T26" fmla="*/ 136 w 1248"/>
                  <a:gd name="T27" fmla="*/ 425 h 539"/>
                  <a:gd name="T28" fmla="*/ 136 w 1248"/>
                  <a:gd name="T29" fmla="*/ 403 h 539"/>
                  <a:gd name="T30" fmla="*/ 141 w 1248"/>
                  <a:gd name="T31" fmla="*/ 381 h 539"/>
                  <a:gd name="T32" fmla="*/ 157 w 1248"/>
                  <a:gd name="T33" fmla="*/ 365 h 539"/>
                  <a:gd name="T34" fmla="*/ 179 w 1248"/>
                  <a:gd name="T35" fmla="*/ 343 h 539"/>
                  <a:gd name="T36" fmla="*/ 201 w 1248"/>
                  <a:gd name="T37" fmla="*/ 327 h 539"/>
                  <a:gd name="T38" fmla="*/ 266 w 1248"/>
                  <a:gd name="T39" fmla="*/ 294 h 539"/>
                  <a:gd name="T40" fmla="*/ 353 w 1248"/>
                  <a:gd name="T41" fmla="*/ 262 h 539"/>
                  <a:gd name="T42" fmla="*/ 445 w 1248"/>
                  <a:gd name="T43" fmla="*/ 234 h 539"/>
                  <a:gd name="T44" fmla="*/ 554 w 1248"/>
                  <a:gd name="T45" fmla="*/ 213 h 539"/>
                  <a:gd name="T46" fmla="*/ 662 w 1248"/>
                  <a:gd name="T47" fmla="*/ 191 h 539"/>
                  <a:gd name="T48" fmla="*/ 890 w 1248"/>
                  <a:gd name="T49" fmla="*/ 153 h 539"/>
                  <a:gd name="T50" fmla="*/ 993 w 1248"/>
                  <a:gd name="T51" fmla="*/ 136 h 539"/>
                  <a:gd name="T52" fmla="*/ 1091 w 1248"/>
                  <a:gd name="T53" fmla="*/ 120 h 539"/>
                  <a:gd name="T54" fmla="*/ 1178 w 1248"/>
                  <a:gd name="T55" fmla="*/ 115 h 539"/>
                  <a:gd name="T56" fmla="*/ 1248 w 1248"/>
                  <a:gd name="T57" fmla="*/ 104 h 539"/>
                  <a:gd name="T58" fmla="*/ 1248 w 1248"/>
                  <a:gd name="T59" fmla="*/ 0 h 539"/>
                  <a:gd name="T60" fmla="*/ 1161 w 1248"/>
                  <a:gd name="T61" fmla="*/ 22 h 539"/>
                  <a:gd name="T62" fmla="*/ 1069 w 1248"/>
                  <a:gd name="T63" fmla="*/ 38 h 539"/>
                  <a:gd name="T64" fmla="*/ 874 w 1248"/>
                  <a:gd name="T65" fmla="*/ 71 h 539"/>
                  <a:gd name="T66" fmla="*/ 673 w 1248"/>
                  <a:gd name="T67" fmla="*/ 93 h 539"/>
                  <a:gd name="T68" fmla="*/ 483 w 1248"/>
                  <a:gd name="T69" fmla="*/ 126 h 539"/>
                  <a:gd name="T70" fmla="*/ 391 w 1248"/>
                  <a:gd name="T71" fmla="*/ 142 h 539"/>
                  <a:gd name="T72" fmla="*/ 309 w 1248"/>
                  <a:gd name="T73" fmla="*/ 158 h 539"/>
                  <a:gd name="T74" fmla="*/ 228 w 1248"/>
                  <a:gd name="T75" fmla="*/ 180 h 539"/>
                  <a:gd name="T76" fmla="*/ 163 w 1248"/>
                  <a:gd name="T77" fmla="*/ 202 h 539"/>
                  <a:gd name="T78" fmla="*/ 103 w 1248"/>
                  <a:gd name="T79" fmla="*/ 229 h 539"/>
                  <a:gd name="T80" fmla="*/ 54 w 1248"/>
                  <a:gd name="T81" fmla="*/ 256 h 539"/>
                  <a:gd name="T82" fmla="*/ 22 w 1248"/>
                  <a:gd name="T83" fmla="*/ 294 h 539"/>
                  <a:gd name="T84" fmla="*/ 0 w 1248"/>
                  <a:gd name="T85" fmla="*/ 332 h 539"/>
                  <a:gd name="T86" fmla="*/ 0 w 1248"/>
                  <a:gd name="T87" fmla="*/ 33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fa-IR"/>
              </a:p>
            </p:txBody>
          </p:sp>
        </p:grpSp>
        <p:sp>
          <p:nvSpPr>
            <p:cNvPr id="6" name="Freeform 9"/>
            <p:cNvSpPr>
              <a:spLocks/>
            </p:cNvSpPr>
            <p:nvPr/>
          </p:nvSpPr>
          <p:spPr bwMode="hidden">
            <a:xfrm>
              <a:off x="3322" y="1341"/>
              <a:ext cx="1825" cy="1537"/>
            </a:xfrm>
            <a:custGeom>
              <a:avLst/>
              <a:gdLst>
                <a:gd name="T0" fmla="*/ 982 w 2296"/>
                <a:gd name="T1" fmla="*/ 1061 h 1469"/>
                <a:gd name="T2" fmla="*/ 1357 w 2296"/>
                <a:gd name="T3" fmla="*/ 1012 h 1469"/>
                <a:gd name="T4" fmla="*/ 1666 w 2296"/>
                <a:gd name="T5" fmla="*/ 957 h 1469"/>
                <a:gd name="T6" fmla="*/ 1916 w 2296"/>
                <a:gd name="T7" fmla="*/ 897 h 1469"/>
                <a:gd name="T8" fmla="*/ 2100 w 2296"/>
                <a:gd name="T9" fmla="*/ 832 h 1469"/>
                <a:gd name="T10" fmla="*/ 2220 w 2296"/>
                <a:gd name="T11" fmla="*/ 756 h 1469"/>
                <a:gd name="T12" fmla="*/ 2285 w 2296"/>
                <a:gd name="T13" fmla="*/ 669 h 1469"/>
                <a:gd name="T14" fmla="*/ 2290 w 2296"/>
                <a:gd name="T15" fmla="*/ 560 h 1469"/>
                <a:gd name="T16" fmla="*/ 2241 w 2296"/>
                <a:gd name="T17" fmla="*/ 457 h 1469"/>
                <a:gd name="T18" fmla="*/ 2144 w 2296"/>
                <a:gd name="T19" fmla="*/ 364 h 1469"/>
                <a:gd name="T20" fmla="*/ 2008 w 2296"/>
                <a:gd name="T21" fmla="*/ 277 h 1469"/>
                <a:gd name="T22" fmla="*/ 1769 w 2296"/>
                <a:gd name="T23" fmla="*/ 157 h 1469"/>
                <a:gd name="T24" fmla="*/ 1612 w 2296"/>
                <a:gd name="T25" fmla="*/ 92 h 1469"/>
                <a:gd name="T26" fmla="*/ 1476 w 2296"/>
                <a:gd name="T27" fmla="*/ 43 h 1469"/>
                <a:gd name="T28" fmla="*/ 1384 w 2296"/>
                <a:gd name="T29" fmla="*/ 10 h 1469"/>
                <a:gd name="T30" fmla="*/ 1346 w 2296"/>
                <a:gd name="T31" fmla="*/ 0 h 1469"/>
                <a:gd name="T32" fmla="*/ 1655 w 2296"/>
                <a:gd name="T33" fmla="*/ 119 h 1469"/>
                <a:gd name="T34" fmla="*/ 1948 w 2296"/>
                <a:gd name="T35" fmla="*/ 255 h 1469"/>
                <a:gd name="T36" fmla="*/ 2068 w 2296"/>
                <a:gd name="T37" fmla="*/ 326 h 1469"/>
                <a:gd name="T38" fmla="*/ 2171 w 2296"/>
                <a:gd name="T39" fmla="*/ 402 h 1469"/>
                <a:gd name="T40" fmla="*/ 2236 w 2296"/>
                <a:gd name="T41" fmla="*/ 478 h 1469"/>
                <a:gd name="T42" fmla="*/ 2263 w 2296"/>
                <a:gd name="T43" fmla="*/ 560 h 1469"/>
                <a:gd name="T44" fmla="*/ 2241 w 2296"/>
                <a:gd name="T45" fmla="*/ 636 h 1469"/>
                <a:gd name="T46" fmla="*/ 2171 w 2296"/>
                <a:gd name="T47" fmla="*/ 702 h 1469"/>
                <a:gd name="T48" fmla="*/ 2062 w 2296"/>
                <a:gd name="T49" fmla="*/ 756 h 1469"/>
                <a:gd name="T50" fmla="*/ 1921 w 2296"/>
                <a:gd name="T51" fmla="*/ 800 h 1469"/>
                <a:gd name="T52" fmla="*/ 1748 w 2296"/>
                <a:gd name="T53" fmla="*/ 843 h 1469"/>
                <a:gd name="T54" fmla="*/ 1351 w 2296"/>
                <a:gd name="T55" fmla="*/ 908 h 1469"/>
                <a:gd name="T56" fmla="*/ 923 w 2296"/>
                <a:gd name="T57" fmla="*/ 968 h 1469"/>
                <a:gd name="T58" fmla="*/ 521 w 2296"/>
                <a:gd name="T59" fmla="*/ 1028 h 1469"/>
                <a:gd name="T60" fmla="*/ 353 w 2296"/>
                <a:gd name="T61" fmla="*/ 1066 h 1469"/>
                <a:gd name="T62" fmla="*/ 206 w 2296"/>
                <a:gd name="T63" fmla="*/ 1104 h 1469"/>
                <a:gd name="T64" fmla="*/ 92 w 2296"/>
                <a:gd name="T65" fmla="*/ 1148 h 1469"/>
                <a:gd name="T66" fmla="*/ 22 w 2296"/>
                <a:gd name="T67" fmla="*/ 1202 h 1469"/>
                <a:gd name="T68" fmla="*/ 0 w 2296"/>
                <a:gd name="T69" fmla="*/ 1262 h 1469"/>
                <a:gd name="T70" fmla="*/ 27 w 2296"/>
                <a:gd name="T71" fmla="*/ 1327 h 1469"/>
                <a:gd name="T72" fmla="*/ 98 w 2296"/>
                <a:gd name="T73" fmla="*/ 1382 h 1469"/>
                <a:gd name="T74" fmla="*/ 196 w 2296"/>
                <a:gd name="T75" fmla="*/ 1425 h 1469"/>
                <a:gd name="T76" fmla="*/ 326 w 2296"/>
                <a:gd name="T77" fmla="*/ 1469 h 1469"/>
                <a:gd name="T78" fmla="*/ 217 w 2296"/>
                <a:gd name="T79" fmla="*/ 1414 h 1469"/>
                <a:gd name="T80" fmla="*/ 147 w 2296"/>
                <a:gd name="T81" fmla="*/ 1360 h 1469"/>
                <a:gd name="T82" fmla="*/ 120 w 2296"/>
                <a:gd name="T83" fmla="*/ 1306 h 1469"/>
                <a:gd name="T84" fmla="*/ 141 w 2296"/>
                <a:gd name="T85" fmla="*/ 1257 h 1469"/>
                <a:gd name="T86" fmla="*/ 212 w 2296"/>
                <a:gd name="T87" fmla="*/ 1208 h 1469"/>
                <a:gd name="T88" fmla="*/ 342 w 2296"/>
                <a:gd name="T89" fmla="*/ 1164 h 1469"/>
                <a:gd name="T90" fmla="*/ 527 w 2296"/>
                <a:gd name="T91" fmla="*/ 1121 h 1469"/>
                <a:gd name="T92" fmla="*/ 771 w 2296"/>
                <a:gd name="T93" fmla="*/ 1088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fa-IR"/>
            </a:p>
          </p:txBody>
        </p:sp>
        <p:sp>
          <p:nvSpPr>
            <p:cNvPr id="7" name="Freeform 10"/>
            <p:cNvSpPr>
              <a:spLocks/>
            </p:cNvSpPr>
            <p:nvPr/>
          </p:nvSpPr>
          <p:spPr bwMode="hidden">
            <a:xfrm>
              <a:off x="0" y="0"/>
              <a:ext cx="5758" cy="1776"/>
            </a:xfrm>
            <a:custGeom>
              <a:avLst/>
              <a:gdLst>
                <a:gd name="T0" fmla="*/ 0 w 5740"/>
                <a:gd name="T1" fmla="*/ 0 h 1906"/>
                <a:gd name="T2" fmla="*/ 0 w 5740"/>
                <a:gd name="T3" fmla="*/ 1437 h 1906"/>
                <a:gd name="T4" fmla="*/ 5812 w 5740"/>
                <a:gd name="T5" fmla="*/ 1437 h 1906"/>
                <a:gd name="T6" fmla="*/ 5812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grpSp>
      <p:sp>
        <p:nvSpPr>
          <p:cNvPr id="87051" name="Rectangle 11"/>
          <p:cNvSpPr>
            <a:spLocks noGrp="1" noChangeArrowheads="1"/>
          </p:cNvSpPr>
          <p:nvPr>
            <p:ph type="ctrTitle" sz="quarter"/>
          </p:nvPr>
        </p:nvSpPr>
        <p:spPr>
          <a:xfrm>
            <a:off x="685800" y="1736725"/>
            <a:ext cx="7772400" cy="1920875"/>
          </a:xfrm>
        </p:spPr>
        <p:txBody>
          <a:bodyPr/>
          <a:lstStyle>
            <a:lvl1pPr>
              <a:defRPr sz="6000"/>
            </a:lvl1pPr>
          </a:lstStyle>
          <a:p>
            <a:pPr lvl="0"/>
            <a:r>
              <a:rPr lang="en-US" noProof="0" smtClean="0"/>
              <a:t>Click to edit Master title style</a:t>
            </a:r>
          </a:p>
        </p:txBody>
      </p:sp>
      <p:sp>
        <p:nvSpPr>
          <p:cNvPr id="87052" name="Rectangle 1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en-US" noProof="0" smtClean="0"/>
              <a:t>Click to edit Master subtitle style</a:t>
            </a:r>
          </a:p>
        </p:txBody>
      </p:sp>
      <p:sp>
        <p:nvSpPr>
          <p:cNvPr id="13" name="Rectangle 13"/>
          <p:cNvSpPr>
            <a:spLocks noGrp="1" noChangeArrowheads="1"/>
          </p:cNvSpPr>
          <p:nvPr>
            <p:ph type="dt" sz="quarter" idx="10"/>
          </p:nvPr>
        </p:nvSpPr>
        <p:spPr>
          <a:xfrm>
            <a:off x="457200" y="6248400"/>
            <a:ext cx="2133600" cy="476250"/>
          </a:xfrm>
        </p:spPr>
        <p:txBody>
          <a:bodyPr/>
          <a:lstStyle>
            <a:lvl1pPr>
              <a:defRPr/>
            </a:lvl1pPr>
          </a:lstStyle>
          <a:p>
            <a:pPr>
              <a:defRPr/>
            </a:pPr>
            <a:endParaRPr lang="en-US"/>
          </a:p>
        </p:txBody>
      </p:sp>
      <p:sp>
        <p:nvSpPr>
          <p:cNvPr id="14" name="Rectangle 14"/>
          <p:cNvSpPr>
            <a:spLocks noGrp="1" noChangeArrowheads="1"/>
          </p:cNvSpPr>
          <p:nvPr>
            <p:ph type="ftr" sz="quarter" idx="11"/>
          </p:nvPr>
        </p:nvSpPr>
        <p:spPr>
          <a:xfrm>
            <a:off x="3124200" y="6251575"/>
            <a:ext cx="2895600" cy="476250"/>
          </a:xfrm>
        </p:spPr>
        <p:txBody>
          <a:bodyPr/>
          <a:lstStyle>
            <a:lvl1pPr>
              <a:defRPr/>
            </a:lvl1pPr>
          </a:lstStyle>
          <a:p>
            <a:pPr>
              <a:defRPr/>
            </a:pPr>
            <a:endParaRPr lang="en-US"/>
          </a:p>
        </p:txBody>
      </p:sp>
      <p:sp>
        <p:nvSpPr>
          <p:cNvPr id="15" name="Rectangle 15"/>
          <p:cNvSpPr>
            <a:spLocks noGrp="1" noChangeArrowheads="1"/>
          </p:cNvSpPr>
          <p:nvPr>
            <p:ph type="sldNum" sz="quarter" idx="12"/>
          </p:nvPr>
        </p:nvSpPr>
        <p:spPr>
          <a:xfrm>
            <a:off x="6553200" y="6254750"/>
            <a:ext cx="2133600" cy="476250"/>
          </a:xfrm>
        </p:spPr>
        <p:txBody>
          <a:bodyPr/>
          <a:lstStyle>
            <a:lvl1pPr>
              <a:defRPr/>
            </a:lvl1pPr>
          </a:lstStyle>
          <a:p>
            <a:fld id="{30042BB5-A5E1-4C4D-A098-60C06A4DEC74}" type="slidenum">
              <a:rPr lang="ar-SA"/>
              <a:pPr/>
              <a:t>‹#›</a:t>
            </a:fld>
            <a:endParaRPr lang="en-US"/>
          </a:p>
        </p:txBody>
      </p:sp>
    </p:spTree>
    <p:extLst>
      <p:ext uri="{BB962C8B-B14F-4D97-AF65-F5344CB8AC3E}">
        <p14:creationId xmlns:p14="http://schemas.microsoft.com/office/powerpoint/2010/main" val="3955331679"/>
      </p:ext>
    </p:extLst>
  </p:cSld>
  <p:clrMapOvr>
    <a:masterClrMapping/>
  </p:clrMapOvr>
  <p:transition spd="slow"/>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fld id="{5D42B43C-D192-48DA-8F4C-129AE7C6B850}" type="slidenum">
              <a:rPr lang="ar-SA"/>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181999784"/>
      </p:ext>
    </p:extLst>
  </p:cSld>
  <p:clrMapOvr>
    <a:masterClrMapping/>
  </p:clrMapOvr>
  <p:transition spd="slow"/>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fld id="{798B64A1-FE93-428D-B193-FFAFA0585EEA}" type="slidenum">
              <a:rPr lang="ar-SA"/>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068393721"/>
      </p:ext>
    </p:extLst>
  </p:cSld>
  <p:clrMapOvr>
    <a:masterClrMapping/>
  </p:clrMapOvr>
  <p:transition spd="slow"/>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fld id="{9254A6DF-2403-497C-BB43-0CD0BE0A40E5}" type="slidenum">
              <a:rPr lang="ar-SA"/>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352346567"/>
      </p:ext>
    </p:extLst>
  </p:cSld>
  <p:clrMapOvr>
    <a:masterClrMapping/>
  </p:clrMapOvr>
  <p:transition spd="slow"/>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Rectangle 2"/>
          <p:cNvSpPr>
            <a:spLocks noGrp="1" noChangeArrowheads="1"/>
          </p:cNvSpPr>
          <p:nvPr>
            <p:ph type="dt" sz="half" idx="10"/>
          </p:nvPr>
        </p:nvSpPr>
        <p:spPr>
          <a:ln/>
        </p:spPr>
        <p:txBody>
          <a:bodyPr/>
          <a:lstStyle>
            <a:lvl1pPr>
              <a:defRPr/>
            </a:lvl1pPr>
          </a:lstStyle>
          <a:p>
            <a:pPr>
              <a:defRPr/>
            </a:pPr>
            <a:endParaRPr lang="en-US"/>
          </a:p>
        </p:txBody>
      </p:sp>
      <p:sp>
        <p:nvSpPr>
          <p:cNvPr id="8" name="Rectangle 3"/>
          <p:cNvSpPr>
            <a:spLocks noGrp="1" noChangeArrowheads="1"/>
          </p:cNvSpPr>
          <p:nvPr>
            <p:ph type="sldNum" sz="quarter" idx="11"/>
          </p:nvPr>
        </p:nvSpPr>
        <p:spPr>
          <a:ln/>
        </p:spPr>
        <p:txBody>
          <a:bodyPr/>
          <a:lstStyle>
            <a:lvl1pPr>
              <a:defRPr/>
            </a:lvl1pPr>
          </a:lstStyle>
          <a:p>
            <a:fld id="{708C312B-7254-461E-9633-C1912989D0F6}" type="slidenum">
              <a:rPr lang="ar-SA"/>
              <a:pPr/>
              <a:t>‹#›</a:t>
            </a:fld>
            <a:endParaRPr lang="en-US"/>
          </a:p>
        </p:txBody>
      </p:sp>
      <p:sp>
        <p:nvSpPr>
          <p:cNvPr id="9"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604656021"/>
      </p:ext>
    </p:extLst>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Rectangle 40"/>
          <p:cNvSpPr>
            <a:spLocks noGrp="1" noChangeArrowheads="1"/>
          </p:cNvSpPr>
          <p:nvPr>
            <p:ph type="dt" sz="half" idx="10"/>
          </p:nvPr>
        </p:nvSpPr>
        <p:spPr>
          <a:ln/>
        </p:spPr>
        <p:txBody>
          <a:bodyPr/>
          <a:lstStyle>
            <a:lvl1pPr>
              <a:defRPr/>
            </a:lvl1pPr>
          </a:lstStyle>
          <a:p>
            <a:pPr>
              <a:defRPr/>
            </a:pPr>
            <a:endParaRPr lang="en-US"/>
          </a:p>
        </p:txBody>
      </p:sp>
      <p:sp>
        <p:nvSpPr>
          <p:cNvPr id="6" name="Rectangle 41"/>
          <p:cNvSpPr>
            <a:spLocks noGrp="1" noChangeArrowheads="1"/>
          </p:cNvSpPr>
          <p:nvPr>
            <p:ph type="ftr" sz="quarter" idx="11"/>
          </p:nvPr>
        </p:nvSpPr>
        <p:spPr>
          <a:ln/>
        </p:spPr>
        <p:txBody>
          <a:bodyPr/>
          <a:lstStyle>
            <a:lvl1pPr>
              <a:defRPr/>
            </a:lvl1pPr>
          </a:lstStyle>
          <a:p>
            <a:pPr>
              <a:defRPr/>
            </a:pPr>
            <a:endParaRPr lang="en-US"/>
          </a:p>
        </p:txBody>
      </p:sp>
      <p:sp>
        <p:nvSpPr>
          <p:cNvPr id="7" name="Rectangle 42"/>
          <p:cNvSpPr>
            <a:spLocks noGrp="1" noChangeArrowheads="1"/>
          </p:cNvSpPr>
          <p:nvPr>
            <p:ph type="sldNum" sz="quarter" idx="12"/>
          </p:nvPr>
        </p:nvSpPr>
        <p:spPr>
          <a:ln/>
        </p:spPr>
        <p:txBody>
          <a:bodyPr/>
          <a:lstStyle>
            <a:lvl1pPr>
              <a:defRPr/>
            </a:lvl1pPr>
          </a:lstStyle>
          <a:p>
            <a:fld id="{2BBCA549-655E-4B73-B368-526F3283374F}" type="slidenum">
              <a:rPr lang="ar-SA"/>
              <a:pPr/>
              <a:t>‹#›</a:t>
            </a:fld>
            <a:endParaRPr lang="en-US"/>
          </a:p>
        </p:txBody>
      </p:sp>
    </p:spTree>
    <p:extLst>
      <p:ext uri="{BB962C8B-B14F-4D97-AF65-F5344CB8AC3E}">
        <p14:creationId xmlns:p14="http://schemas.microsoft.com/office/powerpoint/2010/main" val="2395278212"/>
      </p:ext>
    </p:extLst>
  </p:cSld>
  <p:clrMapOvr>
    <a:masterClrMapping/>
  </p:clrMapOvr>
  <p:transition spd="slow">
    <p:newsflash/>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Rectangle 2"/>
          <p:cNvSpPr>
            <a:spLocks noGrp="1" noChangeArrowheads="1"/>
          </p:cNvSpPr>
          <p:nvPr>
            <p:ph type="dt" sz="half" idx="10"/>
          </p:nvPr>
        </p:nvSpPr>
        <p:spPr>
          <a:ln/>
        </p:spPr>
        <p:txBody>
          <a:bodyPr/>
          <a:lstStyle>
            <a:lvl1pPr>
              <a:defRPr/>
            </a:lvl1pPr>
          </a:lstStyle>
          <a:p>
            <a:pPr>
              <a:defRPr/>
            </a:pPr>
            <a:endParaRPr lang="en-US"/>
          </a:p>
        </p:txBody>
      </p:sp>
      <p:sp>
        <p:nvSpPr>
          <p:cNvPr id="4" name="Rectangle 3"/>
          <p:cNvSpPr>
            <a:spLocks noGrp="1" noChangeArrowheads="1"/>
          </p:cNvSpPr>
          <p:nvPr>
            <p:ph type="sldNum" sz="quarter" idx="11"/>
          </p:nvPr>
        </p:nvSpPr>
        <p:spPr>
          <a:ln/>
        </p:spPr>
        <p:txBody>
          <a:bodyPr/>
          <a:lstStyle>
            <a:lvl1pPr>
              <a:defRPr/>
            </a:lvl1pPr>
          </a:lstStyle>
          <a:p>
            <a:fld id="{053E3653-EA1F-4047-939D-EA53204FC1D2}" type="slidenum">
              <a:rPr lang="ar-SA"/>
              <a:pPr/>
              <a:t>‹#›</a:t>
            </a:fld>
            <a:endParaRPr lang="en-US"/>
          </a:p>
        </p:txBody>
      </p:sp>
      <p:sp>
        <p:nvSpPr>
          <p:cNvPr id="5"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675965157"/>
      </p:ext>
    </p:extLst>
  </p:cSld>
  <p:clrMapOvr>
    <a:masterClrMapping/>
  </p:clrMapOvr>
  <p:transition spd="slow"/>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endParaRPr lang="en-US"/>
          </a:p>
        </p:txBody>
      </p:sp>
      <p:sp>
        <p:nvSpPr>
          <p:cNvPr id="3" name="Rectangle 3"/>
          <p:cNvSpPr>
            <a:spLocks noGrp="1" noChangeArrowheads="1"/>
          </p:cNvSpPr>
          <p:nvPr>
            <p:ph type="sldNum" sz="quarter" idx="11"/>
          </p:nvPr>
        </p:nvSpPr>
        <p:spPr>
          <a:ln/>
        </p:spPr>
        <p:txBody>
          <a:bodyPr/>
          <a:lstStyle>
            <a:lvl1pPr>
              <a:defRPr/>
            </a:lvl1pPr>
          </a:lstStyle>
          <a:p>
            <a:fld id="{0F176346-C17B-43D0-B0FB-2112006A138F}" type="slidenum">
              <a:rPr lang="ar-SA"/>
              <a:pPr/>
              <a:t>‹#›</a:t>
            </a:fld>
            <a:endParaRPr lang="en-US"/>
          </a:p>
        </p:txBody>
      </p:sp>
      <p:sp>
        <p:nvSpPr>
          <p:cNvPr id="4"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891450848"/>
      </p:ext>
    </p:extLst>
  </p:cSld>
  <p:clrMapOvr>
    <a:masterClrMapping/>
  </p:clrMapOvr>
  <p:transition spd="slow"/>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fld id="{573278C9-88D7-4A89-A97B-034492E1F51C}" type="slidenum">
              <a:rPr lang="ar-SA"/>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211440051"/>
      </p:ext>
    </p:extLst>
  </p:cSld>
  <p:clrMapOvr>
    <a:masterClrMapping/>
  </p:clrMapOvr>
  <p:transition spd="slow"/>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a-IR"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fld id="{F3079111-8595-4220-9E07-4D6E4FDE028D}" type="slidenum">
              <a:rPr lang="ar-SA"/>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710852270"/>
      </p:ext>
    </p:extLst>
  </p:cSld>
  <p:clrMapOvr>
    <a:masterClrMapping/>
  </p:clrMapOvr>
  <p:transition spd="slow"/>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fld id="{D7B5E5D1-E1B5-4126-B913-B3953F835745}" type="slidenum">
              <a:rPr lang="ar-SA"/>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6757143"/>
      </p:ext>
    </p:extLst>
  </p:cSld>
  <p:clrMapOvr>
    <a:masterClrMapping/>
  </p:clrMapOvr>
  <p:transition spd="slow"/>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fld id="{BD278A4B-C952-40E8-80DA-16087F490A85}" type="slidenum">
              <a:rPr lang="ar-SA"/>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395855439"/>
      </p:ext>
    </p:extLst>
  </p:cSld>
  <p:clrMapOvr>
    <a:masterClrMapping/>
  </p:clrMapOvr>
  <p:transition spd="slow"/>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3" name="Rectangle 2"/>
          <p:cNvSpPr>
            <a:spLocks noGrp="1" noChangeArrowheads="1"/>
          </p:cNvSpPr>
          <p:nvPr>
            <p:ph type="dt" sz="half" idx="10"/>
          </p:nvPr>
        </p:nvSpPr>
        <p:spPr>
          <a:ln/>
        </p:spPr>
        <p:txBody>
          <a:bodyPr/>
          <a:lstStyle>
            <a:lvl1pPr>
              <a:defRPr/>
            </a:lvl1pPr>
          </a:lstStyle>
          <a:p>
            <a:pPr>
              <a:defRPr/>
            </a:pPr>
            <a:endParaRPr lang="en-US"/>
          </a:p>
        </p:txBody>
      </p:sp>
      <p:sp>
        <p:nvSpPr>
          <p:cNvPr id="4" name="Rectangle 3"/>
          <p:cNvSpPr>
            <a:spLocks noGrp="1" noChangeArrowheads="1"/>
          </p:cNvSpPr>
          <p:nvPr>
            <p:ph type="sldNum" sz="quarter" idx="11"/>
          </p:nvPr>
        </p:nvSpPr>
        <p:spPr>
          <a:ln/>
        </p:spPr>
        <p:txBody>
          <a:bodyPr/>
          <a:lstStyle>
            <a:lvl1pPr>
              <a:defRPr/>
            </a:lvl1pPr>
          </a:lstStyle>
          <a:p>
            <a:fld id="{0C554009-3928-4202-BB19-49765451F9CA}" type="slidenum">
              <a:rPr lang="ar-SA"/>
              <a:pPr/>
              <a:t>‹#›</a:t>
            </a:fld>
            <a:endParaRPr lang="en-US"/>
          </a:p>
        </p:txBody>
      </p:sp>
      <p:sp>
        <p:nvSpPr>
          <p:cNvPr id="5"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913650342"/>
      </p:ext>
    </p:extLst>
  </p:cSld>
  <p:clrMapOvr>
    <a:masterClrMapping/>
  </p:clrMapOvr>
  <p:transition spd="slow"/>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1422400"/>
            <a:ext cx="9147175" cy="5435600"/>
            <a:chOff x="0" y="896"/>
            <a:chExt cx="5762" cy="3424"/>
          </a:xfrm>
        </p:grpSpPr>
        <p:grpSp>
          <p:nvGrpSpPr>
            <p:cNvPr id="5" name="Group 3"/>
            <p:cNvGrpSpPr>
              <a:grpSpLocks/>
            </p:cNvGrpSpPr>
            <p:nvPr userDrawn="1"/>
          </p:nvGrpSpPr>
          <p:grpSpPr bwMode="auto">
            <a:xfrm>
              <a:off x="20" y="896"/>
              <a:ext cx="5742" cy="3424"/>
              <a:chOff x="20" y="896"/>
              <a:chExt cx="5742" cy="3424"/>
            </a:xfrm>
          </p:grpSpPr>
          <p:sp>
            <p:nvSpPr>
              <p:cNvPr id="142" name="Freeform 4"/>
              <p:cNvSpPr>
                <a:spLocks/>
              </p:cNvSpPr>
              <p:nvPr userDrawn="1"/>
            </p:nvSpPr>
            <p:spPr bwMode="hidden">
              <a:xfrm>
                <a:off x="1399" y="1116"/>
                <a:ext cx="2815" cy="2110"/>
              </a:xfrm>
              <a:custGeom>
                <a:avLst/>
                <a:gdLst>
                  <a:gd name="T0" fmla="*/ 950 w 2815"/>
                  <a:gd name="T1" fmla="*/ 85 h 2110"/>
                  <a:gd name="T2" fmla="*/ 628 w 2815"/>
                  <a:gd name="T3" fmla="*/ 438 h 2110"/>
                  <a:gd name="T4" fmla="*/ 66 w 2815"/>
                  <a:gd name="T5" fmla="*/ 471 h 2110"/>
                  <a:gd name="T6" fmla="*/ 0 w 2815"/>
                  <a:gd name="T7" fmla="*/ 627 h 2110"/>
                  <a:gd name="T8" fmla="*/ 372 w 2815"/>
                  <a:gd name="T9" fmla="*/ 1026 h 2110"/>
                  <a:gd name="T10" fmla="*/ 611 w 2815"/>
                  <a:gd name="T11" fmla="*/ 902 h 2110"/>
                  <a:gd name="T12" fmla="*/ 992 w 2815"/>
                  <a:gd name="T13" fmla="*/ 1085 h 2110"/>
                  <a:gd name="T14" fmla="*/ 1116 w 2815"/>
                  <a:gd name="T15" fmla="*/ 1339 h 2110"/>
                  <a:gd name="T16" fmla="*/ 1083 w 2815"/>
                  <a:gd name="T17" fmla="*/ 1450 h 2110"/>
                  <a:gd name="T18" fmla="*/ 1124 w 2815"/>
                  <a:gd name="T19" fmla="*/ 1659 h 2110"/>
                  <a:gd name="T20" fmla="*/ 1149 w 2815"/>
                  <a:gd name="T21" fmla="*/ 1999 h 2110"/>
                  <a:gd name="T22" fmla="*/ 1463 w 2815"/>
                  <a:gd name="T23" fmla="*/ 2110 h 2110"/>
                  <a:gd name="T24" fmla="*/ 1686 w 2815"/>
                  <a:gd name="T25" fmla="*/ 2025 h 2110"/>
                  <a:gd name="T26" fmla="*/ 1603 w 2815"/>
                  <a:gd name="T27" fmla="*/ 1777 h 2110"/>
                  <a:gd name="T28" fmla="*/ 1991 w 2815"/>
                  <a:gd name="T29" fmla="*/ 1555 h 2110"/>
                  <a:gd name="T30" fmla="*/ 2281 w 2815"/>
                  <a:gd name="T31" fmla="*/ 1542 h 2110"/>
                  <a:gd name="T32" fmla="*/ 2446 w 2815"/>
                  <a:gd name="T33" fmla="*/ 1359 h 2110"/>
                  <a:gd name="T34" fmla="*/ 2361 w 2815"/>
                  <a:gd name="T35" fmla="*/ 1001 h 2110"/>
                  <a:gd name="T36" fmla="*/ 2606 w 2815"/>
                  <a:gd name="T37" fmla="*/ 893 h 2110"/>
                  <a:gd name="T38" fmla="*/ 2815 w 2815"/>
                  <a:gd name="T39" fmla="*/ 454 h 2110"/>
                  <a:gd name="T40" fmla="*/ 2518 w 2815"/>
                  <a:gd name="T41" fmla="*/ 0 h 211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815" h="2110">
                    <a:moveTo>
                      <a:pt x="950" y="85"/>
                    </a:moveTo>
                    <a:lnTo>
                      <a:pt x="628" y="438"/>
                    </a:lnTo>
                    <a:lnTo>
                      <a:pt x="66" y="471"/>
                    </a:lnTo>
                    <a:lnTo>
                      <a:pt x="0" y="627"/>
                    </a:lnTo>
                    <a:lnTo>
                      <a:pt x="372" y="1026"/>
                    </a:lnTo>
                    <a:lnTo>
                      <a:pt x="611" y="902"/>
                    </a:lnTo>
                    <a:lnTo>
                      <a:pt x="992" y="1085"/>
                    </a:lnTo>
                    <a:lnTo>
                      <a:pt x="1116" y="1339"/>
                    </a:lnTo>
                    <a:lnTo>
                      <a:pt x="1083" y="1450"/>
                    </a:lnTo>
                    <a:lnTo>
                      <a:pt x="1124" y="1659"/>
                    </a:lnTo>
                    <a:lnTo>
                      <a:pt x="1149" y="1999"/>
                    </a:lnTo>
                    <a:lnTo>
                      <a:pt x="1463" y="2110"/>
                    </a:lnTo>
                    <a:lnTo>
                      <a:pt x="1686" y="2025"/>
                    </a:lnTo>
                    <a:lnTo>
                      <a:pt x="1603" y="1777"/>
                    </a:lnTo>
                    <a:lnTo>
                      <a:pt x="1991" y="1555"/>
                    </a:lnTo>
                    <a:lnTo>
                      <a:pt x="2281" y="1542"/>
                    </a:lnTo>
                    <a:lnTo>
                      <a:pt x="2446" y="1359"/>
                    </a:lnTo>
                    <a:lnTo>
                      <a:pt x="2361" y="1001"/>
                    </a:lnTo>
                    <a:lnTo>
                      <a:pt x="2606" y="893"/>
                    </a:lnTo>
                    <a:lnTo>
                      <a:pt x="2815" y="454"/>
                    </a:lnTo>
                    <a:lnTo>
                      <a:pt x="2518" y="0"/>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a-IR"/>
              </a:p>
            </p:txBody>
          </p:sp>
          <p:sp>
            <p:nvSpPr>
              <p:cNvPr id="143" name="Freeform 5"/>
              <p:cNvSpPr>
                <a:spLocks/>
              </p:cNvSpPr>
              <p:nvPr userDrawn="1"/>
            </p:nvSpPr>
            <p:spPr bwMode="hidden">
              <a:xfrm>
                <a:off x="672" y="1116"/>
                <a:ext cx="3966" cy="2366"/>
              </a:xfrm>
              <a:custGeom>
                <a:avLst/>
                <a:gdLst>
                  <a:gd name="T0" fmla="*/ 1423 w 3966"/>
                  <a:gd name="T1" fmla="*/ 65 h 2366"/>
                  <a:gd name="T2" fmla="*/ 1148 w 3966"/>
                  <a:gd name="T3" fmla="*/ 262 h 2366"/>
                  <a:gd name="T4" fmla="*/ 934 w 3966"/>
                  <a:gd name="T5" fmla="*/ 216 h 2366"/>
                  <a:gd name="T6" fmla="*/ 529 w 3966"/>
                  <a:gd name="T7" fmla="*/ 314 h 2366"/>
                  <a:gd name="T8" fmla="*/ 174 w 3966"/>
                  <a:gd name="T9" fmla="*/ 327 h 2366"/>
                  <a:gd name="T10" fmla="*/ 0 w 3966"/>
                  <a:gd name="T11" fmla="*/ 628 h 2366"/>
                  <a:gd name="T12" fmla="*/ 91 w 3966"/>
                  <a:gd name="T13" fmla="*/ 726 h 2366"/>
                  <a:gd name="T14" fmla="*/ 231 w 3966"/>
                  <a:gd name="T15" fmla="*/ 654 h 2366"/>
                  <a:gd name="T16" fmla="*/ 430 w 3966"/>
                  <a:gd name="T17" fmla="*/ 687 h 2366"/>
                  <a:gd name="T18" fmla="*/ 504 w 3966"/>
                  <a:gd name="T19" fmla="*/ 850 h 2366"/>
                  <a:gd name="T20" fmla="*/ 347 w 3966"/>
                  <a:gd name="T21" fmla="*/ 1020 h 2366"/>
                  <a:gd name="T22" fmla="*/ 529 w 3966"/>
                  <a:gd name="T23" fmla="*/ 1144 h 2366"/>
                  <a:gd name="T24" fmla="*/ 727 w 3966"/>
                  <a:gd name="T25" fmla="*/ 1105 h 2366"/>
                  <a:gd name="T26" fmla="*/ 901 w 3966"/>
                  <a:gd name="T27" fmla="*/ 1216 h 2366"/>
                  <a:gd name="T28" fmla="*/ 1256 w 3966"/>
                  <a:gd name="T29" fmla="*/ 1229 h 2366"/>
                  <a:gd name="T30" fmla="*/ 1611 w 3966"/>
                  <a:gd name="T31" fmla="*/ 1425 h 2366"/>
                  <a:gd name="T32" fmla="*/ 1694 w 3966"/>
                  <a:gd name="T33" fmla="*/ 1673 h 2366"/>
                  <a:gd name="T34" fmla="*/ 1619 w 3966"/>
                  <a:gd name="T35" fmla="*/ 2118 h 2366"/>
                  <a:gd name="T36" fmla="*/ 1694 w 3966"/>
                  <a:gd name="T37" fmla="*/ 2268 h 2366"/>
                  <a:gd name="T38" fmla="*/ 2132 w 3966"/>
                  <a:gd name="T39" fmla="*/ 2242 h 2366"/>
                  <a:gd name="T40" fmla="*/ 2289 w 3966"/>
                  <a:gd name="T41" fmla="*/ 2366 h 2366"/>
                  <a:gd name="T42" fmla="*/ 2594 w 3966"/>
                  <a:gd name="T43" fmla="*/ 2046 h 2366"/>
                  <a:gd name="T44" fmla="*/ 2537 w 3966"/>
                  <a:gd name="T45" fmla="*/ 1817 h 2366"/>
                  <a:gd name="T46" fmla="*/ 2818 w 3966"/>
                  <a:gd name="T47" fmla="*/ 1673 h 2366"/>
                  <a:gd name="T48" fmla="*/ 3016 w 3966"/>
                  <a:gd name="T49" fmla="*/ 1719 h 2366"/>
                  <a:gd name="T50" fmla="*/ 3280 w 3966"/>
                  <a:gd name="T51" fmla="*/ 1615 h 2366"/>
                  <a:gd name="T52" fmla="*/ 3405 w 3966"/>
                  <a:gd name="T53" fmla="*/ 1174 h 2366"/>
                  <a:gd name="T54" fmla="*/ 3643 w 3966"/>
                  <a:gd name="T55" fmla="*/ 922 h 2366"/>
                  <a:gd name="T56" fmla="*/ 3966 w 3966"/>
                  <a:gd name="T57" fmla="*/ 896 h 2366"/>
                  <a:gd name="T58" fmla="*/ 3908 w 3966"/>
                  <a:gd name="T59" fmla="*/ 733 h 2366"/>
                  <a:gd name="T60" fmla="*/ 3669 w 3966"/>
                  <a:gd name="T61" fmla="*/ 563 h 2366"/>
                  <a:gd name="T62" fmla="*/ 3817 w 3966"/>
                  <a:gd name="T63" fmla="*/ 210 h 2366"/>
                  <a:gd name="T64" fmla="*/ 3590 w 3966"/>
                  <a:gd name="T65" fmla="*/ 0 h 23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966" h="2366">
                    <a:moveTo>
                      <a:pt x="1423" y="65"/>
                    </a:moveTo>
                    <a:lnTo>
                      <a:pt x="1148" y="262"/>
                    </a:lnTo>
                    <a:lnTo>
                      <a:pt x="934" y="216"/>
                    </a:lnTo>
                    <a:lnTo>
                      <a:pt x="529" y="314"/>
                    </a:lnTo>
                    <a:lnTo>
                      <a:pt x="174" y="327"/>
                    </a:lnTo>
                    <a:lnTo>
                      <a:pt x="0" y="628"/>
                    </a:lnTo>
                    <a:lnTo>
                      <a:pt x="91" y="726"/>
                    </a:lnTo>
                    <a:lnTo>
                      <a:pt x="231" y="654"/>
                    </a:lnTo>
                    <a:lnTo>
                      <a:pt x="430" y="687"/>
                    </a:lnTo>
                    <a:lnTo>
                      <a:pt x="504" y="850"/>
                    </a:lnTo>
                    <a:lnTo>
                      <a:pt x="347" y="1020"/>
                    </a:lnTo>
                    <a:lnTo>
                      <a:pt x="529" y="1144"/>
                    </a:lnTo>
                    <a:lnTo>
                      <a:pt x="727" y="1105"/>
                    </a:lnTo>
                    <a:lnTo>
                      <a:pt x="901" y="1216"/>
                    </a:lnTo>
                    <a:lnTo>
                      <a:pt x="1256" y="1229"/>
                    </a:lnTo>
                    <a:lnTo>
                      <a:pt x="1611" y="1425"/>
                    </a:lnTo>
                    <a:lnTo>
                      <a:pt x="1694" y="1673"/>
                    </a:lnTo>
                    <a:lnTo>
                      <a:pt x="1619" y="2118"/>
                    </a:lnTo>
                    <a:lnTo>
                      <a:pt x="1694" y="2268"/>
                    </a:lnTo>
                    <a:lnTo>
                      <a:pt x="2132" y="2242"/>
                    </a:lnTo>
                    <a:lnTo>
                      <a:pt x="2289" y="2366"/>
                    </a:lnTo>
                    <a:lnTo>
                      <a:pt x="2594" y="2046"/>
                    </a:lnTo>
                    <a:lnTo>
                      <a:pt x="2537" y="1817"/>
                    </a:lnTo>
                    <a:lnTo>
                      <a:pt x="2818" y="1673"/>
                    </a:lnTo>
                    <a:lnTo>
                      <a:pt x="3016" y="1719"/>
                    </a:lnTo>
                    <a:lnTo>
                      <a:pt x="3280" y="1615"/>
                    </a:lnTo>
                    <a:lnTo>
                      <a:pt x="3405" y="1174"/>
                    </a:lnTo>
                    <a:lnTo>
                      <a:pt x="3643" y="922"/>
                    </a:lnTo>
                    <a:lnTo>
                      <a:pt x="3966" y="896"/>
                    </a:lnTo>
                    <a:lnTo>
                      <a:pt x="3908" y="733"/>
                    </a:lnTo>
                    <a:lnTo>
                      <a:pt x="3669" y="563"/>
                    </a:lnTo>
                    <a:lnTo>
                      <a:pt x="3817" y="210"/>
                    </a:lnTo>
                    <a:lnTo>
                      <a:pt x="3590" y="0"/>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a-IR"/>
              </a:p>
            </p:txBody>
          </p:sp>
          <p:sp>
            <p:nvSpPr>
              <p:cNvPr id="144" name="Freeform 6"/>
              <p:cNvSpPr>
                <a:spLocks/>
              </p:cNvSpPr>
              <p:nvPr userDrawn="1"/>
            </p:nvSpPr>
            <p:spPr bwMode="hidden">
              <a:xfrm>
                <a:off x="20" y="1069"/>
                <a:ext cx="5732" cy="3107"/>
              </a:xfrm>
              <a:custGeom>
                <a:avLst/>
                <a:gdLst>
                  <a:gd name="T0" fmla="*/ 81 w 5732"/>
                  <a:gd name="T1" fmla="*/ 0 h 3107"/>
                  <a:gd name="T2" fmla="*/ 133 w 5732"/>
                  <a:gd name="T3" fmla="*/ 328 h 3107"/>
                  <a:gd name="T4" fmla="*/ 0 w 5732"/>
                  <a:gd name="T5" fmla="*/ 666 h 3107"/>
                  <a:gd name="T6" fmla="*/ 83 w 5732"/>
                  <a:gd name="T7" fmla="*/ 1221 h 3107"/>
                  <a:gd name="T8" fmla="*/ 413 w 5732"/>
                  <a:gd name="T9" fmla="*/ 1515 h 3107"/>
                  <a:gd name="T10" fmla="*/ 881 w 5732"/>
                  <a:gd name="T11" fmla="*/ 1700 h 3107"/>
                  <a:gd name="T12" fmla="*/ 1440 w 5732"/>
                  <a:gd name="T13" fmla="*/ 1651 h 3107"/>
                  <a:gd name="T14" fmla="*/ 1755 w 5732"/>
                  <a:gd name="T15" fmla="*/ 1940 h 3107"/>
                  <a:gd name="T16" fmla="*/ 1653 w 5732"/>
                  <a:gd name="T17" fmla="*/ 2126 h 3107"/>
                  <a:gd name="T18" fmla="*/ 1136 w 5732"/>
                  <a:gd name="T19" fmla="*/ 2142 h 3107"/>
                  <a:gd name="T20" fmla="*/ 911 w 5732"/>
                  <a:gd name="T21" fmla="*/ 2021 h 3107"/>
                  <a:gd name="T22" fmla="*/ 739 w 5732"/>
                  <a:gd name="T23" fmla="*/ 2142 h 3107"/>
                  <a:gd name="T24" fmla="*/ 954 w 5732"/>
                  <a:gd name="T25" fmla="*/ 2524 h 3107"/>
                  <a:gd name="T26" fmla="*/ 973 w 5732"/>
                  <a:gd name="T27" fmla="*/ 2905 h 3107"/>
                  <a:gd name="T28" fmla="*/ 1511 w 5732"/>
                  <a:gd name="T29" fmla="*/ 3107 h 3107"/>
                  <a:gd name="T30" fmla="*/ 1644 w 5732"/>
                  <a:gd name="T31" fmla="*/ 2922 h 3107"/>
                  <a:gd name="T32" fmla="*/ 2077 w 5732"/>
                  <a:gd name="T33" fmla="*/ 2797 h 3107"/>
                  <a:gd name="T34" fmla="*/ 2610 w 5732"/>
                  <a:gd name="T35" fmla="*/ 2962 h 3107"/>
                  <a:gd name="T36" fmla="*/ 3222 w 5732"/>
                  <a:gd name="T37" fmla="*/ 2812 h 3107"/>
                  <a:gd name="T38" fmla="*/ 3443 w 5732"/>
                  <a:gd name="T39" fmla="*/ 2922 h 3107"/>
                  <a:gd name="T40" fmla="*/ 3861 w 5732"/>
                  <a:gd name="T41" fmla="*/ 2648 h 3107"/>
                  <a:gd name="T42" fmla="*/ 4125 w 5732"/>
                  <a:gd name="T43" fmla="*/ 2311 h 3107"/>
                  <a:gd name="T44" fmla="*/ 4369 w 5732"/>
                  <a:gd name="T45" fmla="*/ 2318 h 3107"/>
                  <a:gd name="T46" fmla="*/ 4554 w 5732"/>
                  <a:gd name="T47" fmla="*/ 2445 h 3107"/>
                  <a:gd name="T48" fmla="*/ 5015 w 5732"/>
                  <a:gd name="T49" fmla="*/ 2142 h 3107"/>
                  <a:gd name="T50" fmla="*/ 5404 w 5732"/>
                  <a:gd name="T51" fmla="*/ 2185 h 3107"/>
                  <a:gd name="T52" fmla="*/ 5732 w 5732"/>
                  <a:gd name="T53" fmla="*/ 2069 h 310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32" h="3107">
                    <a:moveTo>
                      <a:pt x="81" y="0"/>
                    </a:moveTo>
                    <a:lnTo>
                      <a:pt x="133" y="328"/>
                    </a:lnTo>
                    <a:lnTo>
                      <a:pt x="0" y="666"/>
                    </a:lnTo>
                    <a:lnTo>
                      <a:pt x="83" y="1221"/>
                    </a:lnTo>
                    <a:lnTo>
                      <a:pt x="413" y="1515"/>
                    </a:lnTo>
                    <a:lnTo>
                      <a:pt x="881" y="1700"/>
                    </a:lnTo>
                    <a:lnTo>
                      <a:pt x="1440" y="1651"/>
                    </a:lnTo>
                    <a:lnTo>
                      <a:pt x="1755" y="1940"/>
                    </a:lnTo>
                    <a:lnTo>
                      <a:pt x="1653" y="2126"/>
                    </a:lnTo>
                    <a:lnTo>
                      <a:pt x="1136" y="2142"/>
                    </a:lnTo>
                    <a:lnTo>
                      <a:pt x="911" y="2021"/>
                    </a:lnTo>
                    <a:lnTo>
                      <a:pt x="739" y="2142"/>
                    </a:lnTo>
                    <a:lnTo>
                      <a:pt x="954" y="2524"/>
                    </a:lnTo>
                    <a:lnTo>
                      <a:pt x="973" y="2905"/>
                    </a:lnTo>
                    <a:lnTo>
                      <a:pt x="1511" y="3107"/>
                    </a:lnTo>
                    <a:lnTo>
                      <a:pt x="1644" y="2922"/>
                    </a:lnTo>
                    <a:lnTo>
                      <a:pt x="2077" y="2797"/>
                    </a:lnTo>
                    <a:lnTo>
                      <a:pt x="2610" y="2962"/>
                    </a:lnTo>
                    <a:lnTo>
                      <a:pt x="3222" y="2812"/>
                    </a:lnTo>
                    <a:lnTo>
                      <a:pt x="3443" y="2922"/>
                    </a:lnTo>
                    <a:lnTo>
                      <a:pt x="3861" y="2648"/>
                    </a:lnTo>
                    <a:lnTo>
                      <a:pt x="4125" y="2311"/>
                    </a:lnTo>
                    <a:lnTo>
                      <a:pt x="4369" y="2318"/>
                    </a:lnTo>
                    <a:lnTo>
                      <a:pt x="4554" y="2445"/>
                    </a:lnTo>
                    <a:lnTo>
                      <a:pt x="5015" y="2142"/>
                    </a:lnTo>
                    <a:lnTo>
                      <a:pt x="5404" y="2185"/>
                    </a:lnTo>
                    <a:lnTo>
                      <a:pt x="5732" y="2069"/>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a-IR"/>
              </a:p>
            </p:txBody>
          </p:sp>
          <p:sp>
            <p:nvSpPr>
              <p:cNvPr id="145" name="Freeform 7"/>
              <p:cNvSpPr>
                <a:spLocks/>
              </p:cNvSpPr>
              <p:nvPr userDrawn="1"/>
            </p:nvSpPr>
            <p:spPr bwMode="hidden">
              <a:xfrm>
                <a:off x="242" y="1145"/>
                <a:ext cx="5512" cy="2760"/>
              </a:xfrm>
              <a:custGeom>
                <a:avLst/>
                <a:gdLst>
                  <a:gd name="T0" fmla="*/ 240 w 5512"/>
                  <a:gd name="T1" fmla="*/ 0 h 2760"/>
                  <a:gd name="T2" fmla="*/ 0 w 5512"/>
                  <a:gd name="T3" fmla="*/ 336 h 2760"/>
                  <a:gd name="T4" fmla="*/ 82 w 5512"/>
                  <a:gd name="T5" fmla="*/ 821 h 2760"/>
                  <a:gd name="T6" fmla="*/ 243 w 5512"/>
                  <a:gd name="T7" fmla="*/ 873 h 2760"/>
                  <a:gd name="T8" fmla="*/ 473 w 5512"/>
                  <a:gd name="T9" fmla="*/ 1087 h 2760"/>
                  <a:gd name="T10" fmla="*/ 557 w 5512"/>
                  <a:gd name="T11" fmla="*/ 1441 h 2760"/>
                  <a:gd name="T12" fmla="*/ 839 w 5512"/>
                  <a:gd name="T13" fmla="*/ 1499 h 2760"/>
                  <a:gd name="T14" fmla="*/ 1258 w 5512"/>
                  <a:gd name="T15" fmla="*/ 1349 h 2760"/>
                  <a:gd name="T16" fmla="*/ 1307 w 5512"/>
                  <a:gd name="T17" fmla="*/ 1493 h 2760"/>
                  <a:gd name="T18" fmla="*/ 1621 w 5512"/>
                  <a:gd name="T19" fmla="*/ 1513 h 2760"/>
                  <a:gd name="T20" fmla="*/ 1862 w 5512"/>
                  <a:gd name="T21" fmla="*/ 1865 h 2760"/>
                  <a:gd name="T22" fmla="*/ 1668 w 5512"/>
                  <a:gd name="T23" fmla="*/ 2166 h 2760"/>
                  <a:gd name="T24" fmla="*/ 1308 w 5512"/>
                  <a:gd name="T25" fmla="*/ 2217 h 2760"/>
                  <a:gd name="T26" fmla="*/ 992 w 5512"/>
                  <a:gd name="T27" fmla="*/ 2172 h 2760"/>
                  <a:gd name="T28" fmla="*/ 903 w 5512"/>
                  <a:gd name="T29" fmla="*/ 2244 h 2760"/>
                  <a:gd name="T30" fmla="*/ 1008 w 5512"/>
                  <a:gd name="T31" fmla="*/ 2415 h 2760"/>
                  <a:gd name="T32" fmla="*/ 992 w 5512"/>
                  <a:gd name="T33" fmla="*/ 2538 h 2760"/>
                  <a:gd name="T34" fmla="*/ 1137 w 5512"/>
                  <a:gd name="T35" fmla="*/ 2760 h 2760"/>
                  <a:gd name="T36" fmla="*/ 1661 w 5512"/>
                  <a:gd name="T37" fmla="*/ 2623 h 2760"/>
                  <a:gd name="T38" fmla="*/ 1725 w 5512"/>
                  <a:gd name="T39" fmla="*/ 2492 h 2760"/>
                  <a:gd name="T40" fmla="*/ 1895 w 5512"/>
                  <a:gd name="T41" fmla="*/ 2551 h 2760"/>
                  <a:gd name="T42" fmla="*/ 2338 w 5512"/>
                  <a:gd name="T43" fmla="*/ 2448 h 2760"/>
                  <a:gd name="T44" fmla="*/ 2443 w 5512"/>
                  <a:gd name="T45" fmla="*/ 2714 h 2760"/>
                  <a:gd name="T46" fmla="*/ 2870 w 5512"/>
                  <a:gd name="T47" fmla="*/ 2541 h 2760"/>
                  <a:gd name="T48" fmla="*/ 3264 w 5512"/>
                  <a:gd name="T49" fmla="*/ 2591 h 2760"/>
                  <a:gd name="T50" fmla="*/ 3522 w 5512"/>
                  <a:gd name="T51" fmla="*/ 2427 h 2760"/>
                  <a:gd name="T52" fmla="*/ 3594 w 5512"/>
                  <a:gd name="T53" fmla="*/ 2081 h 2760"/>
                  <a:gd name="T54" fmla="*/ 4013 w 5512"/>
                  <a:gd name="T55" fmla="*/ 2087 h 2760"/>
                  <a:gd name="T56" fmla="*/ 4070 w 5512"/>
                  <a:gd name="T57" fmla="*/ 1924 h 2760"/>
                  <a:gd name="T58" fmla="*/ 4239 w 5512"/>
                  <a:gd name="T59" fmla="*/ 1931 h 2760"/>
                  <a:gd name="T60" fmla="*/ 4465 w 5512"/>
                  <a:gd name="T61" fmla="*/ 2094 h 2760"/>
                  <a:gd name="T62" fmla="*/ 4836 w 5512"/>
                  <a:gd name="T63" fmla="*/ 1814 h 2760"/>
                  <a:gd name="T64" fmla="*/ 5225 w 5512"/>
                  <a:gd name="T65" fmla="*/ 1785 h 2760"/>
                  <a:gd name="T66" fmla="*/ 5367 w 5512"/>
                  <a:gd name="T67" fmla="*/ 1571 h 2760"/>
                  <a:gd name="T68" fmla="*/ 5512 w 5512"/>
                  <a:gd name="T69" fmla="*/ 1585 h 27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512" h="2760">
                    <a:moveTo>
                      <a:pt x="240" y="0"/>
                    </a:moveTo>
                    <a:lnTo>
                      <a:pt x="0" y="336"/>
                    </a:lnTo>
                    <a:lnTo>
                      <a:pt x="82" y="821"/>
                    </a:lnTo>
                    <a:lnTo>
                      <a:pt x="243" y="873"/>
                    </a:lnTo>
                    <a:lnTo>
                      <a:pt x="473" y="1087"/>
                    </a:lnTo>
                    <a:lnTo>
                      <a:pt x="557" y="1441"/>
                    </a:lnTo>
                    <a:lnTo>
                      <a:pt x="839" y="1499"/>
                    </a:lnTo>
                    <a:lnTo>
                      <a:pt x="1258" y="1349"/>
                    </a:lnTo>
                    <a:lnTo>
                      <a:pt x="1307" y="1493"/>
                    </a:lnTo>
                    <a:lnTo>
                      <a:pt x="1621" y="1513"/>
                    </a:lnTo>
                    <a:lnTo>
                      <a:pt x="1862" y="1865"/>
                    </a:lnTo>
                    <a:lnTo>
                      <a:pt x="1668" y="2166"/>
                    </a:lnTo>
                    <a:lnTo>
                      <a:pt x="1308" y="2217"/>
                    </a:lnTo>
                    <a:lnTo>
                      <a:pt x="992" y="2172"/>
                    </a:lnTo>
                    <a:lnTo>
                      <a:pt x="903" y="2244"/>
                    </a:lnTo>
                    <a:lnTo>
                      <a:pt x="1008" y="2415"/>
                    </a:lnTo>
                    <a:lnTo>
                      <a:pt x="992" y="2538"/>
                    </a:lnTo>
                    <a:lnTo>
                      <a:pt x="1137" y="2760"/>
                    </a:lnTo>
                    <a:lnTo>
                      <a:pt x="1661" y="2623"/>
                    </a:lnTo>
                    <a:lnTo>
                      <a:pt x="1725" y="2492"/>
                    </a:lnTo>
                    <a:lnTo>
                      <a:pt x="1895" y="2551"/>
                    </a:lnTo>
                    <a:lnTo>
                      <a:pt x="2338" y="2448"/>
                    </a:lnTo>
                    <a:lnTo>
                      <a:pt x="2443" y="2714"/>
                    </a:lnTo>
                    <a:lnTo>
                      <a:pt x="2870" y="2541"/>
                    </a:lnTo>
                    <a:lnTo>
                      <a:pt x="3264" y="2591"/>
                    </a:lnTo>
                    <a:lnTo>
                      <a:pt x="3522" y="2427"/>
                    </a:lnTo>
                    <a:lnTo>
                      <a:pt x="3594" y="2081"/>
                    </a:lnTo>
                    <a:lnTo>
                      <a:pt x="4013" y="2087"/>
                    </a:lnTo>
                    <a:lnTo>
                      <a:pt x="4070" y="1924"/>
                    </a:lnTo>
                    <a:lnTo>
                      <a:pt x="4239" y="1931"/>
                    </a:lnTo>
                    <a:lnTo>
                      <a:pt x="4465" y="2094"/>
                    </a:lnTo>
                    <a:lnTo>
                      <a:pt x="4836" y="1814"/>
                    </a:lnTo>
                    <a:lnTo>
                      <a:pt x="5225" y="1785"/>
                    </a:lnTo>
                    <a:lnTo>
                      <a:pt x="5367" y="1571"/>
                    </a:lnTo>
                    <a:lnTo>
                      <a:pt x="5512" y="1585"/>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a-IR"/>
              </a:p>
            </p:txBody>
          </p:sp>
          <p:sp>
            <p:nvSpPr>
              <p:cNvPr id="146" name="Freeform 8"/>
              <p:cNvSpPr>
                <a:spLocks/>
              </p:cNvSpPr>
              <p:nvPr userDrawn="1"/>
            </p:nvSpPr>
            <p:spPr bwMode="hidden">
              <a:xfrm>
                <a:off x="4840" y="984"/>
                <a:ext cx="790" cy="1189"/>
              </a:xfrm>
              <a:custGeom>
                <a:avLst/>
                <a:gdLst>
                  <a:gd name="T0" fmla="*/ 139 w 790"/>
                  <a:gd name="T1" fmla="*/ 0 h 1189"/>
                  <a:gd name="T2" fmla="*/ 210 w 790"/>
                  <a:gd name="T3" fmla="*/ 233 h 1189"/>
                  <a:gd name="T4" fmla="*/ 159 w 790"/>
                  <a:gd name="T5" fmla="*/ 643 h 1189"/>
                  <a:gd name="T6" fmla="*/ 454 w 790"/>
                  <a:gd name="T7" fmla="*/ 771 h 1189"/>
                  <a:gd name="T8" fmla="*/ 605 w 790"/>
                  <a:gd name="T9" fmla="*/ 1046 h 1189"/>
                  <a:gd name="T10" fmla="*/ 790 w 790"/>
                  <a:gd name="T11" fmla="*/ 1189 h 1189"/>
                  <a:gd name="T12" fmla="*/ 540 w 790"/>
                  <a:gd name="T13" fmla="*/ 1111 h 1189"/>
                  <a:gd name="T14" fmla="*/ 363 w 790"/>
                  <a:gd name="T15" fmla="*/ 883 h 1189"/>
                  <a:gd name="T16" fmla="*/ 139 w 790"/>
                  <a:gd name="T17" fmla="*/ 852 h 1189"/>
                  <a:gd name="T18" fmla="*/ 0 w 790"/>
                  <a:gd name="T19" fmla="*/ 499 h 1189"/>
                  <a:gd name="T20" fmla="*/ 48 w 790"/>
                  <a:gd name="T21" fmla="*/ 209 h 118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90" h="1189">
                    <a:moveTo>
                      <a:pt x="139" y="0"/>
                    </a:moveTo>
                    <a:lnTo>
                      <a:pt x="210" y="233"/>
                    </a:lnTo>
                    <a:lnTo>
                      <a:pt x="159" y="643"/>
                    </a:lnTo>
                    <a:lnTo>
                      <a:pt x="454" y="771"/>
                    </a:lnTo>
                    <a:lnTo>
                      <a:pt x="605" y="1046"/>
                    </a:lnTo>
                    <a:lnTo>
                      <a:pt x="790" y="1189"/>
                    </a:lnTo>
                    <a:lnTo>
                      <a:pt x="540" y="1111"/>
                    </a:lnTo>
                    <a:lnTo>
                      <a:pt x="363" y="883"/>
                    </a:lnTo>
                    <a:lnTo>
                      <a:pt x="139" y="852"/>
                    </a:lnTo>
                    <a:lnTo>
                      <a:pt x="0" y="499"/>
                    </a:lnTo>
                    <a:lnTo>
                      <a:pt x="48" y="209"/>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a-IR"/>
              </a:p>
            </p:txBody>
          </p:sp>
          <p:sp>
            <p:nvSpPr>
              <p:cNvPr id="147" name="Freeform 9"/>
              <p:cNvSpPr>
                <a:spLocks/>
              </p:cNvSpPr>
              <p:nvPr userDrawn="1"/>
            </p:nvSpPr>
            <p:spPr bwMode="hidden">
              <a:xfrm>
                <a:off x="5173" y="896"/>
                <a:ext cx="579" cy="1117"/>
              </a:xfrm>
              <a:custGeom>
                <a:avLst/>
                <a:gdLst>
                  <a:gd name="T0" fmla="*/ 0 w 579"/>
                  <a:gd name="T1" fmla="*/ 0 h 1117"/>
                  <a:gd name="T2" fmla="*/ 128 w 579"/>
                  <a:gd name="T3" fmla="*/ 328 h 1117"/>
                  <a:gd name="T4" fmla="*/ 9 w 579"/>
                  <a:gd name="T5" fmla="*/ 659 h 1117"/>
                  <a:gd name="T6" fmla="*/ 40 w 579"/>
                  <a:gd name="T7" fmla="*/ 763 h 1117"/>
                  <a:gd name="T8" fmla="*/ 234 w 579"/>
                  <a:gd name="T9" fmla="*/ 739 h 1117"/>
                  <a:gd name="T10" fmla="*/ 344 w 579"/>
                  <a:gd name="T11" fmla="*/ 1055 h 1117"/>
                  <a:gd name="T12" fmla="*/ 579 w 579"/>
                  <a:gd name="T13" fmla="*/ 1117 h 11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9" h="1117">
                    <a:moveTo>
                      <a:pt x="0" y="0"/>
                    </a:moveTo>
                    <a:lnTo>
                      <a:pt x="128" y="328"/>
                    </a:lnTo>
                    <a:lnTo>
                      <a:pt x="9" y="659"/>
                    </a:lnTo>
                    <a:lnTo>
                      <a:pt x="40" y="763"/>
                    </a:lnTo>
                    <a:lnTo>
                      <a:pt x="234" y="739"/>
                    </a:lnTo>
                    <a:lnTo>
                      <a:pt x="344" y="1055"/>
                    </a:lnTo>
                    <a:lnTo>
                      <a:pt x="579" y="1117"/>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a-IR"/>
              </a:p>
            </p:txBody>
          </p:sp>
          <p:sp>
            <p:nvSpPr>
              <p:cNvPr id="148" name="Freeform 10"/>
              <p:cNvSpPr>
                <a:spLocks/>
              </p:cNvSpPr>
              <p:nvPr userDrawn="1"/>
            </p:nvSpPr>
            <p:spPr bwMode="hidden">
              <a:xfrm>
                <a:off x="3291" y="968"/>
                <a:ext cx="2471" cy="2396"/>
              </a:xfrm>
              <a:custGeom>
                <a:avLst/>
                <a:gdLst>
                  <a:gd name="T0" fmla="*/ 1118 w 2471"/>
                  <a:gd name="T1" fmla="*/ 0 h 2396"/>
                  <a:gd name="T2" fmla="*/ 1179 w 2471"/>
                  <a:gd name="T3" fmla="*/ 225 h 2396"/>
                  <a:gd name="T4" fmla="*/ 1393 w 2471"/>
                  <a:gd name="T5" fmla="*/ 339 h 2396"/>
                  <a:gd name="T6" fmla="*/ 1404 w 2471"/>
                  <a:gd name="T7" fmla="*/ 548 h 2396"/>
                  <a:gd name="T8" fmla="*/ 1342 w 2471"/>
                  <a:gd name="T9" fmla="*/ 732 h 2396"/>
                  <a:gd name="T10" fmla="*/ 1434 w 2471"/>
                  <a:gd name="T11" fmla="*/ 925 h 2396"/>
                  <a:gd name="T12" fmla="*/ 1455 w 2471"/>
                  <a:gd name="T13" fmla="*/ 1109 h 2396"/>
                  <a:gd name="T14" fmla="*/ 1311 w 2471"/>
                  <a:gd name="T15" fmla="*/ 1142 h 2396"/>
                  <a:gd name="T16" fmla="*/ 926 w 2471"/>
                  <a:gd name="T17" fmla="*/ 1384 h 2396"/>
                  <a:gd name="T18" fmla="*/ 975 w 2471"/>
                  <a:gd name="T19" fmla="*/ 1456 h 2396"/>
                  <a:gd name="T20" fmla="*/ 956 w 2471"/>
                  <a:gd name="T21" fmla="*/ 1624 h 2396"/>
                  <a:gd name="T22" fmla="*/ 782 w 2471"/>
                  <a:gd name="T23" fmla="*/ 1817 h 2396"/>
                  <a:gd name="T24" fmla="*/ 539 w 2471"/>
                  <a:gd name="T25" fmla="*/ 1978 h 2396"/>
                  <a:gd name="T26" fmla="*/ 152 w 2471"/>
                  <a:gd name="T27" fmla="*/ 2026 h 2396"/>
                  <a:gd name="T28" fmla="*/ 19 w 2471"/>
                  <a:gd name="T29" fmla="*/ 2251 h 2396"/>
                  <a:gd name="T30" fmla="*/ 0 w 2471"/>
                  <a:gd name="T31" fmla="*/ 2396 h 2396"/>
                  <a:gd name="T32" fmla="*/ 213 w 2471"/>
                  <a:gd name="T33" fmla="*/ 2179 h 2396"/>
                  <a:gd name="T34" fmla="*/ 629 w 2471"/>
                  <a:gd name="T35" fmla="*/ 2090 h 2396"/>
                  <a:gd name="T36" fmla="*/ 894 w 2471"/>
                  <a:gd name="T37" fmla="*/ 1906 h 2396"/>
                  <a:gd name="T38" fmla="*/ 1230 w 2471"/>
                  <a:gd name="T39" fmla="*/ 1986 h 2396"/>
                  <a:gd name="T40" fmla="*/ 1668 w 2471"/>
                  <a:gd name="T41" fmla="*/ 1906 h 2396"/>
                  <a:gd name="T42" fmla="*/ 1983 w 2471"/>
                  <a:gd name="T43" fmla="*/ 1745 h 2396"/>
                  <a:gd name="T44" fmla="*/ 2014 w 2471"/>
                  <a:gd name="T45" fmla="*/ 1600 h 2396"/>
                  <a:gd name="T46" fmla="*/ 2237 w 2471"/>
                  <a:gd name="T47" fmla="*/ 1496 h 2396"/>
                  <a:gd name="T48" fmla="*/ 2359 w 2471"/>
                  <a:gd name="T49" fmla="*/ 1552 h 2396"/>
                  <a:gd name="T50" fmla="*/ 2471 w 2471"/>
                  <a:gd name="T51" fmla="*/ 1479 h 239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71" h="2396">
                    <a:moveTo>
                      <a:pt x="1118" y="0"/>
                    </a:moveTo>
                    <a:lnTo>
                      <a:pt x="1179" y="225"/>
                    </a:lnTo>
                    <a:lnTo>
                      <a:pt x="1393" y="339"/>
                    </a:lnTo>
                    <a:lnTo>
                      <a:pt x="1404" y="548"/>
                    </a:lnTo>
                    <a:lnTo>
                      <a:pt x="1342" y="732"/>
                    </a:lnTo>
                    <a:lnTo>
                      <a:pt x="1434" y="925"/>
                    </a:lnTo>
                    <a:lnTo>
                      <a:pt x="1455" y="1109"/>
                    </a:lnTo>
                    <a:lnTo>
                      <a:pt x="1311" y="1142"/>
                    </a:lnTo>
                    <a:lnTo>
                      <a:pt x="926" y="1384"/>
                    </a:lnTo>
                    <a:lnTo>
                      <a:pt x="975" y="1456"/>
                    </a:lnTo>
                    <a:lnTo>
                      <a:pt x="956" y="1624"/>
                    </a:lnTo>
                    <a:lnTo>
                      <a:pt x="782" y="1817"/>
                    </a:lnTo>
                    <a:lnTo>
                      <a:pt x="539" y="1978"/>
                    </a:lnTo>
                    <a:lnTo>
                      <a:pt x="152" y="2026"/>
                    </a:lnTo>
                    <a:lnTo>
                      <a:pt x="19" y="2251"/>
                    </a:lnTo>
                    <a:lnTo>
                      <a:pt x="0" y="2396"/>
                    </a:lnTo>
                    <a:lnTo>
                      <a:pt x="213" y="2179"/>
                    </a:lnTo>
                    <a:lnTo>
                      <a:pt x="629" y="2090"/>
                    </a:lnTo>
                    <a:lnTo>
                      <a:pt x="894" y="1906"/>
                    </a:lnTo>
                    <a:lnTo>
                      <a:pt x="1230" y="1986"/>
                    </a:lnTo>
                    <a:lnTo>
                      <a:pt x="1668" y="1906"/>
                    </a:lnTo>
                    <a:lnTo>
                      <a:pt x="1983" y="1745"/>
                    </a:lnTo>
                    <a:lnTo>
                      <a:pt x="2014" y="1600"/>
                    </a:lnTo>
                    <a:lnTo>
                      <a:pt x="2237" y="1496"/>
                    </a:lnTo>
                    <a:lnTo>
                      <a:pt x="2359" y="1552"/>
                    </a:lnTo>
                    <a:lnTo>
                      <a:pt x="2471" y="1479"/>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a-IR"/>
              </a:p>
            </p:txBody>
          </p:sp>
          <p:sp>
            <p:nvSpPr>
              <p:cNvPr id="149" name="Freeform 11"/>
              <p:cNvSpPr>
                <a:spLocks/>
              </p:cNvSpPr>
              <p:nvPr userDrawn="1"/>
            </p:nvSpPr>
            <p:spPr bwMode="hidden">
              <a:xfrm>
                <a:off x="2366" y="1067"/>
                <a:ext cx="1399" cy="1349"/>
              </a:xfrm>
              <a:custGeom>
                <a:avLst/>
                <a:gdLst>
                  <a:gd name="T0" fmla="*/ 620 w 1399"/>
                  <a:gd name="T1" fmla="*/ 155 h 1349"/>
                  <a:gd name="T2" fmla="*/ 421 w 1399"/>
                  <a:gd name="T3" fmla="*/ 155 h 1349"/>
                  <a:gd name="T4" fmla="*/ 205 w 1399"/>
                  <a:gd name="T5" fmla="*/ 507 h 1349"/>
                  <a:gd name="T6" fmla="*/ 0 w 1399"/>
                  <a:gd name="T7" fmla="*/ 673 h 1349"/>
                  <a:gd name="T8" fmla="*/ 487 w 1399"/>
                  <a:gd name="T9" fmla="*/ 783 h 1349"/>
                  <a:gd name="T10" fmla="*/ 425 w 1399"/>
                  <a:gd name="T11" fmla="*/ 1009 h 1349"/>
                  <a:gd name="T12" fmla="*/ 617 w 1399"/>
                  <a:gd name="T13" fmla="*/ 1086 h 1349"/>
                  <a:gd name="T14" fmla="*/ 498 w 1399"/>
                  <a:gd name="T15" fmla="*/ 1349 h 1349"/>
                  <a:gd name="T16" fmla="*/ 961 w 1399"/>
                  <a:gd name="T17" fmla="*/ 1035 h 1349"/>
                  <a:gd name="T18" fmla="*/ 926 w 1399"/>
                  <a:gd name="T19" fmla="*/ 776 h 1349"/>
                  <a:gd name="T20" fmla="*/ 1181 w 1399"/>
                  <a:gd name="T21" fmla="*/ 749 h 1349"/>
                  <a:gd name="T22" fmla="*/ 1399 w 1399"/>
                  <a:gd name="T23" fmla="*/ 601 h 1349"/>
                  <a:gd name="T24" fmla="*/ 1315 w 1399"/>
                  <a:gd name="T25" fmla="*/ 416 h 1349"/>
                  <a:gd name="T26" fmla="*/ 1341 w 1399"/>
                  <a:gd name="T27" fmla="*/ 196 h 1349"/>
                  <a:gd name="T28" fmla="*/ 1171 w 1399"/>
                  <a:gd name="T29" fmla="*/ 164 h 1349"/>
                  <a:gd name="T30" fmla="*/ 928 w 1399"/>
                  <a:gd name="T31" fmla="*/ 0 h 1349"/>
                  <a:gd name="T32" fmla="*/ 620 w 1399"/>
                  <a:gd name="T33" fmla="*/ 155 h 13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399" h="1349">
                    <a:moveTo>
                      <a:pt x="620" y="155"/>
                    </a:moveTo>
                    <a:lnTo>
                      <a:pt x="421" y="155"/>
                    </a:lnTo>
                    <a:lnTo>
                      <a:pt x="205" y="507"/>
                    </a:lnTo>
                    <a:lnTo>
                      <a:pt x="0" y="673"/>
                    </a:lnTo>
                    <a:lnTo>
                      <a:pt x="487" y="783"/>
                    </a:lnTo>
                    <a:lnTo>
                      <a:pt x="425" y="1009"/>
                    </a:lnTo>
                    <a:lnTo>
                      <a:pt x="617" y="1086"/>
                    </a:lnTo>
                    <a:lnTo>
                      <a:pt x="498" y="1349"/>
                    </a:lnTo>
                    <a:lnTo>
                      <a:pt x="961" y="1035"/>
                    </a:lnTo>
                    <a:lnTo>
                      <a:pt x="926" y="776"/>
                    </a:lnTo>
                    <a:lnTo>
                      <a:pt x="1181" y="749"/>
                    </a:lnTo>
                    <a:lnTo>
                      <a:pt x="1399" y="601"/>
                    </a:lnTo>
                    <a:lnTo>
                      <a:pt x="1315" y="416"/>
                    </a:lnTo>
                    <a:lnTo>
                      <a:pt x="1341" y="196"/>
                    </a:lnTo>
                    <a:lnTo>
                      <a:pt x="1171" y="164"/>
                    </a:lnTo>
                    <a:lnTo>
                      <a:pt x="928" y="0"/>
                    </a:lnTo>
                    <a:lnTo>
                      <a:pt x="620" y="155"/>
                    </a:lnTo>
                    <a:close/>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a-IR"/>
              </a:p>
            </p:txBody>
          </p:sp>
          <p:sp>
            <p:nvSpPr>
              <p:cNvPr id="150" name="Freeform 12"/>
              <p:cNvSpPr>
                <a:spLocks/>
              </p:cNvSpPr>
              <p:nvPr userDrawn="1"/>
            </p:nvSpPr>
            <p:spPr bwMode="hidden">
              <a:xfrm>
                <a:off x="4275" y="2031"/>
                <a:ext cx="1256" cy="810"/>
              </a:xfrm>
              <a:custGeom>
                <a:avLst/>
                <a:gdLst>
                  <a:gd name="T0" fmla="*/ 719 w 1256"/>
                  <a:gd name="T1" fmla="*/ 183 h 810"/>
                  <a:gd name="T2" fmla="*/ 760 w 1256"/>
                  <a:gd name="T3" fmla="*/ 33 h 810"/>
                  <a:gd name="T4" fmla="*/ 884 w 1256"/>
                  <a:gd name="T5" fmla="*/ 0 h 810"/>
                  <a:gd name="T6" fmla="*/ 983 w 1256"/>
                  <a:gd name="T7" fmla="*/ 78 h 810"/>
                  <a:gd name="T8" fmla="*/ 1082 w 1256"/>
                  <a:gd name="T9" fmla="*/ 248 h 810"/>
                  <a:gd name="T10" fmla="*/ 1256 w 1256"/>
                  <a:gd name="T11" fmla="*/ 229 h 810"/>
                  <a:gd name="T12" fmla="*/ 1248 w 1256"/>
                  <a:gd name="T13" fmla="*/ 359 h 810"/>
                  <a:gd name="T14" fmla="*/ 1016 w 1256"/>
                  <a:gd name="T15" fmla="*/ 431 h 810"/>
                  <a:gd name="T16" fmla="*/ 879 w 1256"/>
                  <a:gd name="T17" fmla="*/ 417 h 810"/>
                  <a:gd name="T18" fmla="*/ 719 w 1256"/>
                  <a:gd name="T19" fmla="*/ 481 h 810"/>
                  <a:gd name="T20" fmla="*/ 591 w 1256"/>
                  <a:gd name="T21" fmla="*/ 633 h 810"/>
                  <a:gd name="T22" fmla="*/ 423 w 1256"/>
                  <a:gd name="T23" fmla="*/ 537 h 810"/>
                  <a:gd name="T24" fmla="*/ 256 w 1256"/>
                  <a:gd name="T25" fmla="*/ 810 h 810"/>
                  <a:gd name="T26" fmla="*/ 66 w 1256"/>
                  <a:gd name="T27" fmla="*/ 764 h 810"/>
                  <a:gd name="T28" fmla="*/ 0 w 1256"/>
                  <a:gd name="T29" fmla="*/ 601 h 810"/>
                  <a:gd name="T30" fmla="*/ 157 w 1256"/>
                  <a:gd name="T31" fmla="*/ 483 h 810"/>
                  <a:gd name="T32" fmla="*/ 248 w 1256"/>
                  <a:gd name="T33" fmla="*/ 281 h 810"/>
                  <a:gd name="T34" fmla="*/ 438 w 1256"/>
                  <a:gd name="T35" fmla="*/ 150 h 810"/>
                  <a:gd name="T36" fmla="*/ 719 w 1256"/>
                  <a:gd name="T37" fmla="*/ 189 h 81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256" h="810">
                    <a:moveTo>
                      <a:pt x="719" y="183"/>
                    </a:moveTo>
                    <a:lnTo>
                      <a:pt x="760" y="33"/>
                    </a:lnTo>
                    <a:lnTo>
                      <a:pt x="884" y="0"/>
                    </a:lnTo>
                    <a:lnTo>
                      <a:pt x="983" y="78"/>
                    </a:lnTo>
                    <a:lnTo>
                      <a:pt x="1082" y="248"/>
                    </a:lnTo>
                    <a:lnTo>
                      <a:pt x="1256" y="229"/>
                    </a:lnTo>
                    <a:lnTo>
                      <a:pt x="1248" y="359"/>
                    </a:lnTo>
                    <a:lnTo>
                      <a:pt x="1016" y="431"/>
                    </a:lnTo>
                    <a:lnTo>
                      <a:pt x="879" y="417"/>
                    </a:lnTo>
                    <a:lnTo>
                      <a:pt x="719" y="481"/>
                    </a:lnTo>
                    <a:lnTo>
                      <a:pt x="591" y="633"/>
                    </a:lnTo>
                    <a:lnTo>
                      <a:pt x="423" y="537"/>
                    </a:lnTo>
                    <a:lnTo>
                      <a:pt x="256" y="810"/>
                    </a:lnTo>
                    <a:lnTo>
                      <a:pt x="66" y="764"/>
                    </a:lnTo>
                    <a:lnTo>
                      <a:pt x="0" y="601"/>
                    </a:lnTo>
                    <a:lnTo>
                      <a:pt x="157" y="483"/>
                    </a:lnTo>
                    <a:lnTo>
                      <a:pt x="248" y="281"/>
                    </a:lnTo>
                    <a:lnTo>
                      <a:pt x="438" y="150"/>
                    </a:lnTo>
                    <a:lnTo>
                      <a:pt x="719" y="189"/>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a-IR"/>
              </a:p>
            </p:txBody>
          </p:sp>
          <p:sp>
            <p:nvSpPr>
              <p:cNvPr id="151" name="Freeform 13"/>
              <p:cNvSpPr>
                <a:spLocks/>
              </p:cNvSpPr>
              <p:nvPr userDrawn="1"/>
            </p:nvSpPr>
            <p:spPr bwMode="hidden">
              <a:xfrm>
                <a:off x="2914" y="3476"/>
                <a:ext cx="2848" cy="788"/>
              </a:xfrm>
              <a:custGeom>
                <a:avLst/>
                <a:gdLst>
                  <a:gd name="T0" fmla="*/ 2838 w 2848"/>
                  <a:gd name="T1" fmla="*/ 16 h 788"/>
                  <a:gd name="T2" fmla="*/ 2493 w 2848"/>
                  <a:gd name="T3" fmla="*/ 0 h 788"/>
                  <a:gd name="T4" fmla="*/ 2278 w 2848"/>
                  <a:gd name="T5" fmla="*/ 81 h 788"/>
                  <a:gd name="T6" fmla="*/ 1936 w 2848"/>
                  <a:gd name="T7" fmla="*/ 44 h 788"/>
                  <a:gd name="T8" fmla="*/ 1739 w 2848"/>
                  <a:gd name="T9" fmla="*/ 354 h 788"/>
                  <a:gd name="T10" fmla="*/ 1600 w 2848"/>
                  <a:gd name="T11" fmla="*/ 212 h 788"/>
                  <a:gd name="T12" fmla="*/ 1352 w 2848"/>
                  <a:gd name="T13" fmla="*/ 308 h 788"/>
                  <a:gd name="T14" fmla="*/ 1445 w 2848"/>
                  <a:gd name="T15" fmla="*/ 515 h 788"/>
                  <a:gd name="T16" fmla="*/ 1072 w 2848"/>
                  <a:gd name="T17" fmla="*/ 412 h 788"/>
                  <a:gd name="T18" fmla="*/ 888 w 2848"/>
                  <a:gd name="T19" fmla="*/ 540 h 788"/>
                  <a:gd name="T20" fmla="*/ 0 w 2848"/>
                  <a:gd name="T21" fmla="*/ 660 h 788"/>
                  <a:gd name="T22" fmla="*/ 288 w 2848"/>
                  <a:gd name="T23" fmla="*/ 788 h 788"/>
                  <a:gd name="T24" fmla="*/ 1040 w 2848"/>
                  <a:gd name="T25" fmla="*/ 676 h 788"/>
                  <a:gd name="T26" fmla="*/ 1272 w 2848"/>
                  <a:gd name="T27" fmla="*/ 748 h 788"/>
                  <a:gd name="T28" fmla="*/ 2096 w 2848"/>
                  <a:gd name="T29" fmla="*/ 691 h 788"/>
                  <a:gd name="T30" fmla="*/ 2320 w 2848"/>
                  <a:gd name="T31" fmla="*/ 748 h 788"/>
                  <a:gd name="T32" fmla="*/ 2456 w 2848"/>
                  <a:gd name="T33" fmla="*/ 596 h 788"/>
                  <a:gd name="T34" fmla="*/ 2712 w 2848"/>
                  <a:gd name="T35" fmla="*/ 716 h 788"/>
                  <a:gd name="T36" fmla="*/ 2716 w 2848"/>
                  <a:gd name="T37" fmla="*/ 339 h 788"/>
                  <a:gd name="T38" fmla="*/ 2848 w 2848"/>
                  <a:gd name="T39" fmla="*/ 258 h 78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848" h="788">
                    <a:moveTo>
                      <a:pt x="2838" y="16"/>
                    </a:moveTo>
                    <a:lnTo>
                      <a:pt x="2493" y="0"/>
                    </a:lnTo>
                    <a:lnTo>
                      <a:pt x="2278" y="81"/>
                    </a:lnTo>
                    <a:lnTo>
                      <a:pt x="1936" y="44"/>
                    </a:lnTo>
                    <a:lnTo>
                      <a:pt x="1739" y="354"/>
                    </a:lnTo>
                    <a:lnTo>
                      <a:pt x="1600" y="212"/>
                    </a:lnTo>
                    <a:lnTo>
                      <a:pt x="1352" y="308"/>
                    </a:lnTo>
                    <a:lnTo>
                      <a:pt x="1445" y="515"/>
                    </a:lnTo>
                    <a:lnTo>
                      <a:pt x="1072" y="412"/>
                    </a:lnTo>
                    <a:lnTo>
                      <a:pt x="888" y="540"/>
                    </a:lnTo>
                    <a:lnTo>
                      <a:pt x="0" y="660"/>
                    </a:lnTo>
                    <a:lnTo>
                      <a:pt x="288" y="788"/>
                    </a:lnTo>
                    <a:lnTo>
                      <a:pt x="1040" y="676"/>
                    </a:lnTo>
                    <a:lnTo>
                      <a:pt x="1272" y="748"/>
                    </a:lnTo>
                    <a:lnTo>
                      <a:pt x="2096" y="691"/>
                    </a:lnTo>
                    <a:lnTo>
                      <a:pt x="2320" y="748"/>
                    </a:lnTo>
                    <a:lnTo>
                      <a:pt x="2456" y="596"/>
                    </a:lnTo>
                    <a:lnTo>
                      <a:pt x="2712" y="716"/>
                    </a:lnTo>
                    <a:lnTo>
                      <a:pt x="2716" y="339"/>
                    </a:lnTo>
                    <a:lnTo>
                      <a:pt x="2848" y="258"/>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a-IR"/>
              </a:p>
            </p:txBody>
          </p:sp>
          <p:sp>
            <p:nvSpPr>
              <p:cNvPr id="152" name="Freeform 14"/>
              <p:cNvSpPr>
                <a:spLocks/>
              </p:cNvSpPr>
              <p:nvPr userDrawn="1"/>
            </p:nvSpPr>
            <p:spPr bwMode="hidden">
              <a:xfrm>
                <a:off x="5443" y="922"/>
                <a:ext cx="319" cy="854"/>
              </a:xfrm>
              <a:custGeom>
                <a:avLst/>
                <a:gdLst>
                  <a:gd name="T0" fmla="*/ 0 w 319"/>
                  <a:gd name="T1" fmla="*/ 0 h 854"/>
                  <a:gd name="T2" fmla="*/ 106 w 319"/>
                  <a:gd name="T3" fmla="*/ 313 h 854"/>
                  <a:gd name="T4" fmla="*/ 106 w 319"/>
                  <a:gd name="T5" fmla="*/ 634 h 854"/>
                  <a:gd name="T6" fmla="*/ 268 w 319"/>
                  <a:gd name="T7" fmla="*/ 854 h 854"/>
                  <a:gd name="T8" fmla="*/ 278 w 319"/>
                  <a:gd name="T9" fmla="*/ 577 h 854"/>
                  <a:gd name="T10" fmla="*/ 238 w 319"/>
                  <a:gd name="T11" fmla="*/ 400 h 854"/>
                  <a:gd name="T12" fmla="*/ 319 w 319"/>
                  <a:gd name="T13" fmla="*/ 240 h 8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9" h="854">
                    <a:moveTo>
                      <a:pt x="0" y="0"/>
                    </a:moveTo>
                    <a:lnTo>
                      <a:pt x="106" y="313"/>
                    </a:lnTo>
                    <a:lnTo>
                      <a:pt x="106" y="634"/>
                    </a:lnTo>
                    <a:lnTo>
                      <a:pt x="268" y="854"/>
                    </a:lnTo>
                    <a:lnTo>
                      <a:pt x="278" y="577"/>
                    </a:lnTo>
                    <a:lnTo>
                      <a:pt x="238" y="400"/>
                    </a:lnTo>
                    <a:lnTo>
                      <a:pt x="319" y="240"/>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a-IR"/>
              </a:p>
            </p:txBody>
          </p:sp>
          <p:sp>
            <p:nvSpPr>
              <p:cNvPr id="153" name="Freeform 15"/>
              <p:cNvSpPr>
                <a:spLocks/>
              </p:cNvSpPr>
              <p:nvPr userDrawn="1"/>
            </p:nvSpPr>
            <p:spPr bwMode="hidden">
              <a:xfrm>
                <a:off x="4954" y="3568"/>
                <a:ext cx="646" cy="392"/>
              </a:xfrm>
              <a:custGeom>
                <a:avLst/>
                <a:gdLst>
                  <a:gd name="T0" fmla="*/ 504 w 646"/>
                  <a:gd name="T1" fmla="*/ 0 h 392"/>
                  <a:gd name="T2" fmla="*/ 320 w 646"/>
                  <a:gd name="T3" fmla="*/ 61 h 392"/>
                  <a:gd name="T4" fmla="*/ 238 w 646"/>
                  <a:gd name="T5" fmla="*/ 109 h 392"/>
                  <a:gd name="T6" fmla="*/ 144 w 646"/>
                  <a:gd name="T7" fmla="*/ 216 h 392"/>
                  <a:gd name="T8" fmla="*/ 0 w 646"/>
                  <a:gd name="T9" fmla="*/ 392 h 392"/>
                  <a:gd name="T10" fmla="*/ 360 w 646"/>
                  <a:gd name="T11" fmla="*/ 263 h 392"/>
                  <a:gd name="T12" fmla="*/ 432 w 646"/>
                  <a:gd name="T13" fmla="*/ 182 h 392"/>
                  <a:gd name="T14" fmla="*/ 646 w 646"/>
                  <a:gd name="T15" fmla="*/ 142 h 392"/>
                  <a:gd name="T16" fmla="*/ 504 w 646"/>
                  <a:gd name="T17" fmla="*/ 0 h 3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46" h="392">
                    <a:moveTo>
                      <a:pt x="504" y="0"/>
                    </a:moveTo>
                    <a:lnTo>
                      <a:pt x="320" y="61"/>
                    </a:lnTo>
                    <a:lnTo>
                      <a:pt x="238" y="109"/>
                    </a:lnTo>
                    <a:lnTo>
                      <a:pt x="144" y="216"/>
                    </a:lnTo>
                    <a:lnTo>
                      <a:pt x="0" y="392"/>
                    </a:lnTo>
                    <a:lnTo>
                      <a:pt x="360" y="263"/>
                    </a:lnTo>
                    <a:lnTo>
                      <a:pt x="432" y="182"/>
                    </a:lnTo>
                    <a:lnTo>
                      <a:pt x="646" y="142"/>
                    </a:lnTo>
                    <a:lnTo>
                      <a:pt x="504" y="0"/>
                    </a:lnTo>
                    <a:close/>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a-IR"/>
              </a:p>
            </p:txBody>
          </p:sp>
          <p:sp>
            <p:nvSpPr>
              <p:cNvPr id="154" name="Freeform 16"/>
              <p:cNvSpPr>
                <a:spLocks/>
              </p:cNvSpPr>
              <p:nvPr userDrawn="1"/>
            </p:nvSpPr>
            <p:spPr bwMode="hidden">
              <a:xfrm>
                <a:off x="50" y="2400"/>
                <a:ext cx="2736" cy="1920"/>
              </a:xfrm>
              <a:custGeom>
                <a:avLst/>
                <a:gdLst>
                  <a:gd name="T0" fmla="*/ 0 w 2736"/>
                  <a:gd name="T1" fmla="*/ 0 h 1920"/>
                  <a:gd name="T2" fmla="*/ 96 w 2736"/>
                  <a:gd name="T3" fmla="*/ 336 h 1920"/>
                  <a:gd name="T4" fmla="*/ 384 w 2736"/>
                  <a:gd name="T5" fmla="*/ 384 h 1920"/>
                  <a:gd name="T6" fmla="*/ 576 w 2736"/>
                  <a:gd name="T7" fmla="*/ 720 h 1920"/>
                  <a:gd name="T8" fmla="*/ 528 w 2736"/>
                  <a:gd name="T9" fmla="*/ 960 h 1920"/>
                  <a:gd name="T10" fmla="*/ 672 w 2736"/>
                  <a:gd name="T11" fmla="*/ 1104 h 1920"/>
                  <a:gd name="T12" fmla="*/ 576 w 2736"/>
                  <a:gd name="T13" fmla="*/ 1392 h 1920"/>
                  <a:gd name="T14" fmla="*/ 624 w 2736"/>
                  <a:gd name="T15" fmla="*/ 1632 h 1920"/>
                  <a:gd name="T16" fmla="*/ 1488 w 2736"/>
                  <a:gd name="T17" fmla="*/ 1872 h 1920"/>
                  <a:gd name="T18" fmla="*/ 1680 w 2736"/>
                  <a:gd name="T19" fmla="*/ 1728 h 1920"/>
                  <a:gd name="T20" fmla="*/ 2208 w 2736"/>
                  <a:gd name="T21" fmla="*/ 1728 h 1920"/>
                  <a:gd name="T22" fmla="*/ 2304 w 2736"/>
                  <a:gd name="T23" fmla="*/ 1632 h 1920"/>
                  <a:gd name="T24" fmla="*/ 2736 w 2736"/>
                  <a:gd name="T25" fmla="*/ 1872 h 1920"/>
                  <a:gd name="T26" fmla="*/ 2640 w 2736"/>
                  <a:gd name="T27" fmla="*/ 1920 h 1920"/>
                  <a:gd name="T28" fmla="*/ 2304 w 2736"/>
                  <a:gd name="T29" fmla="*/ 1824 h 1920"/>
                  <a:gd name="T30" fmla="*/ 2160 w 2736"/>
                  <a:gd name="T31" fmla="*/ 1872 h 1920"/>
                  <a:gd name="T32" fmla="*/ 1632 w 2736"/>
                  <a:gd name="T33" fmla="*/ 1920 h 1920"/>
                  <a:gd name="T34" fmla="*/ 1440 w 2736"/>
                  <a:gd name="T35" fmla="*/ 1920 h 1920"/>
                  <a:gd name="T36" fmla="*/ 480 w 2736"/>
                  <a:gd name="T37" fmla="*/ 1824 h 1920"/>
                  <a:gd name="T38" fmla="*/ 192 w 2736"/>
                  <a:gd name="T39" fmla="*/ 1872 h 1920"/>
                  <a:gd name="T40" fmla="*/ 96 w 2736"/>
                  <a:gd name="T41" fmla="*/ 1680 h 1920"/>
                  <a:gd name="T42" fmla="*/ 288 w 2736"/>
                  <a:gd name="T43" fmla="*/ 1440 h 1920"/>
                  <a:gd name="T44" fmla="*/ 336 w 2736"/>
                  <a:gd name="T45" fmla="*/ 1104 h 1920"/>
                  <a:gd name="T46" fmla="*/ 144 w 2736"/>
                  <a:gd name="T47" fmla="*/ 864 h 1920"/>
                  <a:gd name="T48" fmla="*/ 240 w 2736"/>
                  <a:gd name="T49" fmla="*/ 624 h 1920"/>
                  <a:gd name="T50" fmla="*/ 48 w 2736"/>
                  <a:gd name="T51" fmla="*/ 528 h 1920"/>
                  <a:gd name="T52" fmla="*/ 0 w 2736"/>
                  <a:gd name="T53" fmla="*/ 0 h 192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736" h="1920">
                    <a:moveTo>
                      <a:pt x="0" y="0"/>
                    </a:moveTo>
                    <a:lnTo>
                      <a:pt x="96" y="336"/>
                    </a:lnTo>
                    <a:lnTo>
                      <a:pt x="384" y="384"/>
                    </a:lnTo>
                    <a:lnTo>
                      <a:pt x="576" y="720"/>
                    </a:lnTo>
                    <a:lnTo>
                      <a:pt x="528" y="960"/>
                    </a:lnTo>
                    <a:lnTo>
                      <a:pt x="672" y="1104"/>
                    </a:lnTo>
                    <a:lnTo>
                      <a:pt x="576" y="1392"/>
                    </a:lnTo>
                    <a:lnTo>
                      <a:pt x="624" y="1632"/>
                    </a:lnTo>
                    <a:lnTo>
                      <a:pt x="1488" y="1872"/>
                    </a:lnTo>
                    <a:lnTo>
                      <a:pt x="1680" y="1728"/>
                    </a:lnTo>
                    <a:lnTo>
                      <a:pt x="2208" y="1728"/>
                    </a:lnTo>
                    <a:lnTo>
                      <a:pt x="2304" y="1632"/>
                    </a:lnTo>
                    <a:lnTo>
                      <a:pt x="2736" y="1872"/>
                    </a:lnTo>
                    <a:lnTo>
                      <a:pt x="2640" y="1920"/>
                    </a:lnTo>
                    <a:lnTo>
                      <a:pt x="2304" y="1824"/>
                    </a:lnTo>
                    <a:lnTo>
                      <a:pt x="2160" y="1872"/>
                    </a:lnTo>
                    <a:lnTo>
                      <a:pt x="1632" y="1920"/>
                    </a:lnTo>
                    <a:lnTo>
                      <a:pt x="1440" y="1920"/>
                    </a:lnTo>
                    <a:lnTo>
                      <a:pt x="480" y="1824"/>
                    </a:lnTo>
                    <a:lnTo>
                      <a:pt x="192" y="1872"/>
                    </a:lnTo>
                    <a:lnTo>
                      <a:pt x="96" y="1680"/>
                    </a:lnTo>
                    <a:lnTo>
                      <a:pt x="288" y="1440"/>
                    </a:lnTo>
                    <a:lnTo>
                      <a:pt x="336" y="1104"/>
                    </a:lnTo>
                    <a:lnTo>
                      <a:pt x="144" y="864"/>
                    </a:lnTo>
                    <a:lnTo>
                      <a:pt x="240" y="624"/>
                    </a:lnTo>
                    <a:lnTo>
                      <a:pt x="48" y="528"/>
                    </a:lnTo>
                    <a:lnTo>
                      <a:pt x="0" y="0"/>
                    </a:lnTo>
                    <a:close/>
                  </a:path>
                </a:pathLst>
              </a:custGeom>
              <a:noFill/>
              <a:ln w="9525" cap="flat" cmpd="sng">
                <a:solidFill>
                  <a:schemeClr val="bg2"/>
                </a:solidFill>
                <a:prstDash val="solid"/>
                <a:round/>
                <a:headEnd type="none" w="med" len="med"/>
                <a:tailEnd type="none" w="med" len="med"/>
              </a:ln>
              <a:effectLst/>
              <a:extLst>
                <a:ext uri="{909E8E84-426E-40DD-AFC4-6F175D3DCCD1}">
                  <a14:hiddenFill xmlns:a14="http://schemas.microsoft.com/office/drawing/2010/main">
                    <a:gradFill rotWithShape="0">
                      <a:gsLst>
                        <a:gs pos="0">
                          <a:schemeClr val="bg2"/>
                        </a:gs>
                        <a:gs pos="100000">
                          <a:schemeClr val="bg1"/>
                        </a:gs>
                      </a:gsLst>
                      <a:lin ang="18900000" scaled="1"/>
                    </a:gra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a-IR"/>
              </a:p>
            </p:txBody>
          </p:sp>
        </p:grpSp>
        <p:grpSp>
          <p:nvGrpSpPr>
            <p:cNvPr id="6" name="Group 17"/>
            <p:cNvGrpSpPr>
              <a:grpSpLocks/>
            </p:cNvGrpSpPr>
            <p:nvPr userDrawn="1"/>
          </p:nvGrpSpPr>
          <p:grpSpPr bwMode="auto">
            <a:xfrm>
              <a:off x="0" y="2291"/>
              <a:ext cx="1385" cy="1702"/>
              <a:chOff x="0" y="2291"/>
              <a:chExt cx="1385" cy="1702"/>
            </a:xfrm>
          </p:grpSpPr>
          <p:sp>
            <p:nvSpPr>
              <p:cNvPr id="7" name="Rectangle 18"/>
              <p:cNvSpPr>
                <a:spLocks noChangeArrowheads="1"/>
              </p:cNvSpPr>
              <p:nvPr userDrawn="1"/>
            </p:nvSpPr>
            <p:spPr bwMode="ltGray">
              <a:xfrm rot="6798887">
                <a:off x="62" y="3883"/>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endParaRPr lang="fa-IR"/>
              </a:p>
            </p:txBody>
          </p:sp>
          <p:sp>
            <p:nvSpPr>
              <p:cNvPr id="8" name="Rectangle 19"/>
              <p:cNvSpPr>
                <a:spLocks noChangeArrowheads="1"/>
              </p:cNvSpPr>
              <p:nvPr userDrawn="1"/>
            </p:nvSpPr>
            <p:spPr bwMode="ltGray">
              <a:xfrm rot="6798887">
                <a:off x="33" y="3880"/>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endParaRPr lang="fa-IR"/>
              </a:p>
            </p:txBody>
          </p:sp>
          <p:sp>
            <p:nvSpPr>
              <p:cNvPr id="9" name="Rectangle 20"/>
              <p:cNvSpPr>
                <a:spLocks noChangeArrowheads="1"/>
              </p:cNvSpPr>
              <p:nvPr userDrawn="1"/>
            </p:nvSpPr>
            <p:spPr bwMode="ltGray">
              <a:xfrm rot="6798887">
                <a:off x="6" y="3875"/>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endParaRPr lang="fa-IR"/>
              </a:p>
            </p:txBody>
          </p:sp>
          <p:sp>
            <p:nvSpPr>
              <p:cNvPr id="10" name="Rectangle 21"/>
              <p:cNvSpPr>
                <a:spLocks noChangeArrowheads="1"/>
              </p:cNvSpPr>
              <p:nvPr userDrawn="1"/>
            </p:nvSpPr>
            <p:spPr bwMode="ltGray">
              <a:xfrm rot="5999912">
                <a:off x="209" y="388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endParaRPr lang="fa-IR"/>
              </a:p>
            </p:txBody>
          </p:sp>
          <p:sp>
            <p:nvSpPr>
              <p:cNvPr id="11" name="Rectangle 22"/>
              <p:cNvSpPr>
                <a:spLocks noChangeArrowheads="1"/>
              </p:cNvSpPr>
              <p:nvPr userDrawn="1"/>
            </p:nvSpPr>
            <p:spPr bwMode="ltGray">
              <a:xfrm rot="5999912">
                <a:off x="182" y="3889"/>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endParaRPr lang="fa-IR"/>
              </a:p>
            </p:txBody>
          </p:sp>
          <p:sp>
            <p:nvSpPr>
              <p:cNvPr id="12" name="Rectangle 23"/>
              <p:cNvSpPr>
                <a:spLocks noChangeArrowheads="1"/>
              </p:cNvSpPr>
              <p:nvPr userDrawn="1"/>
            </p:nvSpPr>
            <p:spPr bwMode="ltGray">
              <a:xfrm rot="6250138">
                <a:off x="152" y="3888"/>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endParaRPr lang="fa-IR"/>
              </a:p>
            </p:txBody>
          </p:sp>
          <p:sp>
            <p:nvSpPr>
              <p:cNvPr id="13" name="Rectangle 24"/>
              <p:cNvSpPr>
                <a:spLocks noChangeArrowheads="1"/>
              </p:cNvSpPr>
              <p:nvPr userDrawn="1"/>
            </p:nvSpPr>
            <p:spPr bwMode="ltGray">
              <a:xfrm rot="6238076">
                <a:off x="123" y="3886"/>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endParaRPr lang="fa-IR"/>
              </a:p>
            </p:txBody>
          </p:sp>
          <p:sp>
            <p:nvSpPr>
              <p:cNvPr id="14" name="Rectangle 25"/>
              <p:cNvSpPr>
                <a:spLocks noChangeArrowheads="1"/>
              </p:cNvSpPr>
              <p:nvPr userDrawn="1"/>
            </p:nvSpPr>
            <p:spPr bwMode="ltGray">
              <a:xfrm rot="5380717">
                <a:off x="363" y="3869"/>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endParaRPr lang="fa-IR"/>
              </a:p>
            </p:txBody>
          </p:sp>
          <p:sp>
            <p:nvSpPr>
              <p:cNvPr id="15" name="Rectangle 26"/>
              <p:cNvSpPr>
                <a:spLocks noChangeArrowheads="1"/>
              </p:cNvSpPr>
              <p:nvPr userDrawn="1"/>
            </p:nvSpPr>
            <p:spPr bwMode="ltGray">
              <a:xfrm rot="5380717">
                <a:off x="332" y="3872"/>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endParaRPr lang="fa-IR"/>
              </a:p>
            </p:txBody>
          </p:sp>
          <p:sp>
            <p:nvSpPr>
              <p:cNvPr id="16" name="Rectangle 27"/>
              <p:cNvSpPr>
                <a:spLocks noChangeArrowheads="1"/>
              </p:cNvSpPr>
              <p:nvPr userDrawn="1"/>
            </p:nvSpPr>
            <p:spPr bwMode="ltGray">
              <a:xfrm rot="5583200">
                <a:off x="302" y="3877"/>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endParaRPr lang="fa-IR"/>
              </a:p>
            </p:txBody>
          </p:sp>
          <p:sp>
            <p:nvSpPr>
              <p:cNvPr id="17" name="Rectangle 28"/>
              <p:cNvSpPr>
                <a:spLocks noChangeArrowheads="1"/>
              </p:cNvSpPr>
              <p:nvPr userDrawn="1"/>
            </p:nvSpPr>
            <p:spPr bwMode="ltGray">
              <a:xfrm rot="5737625">
                <a:off x="270" y="3882"/>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endParaRPr lang="fa-IR"/>
              </a:p>
            </p:txBody>
          </p:sp>
          <p:sp>
            <p:nvSpPr>
              <p:cNvPr id="18" name="Rectangle 29"/>
              <p:cNvSpPr>
                <a:spLocks noChangeArrowheads="1"/>
              </p:cNvSpPr>
              <p:nvPr userDrawn="1"/>
            </p:nvSpPr>
            <p:spPr bwMode="ltGray">
              <a:xfrm rot="4715477">
                <a:off x="516" y="3829"/>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endParaRPr lang="fa-IR"/>
              </a:p>
            </p:txBody>
          </p:sp>
          <p:sp>
            <p:nvSpPr>
              <p:cNvPr id="19" name="Rectangle 30"/>
              <p:cNvSpPr>
                <a:spLocks noChangeArrowheads="1"/>
              </p:cNvSpPr>
              <p:nvPr userDrawn="1"/>
            </p:nvSpPr>
            <p:spPr bwMode="ltGray">
              <a:xfrm rot="4924949">
                <a:off x="486" y="3834"/>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endParaRPr lang="fa-IR"/>
              </a:p>
            </p:txBody>
          </p:sp>
          <p:sp>
            <p:nvSpPr>
              <p:cNvPr id="20" name="Rectangle 31"/>
              <p:cNvSpPr>
                <a:spLocks noChangeArrowheads="1"/>
              </p:cNvSpPr>
              <p:nvPr userDrawn="1"/>
            </p:nvSpPr>
            <p:spPr bwMode="ltGray">
              <a:xfrm rot="4924949">
                <a:off x="456" y="384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endParaRPr lang="fa-IR"/>
              </a:p>
            </p:txBody>
          </p:sp>
          <p:sp>
            <p:nvSpPr>
              <p:cNvPr id="21" name="Rectangle 32"/>
              <p:cNvSpPr>
                <a:spLocks noChangeArrowheads="1"/>
              </p:cNvSpPr>
              <p:nvPr userDrawn="1"/>
            </p:nvSpPr>
            <p:spPr bwMode="ltGray">
              <a:xfrm rot="5041352">
                <a:off x="426" y="3851"/>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endParaRPr lang="fa-IR"/>
              </a:p>
            </p:txBody>
          </p:sp>
          <p:sp>
            <p:nvSpPr>
              <p:cNvPr id="22" name="Rectangle 33"/>
              <p:cNvSpPr>
                <a:spLocks noChangeArrowheads="1"/>
              </p:cNvSpPr>
              <p:nvPr userDrawn="1"/>
            </p:nvSpPr>
            <p:spPr bwMode="ltGray">
              <a:xfrm rot="3816889">
                <a:off x="664" y="3762"/>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endParaRPr lang="fa-IR"/>
              </a:p>
            </p:txBody>
          </p:sp>
          <p:sp>
            <p:nvSpPr>
              <p:cNvPr id="23" name="Rectangle 34"/>
              <p:cNvSpPr>
                <a:spLocks noChangeArrowheads="1"/>
              </p:cNvSpPr>
              <p:nvPr userDrawn="1"/>
            </p:nvSpPr>
            <p:spPr bwMode="ltGray">
              <a:xfrm rot="3816889">
                <a:off x="634" y="3780"/>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endParaRPr lang="fa-IR"/>
              </a:p>
            </p:txBody>
          </p:sp>
          <p:sp>
            <p:nvSpPr>
              <p:cNvPr id="24" name="Rectangle 35"/>
              <p:cNvSpPr>
                <a:spLocks noChangeArrowheads="1"/>
              </p:cNvSpPr>
              <p:nvPr userDrawn="1"/>
            </p:nvSpPr>
            <p:spPr bwMode="ltGray">
              <a:xfrm rot="4104184">
                <a:off x="605" y="3791"/>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endParaRPr lang="fa-IR"/>
              </a:p>
            </p:txBody>
          </p:sp>
          <p:sp>
            <p:nvSpPr>
              <p:cNvPr id="25" name="Rectangle 36"/>
              <p:cNvSpPr>
                <a:spLocks noChangeArrowheads="1"/>
              </p:cNvSpPr>
              <p:nvPr userDrawn="1"/>
            </p:nvSpPr>
            <p:spPr bwMode="ltGray">
              <a:xfrm rot="4325343">
                <a:off x="575" y="3804"/>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endParaRPr lang="fa-IR"/>
              </a:p>
            </p:txBody>
          </p:sp>
          <p:sp>
            <p:nvSpPr>
              <p:cNvPr id="26" name="Rectangle 37"/>
              <p:cNvSpPr>
                <a:spLocks noChangeArrowheads="1"/>
              </p:cNvSpPr>
              <p:nvPr userDrawn="1"/>
            </p:nvSpPr>
            <p:spPr bwMode="ltGray">
              <a:xfrm rot="3368036">
                <a:off x="799" y="3683"/>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endParaRPr lang="fa-IR"/>
              </a:p>
            </p:txBody>
          </p:sp>
          <p:sp>
            <p:nvSpPr>
              <p:cNvPr id="27" name="Rectangle 38"/>
              <p:cNvSpPr>
                <a:spLocks noChangeArrowheads="1"/>
              </p:cNvSpPr>
              <p:nvPr userDrawn="1"/>
            </p:nvSpPr>
            <p:spPr bwMode="ltGray">
              <a:xfrm rot="3368036">
                <a:off x="772" y="3699"/>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endParaRPr lang="fa-IR"/>
              </a:p>
            </p:txBody>
          </p:sp>
          <p:sp>
            <p:nvSpPr>
              <p:cNvPr id="28" name="Rectangle 39"/>
              <p:cNvSpPr>
                <a:spLocks noChangeArrowheads="1"/>
              </p:cNvSpPr>
              <p:nvPr userDrawn="1"/>
            </p:nvSpPr>
            <p:spPr bwMode="ltGray">
              <a:xfrm rot="3368036">
                <a:off x="745" y="3717"/>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endParaRPr lang="fa-IR"/>
              </a:p>
            </p:txBody>
          </p:sp>
          <p:sp>
            <p:nvSpPr>
              <p:cNvPr id="29" name="Rectangle 40"/>
              <p:cNvSpPr>
                <a:spLocks noChangeArrowheads="1"/>
              </p:cNvSpPr>
              <p:nvPr userDrawn="1"/>
            </p:nvSpPr>
            <p:spPr bwMode="ltGray">
              <a:xfrm rot="3816889">
                <a:off x="717" y="3734"/>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endParaRPr lang="fa-IR"/>
              </a:p>
            </p:txBody>
          </p:sp>
          <p:sp>
            <p:nvSpPr>
              <p:cNvPr id="30" name="Rectangle 41"/>
              <p:cNvSpPr>
                <a:spLocks noChangeArrowheads="1"/>
              </p:cNvSpPr>
              <p:nvPr userDrawn="1"/>
            </p:nvSpPr>
            <p:spPr bwMode="ltGray">
              <a:xfrm rot="2302266">
                <a:off x="923" y="3587"/>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endParaRPr lang="fa-IR"/>
              </a:p>
            </p:txBody>
          </p:sp>
          <p:sp>
            <p:nvSpPr>
              <p:cNvPr id="31" name="Rectangle 42"/>
              <p:cNvSpPr>
                <a:spLocks noChangeArrowheads="1"/>
              </p:cNvSpPr>
              <p:nvPr userDrawn="1"/>
            </p:nvSpPr>
            <p:spPr bwMode="ltGray">
              <a:xfrm rot="2302266">
                <a:off x="899" y="3606"/>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endParaRPr lang="fa-IR"/>
              </a:p>
            </p:txBody>
          </p:sp>
          <p:sp>
            <p:nvSpPr>
              <p:cNvPr id="32" name="Rectangle 43"/>
              <p:cNvSpPr>
                <a:spLocks noChangeArrowheads="1"/>
              </p:cNvSpPr>
              <p:nvPr userDrawn="1"/>
            </p:nvSpPr>
            <p:spPr bwMode="ltGray">
              <a:xfrm rot="2707562">
                <a:off x="876" y="3626"/>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endParaRPr lang="fa-IR"/>
              </a:p>
            </p:txBody>
          </p:sp>
          <p:sp>
            <p:nvSpPr>
              <p:cNvPr id="33" name="Rectangle 44"/>
              <p:cNvSpPr>
                <a:spLocks noChangeArrowheads="1"/>
              </p:cNvSpPr>
              <p:nvPr userDrawn="1"/>
            </p:nvSpPr>
            <p:spPr bwMode="ltGray">
              <a:xfrm rot="2707562">
                <a:off x="850" y="3644"/>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endParaRPr lang="fa-IR"/>
              </a:p>
            </p:txBody>
          </p:sp>
          <p:sp>
            <p:nvSpPr>
              <p:cNvPr id="34" name="Rectangle 45"/>
              <p:cNvSpPr>
                <a:spLocks noChangeArrowheads="1"/>
              </p:cNvSpPr>
              <p:nvPr userDrawn="1"/>
            </p:nvSpPr>
            <p:spPr bwMode="ltGray">
              <a:xfrm rot="1525830">
                <a:off x="1027" y="3473"/>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endParaRPr lang="fa-IR"/>
              </a:p>
            </p:txBody>
          </p:sp>
          <p:sp>
            <p:nvSpPr>
              <p:cNvPr id="35" name="Rectangle 46"/>
              <p:cNvSpPr>
                <a:spLocks noChangeArrowheads="1"/>
              </p:cNvSpPr>
              <p:nvPr userDrawn="1"/>
            </p:nvSpPr>
            <p:spPr bwMode="ltGray">
              <a:xfrm rot="1525830">
                <a:off x="1009" y="3497"/>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endParaRPr lang="fa-IR"/>
              </a:p>
            </p:txBody>
          </p:sp>
          <p:sp>
            <p:nvSpPr>
              <p:cNvPr id="36" name="Rectangle 47"/>
              <p:cNvSpPr>
                <a:spLocks noChangeArrowheads="1"/>
              </p:cNvSpPr>
              <p:nvPr userDrawn="1"/>
            </p:nvSpPr>
            <p:spPr bwMode="ltGray">
              <a:xfrm rot="1788117">
                <a:off x="990" y="3519"/>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endParaRPr lang="fa-IR"/>
              </a:p>
            </p:txBody>
          </p:sp>
          <p:sp>
            <p:nvSpPr>
              <p:cNvPr id="37" name="Rectangle 48"/>
              <p:cNvSpPr>
                <a:spLocks noChangeArrowheads="1"/>
              </p:cNvSpPr>
              <p:nvPr userDrawn="1"/>
            </p:nvSpPr>
            <p:spPr bwMode="ltGray">
              <a:xfrm rot="1788117">
                <a:off x="969" y="354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endParaRPr lang="fa-IR"/>
              </a:p>
            </p:txBody>
          </p:sp>
          <p:sp>
            <p:nvSpPr>
              <p:cNvPr id="38" name="Rectangle 49"/>
              <p:cNvSpPr>
                <a:spLocks noChangeArrowheads="1"/>
              </p:cNvSpPr>
              <p:nvPr userDrawn="1"/>
            </p:nvSpPr>
            <p:spPr bwMode="ltGray">
              <a:xfrm rot="841630">
                <a:off x="1113" y="3355"/>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endParaRPr lang="fa-IR"/>
              </a:p>
            </p:txBody>
          </p:sp>
          <p:sp>
            <p:nvSpPr>
              <p:cNvPr id="39" name="Rectangle 50"/>
              <p:cNvSpPr>
                <a:spLocks noChangeArrowheads="1"/>
              </p:cNvSpPr>
              <p:nvPr userDrawn="1"/>
            </p:nvSpPr>
            <p:spPr bwMode="ltGray">
              <a:xfrm rot="841630">
                <a:off x="1100" y="3378"/>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endParaRPr lang="fa-IR"/>
              </a:p>
            </p:txBody>
          </p:sp>
          <p:sp>
            <p:nvSpPr>
              <p:cNvPr id="40" name="Rectangle 51"/>
              <p:cNvSpPr>
                <a:spLocks noChangeArrowheads="1"/>
              </p:cNvSpPr>
              <p:nvPr userDrawn="1"/>
            </p:nvSpPr>
            <p:spPr bwMode="ltGray">
              <a:xfrm rot="1308689">
                <a:off x="1086" y="340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endParaRPr lang="fa-IR"/>
              </a:p>
            </p:txBody>
          </p:sp>
          <p:sp>
            <p:nvSpPr>
              <p:cNvPr id="41" name="Rectangle 52"/>
              <p:cNvSpPr>
                <a:spLocks noChangeArrowheads="1"/>
              </p:cNvSpPr>
              <p:nvPr userDrawn="1"/>
            </p:nvSpPr>
            <p:spPr bwMode="ltGray">
              <a:xfrm rot="1308689">
                <a:off x="1064" y="3425"/>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endParaRPr lang="fa-IR"/>
              </a:p>
            </p:txBody>
          </p:sp>
          <p:sp>
            <p:nvSpPr>
              <p:cNvPr id="42" name="Rectangle 53"/>
              <p:cNvSpPr>
                <a:spLocks noChangeArrowheads="1"/>
              </p:cNvSpPr>
              <p:nvPr userDrawn="1"/>
            </p:nvSpPr>
            <p:spPr bwMode="ltGray">
              <a:xfrm rot="469913">
                <a:off x="1172" y="3225"/>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endParaRPr lang="fa-IR"/>
              </a:p>
            </p:txBody>
          </p:sp>
          <p:sp>
            <p:nvSpPr>
              <p:cNvPr id="43" name="Rectangle 54"/>
              <p:cNvSpPr>
                <a:spLocks noChangeArrowheads="1"/>
              </p:cNvSpPr>
              <p:nvPr userDrawn="1"/>
            </p:nvSpPr>
            <p:spPr bwMode="ltGray">
              <a:xfrm rot="559869">
                <a:off x="1162" y="3250"/>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endParaRPr lang="fa-IR"/>
              </a:p>
            </p:txBody>
          </p:sp>
          <p:sp>
            <p:nvSpPr>
              <p:cNvPr id="44" name="Rectangle 55"/>
              <p:cNvSpPr>
                <a:spLocks noChangeArrowheads="1"/>
              </p:cNvSpPr>
              <p:nvPr userDrawn="1"/>
            </p:nvSpPr>
            <p:spPr bwMode="ltGray">
              <a:xfrm rot="734079">
                <a:off x="1154" y="3276"/>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endParaRPr lang="fa-IR"/>
              </a:p>
            </p:txBody>
          </p:sp>
          <p:sp>
            <p:nvSpPr>
              <p:cNvPr id="45" name="Rectangle 56"/>
              <p:cNvSpPr>
                <a:spLocks noChangeArrowheads="1"/>
              </p:cNvSpPr>
              <p:nvPr userDrawn="1"/>
            </p:nvSpPr>
            <p:spPr bwMode="ltGray">
              <a:xfrm rot="734079">
                <a:off x="1141" y="3304"/>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endParaRPr lang="fa-IR"/>
              </a:p>
            </p:txBody>
          </p:sp>
          <p:sp>
            <p:nvSpPr>
              <p:cNvPr id="46" name="Rectangle 57"/>
              <p:cNvSpPr>
                <a:spLocks noChangeArrowheads="1"/>
              </p:cNvSpPr>
              <p:nvPr userDrawn="1"/>
            </p:nvSpPr>
            <p:spPr bwMode="ltGray">
              <a:xfrm rot="-293905">
                <a:off x="1211" y="3096"/>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endParaRPr lang="fa-IR"/>
              </a:p>
            </p:txBody>
          </p:sp>
          <p:sp>
            <p:nvSpPr>
              <p:cNvPr id="47" name="Rectangle 58"/>
              <p:cNvSpPr>
                <a:spLocks noChangeArrowheads="1"/>
              </p:cNvSpPr>
              <p:nvPr userDrawn="1"/>
            </p:nvSpPr>
            <p:spPr bwMode="ltGray">
              <a:xfrm rot="-8">
                <a:off x="1201" y="3122"/>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endParaRPr lang="fa-IR"/>
              </a:p>
            </p:txBody>
          </p:sp>
          <p:sp>
            <p:nvSpPr>
              <p:cNvPr id="48" name="Rectangle 59"/>
              <p:cNvSpPr>
                <a:spLocks noChangeArrowheads="1"/>
              </p:cNvSpPr>
              <p:nvPr userDrawn="1"/>
            </p:nvSpPr>
            <p:spPr bwMode="ltGray">
              <a:xfrm rot="-8">
                <a:off x="1200" y="3147"/>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endParaRPr lang="fa-IR"/>
              </a:p>
            </p:txBody>
          </p:sp>
          <p:sp>
            <p:nvSpPr>
              <p:cNvPr id="49" name="Rectangle 60"/>
              <p:cNvSpPr>
                <a:spLocks noChangeArrowheads="1"/>
              </p:cNvSpPr>
              <p:nvPr userDrawn="1"/>
            </p:nvSpPr>
            <p:spPr bwMode="ltGray">
              <a:xfrm rot="214188">
                <a:off x="1189" y="3173"/>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endParaRPr lang="fa-IR"/>
              </a:p>
            </p:txBody>
          </p:sp>
          <p:sp>
            <p:nvSpPr>
              <p:cNvPr id="50" name="Rectangle 61"/>
              <p:cNvSpPr>
                <a:spLocks noChangeArrowheads="1"/>
              </p:cNvSpPr>
              <p:nvPr userDrawn="1"/>
            </p:nvSpPr>
            <p:spPr bwMode="ltGray">
              <a:xfrm rot="-682388">
                <a:off x="1219" y="296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endParaRPr lang="fa-IR"/>
              </a:p>
            </p:txBody>
          </p:sp>
          <p:sp>
            <p:nvSpPr>
              <p:cNvPr id="51" name="Rectangle 62"/>
              <p:cNvSpPr>
                <a:spLocks noChangeArrowheads="1"/>
              </p:cNvSpPr>
              <p:nvPr userDrawn="1"/>
            </p:nvSpPr>
            <p:spPr bwMode="ltGray">
              <a:xfrm rot="-480400">
                <a:off x="1220" y="2991"/>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endParaRPr lang="fa-IR"/>
              </a:p>
            </p:txBody>
          </p:sp>
          <p:sp>
            <p:nvSpPr>
              <p:cNvPr id="52" name="Rectangle 63"/>
              <p:cNvSpPr>
                <a:spLocks noChangeArrowheads="1"/>
              </p:cNvSpPr>
              <p:nvPr userDrawn="1"/>
            </p:nvSpPr>
            <p:spPr bwMode="ltGray">
              <a:xfrm rot="-480400">
                <a:off x="1220" y="301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endParaRPr lang="fa-IR"/>
              </a:p>
            </p:txBody>
          </p:sp>
          <p:sp>
            <p:nvSpPr>
              <p:cNvPr id="53" name="Rectangle 64"/>
              <p:cNvSpPr>
                <a:spLocks noChangeArrowheads="1"/>
              </p:cNvSpPr>
              <p:nvPr userDrawn="1"/>
            </p:nvSpPr>
            <p:spPr bwMode="ltGray">
              <a:xfrm rot="-270546">
                <a:off x="1219" y="3041"/>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endParaRPr lang="fa-IR"/>
              </a:p>
            </p:txBody>
          </p:sp>
          <p:sp>
            <p:nvSpPr>
              <p:cNvPr id="54" name="Rectangle 65"/>
              <p:cNvSpPr>
                <a:spLocks noChangeArrowheads="1"/>
              </p:cNvSpPr>
              <p:nvPr userDrawn="1"/>
            </p:nvSpPr>
            <p:spPr bwMode="ltGray">
              <a:xfrm rot="-1132286">
                <a:off x="1207" y="2843"/>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endParaRPr lang="fa-IR"/>
              </a:p>
            </p:txBody>
          </p:sp>
          <p:sp>
            <p:nvSpPr>
              <p:cNvPr id="55" name="Rectangle 66"/>
              <p:cNvSpPr>
                <a:spLocks noChangeArrowheads="1"/>
              </p:cNvSpPr>
              <p:nvPr userDrawn="1"/>
            </p:nvSpPr>
            <p:spPr bwMode="ltGray">
              <a:xfrm rot="-969272">
                <a:off x="1213" y="2864"/>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endParaRPr lang="fa-IR"/>
              </a:p>
            </p:txBody>
          </p:sp>
          <p:sp>
            <p:nvSpPr>
              <p:cNvPr id="56" name="Rectangle 67"/>
              <p:cNvSpPr>
                <a:spLocks noChangeArrowheads="1"/>
              </p:cNvSpPr>
              <p:nvPr userDrawn="1"/>
            </p:nvSpPr>
            <p:spPr bwMode="ltGray">
              <a:xfrm rot="-969272">
                <a:off x="1216" y="2888"/>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endParaRPr lang="fa-IR"/>
              </a:p>
            </p:txBody>
          </p:sp>
          <p:sp>
            <p:nvSpPr>
              <p:cNvPr id="57" name="Rectangle 68"/>
              <p:cNvSpPr>
                <a:spLocks noChangeArrowheads="1"/>
              </p:cNvSpPr>
              <p:nvPr userDrawn="1"/>
            </p:nvSpPr>
            <p:spPr bwMode="ltGray">
              <a:xfrm rot="-806259">
                <a:off x="1219" y="291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endParaRPr lang="fa-IR"/>
              </a:p>
            </p:txBody>
          </p:sp>
          <p:sp>
            <p:nvSpPr>
              <p:cNvPr id="58" name="Rectangle 69"/>
              <p:cNvSpPr>
                <a:spLocks noChangeArrowheads="1"/>
              </p:cNvSpPr>
              <p:nvPr userDrawn="1"/>
            </p:nvSpPr>
            <p:spPr bwMode="ltGray">
              <a:xfrm rot="-1543941">
                <a:off x="1165" y="2727"/>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endParaRPr lang="fa-IR"/>
              </a:p>
            </p:txBody>
          </p:sp>
          <p:sp>
            <p:nvSpPr>
              <p:cNvPr id="59" name="Rectangle 70"/>
              <p:cNvSpPr>
                <a:spLocks noChangeArrowheads="1"/>
              </p:cNvSpPr>
              <p:nvPr userDrawn="1"/>
            </p:nvSpPr>
            <p:spPr bwMode="ltGray">
              <a:xfrm rot="-1341953">
                <a:off x="1176" y="2752"/>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endParaRPr lang="fa-IR"/>
              </a:p>
            </p:txBody>
          </p:sp>
          <p:sp>
            <p:nvSpPr>
              <p:cNvPr id="60" name="Rectangle 71"/>
              <p:cNvSpPr>
                <a:spLocks noChangeArrowheads="1"/>
              </p:cNvSpPr>
              <p:nvPr userDrawn="1"/>
            </p:nvSpPr>
            <p:spPr bwMode="ltGray">
              <a:xfrm rot="-1341953">
                <a:off x="1184" y="277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endParaRPr lang="fa-IR"/>
              </a:p>
            </p:txBody>
          </p:sp>
          <p:sp>
            <p:nvSpPr>
              <p:cNvPr id="61" name="Rectangle 72"/>
              <p:cNvSpPr>
                <a:spLocks noChangeArrowheads="1"/>
              </p:cNvSpPr>
              <p:nvPr userDrawn="1"/>
            </p:nvSpPr>
            <p:spPr bwMode="ltGray">
              <a:xfrm rot="-1341953">
                <a:off x="1194" y="279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endParaRPr lang="fa-IR"/>
              </a:p>
            </p:txBody>
          </p:sp>
          <p:sp>
            <p:nvSpPr>
              <p:cNvPr id="62" name="Rectangle 73"/>
              <p:cNvSpPr>
                <a:spLocks noChangeArrowheads="1"/>
              </p:cNvSpPr>
              <p:nvPr userDrawn="1"/>
            </p:nvSpPr>
            <p:spPr bwMode="ltGray">
              <a:xfrm rot="-1928746">
                <a:off x="1101" y="2628"/>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endParaRPr lang="fa-IR"/>
              </a:p>
            </p:txBody>
          </p:sp>
          <p:sp>
            <p:nvSpPr>
              <p:cNvPr id="63" name="Rectangle 74"/>
              <p:cNvSpPr>
                <a:spLocks noChangeArrowheads="1"/>
              </p:cNvSpPr>
              <p:nvPr userDrawn="1"/>
            </p:nvSpPr>
            <p:spPr bwMode="ltGray">
              <a:xfrm rot="-1844175">
                <a:off x="1114" y="264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endParaRPr lang="fa-IR"/>
              </a:p>
            </p:txBody>
          </p:sp>
          <p:sp>
            <p:nvSpPr>
              <p:cNvPr id="64" name="Rectangle 75"/>
              <p:cNvSpPr>
                <a:spLocks noChangeArrowheads="1"/>
              </p:cNvSpPr>
              <p:nvPr userDrawn="1"/>
            </p:nvSpPr>
            <p:spPr bwMode="ltGray">
              <a:xfrm rot="-1752383">
                <a:off x="1129" y="2667"/>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endParaRPr lang="fa-IR"/>
              </a:p>
            </p:txBody>
          </p:sp>
          <p:sp>
            <p:nvSpPr>
              <p:cNvPr id="65" name="Rectangle 76"/>
              <p:cNvSpPr>
                <a:spLocks noChangeArrowheads="1"/>
              </p:cNvSpPr>
              <p:nvPr userDrawn="1"/>
            </p:nvSpPr>
            <p:spPr bwMode="ltGray">
              <a:xfrm rot="-1752383">
                <a:off x="1142" y="2684"/>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endParaRPr lang="fa-IR"/>
              </a:p>
            </p:txBody>
          </p:sp>
          <p:sp>
            <p:nvSpPr>
              <p:cNvPr id="66" name="Rectangle 77"/>
              <p:cNvSpPr>
                <a:spLocks noChangeArrowheads="1"/>
              </p:cNvSpPr>
              <p:nvPr userDrawn="1"/>
            </p:nvSpPr>
            <p:spPr bwMode="ltGray">
              <a:xfrm rot="-2466736">
                <a:off x="1014" y="2538"/>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endParaRPr lang="fa-IR"/>
              </a:p>
            </p:txBody>
          </p:sp>
          <p:sp>
            <p:nvSpPr>
              <p:cNvPr id="67" name="Rectangle 78"/>
              <p:cNvSpPr>
                <a:spLocks noChangeArrowheads="1"/>
              </p:cNvSpPr>
              <p:nvPr userDrawn="1"/>
            </p:nvSpPr>
            <p:spPr bwMode="ltGray">
              <a:xfrm rot="-2466736">
                <a:off x="1035" y="2557"/>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endParaRPr lang="fa-IR"/>
              </a:p>
            </p:txBody>
          </p:sp>
          <p:sp>
            <p:nvSpPr>
              <p:cNvPr id="68" name="Rectangle 79"/>
              <p:cNvSpPr>
                <a:spLocks noChangeArrowheads="1"/>
              </p:cNvSpPr>
              <p:nvPr userDrawn="1"/>
            </p:nvSpPr>
            <p:spPr bwMode="ltGray">
              <a:xfrm rot="-2466736">
                <a:off x="1050" y="2574"/>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endParaRPr lang="fa-IR"/>
              </a:p>
            </p:txBody>
          </p:sp>
          <p:sp>
            <p:nvSpPr>
              <p:cNvPr id="69" name="Rectangle 80"/>
              <p:cNvSpPr>
                <a:spLocks noChangeArrowheads="1"/>
              </p:cNvSpPr>
              <p:nvPr userDrawn="1"/>
            </p:nvSpPr>
            <p:spPr bwMode="ltGray">
              <a:xfrm rot="-2342866">
                <a:off x="1068" y="2590"/>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endParaRPr lang="fa-IR"/>
              </a:p>
            </p:txBody>
          </p:sp>
          <p:sp>
            <p:nvSpPr>
              <p:cNvPr id="70" name="Freeform 81"/>
              <p:cNvSpPr>
                <a:spLocks/>
              </p:cNvSpPr>
              <p:nvPr userDrawn="1"/>
            </p:nvSpPr>
            <p:spPr bwMode="ltGray">
              <a:xfrm>
                <a:off x="486" y="2563"/>
                <a:ext cx="180" cy="151"/>
              </a:xfrm>
              <a:custGeom>
                <a:avLst/>
                <a:gdLst>
                  <a:gd name="T0" fmla="*/ 0 w 180"/>
                  <a:gd name="T1" fmla="*/ 144 h 151"/>
                  <a:gd name="T2" fmla="*/ 28 w 180"/>
                  <a:gd name="T3" fmla="*/ 147 h 151"/>
                  <a:gd name="T4" fmla="*/ 64 w 180"/>
                  <a:gd name="T5" fmla="*/ 46 h 151"/>
                  <a:gd name="T6" fmla="*/ 94 w 180"/>
                  <a:gd name="T7" fmla="*/ 151 h 151"/>
                  <a:gd name="T8" fmla="*/ 129 w 180"/>
                  <a:gd name="T9" fmla="*/ 151 h 151"/>
                  <a:gd name="T10" fmla="*/ 180 w 180"/>
                  <a:gd name="T11" fmla="*/ 9 h 151"/>
                  <a:gd name="T12" fmla="*/ 148 w 180"/>
                  <a:gd name="T13" fmla="*/ 10 h 151"/>
                  <a:gd name="T14" fmla="*/ 112 w 180"/>
                  <a:gd name="T15" fmla="*/ 112 h 151"/>
                  <a:gd name="T16" fmla="*/ 79 w 180"/>
                  <a:gd name="T17" fmla="*/ 0 h 151"/>
                  <a:gd name="T18" fmla="*/ 48 w 180"/>
                  <a:gd name="T19" fmla="*/ 0 h 151"/>
                  <a:gd name="T20" fmla="*/ 0 w 180"/>
                  <a:gd name="T21" fmla="*/ 144 h 1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0" h="151">
                    <a:moveTo>
                      <a:pt x="0" y="144"/>
                    </a:moveTo>
                    <a:lnTo>
                      <a:pt x="28" y="147"/>
                    </a:lnTo>
                    <a:lnTo>
                      <a:pt x="64" y="46"/>
                    </a:lnTo>
                    <a:lnTo>
                      <a:pt x="94" y="151"/>
                    </a:lnTo>
                    <a:lnTo>
                      <a:pt x="129" y="151"/>
                    </a:lnTo>
                    <a:lnTo>
                      <a:pt x="180" y="9"/>
                    </a:lnTo>
                    <a:lnTo>
                      <a:pt x="148" y="10"/>
                    </a:lnTo>
                    <a:lnTo>
                      <a:pt x="112" y="112"/>
                    </a:lnTo>
                    <a:lnTo>
                      <a:pt x="79" y="0"/>
                    </a:lnTo>
                    <a:lnTo>
                      <a:pt x="48" y="0"/>
                    </a:lnTo>
                    <a:lnTo>
                      <a:pt x="0" y="144"/>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71" name="Rectangle 82"/>
              <p:cNvSpPr>
                <a:spLocks noChangeArrowheads="1"/>
              </p:cNvSpPr>
              <p:nvPr userDrawn="1"/>
            </p:nvSpPr>
            <p:spPr bwMode="ltGray">
              <a:xfrm rot="6575641">
                <a:off x="-217" y="3138"/>
                <a:ext cx="122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endParaRPr lang="fa-IR"/>
              </a:p>
            </p:txBody>
          </p:sp>
          <p:sp>
            <p:nvSpPr>
              <p:cNvPr id="72" name="Rectangle 83"/>
              <p:cNvSpPr>
                <a:spLocks noChangeArrowheads="1"/>
              </p:cNvSpPr>
              <p:nvPr userDrawn="1"/>
            </p:nvSpPr>
            <p:spPr bwMode="ltGray">
              <a:xfrm rot="238799">
                <a:off x="4" y="3146"/>
                <a:ext cx="103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endParaRPr lang="fa-IR"/>
              </a:p>
            </p:txBody>
          </p:sp>
          <p:sp>
            <p:nvSpPr>
              <p:cNvPr id="73" name="Rectangle 84"/>
              <p:cNvSpPr>
                <a:spLocks noChangeArrowheads="1"/>
              </p:cNvSpPr>
              <p:nvPr userDrawn="1"/>
            </p:nvSpPr>
            <p:spPr bwMode="ltGray">
              <a:xfrm rot="-2957028">
                <a:off x="907" y="2473"/>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endParaRPr lang="fa-IR"/>
              </a:p>
            </p:txBody>
          </p:sp>
          <p:sp>
            <p:nvSpPr>
              <p:cNvPr id="74" name="Rectangle 85"/>
              <p:cNvSpPr>
                <a:spLocks noChangeArrowheads="1"/>
              </p:cNvSpPr>
              <p:nvPr userDrawn="1"/>
            </p:nvSpPr>
            <p:spPr bwMode="ltGray">
              <a:xfrm rot="-2957028">
                <a:off x="930" y="2486"/>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endParaRPr lang="fa-IR"/>
              </a:p>
            </p:txBody>
          </p:sp>
          <p:sp>
            <p:nvSpPr>
              <p:cNvPr id="75" name="Rectangle 86"/>
              <p:cNvSpPr>
                <a:spLocks noChangeArrowheads="1"/>
              </p:cNvSpPr>
              <p:nvPr userDrawn="1"/>
            </p:nvSpPr>
            <p:spPr bwMode="ltGray">
              <a:xfrm rot="-2957028">
                <a:off x="954" y="2497"/>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endParaRPr lang="fa-IR"/>
              </a:p>
            </p:txBody>
          </p:sp>
          <p:sp>
            <p:nvSpPr>
              <p:cNvPr id="76" name="Rectangle 87"/>
              <p:cNvSpPr>
                <a:spLocks noChangeArrowheads="1"/>
              </p:cNvSpPr>
              <p:nvPr userDrawn="1"/>
            </p:nvSpPr>
            <p:spPr bwMode="ltGray">
              <a:xfrm rot="-2661033">
                <a:off x="974" y="2509"/>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endParaRPr lang="fa-IR"/>
              </a:p>
            </p:txBody>
          </p:sp>
          <p:sp>
            <p:nvSpPr>
              <p:cNvPr id="77" name="Rectangle 88"/>
              <p:cNvSpPr>
                <a:spLocks noChangeArrowheads="1"/>
              </p:cNvSpPr>
              <p:nvPr userDrawn="1"/>
            </p:nvSpPr>
            <p:spPr bwMode="ltGray">
              <a:xfrm rot="-3638503">
                <a:off x="788" y="2426"/>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endParaRPr lang="fa-IR"/>
              </a:p>
            </p:txBody>
          </p:sp>
          <p:sp>
            <p:nvSpPr>
              <p:cNvPr id="78" name="Rectangle 89"/>
              <p:cNvSpPr>
                <a:spLocks noChangeArrowheads="1"/>
              </p:cNvSpPr>
              <p:nvPr userDrawn="1"/>
            </p:nvSpPr>
            <p:spPr bwMode="ltGray">
              <a:xfrm rot="-3638503">
                <a:off x="815" y="2434"/>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endParaRPr lang="fa-IR"/>
              </a:p>
            </p:txBody>
          </p:sp>
          <p:sp>
            <p:nvSpPr>
              <p:cNvPr id="79" name="Rectangle 90"/>
              <p:cNvSpPr>
                <a:spLocks noChangeArrowheads="1"/>
              </p:cNvSpPr>
              <p:nvPr userDrawn="1"/>
            </p:nvSpPr>
            <p:spPr bwMode="ltGray">
              <a:xfrm rot="-3514633">
                <a:off x="837" y="2441"/>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endParaRPr lang="fa-IR"/>
              </a:p>
            </p:txBody>
          </p:sp>
          <p:sp>
            <p:nvSpPr>
              <p:cNvPr id="80" name="Rectangle 91"/>
              <p:cNvSpPr>
                <a:spLocks noChangeArrowheads="1"/>
              </p:cNvSpPr>
              <p:nvPr userDrawn="1"/>
            </p:nvSpPr>
            <p:spPr bwMode="ltGray">
              <a:xfrm rot="-3220799">
                <a:off x="862" y="2453"/>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endParaRPr lang="fa-IR"/>
              </a:p>
            </p:txBody>
          </p:sp>
          <p:sp>
            <p:nvSpPr>
              <p:cNvPr id="81" name="Rectangle 92"/>
              <p:cNvSpPr>
                <a:spLocks noChangeArrowheads="1"/>
              </p:cNvSpPr>
              <p:nvPr userDrawn="1"/>
            </p:nvSpPr>
            <p:spPr bwMode="ltGray">
              <a:xfrm rot="-4338250">
                <a:off x="649" y="2396"/>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endParaRPr lang="fa-IR"/>
              </a:p>
            </p:txBody>
          </p:sp>
          <p:sp>
            <p:nvSpPr>
              <p:cNvPr id="82" name="Rectangle 93"/>
              <p:cNvSpPr>
                <a:spLocks noChangeArrowheads="1"/>
              </p:cNvSpPr>
              <p:nvPr userDrawn="1"/>
            </p:nvSpPr>
            <p:spPr bwMode="ltGray">
              <a:xfrm rot="-4250359">
                <a:off x="677" y="2402"/>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endParaRPr lang="fa-IR"/>
              </a:p>
            </p:txBody>
          </p:sp>
          <p:sp>
            <p:nvSpPr>
              <p:cNvPr id="83" name="Rectangle 94"/>
              <p:cNvSpPr>
                <a:spLocks noChangeArrowheads="1"/>
              </p:cNvSpPr>
              <p:nvPr userDrawn="1"/>
            </p:nvSpPr>
            <p:spPr bwMode="ltGray">
              <a:xfrm rot="-4250359">
                <a:off x="707" y="2407"/>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endParaRPr lang="fa-IR"/>
              </a:p>
            </p:txBody>
          </p:sp>
          <p:sp>
            <p:nvSpPr>
              <p:cNvPr id="84" name="Rectangle 95"/>
              <p:cNvSpPr>
                <a:spLocks noChangeArrowheads="1"/>
              </p:cNvSpPr>
              <p:nvPr userDrawn="1"/>
            </p:nvSpPr>
            <p:spPr bwMode="ltGray">
              <a:xfrm rot="-3989246">
                <a:off x="737" y="2411"/>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endParaRPr lang="fa-IR"/>
              </a:p>
            </p:txBody>
          </p:sp>
          <p:sp>
            <p:nvSpPr>
              <p:cNvPr id="85" name="Rectangle 96"/>
              <p:cNvSpPr>
                <a:spLocks noChangeArrowheads="1"/>
              </p:cNvSpPr>
              <p:nvPr userDrawn="1"/>
            </p:nvSpPr>
            <p:spPr bwMode="ltGray">
              <a:xfrm rot="-4862215">
                <a:off x="503" y="2395"/>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endParaRPr lang="fa-IR"/>
              </a:p>
            </p:txBody>
          </p:sp>
          <p:sp>
            <p:nvSpPr>
              <p:cNvPr id="86" name="Rectangle 97"/>
              <p:cNvSpPr>
                <a:spLocks noChangeArrowheads="1"/>
              </p:cNvSpPr>
              <p:nvPr userDrawn="1"/>
            </p:nvSpPr>
            <p:spPr bwMode="ltGray">
              <a:xfrm rot="-4673370">
                <a:off x="533" y="2393"/>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endParaRPr lang="fa-IR"/>
              </a:p>
            </p:txBody>
          </p:sp>
          <p:sp>
            <p:nvSpPr>
              <p:cNvPr id="87" name="Rectangle 98"/>
              <p:cNvSpPr>
                <a:spLocks noChangeArrowheads="1"/>
              </p:cNvSpPr>
              <p:nvPr userDrawn="1"/>
            </p:nvSpPr>
            <p:spPr bwMode="ltGray">
              <a:xfrm rot="-4646721">
                <a:off x="563" y="2390"/>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endParaRPr lang="fa-IR"/>
              </a:p>
            </p:txBody>
          </p:sp>
          <p:sp>
            <p:nvSpPr>
              <p:cNvPr id="88" name="Rectangle 99"/>
              <p:cNvSpPr>
                <a:spLocks noChangeArrowheads="1"/>
              </p:cNvSpPr>
              <p:nvPr userDrawn="1"/>
            </p:nvSpPr>
            <p:spPr bwMode="ltGray">
              <a:xfrm rot="-4580623">
                <a:off x="594" y="2391"/>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endParaRPr lang="fa-IR"/>
              </a:p>
            </p:txBody>
          </p:sp>
          <p:sp>
            <p:nvSpPr>
              <p:cNvPr id="89" name="Rectangle 100"/>
              <p:cNvSpPr>
                <a:spLocks noChangeArrowheads="1"/>
              </p:cNvSpPr>
              <p:nvPr userDrawn="1"/>
            </p:nvSpPr>
            <p:spPr bwMode="ltGray">
              <a:xfrm rot="-5195129">
                <a:off x="355" y="241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endParaRPr lang="fa-IR"/>
              </a:p>
            </p:txBody>
          </p:sp>
          <p:sp>
            <p:nvSpPr>
              <p:cNvPr id="90" name="Rectangle 101"/>
              <p:cNvSpPr>
                <a:spLocks noChangeArrowheads="1"/>
              </p:cNvSpPr>
              <p:nvPr userDrawn="1"/>
            </p:nvSpPr>
            <p:spPr bwMode="ltGray">
              <a:xfrm rot="-5360484">
                <a:off x="385" y="2409"/>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endParaRPr lang="fa-IR"/>
              </a:p>
            </p:txBody>
          </p:sp>
          <p:sp>
            <p:nvSpPr>
              <p:cNvPr id="91" name="Rectangle 102"/>
              <p:cNvSpPr>
                <a:spLocks noChangeArrowheads="1"/>
              </p:cNvSpPr>
              <p:nvPr userDrawn="1"/>
            </p:nvSpPr>
            <p:spPr bwMode="ltGray">
              <a:xfrm rot="-5288939">
                <a:off x="418" y="2405"/>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endParaRPr lang="fa-IR"/>
              </a:p>
            </p:txBody>
          </p:sp>
          <p:sp>
            <p:nvSpPr>
              <p:cNvPr id="92" name="Rectangle 103"/>
              <p:cNvSpPr>
                <a:spLocks noChangeArrowheads="1"/>
              </p:cNvSpPr>
              <p:nvPr userDrawn="1"/>
            </p:nvSpPr>
            <p:spPr bwMode="ltGray">
              <a:xfrm rot="-5164854">
                <a:off x="449" y="2400"/>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endParaRPr lang="fa-IR"/>
              </a:p>
            </p:txBody>
          </p:sp>
          <p:sp>
            <p:nvSpPr>
              <p:cNvPr id="93" name="Rectangle 104"/>
              <p:cNvSpPr>
                <a:spLocks noChangeArrowheads="1"/>
              </p:cNvSpPr>
              <p:nvPr userDrawn="1"/>
            </p:nvSpPr>
            <p:spPr bwMode="ltGray">
              <a:xfrm rot="-6132163">
                <a:off x="206" y="245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endParaRPr lang="fa-IR"/>
              </a:p>
            </p:txBody>
          </p:sp>
          <p:sp>
            <p:nvSpPr>
              <p:cNvPr id="94" name="Rectangle 105"/>
              <p:cNvSpPr>
                <a:spLocks noChangeArrowheads="1"/>
              </p:cNvSpPr>
              <p:nvPr userDrawn="1"/>
            </p:nvSpPr>
            <p:spPr bwMode="ltGray">
              <a:xfrm rot="-6220433">
                <a:off x="237" y="244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endParaRPr lang="fa-IR"/>
              </a:p>
            </p:txBody>
          </p:sp>
          <p:sp>
            <p:nvSpPr>
              <p:cNvPr id="95" name="Rectangle 106"/>
              <p:cNvSpPr>
                <a:spLocks noChangeArrowheads="1"/>
              </p:cNvSpPr>
              <p:nvPr userDrawn="1"/>
            </p:nvSpPr>
            <p:spPr bwMode="ltGray">
              <a:xfrm rot="-6110943">
                <a:off x="266" y="243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endParaRPr lang="fa-IR"/>
              </a:p>
            </p:txBody>
          </p:sp>
          <p:sp>
            <p:nvSpPr>
              <p:cNvPr id="96" name="Rectangle 107"/>
              <p:cNvSpPr>
                <a:spLocks noChangeArrowheads="1"/>
              </p:cNvSpPr>
              <p:nvPr userDrawn="1"/>
            </p:nvSpPr>
            <p:spPr bwMode="ltGray">
              <a:xfrm rot="-5919570">
                <a:off x="292" y="2427"/>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endParaRPr lang="fa-IR"/>
              </a:p>
            </p:txBody>
          </p:sp>
          <p:sp>
            <p:nvSpPr>
              <p:cNvPr id="97" name="Rectangle 108"/>
              <p:cNvSpPr>
                <a:spLocks noChangeArrowheads="1"/>
              </p:cNvSpPr>
              <p:nvPr userDrawn="1"/>
            </p:nvSpPr>
            <p:spPr bwMode="ltGray">
              <a:xfrm rot="-7376291">
                <a:off x="5" y="2549"/>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endParaRPr lang="fa-IR"/>
              </a:p>
            </p:txBody>
          </p:sp>
          <p:sp>
            <p:nvSpPr>
              <p:cNvPr id="98" name="Rectangle 109"/>
              <p:cNvSpPr>
                <a:spLocks noChangeArrowheads="1"/>
              </p:cNvSpPr>
              <p:nvPr userDrawn="1"/>
            </p:nvSpPr>
            <p:spPr bwMode="ltGray">
              <a:xfrm rot="-7168347">
                <a:off x="64" y="2517"/>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endParaRPr lang="fa-IR"/>
              </a:p>
            </p:txBody>
          </p:sp>
          <p:sp>
            <p:nvSpPr>
              <p:cNvPr id="99" name="Rectangle 110"/>
              <p:cNvSpPr>
                <a:spLocks noChangeArrowheads="1"/>
              </p:cNvSpPr>
              <p:nvPr userDrawn="1"/>
            </p:nvSpPr>
            <p:spPr bwMode="ltGray">
              <a:xfrm rot="-6802416">
                <a:off x="92" y="2502"/>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endParaRPr lang="fa-IR"/>
              </a:p>
            </p:txBody>
          </p:sp>
          <p:sp>
            <p:nvSpPr>
              <p:cNvPr id="100" name="Rectangle 111"/>
              <p:cNvSpPr>
                <a:spLocks noChangeArrowheads="1"/>
              </p:cNvSpPr>
              <p:nvPr userDrawn="1"/>
            </p:nvSpPr>
            <p:spPr bwMode="ltGray">
              <a:xfrm rot="-6802416">
                <a:off x="119" y="2492"/>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endParaRPr lang="fa-IR"/>
              </a:p>
            </p:txBody>
          </p:sp>
          <p:sp>
            <p:nvSpPr>
              <p:cNvPr id="101" name="Rectangle 112"/>
              <p:cNvSpPr>
                <a:spLocks noChangeArrowheads="1"/>
              </p:cNvSpPr>
              <p:nvPr userDrawn="1"/>
            </p:nvSpPr>
            <p:spPr bwMode="ltGray">
              <a:xfrm rot="-6457704">
                <a:off x="150" y="247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endParaRPr lang="fa-IR"/>
              </a:p>
            </p:txBody>
          </p:sp>
          <p:sp>
            <p:nvSpPr>
              <p:cNvPr id="102" name="Rectangle 113"/>
              <p:cNvSpPr>
                <a:spLocks noChangeArrowheads="1"/>
              </p:cNvSpPr>
              <p:nvPr userDrawn="1"/>
            </p:nvSpPr>
            <p:spPr bwMode="ltGray">
              <a:xfrm rot="-1876771">
                <a:off x="0" y="3363"/>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endParaRPr lang="fa-IR"/>
              </a:p>
            </p:txBody>
          </p:sp>
          <p:sp>
            <p:nvSpPr>
              <p:cNvPr id="103" name="Rectangle 114"/>
              <p:cNvSpPr>
                <a:spLocks noChangeArrowheads="1"/>
              </p:cNvSpPr>
              <p:nvPr userDrawn="1"/>
            </p:nvSpPr>
            <p:spPr bwMode="ltGray">
              <a:xfrm rot="3283992">
                <a:off x="511" y="3478"/>
                <a:ext cx="24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endParaRPr lang="fa-IR"/>
              </a:p>
            </p:txBody>
          </p:sp>
          <p:sp>
            <p:nvSpPr>
              <p:cNvPr id="104" name="Rectangle 115"/>
              <p:cNvSpPr>
                <a:spLocks noChangeArrowheads="1"/>
              </p:cNvSpPr>
              <p:nvPr userDrawn="1"/>
            </p:nvSpPr>
            <p:spPr bwMode="ltGray">
              <a:xfrm rot="3283992">
                <a:off x="35" y="2798"/>
                <a:ext cx="24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endParaRPr lang="fa-IR"/>
              </a:p>
            </p:txBody>
          </p:sp>
          <p:sp>
            <p:nvSpPr>
              <p:cNvPr id="105" name="Rectangle 116"/>
              <p:cNvSpPr>
                <a:spLocks noChangeArrowheads="1"/>
              </p:cNvSpPr>
              <p:nvPr userDrawn="1"/>
            </p:nvSpPr>
            <p:spPr bwMode="ltGray">
              <a:xfrm rot="-1876771">
                <a:off x="700" y="2851"/>
                <a:ext cx="31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endParaRPr lang="fa-IR"/>
              </a:p>
            </p:txBody>
          </p:sp>
          <p:sp>
            <p:nvSpPr>
              <p:cNvPr id="106" name="Rectangle 117"/>
              <p:cNvSpPr>
                <a:spLocks noChangeArrowheads="1"/>
              </p:cNvSpPr>
              <p:nvPr userDrawn="1"/>
            </p:nvSpPr>
            <p:spPr bwMode="ltGray">
              <a:xfrm rot="5908516">
                <a:off x="200" y="3915"/>
                <a:ext cx="138"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endParaRPr lang="fa-IR"/>
              </a:p>
            </p:txBody>
          </p:sp>
          <p:sp>
            <p:nvSpPr>
              <p:cNvPr id="107" name="Rectangle 118"/>
              <p:cNvSpPr>
                <a:spLocks noChangeArrowheads="1"/>
              </p:cNvSpPr>
              <p:nvPr userDrawn="1"/>
            </p:nvSpPr>
            <p:spPr bwMode="ltGray">
              <a:xfrm rot="6683973">
                <a:off x="45" y="3915"/>
                <a:ext cx="144"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endParaRPr lang="fa-IR"/>
              </a:p>
            </p:txBody>
          </p:sp>
          <p:sp>
            <p:nvSpPr>
              <p:cNvPr id="108" name="Rectangle 119"/>
              <p:cNvSpPr>
                <a:spLocks noChangeArrowheads="1"/>
              </p:cNvSpPr>
              <p:nvPr userDrawn="1"/>
            </p:nvSpPr>
            <p:spPr bwMode="ltGray">
              <a:xfrm rot="5245609">
                <a:off x="361" y="3893"/>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endParaRPr lang="fa-IR"/>
              </a:p>
            </p:txBody>
          </p:sp>
          <p:sp>
            <p:nvSpPr>
              <p:cNvPr id="109" name="Rectangle 120"/>
              <p:cNvSpPr>
                <a:spLocks noChangeArrowheads="1"/>
              </p:cNvSpPr>
              <p:nvPr userDrawn="1"/>
            </p:nvSpPr>
            <p:spPr bwMode="ltGray">
              <a:xfrm rot="4500520">
                <a:off x="522" y="3847"/>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endParaRPr lang="fa-IR"/>
              </a:p>
            </p:txBody>
          </p:sp>
          <p:sp>
            <p:nvSpPr>
              <p:cNvPr id="110" name="Rectangle 121"/>
              <p:cNvSpPr>
                <a:spLocks noChangeArrowheads="1"/>
              </p:cNvSpPr>
              <p:nvPr userDrawn="1"/>
            </p:nvSpPr>
            <p:spPr bwMode="ltGray">
              <a:xfrm rot="3805227">
                <a:off x="670" y="3778"/>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endParaRPr lang="fa-IR"/>
              </a:p>
            </p:txBody>
          </p:sp>
          <p:sp>
            <p:nvSpPr>
              <p:cNvPr id="111" name="Rectangle 122"/>
              <p:cNvSpPr>
                <a:spLocks noChangeArrowheads="1"/>
              </p:cNvSpPr>
              <p:nvPr userDrawn="1"/>
            </p:nvSpPr>
            <p:spPr bwMode="ltGray">
              <a:xfrm rot="3060138">
                <a:off x="813" y="3688"/>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endParaRPr lang="fa-IR"/>
              </a:p>
            </p:txBody>
          </p:sp>
          <p:sp>
            <p:nvSpPr>
              <p:cNvPr id="112" name="Rectangle 123"/>
              <p:cNvSpPr>
                <a:spLocks noChangeArrowheads="1"/>
              </p:cNvSpPr>
              <p:nvPr userDrawn="1"/>
            </p:nvSpPr>
            <p:spPr bwMode="ltGray">
              <a:xfrm rot="2090281">
                <a:off x="938" y="3582"/>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endParaRPr lang="fa-IR"/>
              </a:p>
            </p:txBody>
          </p:sp>
          <p:sp>
            <p:nvSpPr>
              <p:cNvPr id="113" name="Rectangle 124"/>
              <p:cNvSpPr>
                <a:spLocks noChangeArrowheads="1"/>
              </p:cNvSpPr>
              <p:nvPr userDrawn="1"/>
            </p:nvSpPr>
            <p:spPr bwMode="ltGray">
              <a:xfrm rot="-7168347">
                <a:off x="-18" y="2506"/>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endParaRPr lang="fa-IR"/>
              </a:p>
            </p:txBody>
          </p:sp>
          <p:sp>
            <p:nvSpPr>
              <p:cNvPr id="114" name="Rectangle 125"/>
              <p:cNvSpPr>
                <a:spLocks noChangeArrowheads="1"/>
              </p:cNvSpPr>
              <p:nvPr userDrawn="1"/>
            </p:nvSpPr>
            <p:spPr bwMode="ltGray">
              <a:xfrm rot="-6406501">
                <a:off x="136" y="2433"/>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endParaRPr lang="fa-IR"/>
              </a:p>
            </p:txBody>
          </p:sp>
          <p:sp>
            <p:nvSpPr>
              <p:cNvPr id="115" name="Rectangle 126"/>
              <p:cNvSpPr>
                <a:spLocks noChangeArrowheads="1"/>
              </p:cNvSpPr>
              <p:nvPr userDrawn="1"/>
            </p:nvSpPr>
            <p:spPr bwMode="ltGray">
              <a:xfrm rot="-4970620">
                <a:off x="447" y="2364"/>
                <a:ext cx="138"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endParaRPr lang="fa-IR"/>
              </a:p>
            </p:txBody>
          </p:sp>
          <p:sp>
            <p:nvSpPr>
              <p:cNvPr id="116" name="Rectangle 127"/>
              <p:cNvSpPr>
                <a:spLocks noChangeArrowheads="1"/>
              </p:cNvSpPr>
              <p:nvPr userDrawn="1"/>
            </p:nvSpPr>
            <p:spPr bwMode="ltGray">
              <a:xfrm rot="-4298502">
                <a:off x="597" y="2360"/>
                <a:ext cx="150"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endParaRPr lang="fa-IR"/>
              </a:p>
            </p:txBody>
          </p:sp>
          <p:sp>
            <p:nvSpPr>
              <p:cNvPr id="117" name="Rectangle 128"/>
              <p:cNvSpPr>
                <a:spLocks noChangeArrowheads="1"/>
              </p:cNvSpPr>
              <p:nvPr userDrawn="1"/>
            </p:nvSpPr>
            <p:spPr bwMode="ltGray">
              <a:xfrm rot="-3676305">
                <a:off x="739" y="2386"/>
                <a:ext cx="15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endParaRPr lang="fa-IR"/>
              </a:p>
            </p:txBody>
          </p:sp>
          <p:sp>
            <p:nvSpPr>
              <p:cNvPr id="118" name="Rectangle 129"/>
              <p:cNvSpPr>
                <a:spLocks noChangeArrowheads="1"/>
              </p:cNvSpPr>
              <p:nvPr userDrawn="1"/>
            </p:nvSpPr>
            <p:spPr bwMode="ltGray">
              <a:xfrm rot="-3188616">
                <a:off x="869" y="2430"/>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endParaRPr lang="fa-IR"/>
              </a:p>
            </p:txBody>
          </p:sp>
          <p:sp>
            <p:nvSpPr>
              <p:cNvPr id="119" name="Rectangle 130"/>
              <p:cNvSpPr>
                <a:spLocks noChangeArrowheads="1"/>
              </p:cNvSpPr>
              <p:nvPr userDrawn="1"/>
            </p:nvSpPr>
            <p:spPr bwMode="ltGray">
              <a:xfrm rot="-2610246">
                <a:off x="984" y="2497"/>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endParaRPr lang="fa-IR"/>
              </a:p>
            </p:txBody>
          </p:sp>
          <p:sp>
            <p:nvSpPr>
              <p:cNvPr id="120" name="Rectangle 131"/>
              <p:cNvSpPr>
                <a:spLocks noChangeArrowheads="1"/>
              </p:cNvSpPr>
              <p:nvPr userDrawn="1"/>
            </p:nvSpPr>
            <p:spPr bwMode="ltGray">
              <a:xfrm rot="-2190008">
                <a:off x="1075" y="2585"/>
                <a:ext cx="17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endParaRPr lang="fa-IR"/>
              </a:p>
            </p:txBody>
          </p:sp>
          <p:sp>
            <p:nvSpPr>
              <p:cNvPr id="121" name="Rectangle 132"/>
              <p:cNvSpPr>
                <a:spLocks noChangeArrowheads="1"/>
              </p:cNvSpPr>
              <p:nvPr userDrawn="1"/>
            </p:nvSpPr>
            <p:spPr bwMode="ltGray">
              <a:xfrm rot="-1728558">
                <a:off x="1147" y="2688"/>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endParaRPr lang="fa-IR"/>
              </a:p>
            </p:txBody>
          </p:sp>
          <p:sp>
            <p:nvSpPr>
              <p:cNvPr id="122" name="Rectangle 133"/>
              <p:cNvSpPr>
                <a:spLocks noChangeArrowheads="1"/>
              </p:cNvSpPr>
              <p:nvPr userDrawn="1"/>
            </p:nvSpPr>
            <p:spPr bwMode="ltGray">
              <a:xfrm rot="-1172118">
                <a:off x="1198" y="2805"/>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endParaRPr lang="fa-IR"/>
              </a:p>
            </p:txBody>
          </p:sp>
          <p:sp>
            <p:nvSpPr>
              <p:cNvPr id="123" name="Rectangle 134"/>
              <p:cNvSpPr>
                <a:spLocks noChangeArrowheads="1"/>
              </p:cNvSpPr>
              <p:nvPr userDrawn="1"/>
            </p:nvSpPr>
            <p:spPr bwMode="ltGray">
              <a:xfrm rot="-753845">
                <a:off x="1218" y="2930"/>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endParaRPr lang="fa-IR"/>
              </a:p>
            </p:txBody>
          </p:sp>
          <p:sp>
            <p:nvSpPr>
              <p:cNvPr id="124" name="Rectangle 135"/>
              <p:cNvSpPr>
                <a:spLocks noChangeArrowheads="1"/>
              </p:cNvSpPr>
              <p:nvPr userDrawn="1"/>
            </p:nvSpPr>
            <p:spPr bwMode="ltGray">
              <a:xfrm rot="-287823">
                <a:off x="1213" y="3066"/>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endParaRPr lang="fa-IR"/>
              </a:p>
            </p:txBody>
          </p:sp>
          <p:sp>
            <p:nvSpPr>
              <p:cNvPr id="125" name="Rectangle 136"/>
              <p:cNvSpPr>
                <a:spLocks noChangeArrowheads="1"/>
              </p:cNvSpPr>
              <p:nvPr userDrawn="1"/>
            </p:nvSpPr>
            <p:spPr bwMode="ltGray">
              <a:xfrm rot="696741">
                <a:off x="1126" y="3337"/>
                <a:ext cx="150"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endParaRPr lang="fa-IR"/>
              </a:p>
            </p:txBody>
          </p:sp>
          <p:sp>
            <p:nvSpPr>
              <p:cNvPr id="126" name="Rectangle 137"/>
              <p:cNvSpPr>
                <a:spLocks noChangeArrowheads="1"/>
              </p:cNvSpPr>
              <p:nvPr userDrawn="1"/>
            </p:nvSpPr>
            <p:spPr bwMode="ltGray">
              <a:xfrm rot="1529990">
                <a:off x="1041" y="3465"/>
                <a:ext cx="140"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endParaRPr lang="fa-IR"/>
              </a:p>
            </p:txBody>
          </p:sp>
          <p:sp>
            <p:nvSpPr>
              <p:cNvPr id="127" name="Freeform 138"/>
              <p:cNvSpPr>
                <a:spLocks/>
              </p:cNvSpPr>
              <p:nvPr userDrawn="1"/>
            </p:nvSpPr>
            <p:spPr bwMode="ltGray">
              <a:xfrm>
                <a:off x="850" y="3136"/>
                <a:ext cx="204" cy="120"/>
              </a:xfrm>
              <a:custGeom>
                <a:avLst/>
                <a:gdLst>
                  <a:gd name="T0" fmla="*/ 168 w 204"/>
                  <a:gd name="T1" fmla="*/ 120 h 120"/>
                  <a:gd name="T2" fmla="*/ 204 w 204"/>
                  <a:gd name="T3" fmla="*/ 12 h 120"/>
                  <a:gd name="T4" fmla="*/ 42 w 204"/>
                  <a:gd name="T5" fmla="*/ 0 h 120"/>
                  <a:gd name="T6" fmla="*/ 0 w 204"/>
                  <a:gd name="T7" fmla="*/ 108 h 120"/>
                  <a:gd name="T8" fmla="*/ 30 w 204"/>
                  <a:gd name="T9" fmla="*/ 114 h 120"/>
                  <a:gd name="T10" fmla="*/ 60 w 204"/>
                  <a:gd name="T11" fmla="*/ 30 h 120"/>
                  <a:gd name="T12" fmla="*/ 102 w 204"/>
                  <a:gd name="T13" fmla="*/ 36 h 120"/>
                  <a:gd name="T14" fmla="*/ 78 w 204"/>
                  <a:gd name="T15" fmla="*/ 108 h 120"/>
                  <a:gd name="T16" fmla="*/ 102 w 204"/>
                  <a:gd name="T17" fmla="*/ 108 h 120"/>
                  <a:gd name="T18" fmla="*/ 132 w 204"/>
                  <a:gd name="T19" fmla="*/ 36 h 120"/>
                  <a:gd name="T20" fmla="*/ 162 w 204"/>
                  <a:gd name="T21" fmla="*/ 36 h 120"/>
                  <a:gd name="T22" fmla="*/ 138 w 204"/>
                  <a:gd name="T23" fmla="*/ 114 h 120"/>
                  <a:gd name="T24" fmla="*/ 168 w 204"/>
                  <a:gd name="T25" fmla="*/ 120 h 1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04" h="120">
                    <a:moveTo>
                      <a:pt x="168" y="120"/>
                    </a:moveTo>
                    <a:lnTo>
                      <a:pt x="204" y="12"/>
                    </a:lnTo>
                    <a:lnTo>
                      <a:pt x="42" y="0"/>
                    </a:lnTo>
                    <a:lnTo>
                      <a:pt x="0" y="108"/>
                    </a:lnTo>
                    <a:lnTo>
                      <a:pt x="30" y="114"/>
                    </a:lnTo>
                    <a:lnTo>
                      <a:pt x="60" y="30"/>
                    </a:lnTo>
                    <a:lnTo>
                      <a:pt x="102" y="36"/>
                    </a:lnTo>
                    <a:lnTo>
                      <a:pt x="78" y="108"/>
                    </a:lnTo>
                    <a:lnTo>
                      <a:pt x="102" y="108"/>
                    </a:lnTo>
                    <a:lnTo>
                      <a:pt x="132" y="36"/>
                    </a:lnTo>
                    <a:lnTo>
                      <a:pt x="162" y="36"/>
                    </a:lnTo>
                    <a:lnTo>
                      <a:pt x="138" y="114"/>
                    </a:lnTo>
                    <a:lnTo>
                      <a:pt x="168" y="12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28" name="Freeform 139"/>
              <p:cNvSpPr>
                <a:spLocks/>
              </p:cNvSpPr>
              <p:nvPr userDrawn="1"/>
            </p:nvSpPr>
            <p:spPr bwMode="ltGray">
              <a:xfrm>
                <a:off x="19" y="2722"/>
                <a:ext cx="90" cy="78"/>
              </a:xfrm>
              <a:custGeom>
                <a:avLst/>
                <a:gdLst>
                  <a:gd name="T0" fmla="*/ 66 w 90"/>
                  <a:gd name="T1" fmla="*/ 36 h 78"/>
                  <a:gd name="T2" fmla="*/ 66 w 90"/>
                  <a:gd name="T3" fmla="*/ 36 h 78"/>
                  <a:gd name="T4" fmla="*/ 18 w 90"/>
                  <a:gd name="T5" fmla="*/ 24 h 78"/>
                  <a:gd name="T6" fmla="*/ 0 w 90"/>
                  <a:gd name="T7" fmla="*/ 30 h 78"/>
                  <a:gd name="T8" fmla="*/ 36 w 90"/>
                  <a:gd name="T9" fmla="*/ 78 h 78"/>
                  <a:gd name="T10" fmla="*/ 48 w 90"/>
                  <a:gd name="T11" fmla="*/ 72 h 78"/>
                  <a:gd name="T12" fmla="*/ 24 w 90"/>
                  <a:gd name="T13" fmla="*/ 36 h 78"/>
                  <a:gd name="T14" fmla="*/ 24 w 90"/>
                  <a:gd name="T15" fmla="*/ 36 h 78"/>
                  <a:gd name="T16" fmla="*/ 72 w 90"/>
                  <a:gd name="T17" fmla="*/ 54 h 78"/>
                  <a:gd name="T18" fmla="*/ 90 w 90"/>
                  <a:gd name="T19" fmla="*/ 42 h 78"/>
                  <a:gd name="T20" fmla="*/ 54 w 90"/>
                  <a:gd name="T21" fmla="*/ 0 h 78"/>
                  <a:gd name="T22" fmla="*/ 42 w 90"/>
                  <a:gd name="T23" fmla="*/ 6 h 78"/>
                  <a:gd name="T24" fmla="*/ 66 w 90"/>
                  <a:gd name="T25" fmla="*/ 36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8">
                    <a:moveTo>
                      <a:pt x="66" y="36"/>
                    </a:moveTo>
                    <a:lnTo>
                      <a:pt x="66" y="36"/>
                    </a:lnTo>
                    <a:lnTo>
                      <a:pt x="18" y="24"/>
                    </a:lnTo>
                    <a:lnTo>
                      <a:pt x="0" y="30"/>
                    </a:lnTo>
                    <a:lnTo>
                      <a:pt x="36" y="78"/>
                    </a:lnTo>
                    <a:lnTo>
                      <a:pt x="48" y="72"/>
                    </a:lnTo>
                    <a:lnTo>
                      <a:pt x="24" y="36"/>
                    </a:lnTo>
                    <a:lnTo>
                      <a:pt x="72" y="54"/>
                    </a:lnTo>
                    <a:lnTo>
                      <a:pt x="90" y="42"/>
                    </a:lnTo>
                    <a:lnTo>
                      <a:pt x="54" y="0"/>
                    </a:lnTo>
                    <a:lnTo>
                      <a:pt x="42" y="6"/>
                    </a:lnTo>
                    <a:lnTo>
                      <a:pt x="6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29" name="Freeform 140"/>
              <p:cNvSpPr>
                <a:spLocks/>
              </p:cNvSpPr>
              <p:nvPr userDrawn="1"/>
            </p:nvSpPr>
            <p:spPr bwMode="ltGray">
              <a:xfrm>
                <a:off x="97" y="2651"/>
                <a:ext cx="101" cy="89"/>
              </a:xfrm>
              <a:custGeom>
                <a:avLst/>
                <a:gdLst>
                  <a:gd name="T0" fmla="*/ 54 w 101"/>
                  <a:gd name="T1" fmla="*/ 89 h 89"/>
                  <a:gd name="T2" fmla="*/ 65 w 101"/>
                  <a:gd name="T3" fmla="*/ 83 h 89"/>
                  <a:gd name="T4" fmla="*/ 48 w 101"/>
                  <a:gd name="T5" fmla="*/ 35 h 89"/>
                  <a:gd name="T6" fmla="*/ 89 w 101"/>
                  <a:gd name="T7" fmla="*/ 65 h 89"/>
                  <a:gd name="T8" fmla="*/ 101 w 101"/>
                  <a:gd name="T9" fmla="*/ 59 h 89"/>
                  <a:gd name="T10" fmla="*/ 83 w 101"/>
                  <a:gd name="T11" fmla="*/ 0 h 89"/>
                  <a:gd name="T12" fmla="*/ 71 w 101"/>
                  <a:gd name="T13" fmla="*/ 12 h 89"/>
                  <a:gd name="T14" fmla="*/ 83 w 101"/>
                  <a:gd name="T15" fmla="*/ 41 h 89"/>
                  <a:gd name="T16" fmla="*/ 48 w 101"/>
                  <a:gd name="T17" fmla="*/ 23 h 89"/>
                  <a:gd name="T18" fmla="*/ 36 w 101"/>
                  <a:gd name="T19" fmla="*/ 29 h 89"/>
                  <a:gd name="T20" fmla="*/ 45 w 101"/>
                  <a:gd name="T21" fmla="*/ 68 h 89"/>
                  <a:gd name="T22" fmla="*/ 18 w 101"/>
                  <a:gd name="T23" fmla="*/ 41 h 89"/>
                  <a:gd name="T24" fmla="*/ 0 w 101"/>
                  <a:gd name="T25" fmla="*/ 53 h 89"/>
                  <a:gd name="T26" fmla="*/ 54 w 101"/>
                  <a:gd name="T27" fmla="*/ 89 h 8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1" h="89">
                    <a:moveTo>
                      <a:pt x="54" y="89"/>
                    </a:moveTo>
                    <a:lnTo>
                      <a:pt x="65" y="83"/>
                    </a:lnTo>
                    <a:lnTo>
                      <a:pt x="48" y="35"/>
                    </a:lnTo>
                    <a:lnTo>
                      <a:pt x="89" y="65"/>
                    </a:lnTo>
                    <a:lnTo>
                      <a:pt x="101" y="59"/>
                    </a:lnTo>
                    <a:lnTo>
                      <a:pt x="83" y="0"/>
                    </a:lnTo>
                    <a:lnTo>
                      <a:pt x="71" y="12"/>
                    </a:lnTo>
                    <a:lnTo>
                      <a:pt x="83" y="41"/>
                    </a:lnTo>
                    <a:lnTo>
                      <a:pt x="48" y="23"/>
                    </a:lnTo>
                    <a:lnTo>
                      <a:pt x="36" y="29"/>
                    </a:lnTo>
                    <a:lnTo>
                      <a:pt x="45" y="68"/>
                    </a:lnTo>
                    <a:lnTo>
                      <a:pt x="18" y="41"/>
                    </a:lnTo>
                    <a:lnTo>
                      <a:pt x="0" y="53"/>
                    </a:lnTo>
                    <a:lnTo>
                      <a:pt x="54" y="89"/>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30" name="Freeform 141"/>
              <p:cNvSpPr>
                <a:spLocks/>
              </p:cNvSpPr>
              <p:nvPr userDrawn="1"/>
            </p:nvSpPr>
            <p:spPr bwMode="ltGray">
              <a:xfrm>
                <a:off x="677" y="3502"/>
                <a:ext cx="83" cy="78"/>
              </a:xfrm>
              <a:custGeom>
                <a:avLst/>
                <a:gdLst>
                  <a:gd name="T0" fmla="*/ 36 w 83"/>
                  <a:gd name="T1" fmla="*/ 78 h 78"/>
                  <a:gd name="T2" fmla="*/ 83 w 83"/>
                  <a:gd name="T3" fmla="*/ 48 h 78"/>
                  <a:gd name="T4" fmla="*/ 54 w 83"/>
                  <a:gd name="T5" fmla="*/ 0 h 78"/>
                  <a:gd name="T6" fmla="*/ 0 w 83"/>
                  <a:gd name="T7" fmla="*/ 30 h 78"/>
                  <a:gd name="T8" fmla="*/ 6 w 83"/>
                  <a:gd name="T9" fmla="*/ 36 h 78"/>
                  <a:gd name="T10" fmla="*/ 42 w 83"/>
                  <a:gd name="T11" fmla="*/ 18 h 78"/>
                  <a:gd name="T12" fmla="*/ 54 w 83"/>
                  <a:gd name="T13" fmla="*/ 30 h 78"/>
                  <a:gd name="T14" fmla="*/ 24 w 83"/>
                  <a:gd name="T15" fmla="*/ 48 h 78"/>
                  <a:gd name="T16" fmla="*/ 30 w 83"/>
                  <a:gd name="T17" fmla="*/ 54 h 78"/>
                  <a:gd name="T18" fmla="*/ 60 w 83"/>
                  <a:gd name="T19" fmla="*/ 36 h 78"/>
                  <a:gd name="T20" fmla="*/ 66 w 83"/>
                  <a:gd name="T21" fmla="*/ 48 h 78"/>
                  <a:gd name="T22" fmla="*/ 30 w 83"/>
                  <a:gd name="T23" fmla="*/ 66 h 78"/>
                  <a:gd name="T24" fmla="*/ 36 w 83"/>
                  <a:gd name="T25" fmla="*/ 78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3" h="78">
                    <a:moveTo>
                      <a:pt x="36" y="78"/>
                    </a:moveTo>
                    <a:lnTo>
                      <a:pt x="83" y="48"/>
                    </a:lnTo>
                    <a:lnTo>
                      <a:pt x="54" y="0"/>
                    </a:lnTo>
                    <a:lnTo>
                      <a:pt x="0" y="30"/>
                    </a:lnTo>
                    <a:lnTo>
                      <a:pt x="6" y="36"/>
                    </a:lnTo>
                    <a:lnTo>
                      <a:pt x="42" y="18"/>
                    </a:lnTo>
                    <a:lnTo>
                      <a:pt x="54" y="30"/>
                    </a:lnTo>
                    <a:lnTo>
                      <a:pt x="24" y="48"/>
                    </a:lnTo>
                    <a:lnTo>
                      <a:pt x="30" y="54"/>
                    </a:lnTo>
                    <a:lnTo>
                      <a:pt x="60" y="36"/>
                    </a:lnTo>
                    <a:lnTo>
                      <a:pt x="66" y="48"/>
                    </a:lnTo>
                    <a:lnTo>
                      <a:pt x="30" y="66"/>
                    </a:lnTo>
                    <a:lnTo>
                      <a:pt x="36" y="7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31" name="Freeform 142"/>
              <p:cNvSpPr>
                <a:spLocks/>
              </p:cNvSpPr>
              <p:nvPr userDrawn="1"/>
            </p:nvSpPr>
            <p:spPr bwMode="ltGray">
              <a:xfrm>
                <a:off x="940" y="2782"/>
                <a:ext cx="90" cy="72"/>
              </a:xfrm>
              <a:custGeom>
                <a:avLst/>
                <a:gdLst>
                  <a:gd name="T0" fmla="*/ 90 w 90"/>
                  <a:gd name="T1" fmla="*/ 30 h 72"/>
                  <a:gd name="T2" fmla="*/ 66 w 90"/>
                  <a:gd name="T3" fmla="*/ 0 h 72"/>
                  <a:gd name="T4" fmla="*/ 0 w 90"/>
                  <a:gd name="T5" fmla="*/ 36 h 72"/>
                  <a:gd name="T6" fmla="*/ 24 w 90"/>
                  <a:gd name="T7" fmla="*/ 72 h 72"/>
                  <a:gd name="T8" fmla="*/ 36 w 90"/>
                  <a:gd name="T9" fmla="*/ 66 h 72"/>
                  <a:gd name="T10" fmla="*/ 18 w 90"/>
                  <a:gd name="T11" fmla="*/ 42 h 72"/>
                  <a:gd name="T12" fmla="*/ 36 w 90"/>
                  <a:gd name="T13" fmla="*/ 30 h 72"/>
                  <a:gd name="T14" fmla="*/ 54 w 90"/>
                  <a:gd name="T15" fmla="*/ 54 h 72"/>
                  <a:gd name="T16" fmla="*/ 60 w 90"/>
                  <a:gd name="T17" fmla="*/ 48 h 72"/>
                  <a:gd name="T18" fmla="*/ 48 w 90"/>
                  <a:gd name="T19" fmla="*/ 24 h 72"/>
                  <a:gd name="T20" fmla="*/ 60 w 90"/>
                  <a:gd name="T21" fmla="*/ 12 h 72"/>
                  <a:gd name="T22" fmla="*/ 78 w 90"/>
                  <a:gd name="T23" fmla="*/ 42 h 72"/>
                  <a:gd name="T24" fmla="*/ 90 w 90"/>
                  <a:gd name="T25" fmla="*/ 30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2">
                    <a:moveTo>
                      <a:pt x="90" y="30"/>
                    </a:moveTo>
                    <a:lnTo>
                      <a:pt x="66" y="0"/>
                    </a:lnTo>
                    <a:lnTo>
                      <a:pt x="0" y="36"/>
                    </a:lnTo>
                    <a:lnTo>
                      <a:pt x="24" y="72"/>
                    </a:lnTo>
                    <a:lnTo>
                      <a:pt x="36" y="66"/>
                    </a:lnTo>
                    <a:lnTo>
                      <a:pt x="18" y="42"/>
                    </a:lnTo>
                    <a:lnTo>
                      <a:pt x="36" y="30"/>
                    </a:lnTo>
                    <a:lnTo>
                      <a:pt x="54" y="54"/>
                    </a:lnTo>
                    <a:lnTo>
                      <a:pt x="60" y="48"/>
                    </a:lnTo>
                    <a:lnTo>
                      <a:pt x="48" y="24"/>
                    </a:lnTo>
                    <a:lnTo>
                      <a:pt x="60" y="12"/>
                    </a:lnTo>
                    <a:lnTo>
                      <a:pt x="78" y="42"/>
                    </a:lnTo>
                    <a:lnTo>
                      <a:pt x="90" y="3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32" name="Freeform 143"/>
              <p:cNvSpPr>
                <a:spLocks/>
              </p:cNvSpPr>
              <p:nvPr userDrawn="1"/>
            </p:nvSpPr>
            <p:spPr bwMode="ltGray">
              <a:xfrm>
                <a:off x="898" y="2716"/>
                <a:ext cx="90" cy="84"/>
              </a:xfrm>
              <a:custGeom>
                <a:avLst/>
                <a:gdLst>
                  <a:gd name="T0" fmla="*/ 42 w 90"/>
                  <a:gd name="T1" fmla="*/ 60 h 84"/>
                  <a:gd name="T2" fmla="*/ 42 w 90"/>
                  <a:gd name="T3" fmla="*/ 60 h 84"/>
                  <a:gd name="T4" fmla="*/ 72 w 90"/>
                  <a:gd name="T5" fmla="*/ 12 h 84"/>
                  <a:gd name="T6" fmla="*/ 66 w 90"/>
                  <a:gd name="T7" fmla="*/ 0 h 84"/>
                  <a:gd name="T8" fmla="*/ 0 w 90"/>
                  <a:gd name="T9" fmla="*/ 42 h 84"/>
                  <a:gd name="T10" fmla="*/ 6 w 90"/>
                  <a:gd name="T11" fmla="*/ 54 h 84"/>
                  <a:gd name="T12" fmla="*/ 54 w 90"/>
                  <a:gd name="T13" fmla="*/ 24 h 84"/>
                  <a:gd name="T14" fmla="*/ 54 w 90"/>
                  <a:gd name="T15" fmla="*/ 24 h 84"/>
                  <a:gd name="T16" fmla="*/ 18 w 90"/>
                  <a:gd name="T17" fmla="*/ 72 h 84"/>
                  <a:gd name="T18" fmla="*/ 24 w 90"/>
                  <a:gd name="T19" fmla="*/ 84 h 84"/>
                  <a:gd name="T20" fmla="*/ 90 w 90"/>
                  <a:gd name="T21" fmla="*/ 42 h 84"/>
                  <a:gd name="T22" fmla="*/ 84 w 90"/>
                  <a:gd name="T23" fmla="*/ 30 h 84"/>
                  <a:gd name="T24" fmla="*/ 42 w 90"/>
                  <a:gd name="T25" fmla="*/ 60 h 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84">
                    <a:moveTo>
                      <a:pt x="42" y="60"/>
                    </a:moveTo>
                    <a:lnTo>
                      <a:pt x="42" y="60"/>
                    </a:lnTo>
                    <a:lnTo>
                      <a:pt x="72" y="12"/>
                    </a:lnTo>
                    <a:lnTo>
                      <a:pt x="66" y="0"/>
                    </a:lnTo>
                    <a:lnTo>
                      <a:pt x="0" y="42"/>
                    </a:lnTo>
                    <a:lnTo>
                      <a:pt x="6" y="54"/>
                    </a:lnTo>
                    <a:lnTo>
                      <a:pt x="54" y="24"/>
                    </a:lnTo>
                    <a:lnTo>
                      <a:pt x="18" y="72"/>
                    </a:lnTo>
                    <a:lnTo>
                      <a:pt x="24" y="84"/>
                    </a:lnTo>
                    <a:lnTo>
                      <a:pt x="90" y="42"/>
                    </a:lnTo>
                    <a:lnTo>
                      <a:pt x="84" y="30"/>
                    </a:lnTo>
                    <a:lnTo>
                      <a:pt x="42" y="6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33" name="Freeform 144"/>
              <p:cNvSpPr>
                <a:spLocks/>
              </p:cNvSpPr>
              <p:nvPr userDrawn="1"/>
            </p:nvSpPr>
            <p:spPr bwMode="ltGray">
              <a:xfrm>
                <a:off x="7" y="3837"/>
                <a:ext cx="6" cy="12"/>
              </a:xfrm>
              <a:custGeom>
                <a:avLst/>
                <a:gdLst>
                  <a:gd name="T0" fmla="*/ 6 w 6"/>
                  <a:gd name="T1" fmla="*/ 0 h 12"/>
                  <a:gd name="T2" fmla="*/ 6 w 6"/>
                  <a:gd name="T3" fmla="*/ 0 h 12"/>
                  <a:gd name="T4" fmla="*/ 0 w 6"/>
                  <a:gd name="T5" fmla="*/ 0 h 12"/>
                  <a:gd name="T6" fmla="*/ 0 w 6"/>
                  <a:gd name="T7" fmla="*/ 0 h 12"/>
                  <a:gd name="T8" fmla="*/ 0 w 6"/>
                  <a:gd name="T9" fmla="*/ 12 h 12"/>
                  <a:gd name="T10" fmla="*/ 6 w 6"/>
                  <a:gd name="T11" fmla="*/ 0 h 12"/>
                  <a:gd name="T12" fmla="*/ 6 w 6"/>
                  <a:gd name="T13" fmla="*/ 0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2">
                    <a:moveTo>
                      <a:pt x="6" y="0"/>
                    </a:moveTo>
                    <a:lnTo>
                      <a:pt x="6" y="0"/>
                    </a:lnTo>
                    <a:lnTo>
                      <a:pt x="0" y="0"/>
                    </a:lnTo>
                    <a:lnTo>
                      <a:pt x="0" y="12"/>
                    </a:lnTo>
                    <a:lnTo>
                      <a:pt x="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34" name="Freeform 145"/>
              <p:cNvSpPr>
                <a:spLocks/>
              </p:cNvSpPr>
              <p:nvPr userDrawn="1"/>
            </p:nvSpPr>
            <p:spPr bwMode="ltGray">
              <a:xfrm>
                <a:off x="7" y="2555"/>
                <a:ext cx="30" cy="48"/>
              </a:xfrm>
              <a:custGeom>
                <a:avLst/>
                <a:gdLst>
                  <a:gd name="T0" fmla="*/ 18 w 30"/>
                  <a:gd name="T1" fmla="*/ 48 h 48"/>
                  <a:gd name="T2" fmla="*/ 18 w 30"/>
                  <a:gd name="T3" fmla="*/ 48 h 48"/>
                  <a:gd name="T4" fmla="*/ 30 w 30"/>
                  <a:gd name="T5" fmla="*/ 42 h 48"/>
                  <a:gd name="T6" fmla="*/ 0 w 30"/>
                  <a:gd name="T7" fmla="*/ 0 h 48"/>
                  <a:gd name="T8" fmla="*/ 0 w 30"/>
                  <a:gd name="T9" fmla="*/ 24 h 48"/>
                  <a:gd name="T10" fmla="*/ 18 w 30"/>
                  <a:gd name="T11" fmla="*/ 48 h 48"/>
                  <a:gd name="T12" fmla="*/ 18 w 30"/>
                  <a:gd name="T13" fmla="*/ 48 h 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48">
                    <a:moveTo>
                      <a:pt x="18" y="48"/>
                    </a:moveTo>
                    <a:lnTo>
                      <a:pt x="18" y="48"/>
                    </a:lnTo>
                    <a:lnTo>
                      <a:pt x="30" y="42"/>
                    </a:lnTo>
                    <a:lnTo>
                      <a:pt x="0" y="0"/>
                    </a:lnTo>
                    <a:lnTo>
                      <a:pt x="0" y="24"/>
                    </a:lnTo>
                    <a:lnTo>
                      <a:pt x="18" y="4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35" name="Freeform 146"/>
              <p:cNvSpPr>
                <a:spLocks/>
              </p:cNvSpPr>
              <p:nvPr userDrawn="1"/>
            </p:nvSpPr>
            <p:spPr bwMode="ltGray">
              <a:xfrm>
                <a:off x="7" y="3843"/>
                <a:ext cx="36" cy="66"/>
              </a:xfrm>
              <a:custGeom>
                <a:avLst/>
                <a:gdLst>
                  <a:gd name="T0" fmla="*/ 36 w 36"/>
                  <a:gd name="T1" fmla="*/ 0 h 66"/>
                  <a:gd name="T2" fmla="*/ 24 w 36"/>
                  <a:gd name="T3" fmla="*/ 0 h 66"/>
                  <a:gd name="T4" fmla="*/ 24 w 36"/>
                  <a:gd name="T5" fmla="*/ 0 h 66"/>
                  <a:gd name="T6" fmla="*/ 0 w 36"/>
                  <a:gd name="T7" fmla="*/ 36 h 66"/>
                  <a:gd name="T8" fmla="*/ 0 w 36"/>
                  <a:gd name="T9" fmla="*/ 66 h 66"/>
                  <a:gd name="T10" fmla="*/ 36 w 36"/>
                  <a:gd name="T11" fmla="*/ 0 h 66"/>
                  <a:gd name="T12" fmla="*/ 36 w 36"/>
                  <a:gd name="T13" fmla="*/ 0 h 6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 h="66">
                    <a:moveTo>
                      <a:pt x="36" y="0"/>
                    </a:moveTo>
                    <a:lnTo>
                      <a:pt x="24" y="0"/>
                    </a:lnTo>
                    <a:lnTo>
                      <a:pt x="0" y="36"/>
                    </a:lnTo>
                    <a:lnTo>
                      <a:pt x="0" y="66"/>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36" name="Rectangle 147"/>
              <p:cNvSpPr>
                <a:spLocks noChangeArrowheads="1"/>
              </p:cNvSpPr>
              <p:nvPr userDrawn="1"/>
            </p:nvSpPr>
            <p:spPr bwMode="ltGray">
              <a:xfrm rot="244926">
                <a:off x="1177" y="3201"/>
                <a:ext cx="16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endParaRPr lang="fa-IR"/>
              </a:p>
            </p:txBody>
          </p:sp>
          <p:sp>
            <p:nvSpPr>
              <p:cNvPr id="137" name="Rectangle 148"/>
              <p:cNvSpPr>
                <a:spLocks noChangeArrowheads="1"/>
              </p:cNvSpPr>
              <p:nvPr userDrawn="1"/>
            </p:nvSpPr>
            <p:spPr bwMode="ltGray">
              <a:xfrm rot="-5598588">
                <a:off x="290" y="2386"/>
                <a:ext cx="138"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endParaRPr lang="fa-IR"/>
              </a:p>
            </p:txBody>
          </p:sp>
          <p:sp>
            <p:nvSpPr>
              <p:cNvPr id="138" name="Freeform 149"/>
              <p:cNvSpPr>
                <a:spLocks/>
              </p:cNvSpPr>
              <p:nvPr userDrawn="1"/>
            </p:nvSpPr>
            <p:spPr bwMode="ltGray">
              <a:xfrm>
                <a:off x="139" y="3573"/>
                <a:ext cx="144" cy="154"/>
              </a:xfrm>
              <a:custGeom>
                <a:avLst/>
                <a:gdLst>
                  <a:gd name="T0" fmla="*/ 0 w 144"/>
                  <a:gd name="T1" fmla="*/ 102 h 154"/>
                  <a:gd name="T2" fmla="*/ 59 w 144"/>
                  <a:gd name="T3" fmla="*/ 154 h 154"/>
                  <a:gd name="T4" fmla="*/ 117 w 144"/>
                  <a:gd name="T5" fmla="*/ 120 h 154"/>
                  <a:gd name="T6" fmla="*/ 62 w 144"/>
                  <a:gd name="T7" fmla="*/ 55 h 154"/>
                  <a:gd name="T8" fmla="*/ 104 w 144"/>
                  <a:gd name="T9" fmla="*/ 34 h 154"/>
                  <a:gd name="T10" fmla="*/ 117 w 144"/>
                  <a:gd name="T11" fmla="*/ 53 h 154"/>
                  <a:gd name="T12" fmla="*/ 141 w 144"/>
                  <a:gd name="T13" fmla="*/ 47 h 154"/>
                  <a:gd name="T14" fmla="*/ 97 w 144"/>
                  <a:gd name="T15" fmla="*/ 2 h 154"/>
                  <a:gd name="T16" fmla="*/ 36 w 144"/>
                  <a:gd name="T17" fmla="*/ 33 h 154"/>
                  <a:gd name="T18" fmla="*/ 90 w 144"/>
                  <a:gd name="T19" fmla="*/ 107 h 154"/>
                  <a:gd name="T20" fmla="*/ 28 w 144"/>
                  <a:gd name="T21" fmla="*/ 101 h 154"/>
                  <a:gd name="T22" fmla="*/ 0 w 144"/>
                  <a:gd name="T23" fmla="*/ 102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9" y="61"/>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139" name="Freeform 150"/>
              <p:cNvSpPr>
                <a:spLocks/>
              </p:cNvSpPr>
              <p:nvPr userDrawn="1"/>
            </p:nvSpPr>
            <p:spPr bwMode="ltGray">
              <a:xfrm rot="-2857037">
                <a:off x="619" y="3550"/>
                <a:ext cx="68" cy="69"/>
              </a:xfrm>
              <a:custGeom>
                <a:avLst/>
                <a:gdLst>
                  <a:gd name="T0" fmla="*/ 0 w 144"/>
                  <a:gd name="T1" fmla="*/ 4 h 154"/>
                  <a:gd name="T2" fmla="*/ 3 w 144"/>
                  <a:gd name="T3" fmla="*/ 6 h 154"/>
                  <a:gd name="T4" fmla="*/ 6 w 144"/>
                  <a:gd name="T5" fmla="*/ 5 h 154"/>
                  <a:gd name="T6" fmla="*/ 3 w 144"/>
                  <a:gd name="T7" fmla="*/ 2 h 154"/>
                  <a:gd name="T8" fmla="*/ 5 w 144"/>
                  <a:gd name="T9" fmla="*/ 1 h 154"/>
                  <a:gd name="T10" fmla="*/ 6 w 144"/>
                  <a:gd name="T11" fmla="*/ 2 h 154"/>
                  <a:gd name="T12" fmla="*/ 7 w 144"/>
                  <a:gd name="T13" fmla="*/ 2 h 154"/>
                  <a:gd name="T14" fmla="*/ 5 w 144"/>
                  <a:gd name="T15" fmla="*/ 0 h 154"/>
                  <a:gd name="T16" fmla="*/ 2 w 144"/>
                  <a:gd name="T17" fmla="*/ 1 h 154"/>
                  <a:gd name="T18" fmla="*/ 4 w 144"/>
                  <a:gd name="T19" fmla="*/ 4 h 154"/>
                  <a:gd name="T20" fmla="*/ 1 w 144"/>
                  <a:gd name="T21" fmla="*/ 4 h 154"/>
                  <a:gd name="T22" fmla="*/ 0 w 144"/>
                  <a:gd name="T23" fmla="*/ 4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3" y="47"/>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140" name="Freeform 151"/>
              <p:cNvSpPr>
                <a:spLocks/>
              </p:cNvSpPr>
              <p:nvPr userDrawn="1"/>
            </p:nvSpPr>
            <p:spPr bwMode="ltGray">
              <a:xfrm>
                <a:off x="235" y="2503"/>
                <a:ext cx="348" cy="1272"/>
              </a:xfrm>
              <a:custGeom>
                <a:avLst/>
                <a:gdLst>
                  <a:gd name="T0" fmla="*/ 0 w 348"/>
                  <a:gd name="T1" fmla="*/ 0 h 1272"/>
                  <a:gd name="T2" fmla="*/ 287 w 348"/>
                  <a:gd name="T3" fmla="*/ 582 h 1272"/>
                  <a:gd name="T4" fmla="*/ 348 w 348"/>
                  <a:gd name="T5" fmla="*/ 1272 h 1272"/>
                  <a:gd name="T6" fmla="*/ 54 w 348"/>
                  <a:gd name="T7" fmla="*/ 676 h 1272"/>
                  <a:gd name="T8" fmla="*/ 0 w 348"/>
                  <a:gd name="T9" fmla="*/ 0 h 1272"/>
                </a:gdLst>
                <a:ahLst/>
                <a:cxnLst>
                  <a:cxn ang="0">
                    <a:pos x="T0" y="T1"/>
                  </a:cxn>
                  <a:cxn ang="0">
                    <a:pos x="T2" y="T3"/>
                  </a:cxn>
                  <a:cxn ang="0">
                    <a:pos x="T4" y="T5"/>
                  </a:cxn>
                  <a:cxn ang="0">
                    <a:pos x="T6" y="T7"/>
                  </a:cxn>
                  <a:cxn ang="0">
                    <a:pos x="T8" y="T9"/>
                  </a:cxn>
                </a:cxnLst>
                <a:rect l="0" t="0" r="r" b="b"/>
                <a:pathLst>
                  <a:path w="348" h="1272">
                    <a:moveTo>
                      <a:pt x="0" y="0"/>
                    </a:moveTo>
                    <a:lnTo>
                      <a:pt x="287" y="582"/>
                    </a:lnTo>
                    <a:lnTo>
                      <a:pt x="348" y="1272"/>
                    </a:lnTo>
                    <a:lnTo>
                      <a:pt x="54" y="676"/>
                    </a:lnTo>
                    <a:lnTo>
                      <a:pt x="0" y="0"/>
                    </a:lnTo>
                    <a:close/>
                  </a:path>
                </a:pathLst>
              </a:custGeom>
              <a:gradFill rotWithShape="0">
                <a:gsLst>
                  <a:gs pos="0">
                    <a:schemeClr val="bg2"/>
                  </a:gs>
                  <a:gs pos="100000">
                    <a:schemeClr val="bg2">
                      <a:gamma/>
                      <a:shade val="96863"/>
                      <a:invGamma/>
                    </a:schemeClr>
                  </a:gs>
                </a:gsLst>
                <a:lin ang="189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fa-IR"/>
              </a:p>
            </p:txBody>
          </p:sp>
          <p:sp>
            <p:nvSpPr>
              <p:cNvPr id="141" name="Oval 152"/>
              <p:cNvSpPr>
                <a:spLocks noChangeArrowheads="1"/>
              </p:cNvSpPr>
              <p:nvPr userDrawn="1"/>
            </p:nvSpPr>
            <p:spPr bwMode="ltGray">
              <a:xfrm rot="-1684349">
                <a:off x="296" y="3047"/>
                <a:ext cx="221" cy="174"/>
              </a:xfrm>
              <a:prstGeom prst="ellipse">
                <a:avLst/>
              </a:prstGeom>
              <a:gradFill rotWithShape="0">
                <a:gsLst>
                  <a:gs pos="0">
                    <a:schemeClr val="bg2">
                      <a:gamma/>
                      <a:shade val="90980"/>
                      <a:invGamma/>
                    </a:schemeClr>
                  </a:gs>
                  <a:gs pos="50000">
                    <a:schemeClr val="bg2"/>
                  </a:gs>
                  <a:gs pos="100000">
                    <a:schemeClr val="bg2">
                      <a:gamma/>
                      <a:shade val="90980"/>
                      <a:invGamma/>
                    </a:schemeClr>
                  </a:gs>
                </a:gsLst>
                <a:lin ang="189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fa-IR"/>
              </a:p>
            </p:txBody>
          </p:sp>
        </p:grpSp>
      </p:grpSp>
      <p:sp>
        <p:nvSpPr>
          <p:cNvPr id="255129" name="Rectangle 153"/>
          <p:cNvSpPr>
            <a:spLocks noGrp="1" noChangeArrowheads="1"/>
          </p:cNvSpPr>
          <p:nvPr>
            <p:ph type="ctrTitle" sz="quarter"/>
          </p:nvPr>
        </p:nvSpPr>
        <p:spPr>
          <a:xfrm>
            <a:off x="685800" y="1768475"/>
            <a:ext cx="7772400" cy="1736725"/>
          </a:xfrm>
        </p:spPr>
        <p:txBody>
          <a:bodyPr anchor="b" anchorCtr="1"/>
          <a:lstStyle>
            <a:lvl1pPr>
              <a:defRPr sz="5400"/>
            </a:lvl1pPr>
          </a:lstStyle>
          <a:p>
            <a:pPr lvl="0"/>
            <a:r>
              <a:rPr lang="en-US" noProof="0" smtClean="0"/>
              <a:t>Click to edit Master title style</a:t>
            </a:r>
          </a:p>
        </p:txBody>
      </p:sp>
      <p:sp>
        <p:nvSpPr>
          <p:cNvPr id="255130" name="Rectangle 154"/>
          <p:cNvSpPr>
            <a:spLocks noGrp="1" noChangeArrowheads="1"/>
          </p:cNvSpPr>
          <p:nvPr>
            <p:ph type="subTitle" sz="quarter" idx="1"/>
          </p:nvPr>
        </p:nvSpPr>
        <p:spPr>
          <a:xfrm>
            <a:off x="1371600" y="3886200"/>
            <a:ext cx="6400800" cy="1752600"/>
          </a:xfrm>
        </p:spPr>
        <p:txBody>
          <a:bodyPr/>
          <a:lstStyle>
            <a:lvl1pPr marL="0" indent="0" algn="ctr">
              <a:buFont typeface="Arial" pitchFamily="34" charset="0"/>
              <a:buNone/>
              <a:defRPr/>
            </a:lvl1pPr>
          </a:lstStyle>
          <a:p>
            <a:pPr lvl="0"/>
            <a:r>
              <a:rPr lang="en-US" noProof="0" smtClean="0"/>
              <a:t>Click to edit Master subtitle style</a:t>
            </a:r>
          </a:p>
        </p:txBody>
      </p:sp>
      <p:sp>
        <p:nvSpPr>
          <p:cNvPr id="155" name="Rectangle 155"/>
          <p:cNvSpPr>
            <a:spLocks noGrp="1" noChangeArrowheads="1"/>
          </p:cNvSpPr>
          <p:nvPr>
            <p:ph type="dt" sz="quarter" idx="10"/>
          </p:nvPr>
        </p:nvSpPr>
        <p:spPr>
          <a:xfrm>
            <a:off x="304800" y="6248400"/>
            <a:ext cx="2286000" cy="457200"/>
          </a:xfrm>
        </p:spPr>
        <p:txBody>
          <a:bodyPr/>
          <a:lstStyle>
            <a:lvl1pPr>
              <a:defRPr>
                <a:effectLst>
                  <a:outerShdw blurRad="38100" dist="38100" dir="2700000" algn="tl">
                    <a:srgbClr val="000000"/>
                  </a:outerShdw>
                </a:effectLst>
                <a:latin typeface="+mn-lt"/>
              </a:defRPr>
            </a:lvl1pPr>
          </a:lstStyle>
          <a:p>
            <a:pPr>
              <a:defRPr/>
            </a:pPr>
            <a:endParaRPr lang="en-US"/>
          </a:p>
        </p:txBody>
      </p:sp>
      <p:sp>
        <p:nvSpPr>
          <p:cNvPr id="156" name="Rectangle 156"/>
          <p:cNvSpPr>
            <a:spLocks noGrp="1" noChangeArrowheads="1"/>
          </p:cNvSpPr>
          <p:nvPr>
            <p:ph type="ftr" sz="quarter" idx="11"/>
          </p:nvPr>
        </p:nvSpPr>
        <p:spPr>
          <a:xfrm>
            <a:off x="3124200" y="6248400"/>
            <a:ext cx="2895600" cy="457200"/>
          </a:xfrm>
        </p:spPr>
        <p:txBody>
          <a:bodyPr/>
          <a:lstStyle>
            <a:lvl1pPr>
              <a:defRPr>
                <a:effectLst>
                  <a:outerShdw blurRad="38100" dist="38100" dir="2700000" algn="tl">
                    <a:srgbClr val="000000"/>
                  </a:outerShdw>
                </a:effectLst>
                <a:latin typeface="+mn-lt"/>
              </a:defRPr>
            </a:lvl1pPr>
          </a:lstStyle>
          <a:p>
            <a:pPr>
              <a:defRPr/>
            </a:pPr>
            <a:endParaRPr lang="en-US"/>
          </a:p>
        </p:txBody>
      </p:sp>
      <p:sp>
        <p:nvSpPr>
          <p:cNvPr id="157" name="Rectangle 157"/>
          <p:cNvSpPr>
            <a:spLocks noGrp="1" noChangeArrowheads="1"/>
          </p:cNvSpPr>
          <p:nvPr>
            <p:ph type="sldNum" sz="quarter" idx="12"/>
          </p:nvPr>
        </p:nvSpPr>
        <p:spPr>
          <a:xfrm>
            <a:off x="6553200" y="6248400"/>
            <a:ext cx="2286000" cy="457200"/>
          </a:xfrm>
        </p:spPr>
        <p:txBody>
          <a:bodyPr/>
          <a:lstStyle>
            <a:lvl1pPr>
              <a:defRPr>
                <a:effectLst>
                  <a:outerShdw blurRad="38100" dist="38100" dir="2700000" algn="tl">
                    <a:srgbClr val="000000"/>
                  </a:outerShdw>
                </a:effectLst>
                <a:latin typeface="Tahoma" panose="020B0604030504040204" pitchFamily="34" charset="0"/>
              </a:defRPr>
            </a:lvl1pPr>
          </a:lstStyle>
          <a:p>
            <a:fld id="{42FBA40B-98C2-4C82-9214-C42B5CDD275C}" type="slidenum">
              <a:rPr lang="ar-SA"/>
              <a:pPr/>
              <a:t>‹#›</a:t>
            </a:fld>
            <a:endParaRPr lang="en-US"/>
          </a:p>
        </p:txBody>
      </p:sp>
    </p:spTree>
    <p:extLst>
      <p:ext uri="{BB962C8B-B14F-4D97-AF65-F5344CB8AC3E}">
        <p14:creationId xmlns:p14="http://schemas.microsoft.com/office/powerpoint/2010/main" val="4232713896"/>
      </p:ext>
    </p:extLst>
  </p:cSld>
  <p:clrMapOvr>
    <a:masterClrMapping/>
  </p:clrMapOvr>
  <p:transition spd="slow"/>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154"/>
          <p:cNvSpPr>
            <a:spLocks noGrp="1" noChangeArrowheads="1"/>
          </p:cNvSpPr>
          <p:nvPr>
            <p:ph type="dt" sz="half" idx="10"/>
          </p:nvPr>
        </p:nvSpPr>
        <p:spPr>
          <a:ln/>
        </p:spPr>
        <p:txBody>
          <a:bodyPr/>
          <a:lstStyle>
            <a:lvl1pPr>
              <a:defRPr/>
            </a:lvl1pPr>
          </a:lstStyle>
          <a:p>
            <a:pPr>
              <a:defRPr/>
            </a:pPr>
            <a:endParaRPr lang="en-US"/>
          </a:p>
        </p:txBody>
      </p:sp>
      <p:sp>
        <p:nvSpPr>
          <p:cNvPr id="5" name="Rectangle 155"/>
          <p:cNvSpPr>
            <a:spLocks noGrp="1" noChangeArrowheads="1"/>
          </p:cNvSpPr>
          <p:nvPr>
            <p:ph type="ftr" sz="quarter" idx="11"/>
          </p:nvPr>
        </p:nvSpPr>
        <p:spPr>
          <a:ln/>
        </p:spPr>
        <p:txBody>
          <a:bodyPr/>
          <a:lstStyle>
            <a:lvl1pPr>
              <a:defRPr/>
            </a:lvl1pPr>
          </a:lstStyle>
          <a:p>
            <a:pPr>
              <a:defRPr/>
            </a:pPr>
            <a:endParaRPr lang="en-US"/>
          </a:p>
        </p:txBody>
      </p:sp>
      <p:sp>
        <p:nvSpPr>
          <p:cNvPr id="6" name="Rectangle 156"/>
          <p:cNvSpPr>
            <a:spLocks noGrp="1" noChangeArrowheads="1"/>
          </p:cNvSpPr>
          <p:nvPr>
            <p:ph type="sldNum" sz="quarter" idx="12"/>
          </p:nvPr>
        </p:nvSpPr>
        <p:spPr>
          <a:ln/>
        </p:spPr>
        <p:txBody>
          <a:bodyPr/>
          <a:lstStyle>
            <a:lvl1pPr>
              <a:defRPr/>
            </a:lvl1pPr>
          </a:lstStyle>
          <a:p>
            <a:fld id="{EF34442F-494B-44CE-B055-259C82067981}" type="slidenum">
              <a:rPr lang="ar-SA"/>
              <a:pPr/>
              <a:t>‹#›</a:t>
            </a:fld>
            <a:endParaRPr lang="en-US"/>
          </a:p>
        </p:txBody>
      </p:sp>
    </p:spTree>
    <p:extLst>
      <p:ext uri="{BB962C8B-B14F-4D97-AF65-F5344CB8AC3E}">
        <p14:creationId xmlns:p14="http://schemas.microsoft.com/office/powerpoint/2010/main" val="1632105073"/>
      </p:ext>
    </p:extLst>
  </p:cSld>
  <p:clrMapOvr>
    <a:masterClrMapping/>
  </p:clrMapOvr>
  <p:transition spd="slow"/>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54"/>
          <p:cNvSpPr>
            <a:spLocks noGrp="1" noChangeArrowheads="1"/>
          </p:cNvSpPr>
          <p:nvPr>
            <p:ph type="dt" sz="half" idx="10"/>
          </p:nvPr>
        </p:nvSpPr>
        <p:spPr>
          <a:ln/>
        </p:spPr>
        <p:txBody>
          <a:bodyPr/>
          <a:lstStyle>
            <a:lvl1pPr>
              <a:defRPr/>
            </a:lvl1pPr>
          </a:lstStyle>
          <a:p>
            <a:pPr>
              <a:defRPr/>
            </a:pPr>
            <a:endParaRPr lang="en-US"/>
          </a:p>
        </p:txBody>
      </p:sp>
      <p:sp>
        <p:nvSpPr>
          <p:cNvPr id="5" name="Rectangle 155"/>
          <p:cNvSpPr>
            <a:spLocks noGrp="1" noChangeArrowheads="1"/>
          </p:cNvSpPr>
          <p:nvPr>
            <p:ph type="ftr" sz="quarter" idx="11"/>
          </p:nvPr>
        </p:nvSpPr>
        <p:spPr>
          <a:ln/>
        </p:spPr>
        <p:txBody>
          <a:bodyPr/>
          <a:lstStyle>
            <a:lvl1pPr>
              <a:defRPr/>
            </a:lvl1pPr>
          </a:lstStyle>
          <a:p>
            <a:pPr>
              <a:defRPr/>
            </a:pPr>
            <a:endParaRPr lang="en-US"/>
          </a:p>
        </p:txBody>
      </p:sp>
      <p:sp>
        <p:nvSpPr>
          <p:cNvPr id="6" name="Rectangle 156"/>
          <p:cNvSpPr>
            <a:spLocks noGrp="1" noChangeArrowheads="1"/>
          </p:cNvSpPr>
          <p:nvPr>
            <p:ph type="sldNum" sz="quarter" idx="12"/>
          </p:nvPr>
        </p:nvSpPr>
        <p:spPr>
          <a:ln/>
        </p:spPr>
        <p:txBody>
          <a:bodyPr/>
          <a:lstStyle>
            <a:lvl1pPr>
              <a:defRPr/>
            </a:lvl1pPr>
          </a:lstStyle>
          <a:p>
            <a:fld id="{E30DA031-8A7A-42C3-BBC8-24C165BB569A}" type="slidenum">
              <a:rPr lang="ar-SA"/>
              <a:pPr/>
              <a:t>‹#›</a:t>
            </a:fld>
            <a:endParaRPr lang="en-US"/>
          </a:p>
        </p:txBody>
      </p:sp>
    </p:spTree>
    <p:extLst>
      <p:ext uri="{BB962C8B-B14F-4D97-AF65-F5344CB8AC3E}">
        <p14:creationId xmlns:p14="http://schemas.microsoft.com/office/powerpoint/2010/main" val="1288152744"/>
      </p:ext>
    </p:extLst>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Rectangle 40"/>
          <p:cNvSpPr>
            <a:spLocks noGrp="1" noChangeArrowheads="1"/>
          </p:cNvSpPr>
          <p:nvPr>
            <p:ph type="dt" sz="half" idx="10"/>
          </p:nvPr>
        </p:nvSpPr>
        <p:spPr>
          <a:ln/>
        </p:spPr>
        <p:txBody>
          <a:bodyPr/>
          <a:lstStyle>
            <a:lvl1pPr>
              <a:defRPr/>
            </a:lvl1pPr>
          </a:lstStyle>
          <a:p>
            <a:pPr>
              <a:defRPr/>
            </a:pPr>
            <a:endParaRPr lang="en-US"/>
          </a:p>
        </p:txBody>
      </p:sp>
      <p:sp>
        <p:nvSpPr>
          <p:cNvPr id="8" name="Rectangle 41"/>
          <p:cNvSpPr>
            <a:spLocks noGrp="1" noChangeArrowheads="1"/>
          </p:cNvSpPr>
          <p:nvPr>
            <p:ph type="ftr" sz="quarter" idx="11"/>
          </p:nvPr>
        </p:nvSpPr>
        <p:spPr>
          <a:ln/>
        </p:spPr>
        <p:txBody>
          <a:bodyPr/>
          <a:lstStyle>
            <a:lvl1pPr>
              <a:defRPr/>
            </a:lvl1pPr>
          </a:lstStyle>
          <a:p>
            <a:pPr>
              <a:defRPr/>
            </a:pPr>
            <a:endParaRPr lang="en-US"/>
          </a:p>
        </p:txBody>
      </p:sp>
      <p:sp>
        <p:nvSpPr>
          <p:cNvPr id="9" name="Rectangle 42"/>
          <p:cNvSpPr>
            <a:spLocks noGrp="1" noChangeArrowheads="1"/>
          </p:cNvSpPr>
          <p:nvPr>
            <p:ph type="sldNum" sz="quarter" idx="12"/>
          </p:nvPr>
        </p:nvSpPr>
        <p:spPr>
          <a:ln/>
        </p:spPr>
        <p:txBody>
          <a:bodyPr/>
          <a:lstStyle>
            <a:lvl1pPr>
              <a:defRPr/>
            </a:lvl1pPr>
          </a:lstStyle>
          <a:p>
            <a:fld id="{880B6235-4818-4F09-9A00-E82813208040}" type="slidenum">
              <a:rPr lang="ar-SA"/>
              <a:pPr/>
              <a:t>‹#›</a:t>
            </a:fld>
            <a:endParaRPr lang="en-US"/>
          </a:p>
        </p:txBody>
      </p:sp>
    </p:spTree>
    <p:extLst>
      <p:ext uri="{BB962C8B-B14F-4D97-AF65-F5344CB8AC3E}">
        <p14:creationId xmlns:p14="http://schemas.microsoft.com/office/powerpoint/2010/main" val="2154115515"/>
      </p:ext>
    </p:extLst>
  </p:cSld>
  <p:clrMapOvr>
    <a:masterClrMapping/>
  </p:clrMapOvr>
  <p:transition spd="slow">
    <p:newsflash/>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301625" y="1600200"/>
            <a:ext cx="4194175"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48200" y="1600200"/>
            <a:ext cx="4194175"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Rectangle 154"/>
          <p:cNvSpPr>
            <a:spLocks noGrp="1" noChangeArrowheads="1"/>
          </p:cNvSpPr>
          <p:nvPr>
            <p:ph type="dt" sz="half" idx="10"/>
          </p:nvPr>
        </p:nvSpPr>
        <p:spPr>
          <a:ln/>
        </p:spPr>
        <p:txBody>
          <a:bodyPr/>
          <a:lstStyle>
            <a:lvl1pPr>
              <a:defRPr/>
            </a:lvl1pPr>
          </a:lstStyle>
          <a:p>
            <a:pPr>
              <a:defRPr/>
            </a:pPr>
            <a:endParaRPr lang="en-US"/>
          </a:p>
        </p:txBody>
      </p:sp>
      <p:sp>
        <p:nvSpPr>
          <p:cNvPr id="6" name="Rectangle 155"/>
          <p:cNvSpPr>
            <a:spLocks noGrp="1" noChangeArrowheads="1"/>
          </p:cNvSpPr>
          <p:nvPr>
            <p:ph type="ftr" sz="quarter" idx="11"/>
          </p:nvPr>
        </p:nvSpPr>
        <p:spPr>
          <a:ln/>
        </p:spPr>
        <p:txBody>
          <a:bodyPr/>
          <a:lstStyle>
            <a:lvl1pPr>
              <a:defRPr/>
            </a:lvl1pPr>
          </a:lstStyle>
          <a:p>
            <a:pPr>
              <a:defRPr/>
            </a:pPr>
            <a:endParaRPr lang="en-US"/>
          </a:p>
        </p:txBody>
      </p:sp>
      <p:sp>
        <p:nvSpPr>
          <p:cNvPr id="7" name="Rectangle 156"/>
          <p:cNvSpPr>
            <a:spLocks noGrp="1" noChangeArrowheads="1"/>
          </p:cNvSpPr>
          <p:nvPr>
            <p:ph type="sldNum" sz="quarter" idx="12"/>
          </p:nvPr>
        </p:nvSpPr>
        <p:spPr>
          <a:ln/>
        </p:spPr>
        <p:txBody>
          <a:bodyPr/>
          <a:lstStyle>
            <a:lvl1pPr>
              <a:defRPr/>
            </a:lvl1pPr>
          </a:lstStyle>
          <a:p>
            <a:fld id="{55CF23C6-3CD5-46C8-B0D0-351200336E0B}" type="slidenum">
              <a:rPr lang="ar-SA"/>
              <a:pPr/>
              <a:t>‹#›</a:t>
            </a:fld>
            <a:endParaRPr lang="en-US"/>
          </a:p>
        </p:txBody>
      </p:sp>
    </p:spTree>
    <p:extLst>
      <p:ext uri="{BB962C8B-B14F-4D97-AF65-F5344CB8AC3E}">
        <p14:creationId xmlns:p14="http://schemas.microsoft.com/office/powerpoint/2010/main" val="3083439343"/>
      </p:ext>
    </p:extLst>
  </p:cSld>
  <p:clrMapOvr>
    <a:masterClrMapping/>
  </p:clrMapOvr>
  <p:transition spd="slow"/>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Rectangle 154"/>
          <p:cNvSpPr>
            <a:spLocks noGrp="1" noChangeArrowheads="1"/>
          </p:cNvSpPr>
          <p:nvPr>
            <p:ph type="dt" sz="half" idx="10"/>
          </p:nvPr>
        </p:nvSpPr>
        <p:spPr>
          <a:ln/>
        </p:spPr>
        <p:txBody>
          <a:bodyPr/>
          <a:lstStyle>
            <a:lvl1pPr>
              <a:defRPr/>
            </a:lvl1pPr>
          </a:lstStyle>
          <a:p>
            <a:pPr>
              <a:defRPr/>
            </a:pPr>
            <a:endParaRPr lang="en-US"/>
          </a:p>
        </p:txBody>
      </p:sp>
      <p:sp>
        <p:nvSpPr>
          <p:cNvPr id="8" name="Rectangle 155"/>
          <p:cNvSpPr>
            <a:spLocks noGrp="1" noChangeArrowheads="1"/>
          </p:cNvSpPr>
          <p:nvPr>
            <p:ph type="ftr" sz="quarter" idx="11"/>
          </p:nvPr>
        </p:nvSpPr>
        <p:spPr>
          <a:ln/>
        </p:spPr>
        <p:txBody>
          <a:bodyPr/>
          <a:lstStyle>
            <a:lvl1pPr>
              <a:defRPr/>
            </a:lvl1pPr>
          </a:lstStyle>
          <a:p>
            <a:pPr>
              <a:defRPr/>
            </a:pPr>
            <a:endParaRPr lang="en-US"/>
          </a:p>
        </p:txBody>
      </p:sp>
      <p:sp>
        <p:nvSpPr>
          <p:cNvPr id="9" name="Rectangle 156"/>
          <p:cNvSpPr>
            <a:spLocks noGrp="1" noChangeArrowheads="1"/>
          </p:cNvSpPr>
          <p:nvPr>
            <p:ph type="sldNum" sz="quarter" idx="12"/>
          </p:nvPr>
        </p:nvSpPr>
        <p:spPr>
          <a:ln/>
        </p:spPr>
        <p:txBody>
          <a:bodyPr/>
          <a:lstStyle>
            <a:lvl1pPr>
              <a:defRPr/>
            </a:lvl1pPr>
          </a:lstStyle>
          <a:p>
            <a:fld id="{CBB17FF7-4C0A-4610-964B-AE0C9AA716D6}" type="slidenum">
              <a:rPr lang="ar-SA"/>
              <a:pPr/>
              <a:t>‹#›</a:t>
            </a:fld>
            <a:endParaRPr lang="en-US"/>
          </a:p>
        </p:txBody>
      </p:sp>
    </p:spTree>
    <p:extLst>
      <p:ext uri="{BB962C8B-B14F-4D97-AF65-F5344CB8AC3E}">
        <p14:creationId xmlns:p14="http://schemas.microsoft.com/office/powerpoint/2010/main" val="1516313285"/>
      </p:ext>
    </p:extLst>
  </p:cSld>
  <p:clrMapOvr>
    <a:masterClrMapping/>
  </p:clrMapOvr>
  <p:transition spd="slow"/>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Rectangle 154"/>
          <p:cNvSpPr>
            <a:spLocks noGrp="1" noChangeArrowheads="1"/>
          </p:cNvSpPr>
          <p:nvPr>
            <p:ph type="dt" sz="half" idx="10"/>
          </p:nvPr>
        </p:nvSpPr>
        <p:spPr>
          <a:ln/>
        </p:spPr>
        <p:txBody>
          <a:bodyPr/>
          <a:lstStyle>
            <a:lvl1pPr>
              <a:defRPr/>
            </a:lvl1pPr>
          </a:lstStyle>
          <a:p>
            <a:pPr>
              <a:defRPr/>
            </a:pPr>
            <a:endParaRPr lang="en-US"/>
          </a:p>
        </p:txBody>
      </p:sp>
      <p:sp>
        <p:nvSpPr>
          <p:cNvPr id="4" name="Rectangle 155"/>
          <p:cNvSpPr>
            <a:spLocks noGrp="1" noChangeArrowheads="1"/>
          </p:cNvSpPr>
          <p:nvPr>
            <p:ph type="ftr" sz="quarter" idx="11"/>
          </p:nvPr>
        </p:nvSpPr>
        <p:spPr>
          <a:ln/>
        </p:spPr>
        <p:txBody>
          <a:bodyPr/>
          <a:lstStyle>
            <a:lvl1pPr>
              <a:defRPr/>
            </a:lvl1pPr>
          </a:lstStyle>
          <a:p>
            <a:pPr>
              <a:defRPr/>
            </a:pPr>
            <a:endParaRPr lang="en-US"/>
          </a:p>
        </p:txBody>
      </p:sp>
      <p:sp>
        <p:nvSpPr>
          <p:cNvPr id="5" name="Rectangle 156"/>
          <p:cNvSpPr>
            <a:spLocks noGrp="1" noChangeArrowheads="1"/>
          </p:cNvSpPr>
          <p:nvPr>
            <p:ph type="sldNum" sz="quarter" idx="12"/>
          </p:nvPr>
        </p:nvSpPr>
        <p:spPr>
          <a:ln/>
        </p:spPr>
        <p:txBody>
          <a:bodyPr/>
          <a:lstStyle>
            <a:lvl1pPr>
              <a:defRPr/>
            </a:lvl1pPr>
          </a:lstStyle>
          <a:p>
            <a:fld id="{1AFDB411-F8E5-4578-B3D7-9689D02BCF76}" type="slidenum">
              <a:rPr lang="ar-SA"/>
              <a:pPr/>
              <a:t>‹#›</a:t>
            </a:fld>
            <a:endParaRPr lang="en-US"/>
          </a:p>
        </p:txBody>
      </p:sp>
    </p:spTree>
    <p:extLst>
      <p:ext uri="{BB962C8B-B14F-4D97-AF65-F5344CB8AC3E}">
        <p14:creationId xmlns:p14="http://schemas.microsoft.com/office/powerpoint/2010/main" val="3159271598"/>
      </p:ext>
    </p:extLst>
  </p:cSld>
  <p:clrMapOvr>
    <a:masterClrMapping/>
  </p:clrMapOvr>
  <p:transition spd="slow"/>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54"/>
          <p:cNvSpPr>
            <a:spLocks noGrp="1" noChangeArrowheads="1"/>
          </p:cNvSpPr>
          <p:nvPr>
            <p:ph type="dt" sz="half" idx="10"/>
          </p:nvPr>
        </p:nvSpPr>
        <p:spPr>
          <a:ln/>
        </p:spPr>
        <p:txBody>
          <a:bodyPr/>
          <a:lstStyle>
            <a:lvl1pPr>
              <a:defRPr/>
            </a:lvl1pPr>
          </a:lstStyle>
          <a:p>
            <a:pPr>
              <a:defRPr/>
            </a:pPr>
            <a:endParaRPr lang="en-US"/>
          </a:p>
        </p:txBody>
      </p:sp>
      <p:sp>
        <p:nvSpPr>
          <p:cNvPr id="3" name="Rectangle 155"/>
          <p:cNvSpPr>
            <a:spLocks noGrp="1" noChangeArrowheads="1"/>
          </p:cNvSpPr>
          <p:nvPr>
            <p:ph type="ftr" sz="quarter" idx="11"/>
          </p:nvPr>
        </p:nvSpPr>
        <p:spPr>
          <a:ln/>
        </p:spPr>
        <p:txBody>
          <a:bodyPr/>
          <a:lstStyle>
            <a:lvl1pPr>
              <a:defRPr/>
            </a:lvl1pPr>
          </a:lstStyle>
          <a:p>
            <a:pPr>
              <a:defRPr/>
            </a:pPr>
            <a:endParaRPr lang="en-US"/>
          </a:p>
        </p:txBody>
      </p:sp>
      <p:sp>
        <p:nvSpPr>
          <p:cNvPr id="4" name="Rectangle 156"/>
          <p:cNvSpPr>
            <a:spLocks noGrp="1" noChangeArrowheads="1"/>
          </p:cNvSpPr>
          <p:nvPr>
            <p:ph type="sldNum" sz="quarter" idx="12"/>
          </p:nvPr>
        </p:nvSpPr>
        <p:spPr>
          <a:ln/>
        </p:spPr>
        <p:txBody>
          <a:bodyPr/>
          <a:lstStyle>
            <a:lvl1pPr>
              <a:defRPr/>
            </a:lvl1pPr>
          </a:lstStyle>
          <a:p>
            <a:fld id="{1F074666-1B3B-4305-88FF-A4CC3930D760}" type="slidenum">
              <a:rPr lang="ar-SA"/>
              <a:pPr/>
              <a:t>‹#›</a:t>
            </a:fld>
            <a:endParaRPr lang="en-US"/>
          </a:p>
        </p:txBody>
      </p:sp>
    </p:spTree>
    <p:extLst>
      <p:ext uri="{BB962C8B-B14F-4D97-AF65-F5344CB8AC3E}">
        <p14:creationId xmlns:p14="http://schemas.microsoft.com/office/powerpoint/2010/main" val="2406937730"/>
      </p:ext>
    </p:extLst>
  </p:cSld>
  <p:clrMapOvr>
    <a:masterClrMapping/>
  </p:clrMapOvr>
  <p:transition spd="slow"/>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54"/>
          <p:cNvSpPr>
            <a:spLocks noGrp="1" noChangeArrowheads="1"/>
          </p:cNvSpPr>
          <p:nvPr>
            <p:ph type="dt" sz="half" idx="10"/>
          </p:nvPr>
        </p:nvSpPr>
        <p:spPr>
          <a:ln/>
        </p:spPr>
        <p:txBody>
          <a:bodyPr/>
          <a:lstStyle>
            <a:lvl1pPr>
              <a:defRPr/>
            </a:lvl1pPr>
          </a:lstStyle>
          <a:p>
            <a:pPr>
              <a:defRPr/>
            </a:pPr>
            <a:endParaRPr lang="en-US"/>
          </a:p>
        </p:txBody>
      </p:sp>
      <p:sp>
        <p:nvSpPr>
          <p:cNvPr id="6" name="Rectangle 155"/>
          <p:cNvSpPr>
            <a:spLocks noGrp="1" noChangeArrowheads="1"/>
          </p:cNvSpPr>
          <p:nvPr>
            <p:ph type="ftr" sz="quarter" idx="11"/>
          </p:nvPr>
        </p:nvSpPr>
        <p:spPr>
          <a:ln/>
        </p:spPr>
        <p:txBody>
          <a:bodyPr/>
          <a:lstStyle>
            <a:lvl1pPr>
              <a:defRPr/>
            </a:lvl1pPr>
          </a:lstStyle>
          <a:p>
            <a:pPr>
              <a:defRPr/>
            </a:pPr>
            <a:endParaRPr lang="en-US"/>
          </a:p>
        </p:txBody>
      </p:sp>
      <p:sp>
        <p:nvSpPr>
          <p:cNvPr id="7" name="Rectangle 156"/>
          <p:cNvSpPr>
            <a:spLocks noGrp="1" noChangeArrowheads="1"/>
          </p:cNvSpPr>
          <p:nvPr>
            <p:ph type="sldNum" sz="quarter" idx="12"/>
          </p:nvPr>
        </p:nvSpPr>
        <p:spPr>
          <a:ln/>
        </p:spPr>
        <p:txBody>
          <a:bodyPr/>
          <a:lstStyle>
            <a:lvl1pPr>
              <a:defRPr/>
            </a:lvl1pPr>
          </a:lstStyle>
          <a:p>
            <a:fld id="{3DD0992B-6D51-48D5-9838-E464FA99B1AD}" type="slidenum">
              <a:rPr lang="ar-SA"/>
              <a:pPr/>
              <a:t>‹#›</a:t>
            </a:fld>
            <a:endParaRPr lang="en-US"/>
          </a:p>
        </p:txBody>
      </p:sp>
    </p:spTree>
    <p:extLst>
      <p:ext uri="{BB962C8B-B14F-4D97-AF65-F5344CB8AC3E}">
        <p14:creationId xmlns:p14="http://schemas.microsoft.com/office/powerpoint/2010/main" val="3293489046"/>
      </p:ext>
    </p:extLst>
  </p:cSld>
  <p:clrMapOvr>
    <a:masterClrMapping/>
  </p:clrMapOvr>
  <p:transition spd="slow"/>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a-IR"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54"/>
          <p:cNvSpPr>
            <a:spLocks noGrp="1" noChangeArrowheads="1"/>
          </p:cNvSpPr>
          <p:nvPr>
            <p:ph type="dt" sz="half" idx="10"/>
          </p:nvPr>
        </p:nvSpPr>
        <p:spPr>
          <a:ln/>
        </p:spPr>
        <p:txBody>
          <a:bodyPr/>
          <a:lstStyle>
            <a:lvl1pPr>
              <a:defRPr/>
            </a:lvl1pPr>
          </a:lstStyle>
          <a:p>
            <a:pPr>
              <a:defRPr/>
            </a:pPr>
            <a:endParaRPr lang="en-US"/>
          </a:p>
        </p:txBody>
      </p:sp>
      <p:sp>
        <p:nvSpPr>
          <p:cNvPr id="6" name="Rectangle 155"/>
          <p:cNvSpPr>
            <a:spLocks noGrp="1" noChangeArrowheads="1"/>
          </p:cNvSpPr>
          <p:nvPr>
            <p:ph type="ftr" sz="quarter" idx="11"/>
          </p:nvPr>
        </p:nvSpPr>
        <p:spPr>
          <a:ln/>
        </p:spPr>
        <p:txBody>
          <a:bodyPr/>
          <a:lstStyle>
            <a:lvl1pPr>
              <a:defRPr/>
            </a:lvl1pPr>
          </a:lstStyle>
          <a:p>
            <a:pPr>
              <a:defRPr/>
            </a:pPr>
            <a:endParaRPr lang="en-US"/>
          </a:p>
        </p:txBody>
      </p:sp>
      <p:sp>
        <p:nvSpPr>
          <p:cNvPr id="7" name="Rectangle 156"/>
          <p:cNvSpPr>
            <a:spLocks noGrp="1" noChangeArrowheads="1"/>
          </p:cNvSpPr>
          <p:nvPr>
            <p:ph type="sldNum" sz="quarter" idx="12"/>
          </p:nvPr>
        </p:nvSpPr>
        <p:spPr>
          <a:ln/>
        </p:spPr>
        <p:txBody>
          <a:bodyPr/>
          <a:lstStyle>
            <a:lvl1pPr>
              <a:defRPr/>
            </a:lvl1pPr>
          </a:lstStyle>
          <a:p>
            <a:fld id="{F0998BE2-3D82-4A5C-8A87-4C790AAE1637}" type="slidenum">
              <a:rPr lang="ar-SA"/>
              <a:pPr/>
              <a:t>‹#›</a:t>
            </a:fld>
            <a:endParaRPr lang="en-US"/>
          </a:p>
        </p:txBody>
      </p:sp>
    </p:spTree>
    <p:extLst>
      <p:ext uri="{BB962C8B-B14F-4D97-AF65-F5344CB8AC3E}">
        <p14:creationId xmlns:p14="http://schemas.microsoft.com/office/powerpoint/2010/main" val="116271741"/>
      </p:ext>
    </p:extLst>
  </p:cSld>
  <p:clrMapOvr>
    <a:masterClrMapping/>
  </p:clrMapOvr>
  <p:transition spd="slow"/>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154"/>
          <p:cNvSpPr>
            <a:spLocks noGrp="1" noChangeArrowheads="1"/>
          </p:cNvSpPr>
          <p:nvPr>
            <p:ph type="dt" sz="half" idx="10"/>
          </p:nvPr>
        </p:nvSpPr>
        <p:spPr>
          <a:ln/>
        </p:spPr>
        <p:txBody>
          <a:bodyPr/>
          <a:lstStyle>
            <a:lvl1pPr>
              <a:defRPr/>
            </a:lvl1pPr>
          </a:lstStyle>
          <a:p>
            <a:pPr>
              <a:defRPr/>
            </a:pPr>
            <a:endParaRPr lang="en-US"/>
          </a:p>
        </p:txBody>
      </p:sp>
      <p:sp>
        <p:nvSpPr>
          <p:cNvPr id="5" name="Rectangle 155"/>
          <p:cNvSpPr>
            <a:spLocks noGrp="1" noChangeArrowheads="1"/>
          </p:cNvSpPr>
          <p:nvPr>
            <p:ph type="ftr" sz="quarter" idx="11"/>
          </p:nvPr>
        </p:nvSpPr>
        <p:spPr>
          <a:ln/>
        </p:spPr>
        <p:txBody>
          <a:bodyPr/>
          <a:lstStyle>
            <a:lvl1pPr>
              <a:defRPr/>
            </a:lvl1pPr>
          </a:lstStyle>
          <a:p>
            <a:pPr>
              <a:defRPr/>
            </a:pPr>
            <a:endParaRPr lang="en-US"/>
          </a:p>
        </p:txBody>
      </p:sp>
      <p:sp>
        <p:nvSpPr>
          <p:cNvPr id="6" name="Rectangle 156"/>
          <p:cNvSpPr>
            <a:spLocks noGrp="1" noChangeArrowheads="1"/>
          </p:cNvSpPr>
          <p:nvPr>
            <p:ph type="sldNum" sz="quarter" idx="12"/>
          </p:nvPr>
        </p:nvSpPr>
        <p:spPr>
          <a:ln/>
        </p:spPr>
        <p:txBody>
          <a:bodyPr/>
          <a:lstStyle>
            <a:lvl1pPr>
              <a:defRPr/>
            </a:lvl1pPr>
          </a:lstStyle>
          <a:p>
            <a:fld id="{F0A09449-B8F3-4118-AC78-54D7FEA98E8B}" type="slidenum">
              <a:rPr lang="ar-SA"/>
              <a:pPr/>
              <a:t>‹#›</a:t>
            </a:fld>
            <a:endParaRPr lang="en-US"/>
          </a:p>
        </p:txBody>
      </p:sp>
    </p:spTree>
    <p:extLst>
      <p:ext uri="{BB962C8B-B14F-4D97-AF65-F5344CB8AC3E}">
        <p14:creationId xmlns:p14="http://schemas.microsoft.com/office/powerpoint/2010/main" val="2684438672"/>
      </p:ext>
    </p:extLst>
  </p:cSld>
  <p:clrMapOvr>
    <a:masterClrMapping/>
  </p:clrMapOvr>
  <p:transition spd="slow"/>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7188" y="228600"/>
            <a:ext cx="2135187" cy="5870575"/>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301625" y="228600"/>
            <a:ext cx="6253163" cy="58705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154"/>
          <p:cNvSpPr>
            <a:spLocks noGrp="1" noChangeArrowheads="1"/>
          </p:cNvSpPr>
          <p:nvPr>
            <p:ph type="dt" sz="half" idx="10"/>
          </p:nvPr>
        </p:nvSpPr>
        <p:spPr>
          <a:ln/>
        </p:spPr>
        <p:txBody>
          <a:bodyPr/>
          <a:lstStyle>
            <a:lvl1pPr>
              <a:defRPr/>
            </a:lvl1pPr>
          </a:lstStyle>
          <a:p>
            <a:pPr>
              <a:defRPr/>
            </a:pPr>
            <a:endParaRPr lang="en-US"/>
          </a:p>
        </p:txBody>
      </p:sp>
      <p:sp>
        <p:nvSpPr>
          <p:cNvPr id="5" name="Rectangle 155"/>
          <p:cNvSpPr>
            <a:spLocks noGrp="1" noChangeArrowheads="1"/>
          </p:cNvSpPr>
          <p:nvPr>
            <p:ph type="ftr" sz="quarter" idx="11"/>
          </p:nvPr>
        </p:nvSpPr>
        <p:spPr>
          <a:ln/>
        </p:spPr>
        <p:txBody>
          <a:bodyPr/>
          <a:lstStyle>
            <a:lvl1pPr>
              <a:defRPr/>
            </a:lvl1pPr>
          </a:lstStyle>
          <a:p>
            <a:pPr>
              <a:defRPr/>
            </a:pPr>
            <a:endParaRPr lang="en-US"/>
          </a:p>
        </p:txBody>
      </p:sp>
      <p:sp>
        <p:nvSpPr>
          <p:cNvPr id="6" name="Rectangle 156"/>
          <p:cNvSpPr>
            <a:spLocks noGrp="1" noChangeArrowheads="1"/>
          </p:cNvSpPr>
          <p:nvPr>
            <p:ph type="sldNum" sz="quarter" idx="12"/>
          </p:nvPr>
        </p:nvSpPr>
        <p:spPr>
          <a:ln/>
        </p:spPr>
        <p:txBody>
          <a:bodyPr/>
          <a:lstStyle>
            <a:lvl1pPr>
              <a:defRPr/>
            </a:lvl1pPr>
          </a:lstStyle>
          <a:p>
            <a:fld id="{8EDCB212-75C8-4A9F-98D5-6EE59B800C5A}" type="slidenum">
              <a:rPr lang="ar-SA"/>
              <a:pPr/>
              <a:t>‹#›</a:t>
            </a:fld>
            <a:endParaRPr lang="en-US"/>
          </a:p>
        </p:txBody>
      </p:sp>
    </p:spTree>
    <p:extLst>
      <p:ext uri="{BB962C8B-B14F-4D97-AF65-F5344CB8AC3E}">
        <p14:creationId xmlns:p14="http://schemas.microsoft.com/office/powerpoint/2010/main" val="2027087301"/>
      </p:ext>
    </p:extLst>
  </p:cSld>
  <p:clrMapOvr>
    <a:masterClrMapping/>
  </p:clrMapOvr>
  <p:transition spd="slow"/>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sp>
        <p:nvSpPr>
          <p:cNvPr id="316418" name="Rectangle 2"/>
          <p:cNvSpPr>
            <a:spLocks noGrp="1" noChangeArrowheads="1"/>
          </p:cNvSpPr>
          <p:nvPr>
            <p:ph type="ctrTitle" sz="quarter"/>
          </p:nvPr>
        </p:nvSpPr>
        <p:spPr>
          <a:xfrm>
            <a:off x="685800" y="1676400"/>
            <a:ext cx="7772400" cy="1828800"/>
          </a:xfrm>
        </p:spPr>
        <p:txBody>
          <a:bodyPr/>
          <a:lstStyle>
            <a:lvl1pPr>
              <a:defRPr/>
            </a:lvl1pPr>
          </a:lstStyle>
          <a:p>
            <a:pPr lvl="0"/>
            <a:r>
              <a:rPr lang="en-US" noProof="0" smtClean="0"/>
              <a:t>Click to edit Master title style</a:t>
            </a:r>
          </a:p>
        </p:txBody>
      </p:sp>
      <p:sp>
        <p:nvSpPr>
          <p:cNvPr id="316419" name="Rectangle 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en-US" noProof="0" smtClean="0"/>
              <a:t>Click to edit Master subtitle style</a:t>
            </a:r>
          </a:p>
        </p:txBody>
      </p:sp>
      <p:sp>
        <p:nvSpPr>
          <p:cNvPr id="4" name="Rectangle 4"/>
          <p:cNvSpPr>
            <a:spLocks noGrp="1" noChangeArrowheads="1"/>
          </p:cNvSpPr>
          <p:nvPr>
            <p:ph type="dt" sz="quarter"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fld id="{79396CD3-7461-42A1-B809-5492C8143400}" type="slidenum">
              <a:rPr lang="ar-SA"/>
              <a:pPr/>
              <a:t>‹#›</a:t>
            </a:fld>
            <a:endParaRPr lang="en-US"/>
          </a:p>
        </p:txBody>
      </p:sp>
    </p:spTree>
    <p:extLst>
      <p:ext uri="{BB962C8B-B14F-4D97-AF65-F5344CB8AC3E}">
        <p14:creationId xmlns:p14="http://schemas.microsoft.com/office/powerpoint/2010/main" val="3520621402"/>
      </p:ext>
    </p:extLst>
  </p:cSld>
  <p:clrMapOvr>
    <a:masterClrMapping/>
  </p:clrMapOvr>
  <p:transition spd="slow"/>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FB8DEDD5-4D06-4647-A318-D697AE269085}" type="slidenum">
              <a:rPr lang="ar-SA"/>
              <a:pPr/>
              <a:t>‹#›</a:t>
            </a:fld>
            <a:endParaRPr lang="en-US"/>
          </a:p>
        </p:txBody>
      </p:sp>
    </p:spTree>
    <p:extLst>
      <p:ext uri="{BB962C8B-B14F-4D97-AF65-F5344CB8AC3E}">
        <p14:creationId xmlns:p14="http://schemas.microsoft.com/office/powerpoint/2010/main" val="1485724453"/>
      </p:ext>
    </p:extLst>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Rectangle 40"/>
          <p:cNvSpPr>
            <a:spLocks noGrp="1" noChangeArrowheads="1"/>
          </p:cNvSpPr>
          <p:nvPr>
            <p:ph type="dt" sz="half" idx="10"/>
          </p:nvPr>
        </p:nvSpPr>
        <p:spPr>
          <a:ln/>
        </p:spPr>
        <p:txBody>
          <a:bodyPr/>
          <a:lstStyle>
            <a:lvl1pPr>
              <a:defRPr/>
            </a:lvl1pPr>
          </a:lstStyle>
          <a:p>
            <a:pPr>
              <a:defRPr/>
            </a:pPr>
            <a:endParaRPr lang="en-US"/>
          </a:p>
        </p:txBody>
      </p:sp>
      <p:sp>
        <p:nvSpPr>
          <p:cNvPr id="4" name="Rectangle 41"/>
          <p:cNvSpPr>
            <a:spLocks noGrp="1" noChangeArrowheads="1"/>
          </p:cNvSpPr>
          <p:nvPr>
            <p:ph type="ftr" sz="quarter" idx="11"/>
          </p:nvPr>
        </p:nvSpPr>
        <p:spPr>
          <a:ln/>
        </p:spPr>
        <p:txBody>
          <a:bodyPr/>
          <a:lstStyle>
            <a:lvl1pPr>
              <a:defRPr/>
            </a:lvl1pPr>
          </a:lstStyle>
          <a:p>
            <a:pPr>
              <a:defRPr/>
            </a:pPr>
            <a:endParaRPr lang="en-US"/>
          </a:p>
        </p:txBody>
      </p:sp>
      <p:sp>
        <p:nvSpPr>
          <p:cNvPr id="5" name="Rectangle 42"/>
          <p:cNvSpPr>
            <a:spLocks noGrp="1" noChangeArrowheads="1"/>
          </p:cNvSpPr>
          <p:nvPr>
            <p:ph type="sldNum" sz="quarter" idx="12"/>
          </p:nvPr>
        </p:nvSpPr>
        <p:spPr>
          <a:ln/>
        </p:spPr>
        <p:txBody>
          <a:bodyPr/>
          <a:lstStyle>
            <a:lvl1pPr>
              <a:defRPr/>
            </a:lvl1pPr>
          </a:lstStyle>
          <a:p>
            <a:fld id="{461ABD53-6532-4EEA-B3F7-962DAD3955FD}" type="slidenum">
              <a:rPr lang="ar-SA"/>
              <a:pPr/>
              <a:t>‹#›</a:t>
            </a:fld>
            <a:endParaRPr lang="en-US"/>
          </a:p>
        </p:txBody>
      </p:sp>
    </p:spTree>
    <p:extLst>
      <p:ext uri="{BB962C8B-B14F-4D97-AF65-F5344CB8AC3E}">
        <p14:creationId xmlns:p14="http://schemas.microsoft.com/office/powerpoint/2010/main" val="2032642819"/>
      </p:ext>
    </p:extLst>
  </p:cSld>
  <p:clrMapOvr>
    <a:masterClrMapping/>
  </p:clrMapOvr>
  <p:transition spd="slow">
    <p:newsflash/>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F86EA74D-C6A6-480C-964E-0E6A6C441559}" type="slidenum">
              <a:rPr lang="ar-SA"/>
              <a:pPr/>
              <a:t>‹#›</a:t>
            </a:fld>
            <a:endParaRPr lang="en-US"/>
          </a:p>
        </p:txBody>
      </p:sp>
    </p:spTree>
    <p:extLst>
      <p:ext uri="{BB962C8B-B14F-4D97-AF65-F5344CB8AC3E}">
        <p14:creationId xmlns:p14="http://schemas.microsoft.com/office/powerpoint/2010/main" val="1732639645"/>
      </p:ext>
    </p:extLst>
  </p:cSld>
  <p:clrMapOvr>
    <a:masterClrMapping/>
  </p:clrMapOvr>
  <p:transition spd="slow"/>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457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48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E52633AF-0342-475E-98DE-9370D4748A23}" type="slidenum">
              <a:rPr lang="ar-SA"/>
              <a:pPr/>
              <a:t>‹#›</a:t>
            </a:fld>
            <a:endParaRPr lang="en-US"/>
          </a:p>
        </p:txBody>
      </p:sp>
    </p:spTree>
    <p:extLst>
      <p:ext uri="{BB962C8B-B14F-4D97-AF65-F5344CB8AC3E}">
        <p14:creationId xmlns:p14="http://schemas.microsoft.com/office/powerpoint/2010/main" val="1603080771"/>
      </p:ext>
    </p:extLst>
  </p:cSld>
  <p:clrMapOvr>
    <a:masterClrMapping/>
  </p:clrMapOvr>
  <p:transition spd="slow"/>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CE7DA25C-5145-42C7-B7E2-038D8CA366B7}" type="slidenum">
              <a:rPr lang="ar-SA"/>
              <a:pPr/>
              <a:t>‹#›</a:t>
            </a:fld>
            <a:endParaRPr lang="en-US"/>
          </a:p>
        </p:txBody>
      </p:sp>
    </p:spTree>
    <p:extLst>
      <p:ext uri="{BB962C8B-B14F-4D97-AF65-F5344CB8AC3E}">
        <p14:creationId xmlns:p14="http://schemas.microsoft.com/office/powerpoint/2010/main" val="3995514999"/>
      </p:ext>
    </p:extLst>
  </p:cSld>
  <p:clrMapOvr>
    <a:masterClrMapping/>
  </p:clrMapOvr>
  <p:transition spd="slow"/>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CE4C3D64-E76C-41D3-B109-EFA9656B4C51}" type="slidenum">
              <a:rPr lang="ar-SA"/>
              <a:pPr/>
              <a:t>‹#›</a:t>
            </a:fld>
            <a:endParaRPr lang="en-US"/>
          </a:p>
        </p:txBody>
      </p:sp>
    </p:spTree>
    <p:extLst>
      <p:ext uri="{BB962C8B-B14F-4D97-AF65-F5344CB8AC3E}">
        <p14:creationId xmlns:p14="http://schemas.microsoft.com/office/powerpoint/2010/main" val="1124413605"/>
      </p:ext>
    </p:extLst>
  </p:cSld>
  <p:clrMapOvr>
    <a:masterClrMapping/>
  </p:clrMapOvr>
  <p:transition spd="slow"/>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F65F1E7A-1C01-4C6B-9E0F-5B2A04B6546C}" type="slidenum">
              <a:rPr lang="ar-SA"/>
              <a:pPr/>
              <a:t>‹#›</a:t>
            </a:fld>
            <a:endParaRPr lang="en-US"/>
          </a:p>
        </p:txBody>
      </p:sp>
    </p:spTree>
    <p:extLst>
      <p:ext uri="{BB962C8B-B14F-4D97-AF65-F5344CB8AC3E}">
        <p14:creationId xmlns:p14="http://schemas.microsoft.com/office/powerpoint/2010/main" val="2267995100"/>
      </p:ext>
    </p:extLst>
  </p:cSld>
  <p:clrMapOvr>
    <a:masterClrMapping/>
  </p:clrMapOvr>
  <p:transition spd="slow"/>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7A35DC42-F823-4100-977D-B65B17744C15}" type="slidenum">
              <a:rPr lang="ar-SA"/>
              <a:pPr/>
              <a:t>‹#›</a:t>
            </a:fld>
            <a:endParaRPr lang="en-US"/>
          </a:p>
        </p:txBody>
      </p:sp>
    </p:spTree>
    <p:extLst>
      <p:ext uri="{BB962C8B-B14F-4D97-AF65-F5344CB8AC3E}">
        <p14:creationId xmlns:p14="http://schemas.microsoft.com/office/powerpoint/2010/main" val="2039396354"/>
      </p:ext>
    </p:extLst>
  </p:cSld>
  <p:clrMapOvr>
    <a:masterClrMapping/>
  </p:clrMapOvr>
  <p:transition spd="slow"/>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a-IR"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BDE6C00E-9498-45EA-9505-6261E13C6D7E}" type="slidenum">
              <a:rPr lang="ar-SA"/>
              <a:pPr/>
              <a:t>‹#›</a:t>
            </a:fld>
            <a:endParaRPr lang="en-US"/>
          </a:p>
        </p:txBody>
      </p:sp>
    </p:spTree>
    <p:extLst>
      <p:ext uri="{BB962C8B-B14F-4D97-AF65-F5344CB8AC3E}">
        <p14:creationId xmlns:p14="http://schemas.microsoft.com/office/powerpoint/2010/main" val="2533886493"/>
      </p:ext>
    </p:extLst>
  </p:cSld>
  <p:clrMapOvr>
    <a:masterClrMapping/>
  </p:clrMapOvr>
  <p:transition spd="slow"/>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B654EC41-0372-4472-9C2E-47B80F50ACF5}" type="slidenum">
              <a:rPr lang="ar-SA"/>
              <a:pPr/>
              <a:t>‹#›</a:t>
            </a:fld>
            <a:endParaRPr lang="en-US"/>
          </a:p>
        </p:txBody>
      </p:sp>
    </p:spTree>
    <p:extLst>
      <p:ext uri="{BB962C8B-B14F-4D97-AF65-F5344CB8AC3E}">
        <p14:creationId xmlns:p14="http://schemas.microsoft.com/office/powerpoint/2010/main" val="561024849"/>
      </p:ext>
    </p:extLst>
  </p:cSld>
  <p:clrMapOvr>
    <a:masterClrMapping/>
  </p:clrMapOvr>
  <p:transition spd="slow"/>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81000"/>
            <a:ext cx="2057400" cy="5715000"/>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457200" y="381000"/>
            <a:ext cx="60198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074BBCE4-C88F-44FB-BD68-57C2D93C8B1D}" type="slidenum">
              <a:rPr lang="ar-SA"/>
              <a:pPr/>
              <a:t>‹#›</a:t>
            </a:fld>
            <a:endParaRPr lang="en-US"/>
          </a:p>
        </p:txBody>
      </p:sp>
    </p:spTree>
    <p:extLst>
      <p:ext uri="{BB962C8B-B14F-4D97-AF65-F5344CB8AC3E}">
        <p14:creationId xmlns:p14="http://schemas.microsoft.com/office/powerpoint/2010/main" val="2835211460"/>
      </p:ext>
    </p:extLst>
  </p:cSld>
  <p:clrMapOvr>
    <a:masterClrMapping/>
  </p:clrMapOvr>
  <p:transition spd="slow"/>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4716463" y="5345113"/>
            <a:ext cx="4427537" cy="1512887"/>
            <a:chOff x="2971" y="3367"/>
            <a:chExt cx="2789" cy="953"/>
          </a:xfrm>
        </p:grpSpPr>
        <p:sp>
          <p:nvSpPr>
            <p:cNvPr id="5" name="Freeform 3"/>
            <p:cNvSpPr>
              <a:spLocks/>
            </p:cNvSpPr>
            <p:nvPr/>
          </p:nvSpPr>
          <p:spPr bwMode="ltGray">
            <a:xfrm>
              <a:off x="2971" y="3367"/>
              <a:ext cx="2789" cy="953"/>
            </a:xfrm>
            <a:custGeom>
              <a:avLst/>
              <a:gdLst>
                <a:gd name="T0" fmla="*/ 2804 w 2780"/>
                <a:gd name="T1" fmla="*/ 18 h 953"/>
                <a:gd name="T2" fmla="*/ 2714 w 2780"/>
                <a:gd name="T3" fmla="*/ 24 h 953"/>
                <a:gd name="T4" fmla="*/ 2647 w 2780"/>
                <a:gd name="T5" fmla="*/ 102 h 953"/>
                <a:gd name="T6" fmla="*/ 2543 w 2780"/>
                <a:gd name="T7" fmla="*/ 156 h 953"/>
                <a:gd name="T8" fmla="*/ 2537 w 2780"/>
                <a:gd name="T9" fmla="*/ 222 h 953"/>
                <a:gd name="T10" fmla="*/ 2519 w 2780"/>
                <a:gd name="T11" fmla="*/ 246 h 953"/>
                <a:gd name="T12" fmla="*/ 2501 w 2780"/>
                <a:gd name="T13" fmla="*/ 252 h 953"/>
                <a:gd name="T14" fmla="*/ 2429 w 2780"/>
                <a:gd name="T15" fmla="*/ 210 h 953"/>
                <a:gd name="T16" fmla="*/ 2288 w 2780"/>
                <a:gd name="T17" fmla="*/ 192 h 953"/>
                <a:gd name="T18" fmla="*/ 2264 w 2780"/>
                <a:gd name="T19" fmla="*/ 186 h 953"/>
                <a:gd name="T20" fmla="*/ 2246 w 2780"/>
                <a:gd name="T21" fmla="*/ 192 h 953"/>
                <a:gd name="T22" fmla="*/ 2174 w 2780"/>
                <a:gd name="T23" fmla="*/ 228 h 953"/>
                <a:gd name="T24" fmla="*/ 2138 w 2780"/>
                <a:gd name="T25" fmla="*/ 240 h 953"/>
                <a:gd name="T26" fmla="*/ 2114 w 2780"/>
                <a:gd name="T27" fmla="*/ 246 h 953"/>
                <a:gd name="T28" fmla="*/ 2102 w 2780"/>
                <a:gd name="T29" fmla="*/ 258 h 953"/>
                <a:gd name="T30" fmla="*/ 2102 w 2780"/>
                <a:gd name="T31" fmla="*/ 276 h 953"/>
                <a:gd name="T32" fmla="*/ 2079 w 2780"/>
                <a:gd name="T33" fmla="*/ 300 h 953"/>
                <a:gd name="T34" fmla="*/ 2061 w 2780"/>
                <a:gd name="T35" fmla="*/ 312 h 953"/>
                <a:gd name="T36" fmla="*/ 2049 w 2780"/>
                <a:gd name="T37" fmla="*/ 324 h 953"/>
                <a:gd name="T38" fmla="*/ 2037 w 2780"/>
                <a:gd name="T39" fmla="*/ 336 h 953"/>
                <a:gd name="T40" fmla="*/ 2003 w 2780"/>
                <a:gd name="T41" fmla="*/ 342 h 953"/>
                <a:gd name="T42" fmla="*/ 1937 w 2780"/>
                <a:gd name="T43" fmla="*/ 336 h 953"/>
                <a:gd name="T44" fmla="*/ 1901 w 2780"/>
                <a:gd name="T45" fmla="*/ 330 h 953"/>
                <a:gd name="T46" fmla="*/ 1889 w 2780"/>
                <a:gd name="T47" fmla="*/ 342 h 953"/>
                <a:gd name="T48" fmla="*/ 1877 w 2780"/>
                <a:gd name="T49" fmla="*/ 354 h 953"/>
                <a:gd name="T50" fmla="*/ 1847 w 2780"/>
                <a:gd name="T51" fmla="*/ 360 h 953"/>
                <a:gd name="T52" fmla="*/ 1788 w 2780"/>
                <a:gd name="T53" fmla="*/ 342 h 953"/>
                <a:gd name="T54" fmla="*/ 1764 w 2780"/>
                <a:gd name="T55" fmla="*/ 342 h 953"/>
                <a:gd name="T56" fmla="*/ 1740 w 2780"/>
                <a:gd name="T57" fmla="*/ 354 h 953"/>
                <a:gd name="T58" fmla="*/ 1676 w 2780"/>
                <a:gd name="T59" fmla="*/ 425 h 953"/>
                <a:gd name="T60" fmla="*/ 1634 w 2780"/>
                <a:gd name="T61" fmla="*/ 569 h 953"/>
                <a:gd name="T62" fmla="*/ 1634 w 2780"/>
                <a:gd name="T63" fmla="*/ 593 h 953"/>
                <a:gd name="T64" fmla="*/ 1640 w 2780"/>
                <a:gd name="T65" fmla="*/ 641 h 953"/>
                <a:gd name="T66" fmla="*/ 1658 w 2780"/>
                <a:gd name="T67" fmla="*/ 659 h 953"/>
                <a:gd name="T68" fmla="*/ 1652 w 2780"/>
                <a:gd name="T69" fmla="*/ 671 h 953"/>
                <a:gd name="T70" fmla="*/ 1640 w 2780"/>
                <a:gd name="T71" fmla="*/ 683 h 953"/>
                <a:gd name="T72" fmla="*/ 1562 w 2780"/>
                <a:gd name="T73" fmla="*/ 689 h 953"/>
                <a:gd name="T74" fmla="*/ 1485 w 2780"/>
                <a:gd name="T75" fmla="*/ 629 h 953"/>
                <a:gd name="T76" fmla="*/ 1349 w 2780"/>
                <a:gd name="T77" fmla="*/ 587 h 953"/>
                <a:gd name="T78" fmla="*/ 1200 w 2780"/>
                <a:gd name="T79" fmla="*/ 671 h 953"/>
                <a:gd name="T80" fmla="*/ 1028 w 2780"/>
                <a:gd name="T81" fmla="*/ 731 h 953"/>
                <a:gd name="T82" fmla="*/ 825 w 2780"/>
                <a:gd name="T83" fmla="*/ 743 h 953"/>
                <a:gd name="T84" fmla="*/ 636 w 2780"/>
                <a:gd name="T85" fmla="*/ 701 h 953"/>
                <a:gd name="T86" fmla="*/ 576 w 2780"/>
                <a:gd name="T87" fmla="*/ 695 h 953"/>
                <a:gd name="T88" fmla="*/ 564 w 2780"/>
                <a:gd name="T89" fmla="*/ 701 h 953"/>
                <a:gd name="T90" fmla="*/ 528 w 2780"/>
                <a:gd name="T91" fmla="*/ 731 h 953"/>
                <a:gd name="T92" fmla="*/ 440 w 2780"/>
                <a:gd name="T93" fmla="*/ 809 h 953"/>
                <a:gd name="T94" fmla="*/ 410 w 2780"/>
                <a:gd name="T95" fmla="*/ 821 h 953"/>
                <a:gd name="T96" fmla="*/ 386 w 2780"/>
                <a:gd name="T97" fmla="*/ 821 h 953"/>
                <a:gd name="T98" fmla="*/ 339 w 2780"/>
                <a:gd name="T99" fmla="*/ 827 h 953"/>
                <a:gd name="T100" fmla="*/ 213 w 2780"/>
                <a:gd name="T101" fmla="*/ 851 h 953"/>
                <a:gd name="T102" fmla="*/ 177 w 2780"/>
                <a:gd name="T103" fmla="*/ 857 h 953"/>
                <a:gd name="T104" fmla="*/ 125 w 2780"/>
                <a:gd name="T105" fmla="*/ 851 h 953"/>
                <a:gd name="T106" fmla="*/ 107 w 2780"/>
                <a:gd name="T107" fmla="*/ 857 h 953"/>
                <a:gd name="T108" fmla="*/ 101 w 2780"/>
                <a:gd name="T109" fmla="*/ 875 h 953"/>
                <a:gd name="T110" fmla="*/ 83 w 2780"/>
                <a:gd name="T111" fmla="*/ 887 h 953"/>
                <a:gd name="T112" fmla="*/ 48 w 2780"/>
                <a:gd name="T113" fmla="*/ 899 h 953"/>
                <a:gd name="T114" fmla="*/ 2816 w 2780"/>
                <a:gd name="T115" fmla="*/ 24 h 95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780" h="953">
                  <a:moveTo>
                    <a:pt x="2780" y="24"/>
                  </a:moveTo>
                  <a:lnTo>
                    <a:pt x="2774" y="24"/>
                  </a:lnTo>
                  <a:lnTo>
                    <a:pt x="2774" y="18"/>
                  </a:lnTo>
                  <a:lnTo>
                    <a:pt x="2768" y="18"/>
                  </a:lnTo>
                  <a:lnTo>
                    <a:pt x="2756" y="12"/>
                  </a:lnTo>
                  <a:lnTo>
                    <a:pt x="2738" y="6"/>
                  </a:lnTo>
                  <a:lnTo>
                    <a:pt x="2714" y="0"/>
                  </a:lnTo>
                  <a:lnTo>
                    <a:pt x="2678" y="24"/>
                  </a:lnTo>
                  <a:lnTo>
                    <a:pt x="2643" y="54"/>
                  </a:lnTo>
                  <a:lnTo>
                    <a:pt x="2619" y="90"/>
                  </a:lnTo>
                  <a:lnTo>
                    <a:pt x="2613" y="96"/>
                  </a:lnTo>
                  <a:lnTo>
                    <a:pt x="2613" y="102"/>
                  </a:lnTo>
                  <a:lnTo>
                    <a:pt x="2601" y="108"/>
                  </a:lnTo>
                  <a:lnTo>
                    <a:pt x="2583" y="120"/>
                  </a:lnTo>
                  <a:lnTo>
                    <a:pt x="2541" y="132"/>
                  </a:lnTo>
                  <a:lnTo>
                    <a:pt x="2511" y="156"/>
                  </a:lnTo>
                  <a:lnTo>
                    <a:pt x="2511" y="204"/>
                  </a:lnTo>
                  <a:lnTo>
                    <a:pt x="2511" y="210"/>
                  </a:lnTo>
                  <a:lnTo>
                    <a:pt x="2505" y="216"/>
                  </a:lnTo>
                  <a:lnTo>
                    <a:pt x="2505" y="222"/>
                  </a:lnTo>
                  <a:lnTo>
                    <a:pt x="2499" y="228"/>
                  </a:lnTo>
                  <a:lnTo>
                    <a:pt x="2499" y="240"/>
                  </a:lnTo>
                  <a:lnTo>
                    <a:pt x="2493" y="246"/>
                  </a:lnTo>
                  <a:lnTo>
                    <a:pt x="2487" y="246"/>
                  </a:lnTo>
                  <a:lnTo>
                    <a:pt x="2487" y="252"/>
                  </a:lnTo>
                  <a:lnTo>
                    <a:pt x="2481" y="252"/>
                  </a:lnTo>
                  <a:lnTo>
                    <a:pt x="2475" y="252"/>
                  </a:lnTo>
                  <a:lnTo>
                    <a:pt x="2469" y="252"/>
                  </a:lnTo>
                  <a:lnTo>
                    <a:pt x="2457" y="252"/>
                  </a:lnTo>
                  <a:lnTo>
                    <a:pt x="2439" y="258"/>
                  </a:lnTo>
                  <a:lnTo>
                    <a:pt x="2415" y="222"/>
                  </a:lnTo>
                  <a:lnTo>
                    <a:pt x="2397" y="210"/>
                  </a:lnTo>
                  <a:lnTo>
                    <a:pt x="2373" y="216"/>
                  </a:lnTo>
                  <a:lnTo>
                    <a:pt x="2332" y="216"/>
                  </a:lnTo>
                  <a:lnTo>
                    <a:pt x="2296" y="204"/>
                  </a:lnTo>
                  <a:lnTo>
                    <a:pt x="2260" y="192"/>
                  </a:lnTo>
                  <a:lnTo>
                    <a:pt x="2248" y="186"/>
                  </a:lnTo>
                  <a:lnTo>
                    <a:pt x="2242" y="186"/>
                  </a:lnTo>
                  <a:lnTo>
                    <a:pt x="2236" y="186"/>
                  </a:lnTo>
                  <a:lnTo>
                    <a:pt x="2230" y="186"/>
                  </a:lnTo>
                  <a:lnTo>
                    <a:pt x="2224" y="192"/>
                  </a:lnTo>
                  <a:lnTo>
                    <a:pt x="2218" y="192"/>
                  </a:lnTo>
                  <a:lnTo>
                    <a:pt x="2212" y="198"/>
                  </a:lnTo>
                  <a:lnTo>
                    <a:pt x="2194" y="204"/>
                  </a:lnTo>
                  <a:lnTo>
                    <a:pt x="2170" y="210"/>
                  </a:lnTo>
                  <a:lnTo>
                    <a:pt x="2146" y="228"/>
                  </a:lnTo>
                  <a:lnTo>
                    <a:pt x="2122" y="240"/>
                  </a:lnTo>
                  <a:lnTo>
                    <a:pt x="2116" y="240"/>
                  </a:lnTo>
                  <a:lnTo>
                    <a:pt x="2110" y="240"/>
                  </a:lnTo>
                  <a:lnTo>
                    <a:pt x="2104" y="240"/>
                  </a:lnTo>
                  <a:lnTo>
                    <a:pt x="2098" y="246"/>
                  </a:lnTo>
                  <a:lnTo>
                    <a:pt x="2092" y="246"/>
                  </a:lnTo>
                  <a:lnTo>
                    <a:pt x="2086" y="246"/>
                  </a:lnTo>
                  <a:lnTo>
                    <a:pt x="2080" y="252"/>
                  </a:lnTo>
                  <a:lnTo>
                    <a:pt x="2080" y="258"/>
                  </a:lnTo>
                  <a:lnTo>
                    <a:pt x="2074" y="258"/>
                  </a:lnTo>
                  <a:lnTo>
                    <a:pt x="2074" y="264"/>
                  </a:lnTo>
                  <a:lnTo>
                    <a:pt x="2074" y="270"/>
                  </a:lnTo>
                  <a:lnTo>
                    <a:pt x="2074" y="276"/>
                  </a:lnTo>
                  <a:lnTo>
                    <a:pt x="2069" y="288"/>
                  </a:lnTo>
                  <a:lnTo>
                    <a:pt x="2057" y="300"/>
                  </a:lnTo>
                  <a:lnTo>
                    <a:pt x="2051" y="300"/>
                  </a:lnTo>
                  <a:lnTo>
                    <a:pt x="2045" y="300"/>
                  </a:lnTo>
                  <a:lnTo>
                    <a:pt x="2039" y="306"/>
                  </a:lnTo>
                  <a:lnTo>
                    <a:pt x="2033" y="306"/>
                  </a:lnTo>
                  <a:lnTo>
                    <a:pt x="2033" y="312"/>
                  </a:lnTo>
                  <a:lnTo>
                    <a:pt x="2027" y="312"/>
                  </a:lnTo>
                  <a:lnTo>
                    <a:pt x="2027" y="318"/>
                  </a:lnTo>
                  <a:lnTo>
                    <a:pt x="2021" y="324"/>
                  </a:lnTo>
                  <a:lnTo>
                    <a:pt x="2015" y="330"/>
                  </a:lnTo>
                  <a:lnTo>
                    <a:pt x="2009" y="336"/>
                  </a:lnTo>
                  <a:lnTo>
                    <a:pt x="1997" y="336"/>
                  </a:lnTo>
                  <a:lnTo>
                    <a:pt x="1991" y="342"/>
                  </a:lnTo>
                  <a:lnTo>
                    <a:pt x="1985" y="342"/>
                  </a:lnTo>
                  <a:lnTo>
                    <a:pt x="1979" y="342"/>
                  </a:lnTo>
                  <a:lnTo>
                    <a:pt x="1961" y="336"/>
                  </a:lnTo>
                  <a:lnTo>
                    <a:pt x="1925" y="336"/>
                  </a:lnTo>
                  <a:lnTo>
                    <a:pt x="1919" y="336"/>
                  </a:lnTo>
                  <a:lnTo>
                    <a:pt x="1913" y="336"/>
                  </a:lnTo>
                  <a:lnTo>
                    <a:pt x="1895" y="330"/>
                  </a:lnTo>
                  <a:lnTo>
                    <a:pt x="1889" y="330"/>
                  </a:lnTo>
                  <a:lnTo>
                    <a:pt x="1883" y="330"/>
                  </a:lnTo>
                  <a:lnTo>
                    <a:pt x="1877" y="330"/>
                  </a:lnTo>
                  <a:lnTo>
                    <a:pt x="1871" y="336"/>
                  </a:lnTo>
                  <a:lnTo>
                    <a:pt x="1865" y="342"/>
                  </a:lnTo>
                  <a:lnTo>
                    <a:pt x="1859" y="348"/>
                  </a:lnTo>
                  <a:lnTo>
                    <a:pt x="1853" y="354"/>
                  </a:lnTo>
                  <a:lnTo>
                    <a:pt x="1847" y="354"/>
                  </a:lnTo>
                  <a:lnTo>
                    <a:pt x="1835" y="360"/>
                  </a:lnTo>
                  <a:lnTo>
                    <a:pt x="1829" y="360"/>
                  </a:lnTo>
                  <a:lnTo>
                    <a:pt x="1823" y="360"/>
                  </a:lnTo>
                  <a:lnTo>
                    <a:pt x="1817" y="360"/>
                  </a:lnTo>
                  <a:lnTo>
                    <a:pt x="1776" y="342"/>
                  </a:lnTo>
                  <a:lnTo>
                    <a:pt x="1770" y="342"/>
                  </a:lnTo>
                  <a:lnTo>
                    <a:pt x="1764" y="342"/>
                  </a:lnTo>
                  <a:lnTo>
                    <a:pt x="1758" y="342"/>
                  </a:lnTo>
                  <a:lnTo>
                    <a:pt x="1746" y="342"/>
                  </a:lnTo>
                  <a:lnTo>
                    <a:pt x="1740" y="342"/>
                  </a:lnTo>
                  <a:lnTo>
                    <a:pt x="1734" y="342"/>
                  </a:lnTo>
                  <a:lnTo>
                    <a:pt x="1728" y="348"/>
                  </a:lnTo>
                  <a:lnTo>
                    <a:pt x="1722" y="348"/>
                  </a:lnTo>
                  <a:lnTo>
                    <a:pt x="1716" y="354"/>
                  </a:lnTo>
                  <a:lnTo>
                    <a:pt x="1704" y="366"/>
                  </a:lnTo>
                  <a:lnTo>
                    <a:pt x="1698" y="378"/>
                  </a:lnTo>
                  <a:lnTo>
                    <a:pt x="1674" y="402"/>
                  </a:lnTo>
                  <a:lnTo>
                    <a:pt x="1656" y="425"/>
                  </a:lnTo>
                  <a:lnTo>
                    <a:pt x="1632" y="461"/>
                  </a:lnTo>
                  <a:lnTo>
                    <a:pt x="1614" y="509"/>
                  </a:lnTo>
                  <a:lnTo>
                    <a:pt x="1614" y="563"/>
                  </a:lnTo>
                  <a:lnTo>
                    <a:pt x="1614" y="569"/>
                  </a:lnTo>
                  <a:lnTo>
                    <a:pt x="1614" y="575"/>
                  </a:lnTo>
                  <a:lnTo>
                    <a:pt x="1614" y="581"/>
                  </a:lnTo>
                  <a:lnTo>
                    <a:pt x="1614" y="587"/>
                  </a:lnTo>
                  <a:lnTo>
                    <a:pt x="1614" y="593"/>
                  </a:lnTo>
                  <a:lnTo>
                    <a:pt x="1614" y="599"/>
                  </a:lnTo>
                  <a:lnTo>
                    <a:pt x="1614" y="605"/>
                  </a:lnTo>
                  <a:lnTo>
                    <a:pt x="1614" y="617"/>
                  </a:lnTo>
                  <a:lnTo>
                    <a:pt x="1620" y="641"/>
                  </a:lnTo>
                  <a:lnTo>
                    <a:pt x="1626" y="641"/>
                  </a:lnTo>
                  <a:lnTo>
                    <a:pt x="1632" y="647"/>
                  </a:lnTo>
                  <a:lnTo>
                    <a:pt x="1632" y="659"/>
                  </a:lnTo>
                  <a:lnTo>
                    <a:pt x="1638" y="659"/>
                  </a:lnTo>
                  <a:lnTo>
                    <a:pt x="1638" y="665"/>
                  </a:lnTo>
                  <a:lnTo>
                    <a:pt x="1638" y="671"/>
                  </a:lnTo>
                  <a:lnTo>
                    <a:pt x="1632" y="671"/>
                  </a:lnTo>
                  <a:lnTo>
                    <a:pt x="1632" y="677"/>
                  </a:lnTo>
                  <a:lnTo>
                    <a:pt x="1626" y="677"/>
                  </a:lnTo>
                  <a:lnTo>
                    <a:pt x="1620" y="683"/>
                  </a:lnTo>
                  <a:lnTo>
                    <a:pt x="1596" y="689"/>
                  </a:lnTo>
                  <a:lnTo>
                    <a:pt x="1572" y="689"/>
                  </a:lnTo>
                  <a:lnTo>
                    <a:pt x="1548" y="689"/>
                  </a:lnTo>
                  <a:lnTo>
                    <a:pt x="1542" y="689"/>
                  </a:lnTo>
                  <a:lnTo>
                    <a:pt x="1536" y="689"/>
                  </a:lnTo>
                  <a:lnTo>
                    <a:pt x="1518" y="683"/>
                  </a:lnTo>
                  <a:lnTo>
                    <a:pt x="1495" y="671"/>
                  </a:lnTo>
                  <a:lnTo>
                    <a:pt x="1465" y="629"/>
                  </a:lnTo>
                  <a:lnTo>
                    <a:pt x="1435" y="599"/>
                  </a:lnTo>
                  <a:lnTo>
                    <a:pt x="1405" y="581"/>
                  </a:lnTo>
                  <a:lnTo>
                    <a:pt x="1375" y="563"/>
                  </a:lnTo>
                  <a:lnTo>
                    <a:pt x="1333" y="587"/>
                  </a:lnTo>
                  <a:lnTo>
                    <a:pt x="1303" y="653"/>
                  </a:lnTo>
                  <a:lnTo>
                    <a:pt x="1261" y="665"/>
                  </a:lnTo>
                  <a:lnTo>
                    <a:pt x="1219" y="653"/>
                  </a:lnTo>
                  <a:lnTo>
                    <a:pt x="1184" y="671"/>
                  </a:lnTo>
                  <a:lnTo>
                    <a:pt x="1136" y="671"/>
                  </a:lnTo>
                  <a:lnTo>
                    <a:pt x="1106" y="671"/>
                  </a:lnTo>
                  <a:lnTo>
                    <a:pt x="1076" y="707"/>
                  </a:lnTo>
                  <a:lnTo>
                    <a:pt x="1016" y="731"/>
                  </a:lnTo>
                  <a:lnTo>
                    <a:pt x="944" y="761"/>
                  </a:lnTo>
                  <a:lnTo>
                    <a:pt x="921" y="773"/>
                  </a:lnTo>
                  <a:lnTo>
                    <a:pt x="867" y="773"/>
                  </a:lnTo>
                  <a:lnTo>
                    <a:pt x="813" y="743"/>
                  </a:lnTo>
                  <a:lnTo>
                    <a:pt x="783" y="719"/>
                  </a:lnTo>
                  <a:lnTo>
                    <a:pt x="741" y="713"/>
                  </a:lnTo>
                  <a:lnTo>
                    <a:pt x="693" y="701"/>
                  </a:lnTo>
                  <a:lnTo>
                    <a:pt x="628" y="701"/>
                  </a:lnTo>
                  <a:lnTo>
                    <a:pt x="616" y="701"/>
                  </a:lnTo>
                  <a:lnTo>
                    <a:pt x="598" y="695"/>
                  </a:lnTo>
                  <a:lnTo>
                    <a:pt x="580" y="695"/>
                  </a:lnTo>
                  <a:lnTo>
                    <a:pt x="568" y="695"/>
                  </a:lnTo>
                  <a:lnTo>
                    <a:pt x="562" y="701"/>
                  </a:lnTo>
                  <a:lnTo>
                    <a:pt x="556" y="701"/>
                  </a:lnTo>
                  <a:lnTo>
                    <a:pt x="550" y="707"/>
                  </a:lnTo>
                  <a:lnTo>
                    <a:pt x="544" y="713"/>
                  </a:lnTo>
                  <a:lnTo>
                    <a:pt x="520" y="731"/>
                  </a:lnTo>
                  <a:lnTo>
                    <a:pt x="496" y="749"/>
                  </a:lnTo>
                  <a:lnTo>
                    <a:pt x="460" y="785"/>
                  </a:lnTo>
                  <a:lnTo>
                    <a:pt x="454" y="791"/>
                  </a:lnTo>
                  <a:lnTo>
                    <a:pt x="436" y="809"/>
                  </a:lnTo>
                  <a:lnTo>
                    <a:pt x="424" y="815"/>
                  </a:lnTo>
                  <a:lnTo>
                    <a:pt x="418" y="821"/>
                  </a:lnTo>
                  <a:lnTo>
                    <a:pt x="412" y="821"/>
                  </a:lnTo>
                  <a:lnTo>
                    <a:pt x="406" y="821"/>
                  </a:lnTo>
                  <a:lnTo>
                    <a:pt x="400" y="821"/>
                  </a:lnTo>
                  <a:lnTo>
                    <a:pt x="394" y="821"/>
                  </a:lnTo>
                  <a:lnTo>
                    <a:pt x="388" y="821"/>
                  </a:lnTo>
                  <a:lnTo>
                    <a:pt x="382" y="821"/>
                  </a:lnTo>
                  <a:lnTo>
                    <a:pt x="370" y="821"/>
                  </a:lnTo>
                  <a:lnTo>
                    <a:pt x="358" y="821"/>
                  </a:lnTo>
                  <a:lnTo>
                    <a:pt x="352" y="821"/>
                  </a:lnTo>
                  <a:lnTo>
                    <a:pt x="335" y="827"/>
                  </a:lnTo>
                  <a:lnTo>
                    <a:pt x="329" y="827"/>
                  </a:lnTo>
                  <a:lnTo>
                    <a:pt x="233" y="839"/>
                  </a:lnTo>
                  <a:lnTo>
                    <a:pt x="227" y="845"/>
                  </a:lnTo>
                  <a:lnTo>
                    <a:pt x="209" y="851"/>
                  </a:lnTo>
                  <a:lnTo>
                    <a:pt x="197" y="851"/>
                  </a:lnTo>
                  <a:lnTo>
                    <a:pt x="185" y="857"/>
                  </a:lnTo>
                  <a:lnTo>
                    <a:pt x="179" y="857"/>
                  </a:lnTo>
                  <a:lnTo>
                    <a:pt x="173" y="857"/>
                  </a:lnTo>
                  <a:lnTo>
                    <a:pt x="167" y="857"/>
                  </a:lnTo>
                  <a:lnTo>
                    <a:pt x="149" y="851"/>
                  </a:lnTo>
                  <a:lnTo>
                    <a:pt x="137" y="851"/>
                  </a:lnTo>
                  <a:lnTo>
                    <a:pt x="125" y="851"/>
                  </a:lnTo>
                  <a:lnTo>
                    <a:pt x="119" y="857"/>
                  </a:lnTo>
                  <a:lnTo>
                    <a:pt x="113" y="857"/>
                  </a:lnTo>
                  <a:lnTo>
                    <a:pt x="107" y="857"/>
                  </a:lnTo>
                  <a:lnTo>
                    <a:pt x="101" y="863"/>
                  </a:lnTo>
                  <a:lnTo>
                    <a:pt x="101" y="869"/>
                  </a:lnTo>
                  <a:lnTo>
                    <a:pt x="101" y="875"/>
                  </a:lnTo>
                  <a:lnTo>
                    <a:pt x="95" y="875"/>
                  </a:lnTo>
                  <a:lnTo>
                    <a:pt x="95" y="881"/>
                  </a:lnTo>
                  <a:lnTo>
                    <a:pt x="89" y="881"/>
                  </a:lnTo>
                  <a:lnTo>
                    <a:pt x="83" y="887"/>
                  </a:lnTo>
                  <a:lnTo>
                    <a:pt x="77" y="887"/>
                  </a:lnTo>
                  <a:lnTo>
                    <a:pt x="60" y="893"/>
                  </a:lnTo>
                  <a:lnTo>
                    <a:pt x="54" y="899"/>
                  </a:lnTo>
                  <a:lnTo>
                    <a:pt x="48" y="899"/>
                  </a:lnTo>
                  <a:lnTo>
                    <a:pt x="48" y="905"/>
                  </a:lnTo>
                  <a:lnTo>
                    <a:pt x="0" y="953"/>
                  </a:lnTo>
                  <a:lnTo>
                    <a:pt x="2780" y="953"/>
                  </a:lnTo>
                  <a:lnTo>
                    <a:pt x="2780" y="24"/>
                  </a:lnTo>
                </a:path>
              </a:pathLst>
            </a:custGeom>
            <a:gradFill rotWithShape="0">
              <a:gsLst>
                <a:gs pos="0">
                  <a:schemeClr val="bg1"/>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endParaRPr lang="fa-IR"/>
            </a:p>
          </p:txBody>
        </p:sp>
        <p:sp>
          <p:nvSpPr>
            <p:cNvPr id="6" name="Freeform 4"/>
            <p:cNvSpPr>
              <a:spLocks/>
            </p:cNvSpPr>
            <p:nvPr/>
          </p:nvSpPr>
          <p:spPr bwMode="ltGray">
            <a:xfrm>
              <a:off x="4602" y="4014"/>
              <a:ext cx="12" cy="18"/>
            </a:xfrm>
            <a:custGeom>
              <a:avLst/>
              <a:gdLst>
                <a:gd name="T0" fmla="*/ 12 w 12"/>
                <a:gd name="T1" fmla="*/ 18 h 18"/>
                <a:gd name="T2" fmla="*/ 12 w 12"/>
                <a:gd name="T3" fmla="*/ 12 h 18"/>
                <a:gd name="T4" fmla="*/ 6 w 12"/>
                <a:gd name="T5" fmla="*/ 6 h 18"/>
                <a:gd name="T6" fmla="*/ 6 w 12"/>
                <a:gd name="T7" fmla="*/ 6 h 18"/>
                <a:gd name="T8" fmla="*/ 0 w 12"/>
                <a:gd name="T9" fmla="*/ 0 h 18"/>
                <a:gd name="T10" fmla="*/ 12 w 12"/>
                <a:gd name="T11" fmla="*/ 18 h 18"/>
                <a:gd name="T12" fmla="*/ 12 w 12"/>
                <a:gd name="T13" fmla="*/ 18 h 18"/>
                <a:gd name="T14" fmla="*/ 12 w 12"/>
                <a:gd name="T15" fmla="*/ 18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8">
                  <a:moveTo>
                    <a:pt x="12" y="18"/>
                  </a:moveTo>
                  <a:lnTo>
                    <a:pt x="12" y="12"/>
                  </a:lnTo>
                  <a:lnTo>
                    <a:pt x="6" y="6"/>
                  </a:lnTo>
                  <a:lnTo>
                    <a:pt x="6" y="6"/>
                  </a:lnTo>
                  <a:lnTo>
                    <a:pt x="0" y="0"/>
                  </a:lnTo>
                  <a:lnTo>
                    <a:pt x="12" y="18"/>
                  </a:lnTo>
                  <a:lnTo>
                    <a:pt x="12" y="18"/>
                  </a:lnTo>
                  <a:lnTo>
                    <a:pt x="12" y="18"/>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a:defRPr/>
              </a:pPr>
              <a:endParaRPr lang="fa-IR"/>
            </a:p>
          </p:txBody>
        </p:sp>
        <p:sp>
          <p:nvSpPr>
            <p:cNvPr id="7" name="Freeform 5"/>
            <p:cNvSpPr>
              <a:spLocks/>
            </p:cNvSpPr>
            <p:nvPr/>
          </p:nvSpPr>
          <p:spPr bwMode="ltGray">
            <a:xfrm>
              <a:off x="4596" y="3996"/>
              <a:ext cx="6" cy="18"/>
            </a:xfrm>
            <a:custGeom>
              <a:avLst/>
              <a:gdLst>
                <a:gd name="T0" fmla="*/ 0 w 6"/>
                <a:gd name="T1" fmla="*/ 12 h 18"/>
                <a:gd name="T2" fmla="*/ 6 w 6"/>
                <a:gd name="T3" fmla="*/ 18 h 18"/>
                <a:gd name="T4" fmla="*/ 0 w 6"/>
                <a:gd name="T5" fmla="*/ 0 h 18"/>
                <a:gd name="T6" fmla="*/ 0 w 6"/>
                <a:gd name="T7" fmla="*/ 12 h 18"/>
                <a:gd name="T8" fmla="*/ 0 w 6"/>
                <a:gd name="T9" fmla="*/ 12 h 18"/>
                <a:gd name="T10" fmla="*/ 0 w 6"/>
                <a:gd name="T11" fmla="*/ 12 h 18"/>
              </a:gdLst>
              <a:ahLst/>
              <a:cxnLst>
                <a:cxn ang="0">
                  <a:pos x="T0" y="T1"/>
                </a:cxn>
                <a:cxn ang="0">
                  <a:pos x="T2" y="T3"/>
                </a:cxn>
                <a:cxn ang="0">
                  <a:pos x="T4" y="T5"/>
                </a:cxn>
                <a:cxn ang="0">
                  <a:pos x="T6" y="T7"/>
                </a:cxn>
                <a:cxn ang="0">
                  <a:pos x="T8" y="T9"/>
                </a:cxn>
                <a:cxn ang="0">
                  <a:pos x="T10" y="T11"/>
                </a:cxn>
              </a:cxnLst>
              <a:rect l="0" t="0" r="r" b="b"/>
              <a:pathLst>
                <a:path w="6" h="18">
                  <a:moveTo>
                    <a:pt x="0" y="12"/>
                  </a:moveTo>
                  <a:lnTo>
                    <a:pt x="6" y="18"/>
                  </a:lnTo>
                  <a:lnTo>
                    <a:pt x="0" y="0"/>
                  </a:lnTo>
                  <a:lnTo>
                    <a:pt x="0" y="12"/>
                  </a:lnTo>
                  <a:lnTo>
                    <a:pt x="0" y="12"/>
                  </a:lnTo>
                  <a:lnTo>
                    <a:pt x="0"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a:defRPr/>
              </a:pPr>
              <a:endParaRPr lang="fa-IR"/>
            </a:p>
          </p:txBody>
        </p:sp>
        <p:sp>
          <p:nvSpPr>
            <p:cNvPr id="8" name="Freeform 6"/>
            <p:cNvSpPr>
              <a:spLocks/>
            </p:cNvSpPr>
            <p:nvPr/>
          </p:nvSpPr>
          <p:spPr bwMode="ltGray">
            <a:xfrm>
              <a:off x="5180" y="3577"/>
              <a:ext cx="304" cy="741"/>
            </a:xfrm>
            <a:custGeom>
              <a:avLst/>
              <a:gdLst>
                <a:gd name="T0" fmla="*/ 280 w 304"/>
                <a:gd name="T1" fmla="*/ 42 h 741"/>
                <a:gd name="T2" fmla="*/ 274 w 304"/>
                <a:gd name="T3" fmla="*/ 42 h 741"/>
                <a:gd name="T4" fmla="*/ 268 w 304"/>
                <a:gd name="T5" fmla="*/ 42 h 741"/>
                <a:gd name="T6" fmla="*/ 256 w 304"/>
                <a:gd name="T7" fmla="*/ 42 h 741"/>
                <a:gd name="T8" fmla="*/ 238 w 304"/>
                <a:gd name="T9" fmla="*/ 48 h 741"/>
                <a:gd name="T10" fmla="*/ 214 w 304"/>
                <a:gd name="T11" fmla="*/ 12 h 741"/>
                <a:gd name="T12" fmla="*/ 196 w 304"/>
                <a:gd name="T13" fmla="*/ 0 h 741"/>
                <a:gd name="T14" fmla="*/ 196 w 304"/>
                <a:gd name="T15" fmla="*/ 0 h 741"/>
                <a:gd name="T16" fmla="*/ 164 w 304"/>
                <a:gd name="T17" fmla="*/ 167 h 741"/>
                <a:gd name="T18" fmla="*/ 144 w 304"/>
                <a:gd name="T19" fmla="*/ 217 h 741"/>
                <a:gd name="T20" fmla="*/ 110 w 304"/>
                <a:gd name="T21" fmla="*/ 281 h 741"/>
                <a:gd name="T22" fmla="*/ 96 w 304"/>
                <a:gd name="T23" fmla="*/ 327 h 741"/>
                <a:gd name="T24" fmla="*/ 124 w 304"/>
                <a:gd name="T25" fmla="*/ 405 h 741"/>
                <a:gd name="T26" fmla="*/ 100 w 304"/>
                <a:gd name="T27" fmla="*/ 463 h 741"/>
                <a:gd name="T28" fmla="*/ 68 w 304"/>
                <a:gd name="T29" fmla="*/ 503 h 741"/>
                <a:gd name="T30" fmla="*/ 30 w 304"/>
                <a:gd name="T31" fmla="*/ 539 h 741"/>
                <a:gd name="T32" fmla="*/ 24 w 304"/>
                <a:gd name="T33" fmla="*/ 613 h 741"/>
                <a:gd name="T34" fmla="*/ 0 w 304"/>
                <a:gd name="T35" fmla="*/ 741 h 741"/>
                <a:gd name="T36" fmla="*/ 202 w 304"/>
                <a:gd name="T37" fmla="*/ 741 h 741"/>
                <a:gd name="T38" fmla="*/ 180 w 304"/>
                <a:gd name="T39" fmla="*/ 639 h 741"/>
                <a:gd name="T40" fmla="*/ 192 w 304"/>
                <a:gd name="T41" fmla="*/ 589 h 741"/>
                <a:gd name="T42" fmla="*/ 178 w 304"/>
                <a:gd name="T43" fmla="*/ 539 h 741"/>
                <a:gd name="T44" fmla="*/ 190 w 304"/>
                <a:gd name="T45" fmla="*/ 499 h 741"/>
                <a:gd name="T46" fmla="*/ 184 w 304"/>
                <a:gd name="T47" fmla="*/ 465 h 741"/>
                <a:gd name="T48" fmla="*/ 192 w 304"/>
                <a:gd name="T49" fmla="*/ 391 h 741"/>
                <a:gd name="T50" fmla="*/ 216 w 304"/>
                <a:gd name="T51" fmla="*/ 313 h 741"/>
                <a:gd name="T52" fmla="*/ 238 w 304"/>
                <a:gd name="T53" fmla="*/ 249 h 741"/>
                <a:gd name="T54" fmla="*/ 268 w 304"/>
                <a:gd name="T55" fmla="*/ 185 h 741"/>
                <a:gd name="T56" fmla="*/ 284 w 304"/>
                <a:gd name="T57" fmla="*/ 159 h 741"/>
                <a:gd name="T58" fmla="*/ 304 w 304"/>
                <a:gd name="T59" fmla="*/ 12 h 741"/>
                <a:gd name="T60" fmla="*/ 298 w 304"/>
                <a:gd name="T61" fmla="*/ 24 h 741"/>
                <a:gd name="T62" fmla="*/ 292 w 304"/>
                <a:gd name="T63" fmla="*/ 30 h 741"/>
                <a:gd name="T64" fmla="*/ 292 w 304"/>
                <a:gd name="T65" fmla="*/ 36 h 741"/>
                <a:gd name="T66" fmla="*/ 286 w 304"/>
                <a:gd name="T67" fmla="*/ 36 h 741"/>
                <a:gd name="T68" fmla="*/ 286 w 304"/>
                <a:gd name="T69" fmla="*/ 42 h 741"/>
                <a:gd name="T70" fmla="*/ 280 w 304"/>
                <a:gd name="T71" fmla="*/ 42 h 741"/>
                <a:gd name="T72" fmla="*/ 280 w 304"/>
                <a:gd name="T73" fmla="*/ 42 h 741"/>
                <a:gd name="T74" fmla="*/ 280 w 304"/>
                <a:gd name="T75" fmla="*/ 42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4" h="741">
                  <a:moveTo>
                    <a:pt x="280" y="42"/>
                  </a:moveTo>
                  <a:lnTo>
                    <a:pt x="274" y="42"/>
                  </a:lnTo>
                  <a:lnTo>
                    <a:pt x="268" y="42"/>
                  </a:lnTo>
                  <a:lnTo>
                    <a:pt x="256" y="42"/>
                  </a:lnTo>
                  <a:lnTo>
                    <a:pt x="238" y="48"/>
                  </a:lnTo>
                  <a:lnTo>
                    <a:pt x="214" y="12"/>
                  </a:lnTo>
                  <a:lnTo>
                    <a:pt x="196" y="0"/>
                  </a:lnTo>
                  <a:lnTo>
                    <a:pt x="196" y="0"/>
                  </a:lnTo>
                  <a:lnTo>
                    <a:pt x="164" y="167"/>
                  </a:lnTo>
                  <a:lnTo>
                    <a:pt x="144" y="217"/>
                  </a:lnTo>
                  <a:lnTo>
                    <a:pt x="110" y="281"/>
                  </a:lnTo>
                  <a:lnTo>
                    <a:pt x="96" y="327"/>
                  </a:lnTo>
                  <a:lnTo>
                    <a:pt x="124" y="405"/>
                  </a:lnTo>
                  <a:lnTo>
                    <a:pt x="100" y="463"/>
                  </a:lnTo>
                  <a:lnTo>
                    <a:pt x="68" y="503"/>
                  </a:lnTo>
                  <a:lnTo>
                    <a:pt x="30" y="539"/>
                  </a:lnTo>
                  <a:lnTo>
                    <a:pt x="24" y="613"/>
                  </a:lnTo>
                  <a:lnTo>
                    <a:pt x="0" y="741"/>
                  </a:lnTo>
                  <a:lnTo>
                    <a:pt x="202" y="741"/>
                  </a:lnTo>
                  <a:lnTo>
                    <a:pt x="180" y="639"/>
                  </a:lnTo>
                  <a:lnTo>
                    <a:pt x="192" y="589"/>
                  </a:lnTo>
                  <a:lnTo>
                    <a:pt x="178" y="539"/>
                  </a:lnTo>
                  <a:lnTo>
                    <a:pt x="190" y="499"/>
                  </a:lnTo>
                  <a:lnTo>
                    <a:pt x="184" y="465"/>
                  </a:lnTo>
                  <a:lnTo>
                    <a:pt x="192" y="391"/>
                  </a:lnTo>
                  <a:lnTo>
                    <a:pt x="216" y="313"/>
                  </a:lnTo>
                  <a:lnTo>
                    <a:pt x="238" y="249"/>
                  </a:lnTo>
                  <a:lnTo>
                    <a:pt x="268" y="185"/>
                  </a:lnTo>
                  <a:lnTo>
                    <a:pt x="284" y="159"/>
                  </a:lnTo>
                  <a:lnTo>
                    <a:pt x="304" y="12"/>
                  </a:lnTo>
                  <a:lnTo>
                    <a:pt x="298" y="24"/>
                  </a:lnTo>
                  <a:lnTo>
                    <a:pt x="292" y="30"/>
                  </a:lnTo>
                  <a:lnTo>
                    <a:pt x="292" y="36"/>
                  </a:lnTo>
                  <a:lnTo>
                    <a:pt x="286" y="36"/>
                  </a:lnTo>
                  <a:lnTo>
                    <a:pt x="286" y="42"/>
                  </a:lnTo>
                  <a:lnTo>
                    <a:pt x="280" y="42"/>
                  </a:lnTo>
                  <a:lnTo>
                    <a:pt x="280" y="42"/>
                  </a:lnTo>
                  <a:lnTo>
                    <a:pt x="280" y="4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a:defRPr/>
              </a:pPr>
              <a:endParaRPr lang="fa-IR"/>
            </a:p>
          </p:txBody>
        </p:sp>
        <p:sp>
          <p:nvSpPr>
            <p:cNvPr id="9" name="Freeform 7"/>
            <p:cNvSpPr>
              <a:spLocks/>
            </p:cNvSpPr>
            <p:nvPr/>
          </p:nvSpPr>
          <p:spPr bwMode="ltGray">
            <a:xfrm>
              <a:off x="4918" y="3553"/>
              <a:ext cx="314" cy="767"/>
            </a:xfrm>
            <a:custGeom>
              <a:avLst/>
              <a:gdLst>
                <a:gd name="T0" fmla="*/ 284 w 314"/>
                <a:gd name="T1" fmla="*/ 6 h 767"/>
                <a:gd name="T2" fmla="*/ 278 w 314"/>
                <a:gd name="T3" fmla="*/ 6 h 767"/>
                <a:gd name="T4" fmla="*/ 272 w 314"/>
                <a:gd name="T5" fmla="*/ 12 h 767"/>
                <a:gd name="T6" fmla="*/ 254 w 314"/>
                <a:gd name="T7" fmla="*/ 18 h 767"/>
                <a:gd name="T8" fmla="*/ 230 w 314"/>
                <a:gd name="T9" fmla="*/ 24 h 767"/>
                <a:gd name="T10" fmla="*/ 206 w 314"/>
                <a:gd name="T11" fmla="*/ 42 h 767"/>
                <a:gd name="T12" fmla="*/ 188 w 314"/>
                <a:gd name="T13" fmla="*/ 48 h 767"/>
                <a:gd name="T14" fmla="*/ 176 w 314"/>
                <a:gd name="T15" fmla="*/ 54 h 767"/>
                <a:gd name="T16" fmla="*/ 170 w 314"/>
                <a:gd name="T17" fmla="*/ 54 h 767"/>
                <a:gd name="T18" fmla="*/ 150 w 314"/>
                <a:gd name="T19" fmla="*/ 169 h 767"/>
                <a:gd name="T20" fmla="*/ 110 w 314"/>
                <a:gd name="T21" fmla="*/ 225 h 767"/>
                <a:gd name="T22" fmla="*/ 54 w 314"/>
                <a:gd name="T23" fmla="*/ 383 h 767"/>
                <a:gd name="T24" fmla="*/ 82 w 314"/>
                <a:gd name="T25" fmla="*/ 555 h 767"/>
                <a:gd name="T26" fmla="*/ 40 w 314"/>
                <a:gd name="T27" fmla="*/ 679 h 767"/>
                <a:gd name="T28" fmla="*/ 0 w 314"/>
                <a:gd name="T29" fmla="*/ 767 h 767"/>
                <a:gd name="T30" fmla="*/ 108 w 314"/>
                <a:gd name="T31" fmla="*/ 767 h 767"/>
                <a:gd name="T32" fmla="*/ 120 w 314"/>
                <a:gd name="T33" fmla="*/ 611 h 767"/>
                <a:gd name="T34" fmla="*/ 148 w 314"/>
                <a:gd name="T35" fmla="*/ 499 h 767"/>
                <a:gd name="T36" fmla="*/ 160 w 314"/>
                <a:gd name="T37" fmla="*/ 367 h 767"/>
                <a:gd name="T38" fmla="*/ 218 w 314"/>
                <a:gd name="T39" fmla="*/ 327 h 767"/>
                <a:gd name="T40" fmla="*/ 238 w 314"/>
                <a:gd name="T41" fmla="*/ 221 h 767"/>
                <a:gd name="T42" fmla="*/ 296 w 314"/>
                <a:gd name="T43" fmla="*/ 135 h 767"/>
                <a:gd name="T44" fmla="*/ 314 w 314"/>
                <a:gd name="T45" fmla="*/ 0 h 767"/>
                <a:gd name="T46" fmla="*/ 302 w 314"/>
                <a:gd name="T47" fmla="*/ 0 h 767"/>
                <a:gd name="T48" fmla="*/ 296 w 314"/>
                <a:gd name="T49" fmla="*/ 0 h 767"/>
                <a:gd name="T50" fmla="*/ 290 w 314"/>
                <a:gd name="T51" fmla="*/ 0 h 767"/>
                <a:gd name="T52" fmla="*/ 284 w 314"/>
                <a:gd name="T53" fmla="*/ 6 h 767"/>
                <a:gd name="T54" fmla="*/ 284 w 314"/>
                <a:gd name="T55" fmla="*/ 6 h 767"/>
                <a:gd name="T56" fmla="*/ 284 w 314"/>
                <a:gd name="T57" fmla="*/ 6 h 767"/>
                <a:gd name="T58" fmla="*/ 284 w 314"/>
                <a:gd name="T59" fmla="*/ 6 h 7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14" h="767">
                  <a:moveTo>
                    <a:pt x="284" y="6"/>
                  </a:moveTo>
                  <a:lnTo>
                    <a:pt x="278" y="6"/>
                  </a:lnTo>
                  <a:lnTo>
                    <a:pt x="272" y="12"/>
                  </a:lnTo>
                  <a:lnTo>
                    <a:pt x="254" y="18"/>
                  </a:lnTo>
                  <a:lnTo>
                    <a:pt x="230" y="24"/>
                  </a:lnTo>
                  <a:lnTo>
                    <a:pt x="206" y="42"/>
                  </a:lnTo>
                  <a:lnTo>
                    <a:pt x="188" y="48"/>
                  </a:lnTo>
                  <a:lnTo>
                    <a:pt x="176" y="54"/>
                  </a:lnTo>
                  <a:lnTo>
                    <a:pt x="170" y="54"/>
                  </a:lnTo>
                  <a:lnTo>
                    <a:pt x="150" y="169"/>
                  </a:lnTo>
                  <a:lnTo>
                    <a:pt x="110" y="225"/>
                  </a:lnTo>
                  <a:lnTo>
                    <a:pt x="54" y="383"/>
                  </a:lnTo>
                  <a:lnTo>
                    <a:pt x="82" y="555"/>
                  </a:lnTo>
                  <a:lnTo>
                    <a:pt x="40" y="679"/>
                  </a:lnTo>
                  <a:lnTo>
                    <a:pt x="0" y="767"/>
                  </a:lnTo>
                  <a:lnTo>
                    <a:pt x="108" y="767"/>
                  </a:lnTo>
                  <a:lnTo>
                    <a:pt x="120" y="611"/>
                  </a:lnTo>
                  <a:lnTo>
                    <a:pt x="148" y="499"/>
                  </a:lnTo>
                  <a:lnTo>
                    <a:pt x="160" y="367"/>
                  </a:lnTo>
                  <a:lnTo>
                    <a:pt x="218" y="327"/>
                  </a:lnTo>
                  <a:lnTo>
                    <a:pt x="238" y="221"/>
                  </a:lnTo>
                  <a:lnTo>
                    <a:pt x="296" y="135"/>
                  </a:lnTo>
                  <a:lnTo>
                    <a:pt x="314" y="0"/>
                  </a:lnTo>
                  <a:lnTo>
                    <a:pt x="302" y="0"/>
                  </a:lnTo>
                  <a:lnTo>
                    <a:pt x="296" y="0"/>
                  </a:lnTo>
                  <a:lnTo>
                    <a:pt x="290" y="0"/>
                  </a:lnTo>
                  <a:lnTo>
                    <a:pt x="284" y="6"/>
                  </a:lnTo>
                  <a:lnTo>
                    <a:pt x="284" y="6"/>
                  </a:lnTo>
                  <a:lnTo>
                    <a:pt x="284" y="6"/>
                  </a:lnTo>
                  <a:lnTo>
                    <a:pt x="284" y="6"/>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a:defRPr/>
              </a:pPr>
              <a:endParaRPr lang="fa-IR"/>
            </a:p>
          </p:txBody>
        </p:sp>
        <p:sp>
          <p:nvSpPr>
            <p:cNvPr id="10" name="Freeform 8"/>
            <p:cNvSpPr>
              <a:spLocks/>
            </p:cNvSpPr>
            <p:nvPr/>
          </p:nvSpPr>
          <p:spPr bwMode="ltGray">
            <a:xfrm>
              <a:off x="4700" y="3697"/>
              <a:ext cx="275" cy="623"/>
            </a:xfrm>
            <a:custGeom>
              <a:avLst/>
              <a:gdLst>
                <a:gd name="T0" fmla="*/ 257 w 275"/>
                <a:gd name="T1" fmla="*/ 12 h 623"/>
                <a:gd name="T2" fmla="*/ 239 w 275"/>
                <a:gd name="T3" fmla="*/ 6 h 623"/>
                <a:gd name="T4" fmla="*/ 203 w 275"/>
                <a:gd name="T5" fmla="*/ 6 h 623"/>
                <a:gd name="T6" fmla="*/ 203 w 275"/>
                <a:gd name="T7" fmla="*/ 6 h 623"/>
                <a:gd name="T8" fmla="*/ 197 w 275"/>
                <a:gd name="T9" fmla="*/ 6 h 623"/>
                <a:gd name="T10" fmla="*/ 185 w 275"/>
                <a:gd name="T11" fmla="*/ 0 h 623"/>
                <a:gd name="T12" fmla="*/ 173 w 275"/>
                <a:gd name="T13" fmla="*/ 0 h 623"/>
                <a:gd name="T14" fmla="*/ 166 w 275"/>
                <a:gd name="T15" fmla="*/ 0 h 623"/>
                <a:gd name="T16" fmla="*/ 160 w 275"/>
                <a:gd name="T17" fmla="*/ 0 h 623"/>
                <a:gd name="T18" fmla="*/ 144 w 275"/>
                <a:gd name="T19" fmla="*/ 117 h 623"/>
                <a:gd name="T20" fmla="*/ 128 w 275"/>
                <a:gd name="T21" fmla="*/ 185 h 623"/>
                <a:gd name="T22" fmla="*/ 58 w 275"/>
                <a:gd name="T23" fmla="*/ 299 h 623"/>
                <a:gd name="T24" fmla="*/ 54 w 275"/>
                <a:gd name="T25" fmla="*/ 441 h 623"/>
                <a:gd name="T26" fmla="*/ 24 w 275"/>
                <a:gd name="T27" fmla="*/ 523 h 623"/>
                <a:gd name="T28" fmla="*/ 0 w 275"/>
                <a:gd name="T29" fmla="*/ 623 h 623"/>
                <a:gd name="T30" fmla="*/ 78 w 275"/>
                <a:gd name="T31" fmla="*/ 623 h 623"/>
                <a:gd name="T32" fmla="*/ 92 w 275"/>
                <a:gd name="T33" fmla="*/ 555 h 623"/>
                <a:gd name="T34" fmla="*/ 134 w 275"/>
                <a:gd name="T35" fmla="*/ 447 h 623"/>
                <a:gd name="T36" fmla="*/ 158 w 275"/>
                <a:gd name="T37" fmla="*/ 315 h 623"/>
                <a:gd name="T38" fmla="*/ 184 w 275"/>
                <a:gd name="T39" fmla="*/ 257 h 623"/>
                <a:gd name="T40" fmla="*/ 216 w 275"/>
                <a:gd name="T41" fmla="*/ 211 h 623"/>
                <a:gd name="T42" fmla="*/ 222 w 275"/>
                <a:gd name="T43" fmla="*/ 145 h 623"/>
                <a:gd name="T44" fmla="*/ 240 w 275"/>
                <a:gd name="T45" fmla="*/ 111 h 623"/>
                <a:gd name="T46" fmla="*/ 262 w 275"/>
                <a:gd name="T47" fmla="*/ 79 h 623"/>
                <a:gd name="T48" fmla="*/ 275 w 275"/>
                <a:gd name="T49" fmla="*/ 6 h 623"/>
                <a:gd name="T50" fmla="*/ 263 w 275"/>
                <a:gd name="T51" fmla="*/ 12 h 623"/>
                <a:gd name="T52" fmla="*/ 257 w 275"/>
                <a:gd name="T53" fmla="*/ 12 h 623"/>
                <a:gd name="T54" fmla="*/ 257 w 275"/>
                <a:gd name="T55" fmla="*/ 12 h 623"/>
                <a:gd name="T56" fmla="*/ 257 w 275"/>
                <a:gd name="T57" fmla="*/ 12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75" h="623">
                  <a:moveTo>
                    <a:pt x="257" y="12"/>
                  </a:moveTo>
                  <a:lnTo>
                    <a:pt x="239" y="6"/>
                  </a:lnTo>
                  <a:lnTo>
                    <a:pt x="203" y="6"/>
                  </a:lnTo>
                  <a:lnTo>
                    <a:pt x="203" y="6"/>
                  </a:lnTo>
                  <a:lnTo>
                    <a:pt x="197" y="6"/>
                  </a:lnTo>
                  <a:lnTo>
                    <a:pt x="185" y="0"/>
                  </a:lnTo>
                  <a:lnTo>
                    <a:pt x="173" y="0"/>
                  </a:lnTo>
                  <a:lnTo>
                    <a:pt x="166" y="0"/>
                  </a:lnTo>
                  <a:lnTo>
                    <a:pt x="160" y="0"/>
                  </a:lnTo>
                  <a:lnTo>
                    <a:pt x="144" y="117"/>
                  </a:lnTo>
                  <a:lnTo>
                    <a:pt x="128" y="185"/>
                  </a:lnTo>
                  <a:lnTo>
                    <a:pt x="58" y="299"/>
                  </a:lnTo>
                  <a:lnTo>
                    <a:pt x="54" y="441"/>
                  </a:lnTo>
                  <a:lnTo>
                    <a:pt x="24" y="523"/>
                  </a:lnTo>
                  <a:lnTo>
                    <a:pt x="0" y="623"/>
                  </a:lnTo>
                  <a:lnTo>
                    <a:pt x="78" y="623"/>
                  </a:lnTo>
                  <a:lnTo>
                    <a:pt x="92" y="555"/>
                  </a:lnTo>
                  <a:lnTo>
                    <a:pt x="134" y="447"/>
                  </a:lnTo>
                  <a:lnTo>
                    <a:pt x="158" y="315"/>
                  </a:lnTo>
                  <a:lnTo>
                    <a:pt x="184" y="257"/>
                  </a:lnTo>
                  <a:lnTo>
                    <a:pt x="216" y="211"/>
                  </a:lnTo>
                  <a:lnTo>
                    <a:pt x="222" y="145"/>
                  </a:lnTo>
                  <a:lnTo>
                    <a:pt x="240" y="111"/>
                  </a:lnTo>
                  <a:lnTo>
                    <a:pt x="262" y="79"/>
                  </a:lnTo>
                  <a:lnTo>
                    <a:pt x="275" y="6"/>
                  </a:lnTo>
                  <a:lnTo>
                    <a:pt x="263" y="12"/>
                  </a:lnTo>
                  <a:lnTo>
                    <a:pt x="257" y="12"/>
                  </a:lnTo>
                  <a:lnTo>
                    <a:pt x="257" y="12"/>
                  </a:lnTo>
                  <a:lnTo>
                    <a:pt x="257"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a:defRPr/>
              </a:pPr>
              <a:endParaRPr lang="fa-IR"/>
            </a:p>
          </p:txBody>
        </p:sp>
        <p:sp>
          <p:nvSpPr>
            <p:cNvPr id="11" name="Freeform 9"/>
            <p:cNvSpPr>
              <a:spLocks/>
            </p:cNvSpPr>
            <p:nvPr/>
          </p:nvSpPr>
          <p:spPr bwMode="ltGray">
            <a:xfrm>
              <a:off x="4522" y="3709"/>
              <a:ext cx="213" cy="611"/>
            </a:xfrm>
            <a:custGeom>
              <a:avLst/>
              <a:gdLst>
                <a:gd name="T0" fmla="*/ 171 w 213"/>
                <a:gd name="T1" fmla="*/ 12 h 611"/>
                <a:gd name="T2" fmla="*/ 159 w 213"/>
                <a:gd name="T3" fmla="*/ 24 h 611"/>
                <a:gd name="T4" fmla="*/ 153 w 213"/>
                <a:gd name="T5" fmla="*/ 36 h 611"/>
                <a:gd name="T6" fmla="*/ 128 w 213"/>
                <a:gd name="T7" fmla="*/ 60 h 611"/>
                <a:gd name="T8" fmla="*/ 110 w 213"/>
                <a:gd name="T9" fmla="*/ 83 h 611"/>
                <a:gd name="T10" fmla="*/ 86 w 213"/>
                <a:gd name="T11" fmla="*/ 119 h 611"/>
                <a:gd name="T12" fmla="*/ 68 w 213"/>
                <a:gd name="T13" fmla="*/ 167 h 611"/>
                <a:gd name="T14" fmla="*/ 68 w 213"/>
                <a:gd name="T15" fmla="*/ 221 h 611"/>
                <a:gd name="T16" fmla="*/ 68 w 213"/>
                <a:gd name="T17" fmla="*/ 227 h 611"/>
                <a:gd name="T18" fmla="*/ 68 w 213"/>
                <a:gd name="T19" fmla="*/ 233 h 611"/>
                <a:gd name="T20" fmla="*/ 68 w 213"/>
                <a:gd name="T21" fmla="*/ 239 h 611"/>
                <a:gd name="T22" fmla="*/ 68 w 213"/>
                <a:gd name="T23" fmla="*/ 245 h 611"/>
                <a:gd name="T24" fmla="*/ 68 w 213"/>
                <a:gd name="T25" fmla="*/ 251 h 611"/>
                <a:gd name="T26" fmla="*/ 68 w 213"/>
                <a:gd name="T27" fmla="*/ 251 h 611"/>
                <a:gd name="T28" fmla="*/ 68 w 213"/>
                <a:gd name="T29" fmla="*/ 257 h 611"/>
                <a:gd name="T30" fmla="*/ 68 w 213"/>
                <a:gd name="T31" fmla="*/ 269 h 611"/>
                <a:gd name="T32" fmla="*/ 74 w 213"/>
                <a:gd name="T33" fmla="*/ 287 h 611"/>
                <a:gd name="T34" fmla="*/ 80 w 213"/>
                <a:gd name="T35" fmla="*/ 305 h 611"/>
                <a:gd name="T36" fmla="*/ 86 w 213"/>
                <a:gd name="T37" fmla="*/ 311 h 611"/>
                <a:gd name="T38" fmla="*/ 86 w 213"/>
                <a:gd name="T39" fmla="*/ 311 h 611"/>
                <a:gd name="T40" fmla="*/ 92 w 213"/>
                <a:gd name="T41" fmla="*/ 317 h 611"/>
                <a:gd name="T42" fmla="*/ 92 w 213"/>
                <a:gd name="T43" fmla="*/ 323 h 611"/>
                <a:gd name="T44" fmla="*/ 92 w 213"/>
                <a:gd name="T45" fmla="*/ 323 h 611"/>
                <a:gd name="T46" fmla="*/ 24 w 213"/>
                <a:gd name="T47" fmla="*/ 437 h 611"/>
                <a:gd name="T48" fmla="*/ 18 w 213"/>
                <a:gd name="T49" fmla="*/ 471 h 611"/>
                <a:gd name="T50" fmla="*/ 0 w 213"/>
                <a:gd name="T51" fmla="*/ 547 h 611"/>
                <a:gd name="T52" fmla="*/ 50 w 213"/>
                <a:gd name="T53" fmla="*/ 611 h 611"/>
                <a:gd name="T54" fmla="*/ 114 w 213"/>
                <a:gd name="T55" fmla="*/ 611 h 611"/>
                <a:gd name="T56" fmla="*/ 104 w 213"/>
                <a:gd name="T57" fmla="*/ 555 h 611"/>
                <a:gd name="T58" fmla="*/ 120 w 213"/>
                <a:gd name="T59" fmla="*/ 515 h 611"/>
                <a:gd name="T60" fmla="*/ 150 w 213"/>
                <a:gd name="T61" fmla="*/ 449 h 611"/>
                <a:gd name="T62" fmla="*/ 166 w 213"/>
                <a:gd name="T63" fmla="*/ 377 h 611"/>
                <a:gd name="T64" fmla="*/ 156 w 213"/>
                <a:gd name="T65" fmla="*/ 295 h 611"/>
                <a:gd name="T66" fmla="*/ 170 w 213"/>
                <a:gd name="T67" fmla="*/ 203 h 611"/>
                <a:gd name="T68" fmla="*/ 212 w 213"/>
                <a:gd name="T69" fmla="*/ 95 h 611"/>
                <a:gd name="T70" fmla="*/ 213 w 213"/>
                <a:gd name="T71" fmla="*/ 0 h 611"/>
                <a:gd name="T72" fmla="*/ 207 w 213"/>
                <a:gd name="T73" fmla="*/ 0 h 611"/>
                <a:gd name="T74" fmla="*/ 201 w 213"/>
                <a:gd name="T75" fmla="*/ 0 h 611"/>
                <a:gd name="T76" fmla="*/ 195 w 213"/>
                <a:gd name="T77" fmla="*/ 0 h 611"/>
                <a:gd name="T78" fmla="*/ 189 w 213"/>
                <a:gd name="T79" fmla="*/ 0 h 611"/>
                <a:gd name="T80" fmla="*/ 183 w 213"/>
                <a:gd name="T81" fmla="*/ 6 h 611"/>
                <a:gd name="T82" fmla="*/ 177 w 213"/>
                <a:gd name="T83" fmla="*/ 6 h 611"/>
                <a:gd name="T84" fmla="*/ 171 w 213"/>
                <a:gd name="T85" fmla="*/ 12 h 611"/>
                <a:gd name="T86" fmla="*/ 171 w 213"/>
                <a:gd name="T87" fmla="*/ 12 h 611"/>
                <a:gd name="T88" fmla="*/ 171 w 213"/>
                <a:gd name="T89" fmla="*/ 12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13" h="611">
                  <a:moveTo>
                    <a:pt x="171" y="12"/>
                  </a:moveTo>
                  <a:lnTo>
                    <a:pt x="159" y="24"/>
                  </a:lnTo>
                  <a:lnTo>
                    <a:pt x="153" y="36"/>
                  </a:lnTo>
                  <a:lnTo>
                    <a:pt x="128" y="60"/>
                  </a:lnTo>
                  <a:lnTo>
                    <a:pt x="110" y="83"/>
                  </a:lnTo>
                  <a:lnTo>
                    <a:pt x="86" y="119"/>
                  </a:lnTo>
                  <a:lnTo>
                    <a:pt x="68" y="167"/>
                  </a:lnTo>
                  <a:lnTo>
                    <a:pt x="68" y="221"/>
                  </a:lnTo>
                  <a:lnTo>
                    <a:pt x="68" y="227"/>
                  </a:lnTo>
                  <a:lnTo>
                    <a:pt x="68" y="233"/>
                  </a:lnTo>
                  <a:lnTo>
                    <a:pt x="68" y="239"/>
                  </a:lnTo>
                  <a:lnTo>
                    <a:pt x="68" y="245"/>
                  </a:lnTo>
                  <a:lnTo>
                    <a:pt x="68" y="251"/>
                  </a:lnTo>
                  <a:lnTo>
                    <a:pt x="68" y="251"/>
                  </a:lnTo>
                  <a:lnTo>
                    <a:pt x="68" y="257"/>
                  </a:lnTo>
                  <a:lnTo>
                    <a:pt x="68" y="269"/>
                  </a:lnTo>
                  <a:lnTo>
                    <a:pt x="74" y="287"/>
                  </a:lnTo>
                  <a:lnTo>
                    <a:pt x="80" y="305"/>
                  </a:lnTo>
                  <a:lnTo>
                    <a:pt x="86" y="311"/>
                  </a:lnTo>
                  <a:lnTo>
                    <a:pt x="86" y="311"/>
                  </a:lnTo>
                  <a:lnTo>
                    <a:pt x="92" y="317"/>
                  </a:lnTo>
                  <a:lnTo>
                    <a:pt x="92" y="323"/>
                  </a:lnTo>
                  <a:lnTo>
                    <a:pt x="92" y="323"/>
                  </a:lnTo>
                  <a:lnTo>
                    <a:pt x="24" y="437"/>
                  </a:lnTo>
                  <a:lnTo>
                    <a:pt x="18" y="471"/>
                  </a:lnTo>
                  <a:lnTo>
                    <a:pt x="0" y="547"/>
                  </a:lnTo>
                  <a:lnTo>
                    <a:pt x="50" y="611"/>
                  </a:lnTo>
                  <a:lnTo>
                    <a:pt x="114" y="611"/>
                  </a:lnTo>
                  <a:lnTo>
                    <a:pt x="104" y="555"/>
                  </a:lnTo>
                  <a:lnTo>
                    <a:pt x="120" y="515"/>
                  </a:lnTo>
                  <a:lnTo>
                    <a:pt x="150" y="449"/>
                  </a:lnTo>
                  <a:lnTo>
                    <a:pt x="166" y="377"/>
                  </a:lnTo>
                  <a:lnTo>
                    <a:pt x="156" y="295"/>
                  </a:lnTo>
                  <a:lnTo>
                    <a:pt x="170" y="203"/>
                  </a:lnTo>
                  <a:lnTo>
                    <a:pt x="212" y="95"/>
                  </a:lnTo>
                  <a:lnTo>
                    <a:pt x="213" y="0"/>
                  </a:lnTo>
                  <a:lnTo>
                    <a:pt x="207" y="0"/>
                  </a:lnTo>
                  <a:lnTo>
                    <a:pt x="201" y="0"/>
                  </a:lnTo>
                  <a:lnTo>
                    <a:pt x="195" y="0"/>
                  </a:lnTo>
                  <a:lnTo>
                    <a:pt x="189" y="0"/>
                  </a:lnTo>
                  <a:lnTo>
                    <a:pt x="183" y="6"/>
                  </a:lnTo>
                  <a:lnTo>
                    <a:pt x="177" y="6"/>
                  </a:lnTo>
                  <a:lnTo>
                    <a:pt x="171" y="12"/>
                  </a:lnTo>
                  <a:lnTo>
                    <a:pt x="171" y="12"/>
                  </a:lnTo>
                  <a:lnTo>
                    <a:pt x="171"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a:defRPr/>
              </a:pPr>
              <a:endParaRPr lang="fa-IR"/>
            </a:p>
          </p:txBody>
        </p:sp>
        <p:sp>
          <p:nvSpPr>
            <p:cNvPr id="12" name="Freeform 10"/>
            <p:cNvSpPr>
              <a:spLocks/>
            </p:cNvSpPr>
            <p:nvPr/>
          </p:nvSpPr>
          <p:spPr bwMode="ltGray">
            <a:xfrm>
              <a:off x="4292" y="3936"/>
              <a:ext cx="167" cy="384"/>
            </a:xfrm>
            <a:custGeom>
              <a:avLst/>
              <a:gdLst>
                <a:gd name="T0" fmla="*/ 149 w 167"/>
                <a:gd name="T1" fmla="*/ 60 h 384"/>
                <a:gd name="T2" fmla="*/ 119 w 167"/>
                <a:gd name="T3" fmla="*/ 30 h 384"/>
                <a:gd name="T4" fmla="*/ 89 w 167"/>
                <a:gd name="T5" fmla="*/ 12 h 384"/>
                <a:gd name="T6" fmla="*/ 59 w 167"/>
                <a:gd name="T7" fmla="*/ 0 h 384"/>
                <a:gd name="T8" fmla="*/ 54 w 167"/>
                <a:gd name="T9" fmla="*/ 70 h 384"/>
                <a:gd name="T10" fmla="*/ 46 w 167"/>
                <a:gd name="T11" fmla="*/ 112 h 384"/>
                <a:gd name="T12" fmla="*/ 52 w 167"/>
                <a:gd name="T13" fmla="*/ 168 h 384"/>
                <a:gd name="T14" fmla="*/ 24 w 167"/>
                <a:gd name="T15" fmla="*/ 194 h 384"/>
                <a:gd name="T16" fmla="*/ 16 w 167"/>
                <a:gd name="T17" fmla="*/ 258 h 384"/>
                <a:gd name="T18" fmla="*/ 2 w 167"/>
                <a:gd name="T19" fmla="*/ 300 h 384"/>
                <a:gd name="T20" fmla="*/ 0 w 167"/>
                <a:gd name="T21" fmla="*/ 352 h 384"/>
                <a:gd name="T22" fmla="*/ 47 w 167"/>
                <a:gd name="T23" fmla="*/ 384 h 384"/>
                <a:gd name="T24" fmla="*/ 149 w 167"/>
                <a:gd name="T25" fmla="*/ 384 h 384"/>
                <a:gd name="T26" fmla="*/ 134 w 167"/>
                <a:gd name="T27" fmla="*/ 350 h 384"/>
                <a:gd name="T28" fmla="*/ 104 w 167"/>
                <a:gd name="T29" fmla="*/ 324 h 384"/>
                <a:gd name="T30" fmla="*/ 138 w 167"/>
                <a:gd name="T31" fmla="*/ 274 h 384"/>
                <a:gd name="T32" fmla="*/ 122 w 167"/>
                <a:gd name="T33" fmla="*/ 220 h 384"/>
                <a:gd name="T34" fmla="*/ 132 w 167"/>
                <a:gd name="T35" fmla="*/ 186 h 384"/>
                <a:gd name="T36" fmla="*/ 140 w 167"/>
                <a:gd name="T37" fmla="*/ 154 h 384"/>
                <a:gd name="T38" fmla="*/ 167 w 167"/>
                <a:gd name="T39" fmla="*/ 90 h 384"/>
                <a:gd name="T40" fmla="*/ 149 w 167"/>
                <a:gd name="T41" fmla="*/ 60 h 384"/>
                <a:gd name="T42" fmla="*/ 149 w 167"/>
                <a:gd name="T43" fmla="*/ 60 h 384"/>
                <a:gd name="T44" fmla="*/ 149 w 167"/>
                <a:gd name="T45" fmla="*/ 6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7" h="384">
                  <a:moveTo>
                    <a:pt x="149" y="60"/>
                  </a:moveTo>
                  <a:lnTo>
                    <a:pt x="119" y="30"/>
                  </a:lnTo>
                  <a:lnTo>
                    <a:pt x="89" y="12"/>
                  </a:lnTo>
                  <a:lnTo>
                    <a:pt x="59" y="0"/>
                  </a:lnTo>
                  <a:lnTo>
                    <a:pt x="54" y="70"/>
                  </a:lnTo>
                  <a:lnTo>
                    <a:pt x="46" y="112"/>
                  </a:lnTo>
                  <a:lnTo>
                    <a:pt x="52" y="168"/>
                  </a:lnTo>
                  <a:lnTo>
                    <a:pt x="24" y="194"/>
                  </a:lnTo>
                  <a:lnTo>
                    <a:pt x="16" y="258"/>
                  </a:lnTo>
                  <a:lnTo>
                    <a:pt x="2" y="300"/>
                  </a:lnTo>
                  <a:lnTo>
                    <a:pt x="0" y="352"/>
                  </a:lnTo>
                  <a:lnTo>
                    <a:pt x="47" y="384"/>
                  </a:lnTo>
                  <a:lnTo>
                    <a:pt x="149" y="384"/>
                  </a:lnTo>
                  <a:lnTo>
                    <a:pt x="134" y="350"/>
                  </a:lnTo>
                  <a:lnTo>
                    <a:pt x="104" y="324"/>
                  </a:lnTo>
                  <a:lnTo>
                    <a:pt x="138" y="274"/>
                  </a:lnTo>
                  <a:lnTo>
                    <a:pt x="122" y="220"/>
                  </a:lnTo>
                  <a:lnTo>
                    <a:pt x="132" y="186"/>
                  </a:lnTo>
                  <a:lnTo>
                    <a:pt x="140" y="154"/>
                  </a:lnTo>
                  <a:lnTo>
                    <a:pt x="167" y="90"/>
                  </a:lnTo>
                  <a:lnTo>
                    <a:pt x="149" y="60"/>
                  </a:lnTo>
                  <a:lnTo>
                    <a:pt x="149" y="60"/>
                  </a:lnTo>
                  <a:lnTo>
                    <a:pt x="149" y="6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a:defRPr/>
              </a:pPr>
              <a:endParaRPr lang="fa-IR"/>
            </a:p>
          </p:txBody>
        </p:sp>
        <p:sp>
          <p:nvSpPr>
            <p:cNvPr id="13" name="Freeform 11"/>
            <p:cNvSpPr>
              <a:spLocks/>
            </p:cNvSpPr>
            <p:nvPr/>
          </p:nvSpPr>
          <p:spPr bwMode="ltGray">
            <a:xfrm>
              <a:off x="4100" y="4020"/>
              <a:ext cx="166" cy="300"/>
            </a:xfrm>
            <a:custGeom>
              <a:avLst/>
              <a:gdLst>
                <a:gd name="T0" fmla="*/ 136 w 166"/>
                <a:gd name="T1" fmla="*/ 12 h 300"/>
                <a:gd name="T2" fmla="*/ 100 w 166"/>
                <a:gd name="T3" fmla="*/ 0 h 300"/>
                <a:gd name="T4" fmla="*/ 78 w 166"/>
                <a:gd name="T5" fmla="*/ 64 h 300"/>
                <a:gd name="T6" fmla="*/ 70 w 166"/>
                <a:gd name="T7" fmla="*/ 126 h 300"/>
                <a:gd name="T8" fmla="*/ 46 w 166"/>
                <a:gd name="T9" fmla="*/ 184 h 300"/>
                <a:gd name="T10" fmla="*/ 58 w 166"/>
                <a:gd name="T11" fmla="*/ 232 h 300"/>
                <a:gd name="T12" fmla="*/ 38 w 166"/>
                <a:gd name="T13" fmla="*/ 268 h 300"/>
                <a:gd name="T14" fmla="*/ 0 w 166"/>
                <a:gd name="T15" fmla="*/ 300 h 300"/>
                <a:gd name="T16" fmla="*/ 160 w 166"/>
                <a:gd name="T17" fmla="*/ 300 h 300"/>
                <a:gd name="T18" fmla="*/ 136 w 166"/>
                <a:gd name="T19" fmla="*/ 272 h 300"/>
                <a:gd name="T20" fmla="*/ 98 w 166"/>
                <a:gd name="T21" fmla="*/ 234 h 300"/>
                <a:gd name="T22" fmla="*/ 130 w 166"/>
                <a:gd name="T23" fmla="*/ 188 h 300"/>
                <a:gd name="T24" fmla="*/ 138 w 166"/>
                <a:gd name="T25" fmla="*/ 134 h 300"/>
                <a:gd name="T26" fmla="*/ 144 w 166"/>
                <a:gd name="T27" fmla="*/ 94 h 300"/>
                <a:gd name="T28" fmla="*/ 164 w 166"/>
                <a:gd name="T29" fmla="*/ 60 h 300"/>
                <a:gd name="T30" fmla="*/ 166 w 166"/>
                <a:gd name="T31" fmla="*/ 0 h 300"/>
                <a:gd name="T32" fmla="*/ 136 w 166"/>
                <a:gd name="T33" fmla="*/ 12 h 300"/>
                <a:gd name="T34" fmla="*/ 136 w 166"/>
                <a:gd name="T35" fmla="*/ 12 h 300"/>
                <a:gd name="T36" fmla="*/ 136 w 166"/>
                <a:gd name="T37" fmla="*/ 12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6" h="300">
                  <a:moveTo>
                    <a:pt x="136" y="12"/>
                  </a:moveTo>
                  <a:lnTo>
                    <a:pt x="100" y="0"/>
                  </a:lnTo>
                  <a:lnTo>
                    <a:pt x="78" y="64"/>
                  </a:lnTo>
                  <a:lnTo>
                    <a:pt x="70" y="126"/>
                  </a:lnTo>
                  <a:lnTo>
                    <a:pt x="46" y="184"/>
                  </a:lnTo>
                  <a:lnTo>
                    <a:pt x="58" y="232"/>
                  </a:lnTo>
                  <a:lnTo>
                    <a:pt x="38" y="268"/>
                  </a:lnTo>
                  <a:lnTo>
                    <a:pt x="0" y="300"/>
                  </a:lnTo>
                  <a:lnTo>
                    <a:pt x="160" y="300"/>
                  </a:lnTo>
                  <a:lnTo>
                    <a:pt x="136" y="272"/>
                  </a:lnTo>
                  <a:lnTo>
                    <a:pt x="98" y="234"/>
                  </a:lnTo>
                  <a:lnTo>
                    <a:pt x="130" y="188"/>
                  </a:lnTo>
                  <a:lnTo>
                    <a:pt x="138" y="134"/>
                  </a:lnTo>
                  <a:lnTo>
                    <a:pt x="144" y="94"/>
                  </a:lnTo>
                  <a:lnTo>
                    <a:pt x="164" y="60"/>
                  </a:lnTo>
                  <a:lnTo>
                    <a:pt x="166" y="0"/>
                  </a:lnTo>
                  <a:lnTo>
                    <a:pt x="136" y="12"/>
                  </a:lnTo>
                  <a:lnTo>
                    <a:pt x="136" y="12"/>
                  </a:lnTo>
                  <a:lnTo>
                    <a:pt x="136"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a:defRPr/>
              </a:pPr>
              <a:endParaRPr lang="fa-IR"/>
            </a:p>
          </p:txBody>
        </p:sp>
        <p:sp>
          <p:nvSpPr>
            <p:cNvPr id="14" name="Freeform 12"/>
            <p:cNvSpPr>
              <a:spLocks/>
            </p:cNvSpPr>
            <p:nvPr/>
          </p:nvSpPr>
          <p:spPr bwMode="ltGray">
            <a:xfrm>
              <a:off x="3910" y="4038"/>
              <a:ext cx="237" cy="282"/>
            </a:xfrm>
            <a:custGeom>
              <a:avLst/>
              <a:gdLst>
                <a:gd name="T0" fmla="*/ 201 w 237"/>
                <a:gd name="T1" fmla="*/ 0 h 282"/>
                <a:gd name="T2" fmla="*/ 183 w 237"/>
                <a:gd name="T3" fmla="*/ 0 h 282"/>
                <a:gd name="T4" fmla="*/ 158 w 237"/>
                <a:gd name="T5" fmla="*/ 50 h 282"/>
                <a:gd name="T6" fmla="*/ 148 w 237"/>
                <a:gd name="T7" fmla="*/ 92 h 282"/>
                <a:gd name="T8" fmla="*/ 120 w 237"/>
                <a:gd name="T9" fmla="*/ 144 h 282"/>
                <a:gd name="T10" fmla="*/ 82 w 237"/>
                <a:gd name="T11" fmla="*/ 182 h 282"/>
                <a:gd name="T12" fmla="*/ 60 w 237"/>
                <a:gd name="T13" fmla="*/ 232 h 282"/>
                <a:gd name="T14" fmla="*/ 0 w 237"/>
                <a:gd name="T15" fmla="*/ 282 h 282"/>
                <a:gd name="T16" fmla="*/ 128 w 237"/>
                <a:gd name="T17" fmla="*/ 282 h 282"/>
                <a:gd name="T18" fmla="*/ 154 w 237"/>
                <a:gd name="T19" fmla="*/ 254 h 282"/>
                <a:gd name="T20" fmla="*/ 158 w 237"/>
                <a:gd name="T21" fmla="*/ 196 h 282"/>
                <a:gd name="T22" fmla="*/ 188 w 237"/>
                <a:gd name="T23" fmla="*/ 148 h 282"/>
                <a:gd name="T24" fmla="*/ 196 w 237"/>
                <a:gd name="T25" fmla="*/ 70 h 282"/>
                <a:gd name="T26" fmla="*/ 237 w 237"/>
                <a:gd name="T27" fmla="*/ 0 h 282"/>
                <a:gd name="T28" fmla="*/ 201 w 237"/>
                <a:gd name="T29" fmla="*/ 0 h 282"/>
                <a:gd name="T30" fmla="*/ 201 w 237"/>
                <a:gd name="T31" fmla="*/ 0 h 282"/>
                <a:gd name="T32" fmla="*/ 201 w 237"/>
                <a:gd name="T33" fmla="*/ 0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7" h="282">
                  <a:moveTo>
                    <a:pt x="201" y="0"/>
                  </a:moveTo>
                  <a:lnTo>
                    <a:pt x="183" y="0"/>
                  </a:lnTo>
                  <a:lnTo>
                    <a:pt x="158" y="50"/>
                  </a:lnTo>
                  <a:lnTo>
                    <a:pt x="148" y="92"/>
                  </a:lnTo>
                  <a:lnTo>
                    <a:pt x="120" y="144"/>
                  </a:lnTo>
                  <a:lnTo>
                    <a:pt x="82" y="182"/>
                  </a:lnTo>
                  <a:lnTo>
                    <a:pt x="60" y="232"/>
                  </a:lnTo>
                  <a:lnTo>
                    <a:pt x="0" y="282"/>
                  </a:lnTo>
                  <a:lnTo>
                    <a:pt x="128" y="282"/>
                  </a:lnTo>
                  <a:lnTo>
                    <a:pt x="154" y="254"/>
                  </a:lnTo>
                  <a:lnTo>
                    <a:pt x="158" y="196"/>
                  </a:lnTo>
                  <a:lnTo>
                    <a:pt x="188" y="148"/>
                  </a:lnTo>
                  <a:lnTo>
                    <a:pt x="196" y="70"/>
                  </a:lnTo>
                  <a:lnTo>
                    <a:pt x="237" y="0"/>
                  </a:lnTo>
                  <a:lnTo>
                    <a:pt x="201" y="0"/>
                  </a:lnTo>
                  <a:lnTo>
                    <a:pt x="201" y="0"/>
                  </a:lnTo>
                  <a:lnTo>
                    <a:pt x="201"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a:defRPr/>
              </a:pPr>
              <a:endParaRPr lang="fa-IR"/>
            </a:p>
          </p:txBody>
        </p:sp>
        <p:sp>
          <p:nvSpPr>
            <p:cNvPr id="15" name="Freeform 13"/>
            <p:cNvSpPr>
              <a:spLocks/>
            </p:cNvSpPr>
            <p:nvPr/>
          </p:nvSpPr>
          <p:spPr bwMode="ltGray">
            <a:xfrm>
              <a:off x="3674" y="4086"/>
              <a:ext cx="196" cy="234"/>
            </a:xfrm>
            <a:custGeom>
              <a:avLst/>
              <a:gdLst>
                <a:gd name="T0" fmla="*/ 167 w 196"/>
                <a:gd name="T1" fmla="*/ 54 h 234"/>
                <a:gd name="T2" fmla="*/ 113 w 196"/>
                <a:gd name="T3" fmla="*/ 24 h 234"/>
                <a:gd name="T4" fmla="*/ 83 w 196"/>
                <a:gd name="T5" fmla="*/ 0 h 234"/>
                <a:gd name="T6" fmla="*/ 80 w 196"/>
                <a:gd name="T7" fmla="*/ 62 h 234"/>
                <a:gd name="T8" fmla="*/ 58 w 196"/>
                <a:gd name="T9" fmla="*/ 100 h 234"/>
                <a:gd name="T10" fmla="*/ 54 w 196"/>
                <a:gd name="T11" fmla="*/ 160 h 234"/>
                <a:gd name="T12" fmla="*/ 36 w 196"/>
                <a:gd name="T13" fmla="*/ 202 h 234"/>
                <a:gd name="T14" fmla="*/ 0 w 196"/>
                <a:gd name="T15" fmla="*/ 234 h 234"/>
                <a:gd name="T16" fmla="*/ 146 w 196"/>
                <a:gd name="T17" fmla="*/ 234 h 234"/>
                <a:gd name="T18" fmla="*/ 170 w 196"/>
                <a:gd name="T19" fmla="*/ 198 h 234"/>
                <a:gd name="T20" fmla="*/ 158 w 196"/>
                <a:gd name="T21" fmla="*/ 138 h 234"/>
                <a:gd name="T22" fmla="*/ 196 w 196"/>
                <a:gd name="T23" fmla="*/ 100 h 234"/>
                <a:gd name="T24" fmla="*/ 191 w 196"/>
                <a:gd name="T25" fmla="*/ 54 h 234"/>
                <a:gd name="T26" fmla="*/ 167 w 196"/>
                <a:gd name="T27" fmla="*/ 54 h 234"/>
                <a:gd name="T28" fmla="*/ 167 w 196"/>
                <a:gd name="T29" fmla="*/ 54 h 234"/>
                <a:gd name="T30" fmla="*/ 167 w 196"/>
                <a:gd name="T31" fmla="*/ 5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6" h="234">
                  <a:moveTo>
                    <a:pt x="167" y="54"/>
                  </a:moveTo>
                  <a:lnTo>
                    <a:pt x="113" y="24"/>
                  </a:lnTo>
                  <a:lnTo>
                    <a:pt x="83" y="0"/>
                  </a:lnTo>
                  <a:lnTo>
                    <a:pt x="80" y="62"/>
                  </a:lnTo>
                  <a:lnTo>
                    <a:pt x="58" y="100"/>
                  </a:lnTo>
                  <a:lnTo>
                    <a:pt x="54" y="160"/>
                  </a:lnTo>
                  <a:lnTo>
                    <a:pt x="36" y="202"/>
                  </a:lnTo>
                  <a:lnTo>
                    <a:pt x="0" y="234"/>
                  </a:lnTo>
                  <a:lnTo>
                    <a:pt x="146" y="234"/>
                  </a:lnTo>
                  <a:lnTo>
                    <a:pt x="170" y="198"/>
                  </a:lnTo>
                  <a:lnTo>
                    <a:pt x="158" y="138"/>
                  </a:lnTo>
                  <a:lnTo>
                    <a:pt x="196" y="100"/>
                  </a:lnTo>
                  <a:lnTo>
                    <a:pt x="191" y="54"/>
                  </a:lnTo>
                  <a:lnTo>
                    <a:pt x="167" y="54"/>
                  </a:lnTo>
                  <a:lnTo>
                    <a:pt x="167" y="54"/>
                  </a:lnTo>
                  <a:lnTo>
                    <a:pt x="167" y="54"/>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a:defRPr/>
              </a:pPr>
              <a:endParaRPr lang="fa-IR"/>
            </a:p>
          </p:txBody>
        </p:sp>
        <p:sp>
          <p:nvSpPr>
            <p:cNvPr id="16" name="Freeform 14"/>
            <p:cNvSpPr>
              <a:spLocks/>
            </p:cNvSpPr>
            <p:nvPr/>
          </p:nvSpPr>
          <p:spPr bwMode="ltGray">
            <a:xfrm>
              <a:off x="3476" y="4068"/>
              <a:ext cx="190" cy="252"/>
            </a:xfrm>
            <a:custGeom>
              <a:avLst/>
              <a:gdLst>
                <a:gd name="T0" fmla="*/ 190 w 190"/>
                <a:gd name="T1" fmla="*/ 0 h 252"/>
                <a:gd name="T2" fmla="*/ 166 w 190"/>
                <a:gd name="T3" fmla="*/ 0 h 252"/>
                <a:gd name="T4" fmla="*/ 158 w 190"/>
                <a:gd name="T5" fmla="*/ 38 h 252"/>
                <a:gd name="T6" fmla="*/ 138 w 190"/>
                <a:gd name="T7" fmla="*/ 120 h 252"/>
                <a:gd name="T8" fmla="*/ 94 w 190"/>
                <a:gd name="T9" fmla="*/ 180 h 252"/>
                <a:gd name="T10" fmla="*/ 62 w 190"/>
                <a:gd name="T11" fmla="*/ 234 h 252"/>
                <a:gd name="T12" fmla="*/ 0 w 190"/>
                <a:gd name="T13" fmla="*/ 252 h 252"/>
                <a:gd name="T14" fmla="*/ 128 w 190"/>
                <a:gd name="T15" fmla="*/ 252 h 252"/>
                <a:gd name="T16" fmla="*/ 142 w 190"/>
                <a:gd name="T17" fmla="*/ 188 h 252"/>
                <a:gd name="T18" fmla="*/ 186 w 190"/>
                <a:gd name="T19" fmla="*/ 90 h 252"/>
                <a:gd name="T20" fmla="*/ 190 w 190"/>
                <a:gd name="T21" fmla="*/ 38 h 252"/>
                <a:gd name="T22" fmla="*/ 190 w 190"/>
                <a:gd name="T23" fmla="*/ 0 h 252"/>
                <a:gd name="T24" fmla="*/ 190 w 190"/>
                <a:gd name="T25" fmla="*/ 0 h 252"/>
                <a:gd name="T26" fmla="*/ 190 w 190"/>
                <a:gd name="T27" fmla="*/ 0 h 252"/>
                <a:gd name="T28" fmla="*/ 190 w 190"/>
                <a:gd name="T29"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 h="252">
                  <a:moveTo>
                    <a:pt x="190" y="0"/>
                  </a:moveTo>
                  <a:lnTo>
                    <a:pt x="166" y="0"/>
                  </a:lnTo>
                  <a:lnTo>
                    <a:pt x="158" y="38"/>
                  </a:lnTo>
                  <a:lnTo>
                    <a:pt x="138" y="120"/>
                  </a:lnTo>
                  <a:lnTo>
                    <a:pt x="94" y="180"/>
                  </a:lnTo>
                  <a:lnTo>
                    <a:pt x="62" y="234"/>
                  </a:lnTo>
                  <a:lnTo>
                    <a:pt x="0" y="252"/>
                  </a:lnTo>
                  <a:lnTo>
                    <a:pt x="128" y="252"/>
                  </a:lnTo>
                  <a:lnTo>
                    <a:pt x="142" y="188"/>
                  </a:lnTo>
                  <a:lnTo>
                    <a:pt x="186" y="90"/>
                  </a:lnTo>
                  <a:lnTo>
                    <a:pt x="190" y="38"/>
                  </a:lnTo>
                  <a:lnTo>
                    <a:pt x="190" y="0"/>
                  </a:lnTo>
                  <a:lnTo>
                    <a:pt x="190" y="0"/>
                  </a:lnTo>
                  <a:lnTo>
                    <a:pt x="190" y="0"/>
                  </a:lnTo>
                  <a:lnTo>
                    <a:pt x="190"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a:defRPr/>
              </a:pPr>
              <a:endParaRPr lang="fa-IR"/>
            </a:p>
          </p:txBody>
        </p:sp>
        <p:sp>
          <p:nvSpPr>
            <p:cNvPr id="17" name="Freeform 15"/>
            <p:cNvSpPr>
              <a:spLocks/>
            </p:cNvSpPr>
            <p:nvPr/>
          </p:nvSpPr>
          <p:spPr bwMode="ltGray">
            <a:xfrm>
              <a:off x="3170" y="4188"/>
              <a:ext cx="230" cy="132"/>
            </a:xfrm>
            <a:custGeom>
              <a:avLst/>
              <a:gdLst>
                <a:gd name="T0" fmla="*/ 197 w 230"/>
                <a:gd name="T1" fmla="*/ 0 h 132"/>
                <a:gd name="T2" fmla="*/ 191 w 230"/>
                <a:gd name="T3" fmla="*/ 0 h 132"/>
                <a:gd name="T4" fmla="*/ 185 w 230"/>
                <a:gd name="T5" fmla="*/ 0 h 132"/>
                <a:gd name="T6" fmla="*/ 173 w 230"/>
                <a:gd name="T7" fmla="*/ 0 h 132"/>
                <a:gd name="T8" fmla="*/ 161 w 230"/>
                <a:gd name="T9" fmla="*/ 0 h 132"/>
                <a:gd name="T10" fmla="*/ 155 w 230"/>
                <a:gd name="T11" fmla="*/ 0 h 132"/>
                <a:gd name="T12" fmla="*/ 138 w 230"/>
                <a:gd name="T13" fmla="*/ 6 h 132"/>
                <a:gd name="T14" fmla="*/ 132 w 230"/>
                <a:gd name="T15" fmla="*/ 6 h 132"/>
                <a:gd name="T16" fmla="*/ 35 w 230"/>
                <a:gd name="T17" fmla="*/ 18 h 132"/>
                <a:gd name="T18" fmla="*/ 11 w 230"/>
                <a:gd name="T19" fmla="*/ 30 h 132"/>
                <a:gd name="T20" fmla="*/ 23 w 230"/>
                <a:gd name="T21" fmla="*/ 54 h 132"/>
                <a:gd name="T22" fmla="*/ 0 w 230"/>
                <a:gd name="T23" fmla="*/ 100 h 132"/>
                <a:gd name="T24" fmla="*/ 0 w 230"/>
                <a:gd name="T25" fmla="*/ 132 h 132"/>
                <a:gd name="T26" fmla="*/ 162 w 230"/>
                <a:gd name="T27" fmla="*/ 132 h 132"/>
                <a:gd name="T28" fmla="*/ 204 w 230"/>
                <a:gd name="T29" fmla="*/ 88 h 132"/>
                <a:gd name="T30" fmla="*/ 230 w 230"/>
                <a:gd name="T31" fmla="*/ 46 h 132"/>
                <a:gd name="T32" fmla="*/ 214 w 230"/>
                <a:gd name="T33" fmla="*/ 24 h 132"/>
                <a:gd name="T34" fmla="*/ 215 w 230"/>
                <a:gd name="T35" fmla="*/ 0 h 132"/>
                <a:gd name="T36" fmla="*/ 209 w 230"/>
                <a:gd name="T37" fmla="*/ 0 h 132"/>
                <a:gd name="T38" fmla="*/ 203 w 230"/>
                <a:gd name="T39" fmla="*/ 0 h 132"/>
                <a:gd name="T40" fmla="*/ 203 w 230"/>
                <a:gd name="T41" fmla="*/ 0 h 132"/>
                <a:gd name="T42" fmla="*/ 197 w 230"/>
                <a:gd name="T43" fmla="*/ 0 h 132"/>
                <a:gd name="T44" fmla="*/ 197 w 230"/>
                <a:gd name="T45" fmla="*/ 0 h 132"/>
                <a:gd name="T46" fmla="*/ 197 w 230"/>
                <a:gd name="T47"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30" h="132">
                  <a:moveTo>
                    <a:pt x="197" y="0"/>
                  </a:moveTo>
                  <a:lnTo>
                    <a:pt x="191" y="0"/>
                  </a:lnTo>
                  <a:lnTo>
                    <a:pt x="185" y="0"/>
                  </a:lnTo>
                  <a:lnTo>
                    <a:pt x="173" y="0"/>
                  </a:lnTo>
                  <a:lnTo>
                    <a:pt x="161" y="0"/>
                  </a:lnTo>
                  <a:lnTo>
                    <a:pt x="155" y="0"/>
                  </a:lnTo>
                  <a:lnTo>
                    <a:pt x="138" y="6"/>
                  </a:lnTo>
                  <a:lnTo>
                    <a:pt x="132" y="6"/>
                  </a:lnTo>
                  <a:lnTo>
                    <a:pt x="35" y="18"/>
                  </a:lnTo>
                  <a:lnTo>
                    <a:pt x="11" y="30"/>
                  </a:lnTo>
                  <a:lnTo>
                    <a:pt x="23" y="54"/>
                  </a:lnTo>
                  <a:lnTo>
                    <a:pt x="0" y="100"/>
                  </a:lnTo>
                  <a:lnTo>
                    <a:pt x="0" y="132"/>
                  </a:lnTo>
                  <a:lnTo>
                    <a:pt x="162" y="132"/>
                  </a:lnTo>
                  <a:lnTo>
                    <a:pt x="204" y="88"/>
                  </a:lnTo>
                  <a:lnTo>
                    <a:pt x="230" y="46"/>
                  </a:lnTo>
                  <a:lnTo>
                    <a:pt x="214" y="24"/>
                  </a:lnTo>
                  <a:lnTo>
                    <a:pt x="215" y="0"/>
                  </a:lnTo>
                  <a:lnTo>
                    <a:pt x="209" y="0"/>
                  </a:lnTo>
                  <a:lnTo>
                    <a:pt x="203" y="0"/>
                  </a:lnTo>
                  <a:lnTo>
                    <a:pt x="203" y="0"/>
                  </a:lnTo>
                  <a:lnTo>
                    <a:pt x="197" y="0"/>
                  </a:lnTo>
                  <a:lnTo>
                    <a:pt x="197" y="0"/>
                  </a:lnTo>
                  <a:lnTo>
                    <a:pt x="197"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a:defRPr/>
              </a:pPr>
              <a:endParaRPr lang="fa-IR"/>
            </a:p>
          </p:txBody>
        </p:sp>
        <p:sp>
          <p:nvSpPr>
            <p:cNvPr id="18" name="Freeform 16"/>
            <p:cNvSpPr>
              <a:spLocks/>
            </p:cNvSpPr>
            <p:nvPr/>
          </p:nvSpPr>
          <p:spPr bwMode="ltGray">
            <a:xfrm>
              <a:off x="3044" y="4218"/>
              <a:ext cx="89" cy="102"/>
            </a:xfrm>
            <a:custGeom>
              <a:avLst/>
              <a:gdLst>
                <a:gd name="T0" fmla="*/ 71 w 89"/>
                <a:gd name="T1" fmla="*/ 0 h 102"/>
                <a:gd name="T2" fmla="*/ 66 w 89"/>
                <a:gd name="T3" fmla="*/ 48 h 102"/>
                <a:gd name="T4" fmla="*/ 30 w 89"/>
                <a:gd name="T5" fmla="*/ 72 h 102"/>
                <a:gd name="T6" fmla="*/ 0 w 89"/>
                <a:gd name="T7" fmla="*/ 102 h 102"/>
                <a:gd name="T8" fmla="*/ 66 w 89"/>
                <a:gd name="T9" fmla="*/ 102 h 102"/>
                <a:gd name="T10" fmla="*/ 88 w 89"/>
                <a:gd name="T11" fmla="*/ 56 h 102"/>
                <a:gd name="T12" fmla="*/ 89 w 89"/>
                <a:gd name="T13" fmla="*/ 6 h 102"/>
                <a:gd name="T14" fmla="*/ 71 w 89"/>
                <a:gd name="T15" fmla="*/ 0 h 102"/>
                <a:gd name="T16" fmla="*/ 71 w 89"/>
                <a:gd name="T17" fmla="*/ 0 h 102"/>
                <a:gd name="T18" fmla="*/ 71 w 89"/>
                <a:gd name="T19"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102">
                  <a:moveTo>
                    <a:pt x="71" y="0"/>
                  </a:moveTo>
                  <a:lnTo>
                    <a:pt x="66" y="48"/>
                  </a:lnTo>
                  <a:lnTo>
                    <a:pt x="30" y="72"/>
                  </a:lnTo>
                  <a:lnTo>
                    <a:pt x="0" y="102"/>
                  </a:lnTo>
                  <a:lnTo>
                    <a:pt x="66" y="102"/>
                  </a:lnTo>
                  <a:lnTo>
                    <a:pt x="88" y="56"/>
                  </a:lnTo>
                  <a:lnTo>
                    <a:pt x="89" y="6"/>
                  </a:lnTo>
                  <a:lnTo>
                    <a:pt x="71" y="0"/>
                  </a:lnTo>
                  <a:lnTo>
                    <a:pt x="71" y="0"/>
                  </a:lnTo>
                  <a:lnTo>
                    <a:pt x="71"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a:defRPr/>
              </a:pPr>
              <a:endParaRPr lang="fa-IR"/>
            </a:p>
          </p:txBody>
        </p:sp>
        <p:sp>
          <p:nvSpPr>
            <p:cNvPr id="19" name="Freeform 17"/>
            <p:cNvSpPr>
              <a:spLocks/>
            </p:cNvSpPr>
            <p:nvPr/>
          </p:nvSpPr>
          <p:spPr bwMode="ltGray">
            <a:xfrm>
              <a:off x="5482" y="3367"/>
              <a:ext cx="278" cy="953"/>
            </a:xfrm>
            <a:custGeom>
              <a:avLst/>
              <a:gdLst>
                <a:gd name="T0" fmla="*/ 278 w 278"/>
                <a:gd name="T1" fmla="*/ 24 h 953"/>
                <a:gd name="T2" fmla="*/ 272 w 278"/>
                <a:gd name="T3" fmla="*/ 24 h 953"/>
                <a:gd name="T4" fmla="*/ 272 w 278"/>
                <a:gd name="T5" fmla="*/ 18 h 953"/>
                <a:gd name="T6" fmla="*/ 266 w 278"/>
                <a:gd name="T7" fmla="*/ 18 h 953"/>
                <a:gd name="T8" fmla="*/ 254 w 278"/>
                <a:gd name="T9" fmla="*/ 12 h 953"/>
                <a:gd name="T10" fmla="*/ 236 w 278"/>
                <a:gd name="T11" fmla="*/ 6 h 953"/>
                <a:gd name="T12" fmla="*/ 212 w 278"/>
                <a:gd name="T13" fmla="*/ 0 h 953"/>
                <a:gd name="T14" fmla="*/ 206 w 278"/>
                <a:gd name="T15" fmla="*/ 6 h 953"/>
                <a:gd name="T16" fmla="*/ 198 w 278"/>
                <a:gd name="T17" fmla="*/ 129 h 953"/>
                <a:gd name="T18" fmla="*/ 184 w 278"/>
                <a:gd name="T19" fmla="*/ 209 h 953"/>
                <a:gd name="T20" fmla="*/ 182 w 278"/>
                <a:gd name="T21" fmla="*/ 249 h 953"/>
                <a:gd name="T22" fmla="*/ 200 w 278"/>
                <a:gd name="T23" fmla="*/ 339 h 953"/>
                <a:gd name="T24" fmla="*/ 186 w 278"/>
                <a:gd name="T25" fmla="*/ 481 h 953"/>
                <a:gd name="T26" fmla="*/ 176 w 278"/>
                <a:gd name="T27" fmla="*/ 521 h 953"/>
                <a:gd name="T28" fmla="*/ 156 w 278"/>
                <a:gd name="T29" fmla="*/ 601 h 953"/>
                <a:gd name="T30" fmla="*/ 172 w 278"/>
                <a:gd name="T31" fmla="*/ 681 h 953"/>
                <a:gd name="T32" fmla="*/ 138 w 278"/>
                <a:gd name="T33" fmla="*/ 765 h 953"/>
                <a:gd name="T34" fmla="*/ 96 w 278"/>
                <a:gd name="T35" fmla="*/ 847 h 953"/>
                <a:gd name="T36" fmla="*/ 50 w 278"/>
                <a:gd name="T37" fmla="*/ 899 h 953"/>
                <a:gd name="T38" fmla="*/ 0 w 278"/>
                <a:gd name="T39" fmla="*/ 953 h 953"/>
                <a:gd name="T40" fmla="*/ 278 w 278"/>
                <a:gd name="T41" fmla="*/ 953 h 953"/>
                <a:gd name="T42" fmla="*/ 278 w 278"/>
                <a:gd name="T43" fmla="*/ 24 h 953"/>
                <a:gd name="T44" fmla="*/ 278 w 278"/>
                <a:gd name="T45" fmla="*/ 24 h 953"/>
                <a:gd name="T46" fmla="*/ 278 w 278"/>
                <a:gd name="T47" fmla="*/ 24 h 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8" h="953">
                  <a:moveTo>
                    <a:pt x="278" y="24"/>
                  </a:moveTo>
                  <a:lnTo>
                    <a:pt x="272" y="24"/>
                  </a:lnTo>
                  <a:lnTo>
                    <a:pt x="272" y="18"/>
                  </a:lnTo>
                  <a:lnTo>
                    <a:pt x="266" y="18"/>
                  </a:lnTo>
                  <a:lnTo>
                    <a:pt x="254" y="12"/>
                  </a:lnTo>
                  <a:lnTo>
                    <a:pt x="236" y="6"/>
                  </a:lnTo>
                  <a:lnTo>
                    <a:pt x="212" y="0"/>
                  </a:lnTo>
                  <a:lnTo>
                    <a:pt x="206" y="6"/>
                  </a:lnTo>
                  <a:lnTo>
                    <a:pt x="198" y="129"/>
                  </a:lnTo>
                  <a:lnTo>
                    <a:pt x="184" y="209"/>
                  </a:lnTo>
                  <a:lnTo>
                    <a:pt x="182" y="249"/>
                  </a:lnTo>
                  <a:lnTo>
                    <a:pt x="200" y="339"/>
                  </a:lnTo>
                  <a:lnTo>
                    <a:pt x="186" y="481"/>
                  </a:lnTo>
                  <a:lnTo>
                    <a:pt x="176" y="521"/>
                  </a:lnTo>
                  <a:lnTo>
                    <a:pt x="156" y="601"/>
                  </a:lnTo>
                  <a:lnTo>
                    <a:pt x="172" y="681"/>
                  </a:lnTo>
                  <a:lnTo>
                    <a:pt x="138" y="765"/>
                  </a:lnTo>
                  <a:lnTo>
                    <a:pt x="96" y="847"/>
                  </a:lnTo>
                  <a:lnTo>
                    <a:pt x="50" y="899"/>
                  </a:lnTo>
                  <a:lnTo>
                    <a:pt x="0" y="953"/>
                  </a:lnTo>
                  <a:lnTo>
                    <a:pt x="278" y="953"/>
                  </a:lnTo>
                  <a:lnTo>
                    <a:pt x="278" y="24"/>
                  </a:lnTo>
                  <a:lnTo>
                    <a:pt x="278" y="24"/>
                  </a:lnTo>
                  <a:lnTo>
                    <a:pt x="278" y="24"/>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a:defRPr/>
              </a:pPr>
              <a:endParaRPr lang="fa-IR"/>
            </a:p>
          </p:txBody>
        </p:sp>
      </p:grpSp>
      <p:sp>
        <p:nvSpPr>
          <p:cNvPr id="337938" name="Rectangle 18"/>
          <p:cNvSpPr>
            <a:spLocks noGrp="1" noChangeArrowheads="1"/>
          </p:cNvSpPr>
          <p:nvPr>
            <p:ph type="ctrTitle" sz="quarter"/>
          </p:nvPr>
        </p:nvSpPr>
        <p:spPr>
          <a:xfrm>
            <a:off x="685800" y="1600200"/>
            <a:ext cx="7772400" cy="1828800"/>
          </a:xfrm>
        </p:spPr>
        <p:txBody>
          <a:bodyPr anchor="b"/>
          <a:lstStyle>
            <a:lvl1pPr>
              <a:defRPr sz="5700"/>
            </a:lvl1pPr>
          </a:lstStyle>
          <a:p>
            <a:pPr lvl="0"/>
            <a:r>
              <a:rPr lang="en-US" noProof="0" smtClean="0"/>
              <a:t>Click to edit Master title style</a:t>
            </a:r>
          </a:p>
        </p:txBody>
      </p:sp>
      <p:sp>
        <p:nvSpPr>
          <p:cNvPr id="337939" name="Rectangle 19"/>
          <p:cNvSpPr>
            <a:spLocks noGrp="1" noChangeArrowheads="1"/>
          </p:cNvSpPr>
          <p:nvPr>
            <p:ph type="subTitle" sz="quarter" idx="1"/>
          </p:nvPr>
        </p:nvSpPr>
        <p:spPr>
          <a:xfrm>
            <a:off x="1371600" y="3733800"/>
            <a:ext cx="6400800" cy="1752600"/>
          </a:xfrm>
        </p:spPr>
        <p:txBody>
          <a:bodyPr/>
          <a:lstStyle>
            <a:lvl1pPr marL="0" indent="0" algn="ctr">
              <a:buFont typeface="Wingdings" pitchFamily="2" charset="2"/>
              <a:buNone/>
              <a:defRPr sz="3600"/>
            </a:lvl1pPr>
          </a:lstStyle>
          <a:p>
            <a:pPr lvl="0"/>
            <a:r>
              <a:rPr lang="en-US" noProof="0" smtClean="0"/>
              <a:t>Click to edit Master subtitle style</a:t>
            </a:r>
          </a:p>
        </p:txBody>
      </p:sp>
      <p:sp>
        <p:nvSpPr>
          <p:cNvPr id="20" name="Rectangle 20"/>
          <p:cNvSpPr>
            <a:spLocks noGrp="1" noChangeArrowheads="1"/>
          </p:cNvSpPr>
          <p:nvPr>
            <p:ph type="dt" sz="quarter" idx="10"/>
          </p:nvPr>
        </p:nvSpPr>
        <p:spPr/>
        <p:txBody>
          <a:bodyPr/>
          <a:lstStyle>
            <a:lvl1pPr>
              <a:defRPr/>
            </a:lvl1pPr>
          </a:lstStyle>
          <a:p>
            <a:pPr>
              <a:defRPr/>
            </a:pPr>
            <a:endParaRPr lang="en-US"/>
          </a:p>
        </p:txBody>
      </p:sp>
      <p:sp>
        <p:nvSpPr>
          <p:cNvPr id="21" name="Rectangle 21"/>
          <p:cNvSpPr>
            <a:spLocks noGrp="1" noChangeArrowheads="1"/>
          </p:cNvSpPr>
          <p:nvPr>
            <p:ph type="ftr" sz="quarter" idx="11"/>
          </p:nvPr>
        </p:nvSpPr>
        <p:spPr/>
        <p:txBody>
          <a:bodyPr/>
          <a:lstStyle>
            <a:lvl1pPr>
              <a:defRPr/>
            </a:lvl1pPr>
          </a:lstStyle>
          <a:p>
            <a:pPr>
              <a:defRPr/>
            </a:pPr>
            <a:endParaRPr lang="en-US"/>
          </a:p>
        </p:txBody>
      </p:sp>
      <p:sp>
        <p:nvSpPr>
          <p:cNvPr id="22" name="Rectangle 22"/>
          <p:cNvSpPr>
            <a:spLocks noGrp="1" noChangeArrowheads="1"/>
          </p:cNvSpPr>
          <p:nvPr>
            <p:ph type="sldNum" sz="quarter" idx="12"/>
          </p:nvPr>
        </p:nvSpPr>
        <p:spPr/>
        <p:txBody>
          <a:bodyPr/>
          <a:lstStyle>
            <a:lvl1pPr>
              <a:defRPr/>
            </a:lvl1pPr>
          </a:lstStyle>
          <a:p>
            <a:fld id="{3853E03B-997E-4052-996F-BB0DDCF80AC3}" type="slidenum">
              <a:rPr lang="ar-SA"/>
              <a:pPr/>
              <a:t>‹#›</a:t>
            </a:fld>
            <a:endParaRPr lang="en-US"/>
          </a:p>
        </p:txBody>
      </p:sp>
    </p:spTree>
    <p:extLst>
      <p:ext uri="{BB962C8B-B14F-4D97-AF65-F5344CB8AC3E}">
        <p14:creationId xmlns:p14="http://schemas.microsoft.com/office/powerpoint/2010/main" val="2029370627"/>
      </p:ext>
    </p:extLst>
  </p:cSld>
  <p:clrMapOvr>
    <a:masterClrMapping/>
  </p:clrMapOvr>
  <p:transition spd="slow">
    <p:newsflash/>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40"/>
          <p:cNvSpPr>
            <a:spLocks noGrp="1" noChangeArrowheads="1"/>
          </p:cNvSpPr>
          <p:nvPr>
            <p:ph type="dt" sz="half" idx="10"/>
          </p:nvPr>
        </p:nvSpPr>
        <p:spPr>
          <a:ln/>
        </p:spPr>
        <p:txBody>
          <a:bodyPr/>
          <a:lstStyle>
            <a:lvl1pPr>
              <a:defRPr/>
            </a:lvl1pPr>
          </a:lstStyle>
          <a:p>
            <a:pPr>
              <a:defRPr/>
            </a:pPr>
            <a:endParaRPr lang="en-US"/>
          </a:p>
        </p:txBody>
      </p:sp>
      <p:sp>
        <p:nvSpPr>
          <p:cNvPr id="3" name="Rectangle 41"/>
          <p:cNvSpPr>
            <a:spLocks noGrp="1" noChangeArrowheads="1"/>
          </p:cNvSpPr>
          <p:nvPr>
            <p:ph type="ftr" sz="quarter" idx="11"/>
          </p:nvPr>
        </p:nvSpPr>
        <p:spPr>
          <a:ln/>
        </p:spPr>
        <p:txBody>
          <a:bodyPr/>
          <a:lstStyle>
            <a:lvl1pPr>
              <a:defRPr/>
            </a:lvl1pPr>
          </a:lstStyle>
          <a:p>
            <a:pPr>
              <a:defRPr/>
            </a:pPr>
            <a:endParaRPr lang="en-US"/>
          </a:p>
        </p:txBody>
      </p:sp>
      <p:sp>
        <p:nvSpPr>
          <p:cNvPr id="4" name="Rectangle 42"/>
          <p:cNvSpPr>
            <a:spLocks noGrp="1" noChangeArrowheads="1"/>
          </p:cNvSpPr>
          <p:nvPr>
            <p:ph type="sldNum" sz="quarter" idx="12"/>
          </p:nvPr>
        </p:nvSpPr>
        <p:spPr>
          <a:ln/>
        </p:spPr>
        <p:txBody>
          <a:bodyPr/>
          <a:lstStyle>
            <a:lvl1pPr>
              <a:defRPr/>
            </a:lvl1pPr>
          </a:lstStyle>
          <a:p>
            <a:fld id="{FAB753B7-145F-4F9A-9DB0-62A379B4519E}" type="slidenum">
              <a:rPr lang="ar-SA"/>
              <a:pPr/>
              <a:t>‹#›</a:t>
            </a:fld>
            <a:endParaRPr lang="en-US"/>
          </a:p>
        </p:txBody>
      </p:sp>
    </p:spTree>
    <p:extLst>
      <p:ext uri="{BB962C8B-B14F-4D97-AF65-F5344CB8AC3E}">
        <p14:creationId xmlns:p14="http://schemas.microsoft.com/office/powerpoint/2010/main" val="2778595364"/>
      </p:ext>
    </p:extLst>
  </p:cSld>
  <p:clrMapOvr>
    <a:masterClrMapping/>
  </p:clrMapOvr>
  <p:transition spd="slow">
    <p:newsflash/>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19"/>
          <p:cNvSpPr>
            <a:spLocks noGrp="1" noChangeArrowheads="1"/>
          </p:cNvSpPr>
          <p:nvPr>
            <p:ph type="dt" sz="half" idx="10"/>
          </p:nvPr>
        </p:nvSpPr>
        <p:spPr>
          <a:ln/>
        </p:spPr>
        <p:txBody>
          <a:bodyPr/>
          <a:lstStyle>
            <a:lvl1pPr>
              <a:defRPr/>
            </a:lvl1pPr>
          </a:lstStyle>
          <a:p>
            <a:pPr>
              <a:defRPr/>
            </a:pPr>
            <a:endParaRPr lang="en-US"/>
          </a:p>
        </p:txBody>
      </p:sp>
      <p:sp>
        <p:nvSpPr>
          <p:cNvPr id="5" name="Rectangle 20"/>
          <p:cNvSpPr>
            <a:spLocks noGrp="1" noChangeArrowheads="1"/>
          </p:cNvSpPr>
          <p:nvPr>
            <p:ph type="ftr" sz="quarter" idx="11"/>
          </p:nvPr>
        </p:nvSpPr>
        <p:spPr>
          <a:ln/>
        </p:spPr>
        <p:txBody>
          <a:bodyPr/>
          <a:lstStyle>
            <a:lvl1pPr>
              <a:defRPr/>
            </a:lvl1pPr>
          </a:lstStyle>
          <a:p>
            <a:pPr>
              <a:defRPr/>
            </a:pPr>
            <a:endParaRPr lang="en-US"/>
          </a:p>
        </p:txBody>
      </p:sp>
      <p:sp>
        <p:nvSpPr>
          <p:cNvPr id="6" name="Rectangle 21"/>
          <p:cNvSpPr>
            <a:spLocks noGrp="1" noChangeArrowheads="1"/>
          </p:cNvSpPr>
          <p:nvPr>
            <p:ph type="sldNum" sz="quarter" idx="12"/>
          </p:nvPr>
        </p:nvSpPr>
        <p:spPr>
          <a:ln/>
        </p:spPr>
        <p:txBody>
          <a:bodyPr/>
          <a:lstStyle>
            <a:lvl1pPr>
              <a:defRPr/>
            </a:lvl1pPr>
          </a:lstStyle>
          <a:p>
            <a:fld id="{E8A03238-CAFE-435D-BAF4-108641EB6CBD}" type="slidenum">
              <a:rPr lang="ar-SA"/>
              <a:pPr/>
              <a:t>‹#›</a:t>
            </a:fld>
            <a:endParaRPr lang="en-US"/>
          </a:p>
        </p:txBody>
      </p:sp>
    </p:spTree>
    <p:extLst>
      <p:ext uri="{BB962C8B-B14F-4D97-AF65-F5344CB8AC3E}">
        <p14:creationId xmlns:p14="http://schemas.microsoft.com/office/powerpoint/2010/main" val="2859950154"/>
      </p:ext>
    </p:extLst>
  </p:cSld>
  <p:clrMapOvr>
    <a:masterClrMapping/>
  </p:clrMapOvr>
  <p:transition spd="slow">
    <p:newsflash/>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9"/>
          <p:cNvSpPr>
            <a:spLocks noGrp="1" noChangeArrowheads="1"/>
          </p:cNvSpPr>
          <p:nvPr>
            <p:ph type="dt" sz="half" idx="10"/>
          </p:nvPr>
        </p:nvSpPr>
        <p:spPr>
          <a:ln/>
        </p:spPr>
        <p:txBody>
          <a:bodyPr/>
          <a:lstStyle>
            <a:lvl1pPr>
              <a:defRPr/>
            </a:lvl1pPr>
          </a:lstStyle>
          <a:p>
            <a:pPr>
              <a:defRPr/>
            </a:pPr>
            <a:endParaRPr lang="en-US"/>
          </a:p>
        </p:txBody>
      </p:sp>
      <p:sp>
        <p:nvSpPr>
          <p:cNvPr id="5" name="Rectangle 20"/>
          <p:cNvSpPr>
            <a:spLocks noGrp="1" noChangeArrowheads="1"/>
          </p:cNvSpPr>
          <p:nvPr>
            <p:ph type="ftr" sz="quarter" idx="11"/>
          </p:nvPr>
        </p:nvSpPr>
        <p:spPr>
          <a:ln/>
        </p:spPr>
        <p:txBody>
          <a:bodyPr/>
          <a:lstStyle>
            <a:lvl1pPr>
              <a:defRPr/>
            </a:lvl1pPr>
          </a:lstStyle>
          <a:p>
            <a:pPr>
              <a:defRPr/>
            </a:pPr>
            <a:endParaRPr lang="en-US"/>
          </a:p>
        </p:txBody>
      </p:sp>
      <p:sp>
        <p:nvSpPr>
          <p:cNvPr id="6" name="Rectangle 21"/>
          <p:cNvSpPr>
            <a:spLocks noGrp="1" noChangeArrowheads="1"/>
          </p:cNvSpPr>
          <p:nvPr>
            <p:ph type="sldNum" sz="quarter" idx="12"/>
          </p:nvPr>
        </p:nvSpPr>
        <p:spPr>
          <a:ln/>
        </p:spPr>
        <p:txBody>
          <a:bodyPr/>
          <a:lstStyle>
            <a:lvl1pPr>
              <a:defRPr/>
            </a:lvl1pPr>
          </a:lstStyle>
          <a:p>
            <a:fld id="{28052F87-F749-425A-8FF6-15C0F7934B03}" type="slidenum">
              <a:rPr lang="ar-SA"/>
              <a:pPr/>
              <a:t>‹#›</a:t>
            </a:fld>
            <a:endParaRPr lang="en-US"/>
          </a:p>
        </p:txBody>
      </p:sp>
    </p:spTree>
    <p:extLst>
      <p:ext uri="{BB962C8B-B14F-4D97-AF65-F5344CB8AC3E}">
        <p14:creationId xmlns:p14="http://schemas.microsoft.com/office/powerpoint/2010/main" val="1232609249"/>
      </p:ext>
    </p:extLst>
  </p:cSld>
  <p:clrMapOvr>
    <a:masterClrMapping/>
  </p:clrMapOvr>
  <p:transition spd="slow">
    <p:newsflash/>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Rectangle 19"/>
          <p:cNvSpPr>
            <a:spLocks noGrp="1" noChangeArrowheads="1"/>
          </p:cNvSpPr>
          <p:nvPr>
            <p:ph type="dt" sz="half" idx="10"/>
          </p:nvPr>
        </p:nvSpPr>
        <p:spPr>
          <a:ln/>
        </p:spPr>
        <p:txBody>
          <a:bodyPr/>
          <a:lstStyle>
            <a:lvl1pPr>
              <a:defRPr/>
            </a:lvl1pPr>
          </a:lstStyle>
          <a:p>
            <a:pPr>
              <a:defRPr/>
            </a:pPr>
            <a:endParaRPr lang="en-US"/>
          </a:p>
        </p:txBody>
      </p:sp>
      <p:sp>
        <p:nvSpPr>
          <p:cNvPr id="6" name="Rectangle 20"/>
          <p:cNvSpPr>
            <a:spLocks noGrp="1" noChangeArrowheads="1"/>
          </p:cNvSpPr>
          <p:nvPr>
            <p:ph type="ftr" sz="quarter" idx="11"/>
          </p:nvPr>
        </p:nvSpPr>
        <p:spPr>
          <a:ln/>
        </p:spPr>
        <p:txBody>
          <a:bodyPr/>
          <a:lstStyle>
            <a:lvl1pPr>
              <a:defRPr/>
            </a:lvl1pPr>
          </a:lstStyle>
          <a:p>
            <a:pPr>
              <a:defRPr/>
            </a:pPr>
            <a:endParaRPr lang="en-US"/>
          </a:p>
        </p:txBody>
      </p:sp>
      <p:sp>
        <p:nvSpPr>
          <p:cNvPr id="7" name="Rectangle 21"/>
          <p:cNvSpPr>
            <a:spLocks noGrp="1" noChangeArrowheads="1"/>
          </p:cNvSpPr>
          <p:nvPr>
            <p:ph type="sldNum" sz="quarter" idx="12"/>
          </p:nvPr>
        </p:nvSpPr>
        <p:spPr>
          <a:ln/>
        </p:spPr>
        <p:txBody>
          <a:bodyPr/>
          <a:lstStyle>
            <a:lvl1pPr>
              <a:defRPr/>
            </a:lvl1pPr>
          </a:lstStyle>
          <a:p>
            <a:fld id="{175040F5-066A-4CF7-A8FB-35C641E10D8D}" type="slidenum">
              <a:rPr lang="ar-SA"/>
              <a:pPr/>
              <a:t>‹#›</a:t>
            </a:fld>
            <a:endParaRPr lang="en-US"/>
          </a:p>
        </p:txBody>
      </p:sp>
    </p:spTree>
    <p:extLst>
      <p:ext uri="{BB962C8B-B14F-4D97-AF65-F5344CB8AC3E}">
        <p14:creationId xmlns:p14="http://schemas.microsoft.com/office/powerpoint/2010/main" val="636724742"/>
      </p:ext>
    </p:extLst>
  </p:cSld>
  <p:clrMapOvr>
    <a:masterClrMapping/>
  </p:clrMapOvr>
  <p:transition spd="slow">
    <p:newsflash/>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Rectangle 19"/>
          <p:cNvSpPr>
            <a:spLocks noGrp="1" noChangeArrowheads="1"/>
          </p:cNvSpPr>
          <p:nvPr>
            <p:ph type="dt" sz="half" idx="10"/>
          </p:nvPr>
        </p:nvSpPr>
        <p:spPr>
          <a:ln/>
        </p:spPr>
        <p:txBody>
          <a:bodyPr/>
          <a:lstStyle>
            <a:lvl1pPr>
              <a:defRPr/>
            </a:lvl1pPr>
          </a:lstStyle>
          <a:p>
            <a:pPr>
              <a:defRPr/>
            </a:pPr>
            <a:endParaRPr lang="en-US"/>
          </a:p>
        </p:txBody>
      </p:sp>
      <p:sp>
        <p:nvSpPr>
          <p:cNvPr id="8" name="Rectangle 20"/>
          <p:cNvSpPr>
            <a:spLocks noGrp="1" noChangeArrowheads="1"/>
          </p:cNvSpPr>
          <p:nvPr>
            <p:ph type="ftr" sz="quarter" idx="11"/>
          </p:nvPr>
        </p:nvSpPr>
        <p:spPr>
          <a:ln/>
        </p:spPr>
        <p:txBody>
          <a:bodyPr/>
          <a:lstStyle>
            <a:lvl1pPr>
              <a:defRPr/>
            </a:lvl1pPr>
          </a:lstStyle>
          <a:p>
            <a:pPr>
              <a:defRPr/>
            </a:pPr>
            <a:endParaRPr lang="en-US"/>
          </a:p>
        </p:txBody>
      </p:sp>
      <p:sp>
        <p:nvSpPr>
          <p:cNvPr id="9" name="Rectangle 21"/>
          <p:cNvSpPr>
            <a:spLocks noGrp="1" noChangeArrowheads="1"/>
          </p:cNvSpPr>
          <p:nvPr>
            <p:ph type="sldNum" sz="quarter" idx="12"/>
          </p:nvPr>
        </p:nvSpPr>
        <p:spPr>
          <a:ln/>
        </p:spPr>
        <p:txBody>
          <a:bodyPr/>
          <a:lstStyle>
            <a:lvl1pPr>
              <a:defRPr/>
            </a:lvl1pPr>
          </a:lstStyle>
          <a:p>
            <a:fld id="{69E8F32B-2AE8-48D4-8F9E-26F0575EF147}" type="slidenum">
              <a:rPr lang="ar-SA"/>
              <a:pPr/>
              <a:t>‹#›</a:t>
            </a:fld>
            <a:endParaRPr lang="en-US"/>
          </a:p>
        </p:txBody>
      </p:sp>
    </p:spTree>
    <p:extLst>
      <p:ext uri="{BB962C8B-B14F-4D97-AF65-F5344CB8AC3E}">
        <p14:creationId xmlns:p14="http://schemas.microsoft.com/office/powerpoint/2010/main" val="2472834737"/>
      </p:ext>
    </p:extLst>
  </p:cSld>
  <p:clrMapOvr>
    <a:masterClrMapping/>
  </p:clrMapOvr>
  <p:transition spd="slow">
    <p:newsflash/>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Rectangle 19"/>
          <p:cNvSpPr>
            <a:spLocks noGrp="1" noChangeArrowheads="1"/>
          </p:cNvSpPr>
          <p:nvPr>
            <p:ph type="dt" sz="half" idx="10"/>
          </p:nvPr>
        </p:nvSpPr>
        <p:spPr>
          <a:ln/>
        </p:spPr>
        <p:txBody>
          <a:bodyPr/>
          <a:lstStyle>
            <a:lvl1pPr>
              <a:defRPr/>
            </a:lvl1pPr>
          </a:lstStyle>
          <a:p>
            <a:pPr>
              <a:defRPr/>
            </a:pPr>
            <a:endParaRPr lang="en-US"/>
          </a:p>
        </p:txBody>
      </p:sp>
      <p:sp>
        <p:nvSpPr>
          <p:cNvPr id="4" name="Rectangle 20"/>
          <p:cNvSpPr>
            <a:spLocks noGrp="1" noChangeArrowheads="1"/>
          </p:cNvSpPr>
          <p:nvPr>
            <p:ph type="ftr" sz="quarter" idx="11"/>
          </p:nvPr>
        </p:nvSpPr>
        <p:spPr>
          <a:ln/>
        </p:spPr>
        <p:txBody>
          <a:bodyPr/>
          <a:lstStyle>
            <a:lvl1pPr>
              <a:defRPr/>
            </a:lvl1pPr>
          </a:lstStyle>
          <a:p>
            <a:pPr>
              <a:defRPr/>
            </a:pPr>
            <a:endParaRPr lang="en-US"/>
          </a:p>
        </p:txBody>
      </p:sp>
      <p:sp>
        <p:nvSpPr>
          <p:cNvPr id="5" name="Rectangle 21"/>
          <p:cNvSpPr>
            <a:spLocks noGrp="1" noChangeArrowheads="1"/>
          </p:cNvSpPr>
          <p:nvPr>
            <p:ph type="sldNum" sz="quarter" idx="12"/>
          </p:nvPr>
        </p:nvSpPr>
        <p:spPr>
          <a:ln/>
        </p:spPr>
        <p:txBody>
          <a:bodyPr/>
          <a:lstStyle>
            <a:lvl1pPr>
              <a:defRPr/>
            </a:lvl1pPr>
          </a:lstStyle>
          <a:p>
            <a:fld id="{5D723502-0FD4-4C98-AA85-61C5AEEAECAA}" type="slidenum">
              <a:rPr lang="ar-SA"/>
              <a:pPr/>
              <a:t>‹#›</a:t>
            </a:fld>
            <a:endParaRPr lang="en-US"/>
          </a:p>
        </p:txBody>
      </p:sp>
    </p:spTree>
    <p:extLst>
      <p:ext uri="{BB962C8B-B14F-4D97-AF65-F5344CB8AC3E}">
        <p14:creationId xmlns:p14="http://schemas.microsoft.com/office/powerpoint/2010/main" val="2055005942"/>
      </p:ext>
    </p:extLst>
  </p:cSld>
  <p:clrMapOvr>
    <a:masterClrMapping/>
  </p:clrMapOvr>
  <p:transition spd="slow">
    <p:newsflash/>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9"/>
          <p:cNvSpPr>
            <a:spLocks noGrp="1" noChangeArrowheads="1"/>
          </p:cNvSpPr>
          <p:nvPr>
            <p:ph type="dt" sz="half" idx="10"/>
          </p:nvPr>
        </p:nvSpPr>
        <p:spPr>
          <a:ln/>
        </p:spPr>
        <p:txBody>
          <a:bodyPr/>
          <a:lstStyle>
            <a:lvl1pPr>
              <a:defRPr/>
            </a:lvl1pPr>
          </a:lstStyle>
          <a:p>
            <a:pPr>
              <a:defRPr/>
            </a:pPr>
            <a:endParaRPr lang="en-US"/>
          </a:p>
        </p:txBody>
      </p:sp>
      <p:sp>
        <p:nvSpPr>
          <p:cNvPr id="3" name="Rectangle 20"/>
          <p:cNvSpPr>
            <a:spLocks noGrp="1" noChangeArrowheads="1"/>
          </p:cNvSpPr>
          <p:nvPr>
            <p:ph type="ftr" sz="quarter" idx="11"/>
          </p:nvPr>
        </p:nvSpPr>
        <p:spPr>
          <a:ln/>
        </p:spPr>
        <p:txBody>
          <a:bodyPr/>
          <a:lstStyle>
            <a:lvl1pPr>
              <a:defRPr/>
            </a:lvl1pPr>
          </a:lstStyle>
          <a:p>
            <a:pPr>
              <a:defRPr/>
            </a:pPr>
            <a:endParaRPr lang="en-US"/>
          </a:p>
        </p:txBody>
      </p:sp>
      <p:sp>
        <p:nvSpPr>
          <p:cNvPr id="4" name="Rectangle 21"/>
          <p:cNvSpPr>
            <a:spLocks noGrp="1" noChangeArrowheads="1"/>
          </p:cNvSpPr>
          <p:nvPr>
            <p:ph type="sldNum" sz="quarter" idx="12"/>
          </p:nvPr>
        </p:nvSpPr>
        <p:spPr>
          <a:ln/>
        </p:spPr>
        <p:txBody>
          <a:bodyPr/>
          <a:lstStyle>
            <a:lvl1pPr>
              <a:defRPr/>
            </a:lvl1pPr>
          </a:lstStyle>
          <a:p>
            <a:fld id="{A6707A43-304B-4035-B101-60E234A11922}" type="slidenum">
              <a:rPr lang="ar-SA"/>
              <a:pPr/>
              <a:t>‹#›</a:t>
            </a:fld>
            <a:endParaRPr lang="en-US"/>
          </a:p>
        </p:txBody>
      </p:sp>
    </p:spTree>
    <p:extLst>
      <p:ext uri="{BB962C8B-B14F-4D97-AF65-F5344CB8AC3E}">
        <p14:creationId xmlns:p14="http://schemas.microsoft.com/office/powerpoint/2010/main" val="3961193658"/>
      </p:ext>
    </p:extLst>
  </p:cSld>
  <p:clrMapOvr>
    <a:masterClrMapping/>
  </p:clrMapOvr>
  <p:transition spd="slow">
    <p:newsflash/>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9"/>
          <p:cNvSpPr>
            <a:spLocks noGrp="1" noChangeArrowheads="1"/>
          </p:cNvSpPr>
          <p:nvPr>
            <p:ph type="dt" sz="half" idx="10"/>
          </p:nvPr>
        </p:nvSpPr>
        <p:spPr>
          <a:ln/>
        </p:spPr>
        <p:txBody>
          <a:bodyPr/>
          <a:lstStyle>
            <a:lvl1pPr>
              <a:defRPr/>
            </a:lvl1pPr>
          </a:lstStyle>
          <a:p>
            <a:pPr>
              <a:defRPr/>
            </a:pPr>
            <a:endParaRPr lang="en-US"/>
          </a:p>
        </p:txBody>
      </p:sp>
      <p:sp>
        <p:nvSpPr>
          <p:cNvPr id="6" name="Rectangle 20"/>
          <p:cNvSpPr>
            <a:spLocks noGrp="1" noChangeArrowheads="1"/>
          </p:cNvSpPr>
          <p:nvPr>
            <p:ph type="ftr" sz="quarter" idx="11"/>
          </p:nvPr>
        </p:nvSpPr>
        <p:spPr>
          <a:ln/>
        </p:spPr>
        <p:txBody>
          <a:bodyPr/>
          <a:lstStyle>
            <a:lvl1pPr>
              <a:defRPr/>
            </a:lvl1pPr>
          </a:lstStyle>
          <a:p>
            <a:pPr>
              <a:defRPr/>
            </a:pPr>
            <a:endParaRPr lang="en-US"/>
          </a:p>
        </p:txBody>
      </p:sp>
      <p:sp>
        <p:nvSpPr>
          <p:cNvPr id="7" name="Rectangle 21"/>
          <p:cNvSpPr>
            <a:spLocks noGrp="1" noChangeArrowheads="1"/>
          </p:cNvSpPr>
          <p:nvPr>
            <p:ph type="sldNum" sz="quarter" idx="12"/>
          </p:nvPr>
        </p:nvSpPr>
        <p:spPr>
          <a:ln/>
        </p:spPr>
        <p:txBody>
          <a:bodyPr/>
          <a:lstStyle>
            <a:lvl1pPr>
              <a:defRPr/>
            </a:lvl1pPr>
          </a:lstStyle>
          <a:p>
            <a:fld id="{55DC206C-EF06-4A41-9F22-3DBDAED27EDB}" type="slidenum">
              <a:rPr lang="ar-SA"/>
              <a:pPr/>
              <a:t>‹#›</a:t>
            </a:fld>
            <a:endParaRPr lang="en-US"/>
          </a:p>
        </p:txBody>
      </p:sp>
    </p:spTree>
    <p:extLst>
      <p:ext uri="{BB962C8B-B14F-4D97-AF65-F5344CB8AC3E}">
        <p14:creationId xmlns:p14="http://schemas.microsoft.com/office/powerpoint/2010/main" val="1659401670"/>
      </p:ext>
    </p:extLst>
  </p:cSld>
  <p:clrMapOvr>
    <a:masterClrMapping/>
  </p:clrMapOvr>
  <p:transition spd="slow">
    <p:newsflash/>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a-IR"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9"/>
          <p:cNvSpPr>
            <a:spLocks noGrp="1" noChangeArrowheads="1"/>
          </p:cNvSpPr>
          <p:nvPr>
            <p:ph type="dt" sz="half" idx="10"/>
          </p:nvPr>
        </p:nvSpPr>
        <p:spPr>
          <a:ln/>
        </p:spPr>
        <p:txBody>
          <a:bodyPr/>
          <a:lstStyle>
            <a:lvl1pPr>
              <a:defRPr/>
            </a:lvl1pPr>
          </a:lstStyle>
          <a:p>
            <a:pPr>
              <a:defRPr/>
            </a:pPr>
            <a:endParaRPr lang="en-US"/>
          </a:p>
        </p:txBody>
      </p:sp>
      <p:sp>
        <p:nvSpPr>
          <p:cNvPr id="6" name="Rectangle 20"/>
          <p:cNvSpPr>
            <a:spLocks noGrp="1" noChangeArrowheads="1"/>
          </p:cNvSpPr>
          <p:nvPr>
            <p:ph type="ftr" sz="quarter" idx="11"/>
          </p:nvPr>
        </p:nvSpPr>
        <p:spPr>
          <a:ln/>
        </p:spPr>
        <p:txBody>
          <a:bodyPr/>
          <a:lstStyle>
            <a:lvl1pPr>
              <a:defRPr/>
            </a:lvl1pPr>
          </a:lstStyle>
          <a:p>
            <a:pPr>
              <a:defRPr/>
            </a:pPr>
            <a:endParaRPr lang="en-US"/>
          </a:p>
        </p:txBody>
      </p:sp>
      <p:sp>
        <p:nvSpPr>
          <p:cNvPr id="7" name="Rectangle 21"/>
          <p:cNvSpPr>
            <a:spLocks noGrp="1" noChangeArrowheads="1"/>
          </p:cNvSpPr>
          <p:nvPr>
            <p:ph type="sldNum" sz="quarter" idx="12"/>
          </p:nvPr>
        </p:nvSpPr>
        <p:spPr>
          <a:ln/>
        </p:spPr>
        <p:txBody>
          <a:bodyPr/>
          <a:lstStyle>
            <a:lvl1pPr>
              <a:defRPr/>
            </a:lvl1pPr>
          </a:lstStyle>
          <a:p>
            <a:fld id="{A405E1BB-E243-4D33-BE93-22378EBA4D66}" type="slidenum">
              <a:rPr lang="ar-SA"/>
              <a:pPr/>
              <a:t>‹#›</a:t>
            </a:fld>
            <a:endParaRPr lang="en-US"/>
          </a:p>
        </p:txBody>
      </p:sp>
    </p:spTree>
    <p:extLst>
      <p:ext uri="{BB962C8B-B14F-4D97-AF65-F5344CB8AC3E}">
        <p14:creationId xmlns:p14="http://schemas.microsoft.com/office/powerpoint/2010/main" val="304411695"/>
      </p:ext>
    </p:extLst>
  </p:cSld>
  <p:clrMapOvr>
    <a:masterClrMapping/>
  </p:clrMapOvr>
  <p:transition spd="slow">
    <p:newsflash/>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19"/>
          <p:cNvSpPr>
            <a:spLocks noGrp="1" noChangeArrowheads="1"/>
          </p:cNvSpPr>
          <p:nvPr>
            <p:ph type="dt" sz="half" idx="10"/>
          </p:nvPr>
        </p:nvSpPr>
        <p:spPr>
          <a:ln/>
        </p:spPr>
        <p:txBody>
          <a:bodyPr/>
          <a:lstStyle>
            <a:lvl1pPr>
              <a:defRPr/>
            </a:lvl1pPr>
          </a:lstStyle>
          <a:p>
            <a:pPr>
              <a:defRPr/>
            </a:pPr>
            <a:endParaRPr lang="en-US"/>
          </a:p>
        </p:txBody>
      </p:sp>
      <p:sp>
        <p:nvSpPr>
          <p:cNvPr id="5" name="Rectangle 20"/>
          <p:cNvSpPr>
            <a:spLocks noGrp="1" noChangeArrowheads="1"/>
          </p:cNvSpPr>
          <p:nvPr>
            <p:ph type="ftr" sz="quarter" idx="11"/>
          </p:nvPr>
        </p:nvSpPr>
        <p:spPr>
          <a:ln/>
        </p:spPr>
        <p:txBody>
          <a:bodyPr/>
          <a:lstStyle>
            <a:lvl1pPr>
              <a:defRPr/>
            </a:lvl1pPr>
          </a:lstStyle>
          <a:p>
            <a:pPr>
              <a:defRPr/>
            </a:pPr>
            <a:endParaRPr lang="en-US"/>
          </a:p>
        </p:txBody>
      </p:sp>
      <p:sp>
        <p:nvSpPr>
          <p:cNvPr id="6" name="Rectangle 21"/>
          <p:cNvSpPr>
            <a:spLocks noGrp="1" noChangeArrowheads="1"/>
          </p:cNvSpPr>
          <p:nvPr>
            <p:ph type="sldNum" sz="quarter" idx="12"/>
          </p:nvPr>
        </p:nvSpPr>
        <p:spPr>
          <a:ln/>
        </p:spPr>
        <p:txBody>
          <a:bodyPr/>
          <a:lstStyle>
            <a:lvl1pPr>
              <a:defRPr/>
            </a:lvl1pPr>
          </a:lstStyle>
          <a:p>
            <a:fld id="{C51F99D1-08A5-44DF-8FFD-1B7BBCAB1EFA}" type="slidenum">
              <a:rPr lang="ar-SA"/>
              <a:pPr/>
              <a:t>‹#›</a:t>
            </a:fld>
            <a:endParaRPr lang="en-US"/>
          </a:p>
        </p:txBody>
      </p:sp>
    </p:spTree>
    <p:extLst>
      <p:ext uri="{BB962C8B-B14F-4D97-AF65-F5344CB8AC3E}">
        <p14:creationId xmlns:p14="http://schemas.microsoft.com/office/powerpoint/2010/main" val="894206351"/>
      </p:ext>
    </p:extLst>
  </p:cSld>
  <p:clrMapOvr>
    <a:masterClrMapping/>
  </p:clrMapOvr>
  <p:transition spd="slow">
    <p:newsflash/>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19"/>
          <p:cNvSpPr>
            <a:spLocks noGrp="1" noChangeArrowheads="1"/>
          </p:cNvSpPr>
          <p:nvPr>
            <p:ph type="dt" sz="half" idx="10"/>
          </p:nvPr>
        </p:nvSpPr>
        <p:spPr>
          <a:ln/>
        </p:spPr>
        <p:txBody>
          <a:bodyPr/>
          <a:lstStyle>
            <a:lvl1pPr>
              <a:defRPr/>
            </a:lvl1pPr>
          </a:lstStyle>
          <a:p>
            <a:pPr>
              <a:defRPr/>
            </a:pPr>
            <a:endParaRPr lang="en-US"/>
          </a:p>
        </p:txBody>
      </p:sp>
      <p:sp>
        <p:nvSpPr>
          <p:cNvPr id="5" name="Rectangle 20"/>
          <p:cNvSpPr>
            <a:spLocks noGrp="1" noChangeArrowheads="1"/>
          </p:cNvSpPr>
          <p:nvPr>
            <p:ph type="ftr" sz="quarter" idx="11"/>
          </p:nvPr>
        </p:nvSpPr>
        <p:spPr>
          <a:ln/>
        </p:spPr>
        <p:txBody>
          <a:bodyPr/>
          <a:lstStyle>
            <a:lvl1pPr>
              <a:defRPr/>
            </a:lvl1pPr>
          </a:lstStyle>
          <a:p>
            <a:pPr>
              <a:defRPr/>
            </a:pPr>
            <a:endParaRPr lang="en-US"/>
          </a:p>
        </p:txBody>
      </p:sp>
      <p:sp>
        <p:nvSpPr>
          <p:cNvPr id="6" name="Rectangle 21"/>
          <p:cNvSpPr>
            <a:spLocks noGrp="1" noChangeArrowheads="1"/>
          </p:cNvSpPr>
          <p:nvPr>
            <p:ph type="sldNum" sz="quarter" idx="12"/>
          </p:nvPr>
        </p:nvSpPr>
        <p:spPr>
          <a:ln/>
        </p:spPr>
        <p:txBody>
          <a:bodyPr/>
          <a:lstStyle>
            <a:lvl1pPr>
              <a:defRPr/>
            </a:lvl1pPr>
          </a:lstStyle>
          <a:p>
            <a:fld id="{AFA5049B-D5C7-4962-870E-6527058E64DE}" type="slidenum">
              <a:rPr lang="ar-SA"/>
              <a:pPr/>
              <a:t>‹#›</a:t>
            </a:fld>
            <a:endParaRPr lang="en-US"/>
          </a:p>
        </p:txBody>
      </p:sp>
    </p:spTree>
    <p:extLst>
      <p:ext uri="{BB962C8B-B14F-4D97-AF65-F5344CB8AC3E}">
        <p14:creationId xmlns:p14="http://schemas.microsoft.com/office/powerpoint/2010/main" val="852660000"/>
      </p:ext>
    </p:extLst>
  </p:cSld>
  <p:clrMapOvr>
    <a:masterClrMapping/>
  </p:clrMapOvr>
  <p:transition spd="slow">
    <p:newsflash/>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0"/>
          <p:cNvSpPr>
            <a:spLocks noGrp="1" noChangeArrowheads="1"/>
          </p:cNvSpPr>
          <p:nvPr>
            <p:ph type="dt" sz="half" idx="10"/>
          </p:nvPr>
        </p:nvSpPr>
        <p:spPr>
          <a:ln/>
        </p:spPr>
        <p:txBody>
          <a:bodyPr/>
          <a:lstStyle>
            <a:lvl1pPr>
              <a:defRPr/>
            </a:lvl1pPr>
          </a:lstStyle>
          <a:p>
            <a:pPr>
              <a:defRPr/>
            </a:pPr>
            <a:endParaRPr lang="en-US"/>
          </a:p>
        </p:txBody>
      </p:sp>
      <p:sp>
        <p:nvSpPr>
          <p:cNvPr id="6" name="Rectangle 41"/>
          <p:cNvSpPr>
            <a:spLocks noGrp="1" noChangeArrowheads="1"/>
          </p:cNvSpPr>
          <p:nvPr>
            <p:ph type="ftr" sz="quarter" idx="11"/>
          </p:nvPr>
        </p:nvSpPr>
        <p:spPr>
          <a:ln/>
        </p:spPr>
        <p:txBody>
          <a:bodyPr/>
          <a:lstStyle>
            <a:lvl1pPr>
              <a:defRPr/>
            </a:lvl1pPr>
          </a:lstStyle>
          <a:p>
            <a:pPr>
              <a:defRPr/>
            </a:pPr>
            <a:endParaRPr lang="en-US"/>
          </a:p>
        </p:txBody>
      </p:sp>
      <p:sp>
        <p:nvSpPr>
          <p:cNvPr id="7" name="Rectangle 42"/>
          <p:cNvSpPr>
            <a:spLocks noGrp="1" noChangeArrowheads="1"/>
          </p:cNvSpPr>
          <p:nvPr>
            <p:ph type="sldNum" sz="quarter" idx="12"/>
          </p:nvPr>
        </p:nvSpPr>
        <p:spPr>
          <a:ln/>
        </p:spPr>
        <p:txBody>
          <a:bodyPr/>
          <a:lstStyle>
            <a:lvl1pPr>
              <a:defRPr/>
            </a:lvl1pPr>
          </a:lstStyle>
          <a:p>
            <a:fld id="{FE2D64C7-3C07-42D2-B720-000C9E27FC55}" type="slidenum">
              <a:rPr lang="ar-SA"/>
              <a:pPr/>
              <a:t>‹#›</a:t>
            </a:fld>
            <a:endParaRPr lang="en-US"/>
          </a:p>
        </p:txBody>
      </p:sp>
    </p:spTree>
    <p:extLst>
      <p:ext uri="{BB962C8B-B14F-4D97-AF65-F5344CB8AC3E}">
        <p14:creationId xmlns:p14="http://schemas.microsoft.com/office/powerpoint/2010/main" val="1147597406"/>
      </p:ext>
    </p:extLst>
  </p:cSld>
  <p:clrMapOvr>
    <a:masterClrMapping/>
  </p:clrMapOvr>
  <p:transition spd="slow">
    <p:newsflash/>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3175" y="4267200"/>
            <a:ext cx="9140825" cy="2590800"/>
            <a:chOff x="2" y="2688"/>
            <a:chExt cx="5758" cy="1632"/>
          </a:xfrm>
        </p:grpSpPr>
        <p:sp>
          <p:nvSpPr>
            <p:cNvPr id="5" name="Freeform 3"/>
            <p:cNvSpPr>
              <a:spLocks/>
            </p:cNvSpPr>
            <p:nvPr/>
          </p:nvSpPr>
          <p:spPr bwMode="hidden">
            <a:xfrm>
              <a:off x="2" y="2688"/>
              <a:ext cx="5758" cy="1632"/>
            </a:xfrm>
            <a:custGeom>
              <a:avLst/>
              <a:gdLst>
                <a:gd name="T0" fmla="*/ 5812 w 5740"/>
                <a:gd name="T1" fmla="*/ 88 h 4316"/>
                <a:gd name="T2" fmla="*/ 0 w 5740"/>
                <a:gd name="T3" fmla="*/ 88 h 4316"/>
                <a:gd name="T4" fmla="*/ 0 w 5740"/>
                <a:gd name="T5" fmla="*/ 0 h 4316"/>
                <a:gd name="T6" fmla="*/ 5812 w 5740"/>
                <a:gd name="T7" fmla="*/ 0 h 4316"/>
                <a:gd name="T8" fmla="*/ 5812 w 5740"/>
                <a:gd name="T9" fmla="*/ 88 h 4316"/>
                <a:gd name="T10" fmla="*/ 5812 w 5740"/>
                <a:gd name="T11" fmla="*/ 88 h 43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4316">
                  <a:moveTo>
                    <a:pt x="5740" y="4316"/>
                  </a:moveTo>
                  <a:lnTo>
                    <a:pt x="0" y="4316"/>
                  </a:lnTo>
                  <a:lnTo>
                    <a:pt x="0" y="0"/>
                  </a:lnTo>
                  <a:lnTo>
                    <a:pt x="5740" y="0"/>
                  </a:lnTo>
                  <a:lnTo>
                    <a:pt x="5740" y="431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grpSp>
          <p:nvGrpSpPr>
            <p:cNvPr id="6" name="Group 4"/>
            <p:cNvGrpSpPr>
              <a:grpSpLocks/>
            </p:cNvGrpSpPr>
            <p:nvPr userDrawn="1"/>
          </p:nvGrpSpPr>
          <p:grpSpPr bwMode="auto">
            <a:xfrm>
              <a:off x="3528" y="3715"/>
              <a:ext cx="792" cy="521"/>
              <a:chOff x="3527" y="3715"/>
              <a:chExt cx="792" cy="521"/>
            </a:xfrm>
          </p:grpSpPr>
          <p:sp>
            <p:nvSpPr>
              <p:cNvPr id="57" name="Oval 5"/>
              <p:cNvSpPr>
                <a:spLocks noChangeArrowheads="1"/>
              </p:cNvSpPr>
              <p:nvPr/>
            </p:nvSpPr>
            <p:spPr bwMode="hidden">
              <a:xfrm>
                <a:off x="3686" y="3810"/>
                <a:ext cx="532" cy="327"/>
              </a:xfrm>
              <a:prstGeom prst="ellipse">
                <a:avLst/>
              </a:prstGeom>
              <a:gradFill rotWithShape="0">
                <a:gsLst>
                  <a:gs pos="0">
                    <a:schemeClr val="accent2"/>
                  </a:gs>
                  <a:gs pos="100000">
                    <a:schemeClr val="accent2">
                      <a:gamma/>
                      <a:shade val="90980"/>
                      <a:invGamma/>
                    </a:schemeClr>
                  </a:gs>
                </a:gsLst>
                <a:path path="shape">
                  <a:fillToRect l="50000" t="50000" r="50000" b="50000"/>
                </a:path>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fa-IR"/>
              </a:p>
            </p:txBody>
          </p:sp>
          <p:sp>
            <p:nvSpPr>
              <p:cNvPr id="58" name="Oval 6"/>
              <p:cNvSpPr>
                <a:spLocks noChangeArrowheads="1"/>
              </p:cNvSpPr>
              <p:nvPr/>
            </p:nvSpPr>
            <p:spPr bwMode="hidden">
              <a:xfrm>
                <a:off x="3726" y="3840"/>
                <a:ext cx="452" cy="275"/>
              </a:xfrm>
              <a:prstGeom prst="ellipse">
                <a:avLst/>
              </a:prstGeom>
              <a:gradFill rotWithShape="0">
                <a:gsLst>
                  <a:gs pos="0">
                    <a:schemeClr val="accent2">
                      <a:gamma/>
                      <a:shade val="90980"/>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fa-IR"/>
              </a:p>
            </p:txBody>
          </p:sp>
          <p:sp>
            <p:nvSpPr>
              <p:cNvPr id="59" name="Oval 7"/>
              <p:cNvSpPr>
                <a:spLocks noChangeArrowheads="1"/>
              </p:cNvSpPr>
              <p:nvPr/>
            </p:nvSpPr>
            <p:spPr bwMode="hidden">
              <a:xfrm>
                <a:off x="3782" y="3872"/>
                <a:ext cx="344" cy="207"/>
              </a:xfrm>
              <a:prstGeom prst="ellipse">
                <a:avLst/>
              </a:prstGeom>
              <a:gradFill rotWithShape="0">
                <a:gsLst>
                  <a:gs pos="0">
                    <a:schemeClr val="accent2"/>
                  </a:gs>
                  <a:gs pos="100000">
                    <a:schemeClr val="accent2">
                      <a:gamma/>
                      <a:shade val="94118"/>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fa-IR"/>
              </a:p>
            </p:txBody>
          </p:sp>
          <p:sp>
            <p:nvSpPr>
              <p:cNvPr id="60" name="Oval 8"/>
              <p:cNvSpPr>
                <a:spLocks noChangeArrowheads="1"/>
              </p:cNvSpPr>
              <p:nvPr/>
            </p:nvSpPr>
            <p:spPr bwMode="hidden">
              <a:xfrm>
                <a:off x="3822" y="3896"/>
                <a:ext cx="262" cy="159"/>
              </a:xfrm>
              <a:prstGeom prst="ellipse">
                <a:avLst/>
              </a:prstGeom>
              <a:gradFill rotWithShape="0">
                <a:gsLst>
                  <a:gs pos="0">
                    <a:schemeClr val="accent2">
                      <a:gamma/>
                      <a:shade val="96863"/>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fa-IR"/>
              </a:p>
            </p:txBody>
          </p:sp>
          <p:sp>
            <p:nvSpPr>
              <p:cNvPr id="61" name="Oval 9"/>
              <p:cNvSpPr>
                <a:spLocks noChangeArrowheads="1"/>
              </p:cNvSpPr>
              <p:nvPr/>
            </p:nvSpPr>
            <p:spPr bwMode="hidden">
              <a:xfrm>
                <a:off x="3856" y="3922"/>
                <a:ext cx="192" cy="107"/>
              </a:xfrm>
              <a:prstGeom prst="ellipse">
                <a:avLst/>
              </a:prstGeom>
              <a:gradFill rotWithShape="0">
                <a:gsLst>
                  <a:gs pos="0">
                    <a:schemeClr val="accent2"/>
                  </a:gs>
                  <a:gs pos="100000">
                    <a:schemeClr val="accent2">
                      <a:gamma/>
                      <a:shade val="94118"/>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fa-IR"/>
              </a:p>
            </p:txBody>
          </p:sp>
          <p:sp>
            <p:nvSpPr>
              <p:cNvPr id="62" name="Freeform 10"/>
              <p:cNvSpPr>
                <a:spLocks/>
              </p:cNvSpPr>
              <p:nvPr/>
            </p:nvSpPr>
            <p:spPr bwMode="hidden">
              <a:xfrm>
                <a:off x="3575" y="3715"/>
                <a:ext cx="383" cy="161"/>
              </a:xfrm>
              <a:custGeom>
                <a:avLst/>
                <a:gdLst>
                  <a:gd name="T0" fmla="*/ 376 w 382"/>
                  <a:gd name="T1" fmla="*/ 12 h 161"/>
                  <a:gd name="T2" fmla="*/ 257 w 382"/>
                  <a:gd name="T3" fmla="*/ 24 h 161"/>
                  <a:gd name="T4" fmla="*/ 149 w 382"/>
                  <a:gd name="T5" fmla="*/ 54 h 161"/>
                  <a:gd name="T6" fmla="*/ 101 w 382"/>
                  <a:gd name="T7" fmla="*/ 77 h 161"/>
                  <a:gd name="T8" fmla="*/ 59 w 382"/>
                  <a:gd name="T9" fmla="*/ 101 h 161"/>
                  <a:gd name="T10" fmla="*/ 24 w 382"/>
                  <a:gd name="T11" fmla="*/ 131 h 161"/>
                  <a:gd name="T12" fmla="*/ 0 w 382"/>
                  <a:gd name="T13" fmla="*/ 161 h 161"/>
                  <a:gd name="T14" fmla="*/ 0 w 382"/>
                  <a:gd name="T15" fmla="*/ 137 h 161"/>
                  <a:gd name="T16" fmla="*/ 29 w 382"/>
                  <a:gd name="T17" fmla="*/ 107 h 161"/>
                  <a:gd name="T18" fmla="*/ 65 w 382"/>
                  <a:gd name="T19" fmla="*/ 83 h 161"/>
                  <a:gd name="T20" fmla="*/ 155 w 382"/>
                  <a:gd name="T21" fmla="*/ 36 h 161"/>
                  <a:gd name="T22" fmla="*/ 257 w 382"/>
                  <a:gd name="T23" fmla="*/ 12 h 161"/>
                  <a:gd name="T24" fmla="*/ 376 w 382"/>
                  <a:gd name="T25" fmla="*/ 0 h 161"/>
                  <a:gd name="T26" fmla="*/ 376 w 382"/>
                  <a:gd name="T27" fmla="*/ 0 h 161"/>
                  <a:gd name="T28" fmla="*/ 382 w 382"/>
                  <a:gd name="T29" fmla="*/ 0 h 161"/>
                  <a:gd name="T30" fmla="*/ 382 w 382"/>
                  <a:gd name="T31" fmla="*/ 12 h 161"/>
                  <a:gd name="T32" fmla="*/ 376 w 382"/>
                  <a:gd name="T33" fmla="*/ 12 h 161"/>
                  <a:gd name="T34" fmla="*/ 376 w 382"/>
                  <a:gd name="T35" fmla="*/ 12 h 161"/>
                  <a:gd name="T36" fmla="*/ 376 w 382"/>
                  <a:gd name="T37" fmla="*/ 12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2">
                      <a:gamma/>
                      <a:shade val="94118"/>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fa-IR"/>
              </a:p>
            </p:txBody>
          </p:sp>
          <p:sp>
            <p:nvSpPr>
              <p:cNvPr id="63" name="Freeform 11"/>
              <p:cNvSpPr>
                <a:spLocks/>
              </p:cNvSpPr>
              <p:nvPr/>
            </p:nvSpPr>
            <p:spPr bwMode="hidden">
              <a:xfrm>
                <a:off x="3695" y="4170"/>
                <a:ext cx="444" cy="66"/>
              </a:xfrm>
              <a:custGeom>
                <a:avLst/>
                <a:gdLst>
                  <a:gd name="T0" fmla="*/ 257 w 443"/>
                  <a:gd name="T1" fmla="*/ 54 h 66"/>
                  <a:gd name="T2" fmla="*/ 353 w 443"/>
                  <a:gd name="T3" fmla="*/ 48 h 66"/>
                  <a:gd name="T4" fmla="*/ 443 w 443"/>
                  <a:gd name="T5" fmla="*/ 24 h 66"/>
                  <a:gd name="T6" fmla="*/ 443 w 443"/>
                  <a:gd name="T7" fmla="*/ 36 h 66"/>
                  <a:gd name="T8" fmla="*/ 353 w 443"/>
                  <a:gd name="T9" fmla="*/ 60 h 66"/>
                  <a:gd name="T10" fmla="*/ 257 w 443"/>
                  <a:gd name="T11" fmla="*/ 66 h 66"/>
                  <a:gd name="T12" fmla="*/ 186 w 443"/>
                  <a:gd name="T13" fmla="*/ 60 h 66"/>
                  <a:gd name="T14" fmla="*/ 120 w 443"/>
                  <a:gd name="T15" fmla="*/ 48 h 66"/>
                  <a:gd name="T16" fmla="*/ 60 w 443"/>
                  <a:gd name="T17" fmla="*/ 36 h 66"/>
                  <a:gd name="T18" fmla="*/ 0 w 443"/>
                  <a:gd name="T19" fmla="*/ 12 h 66"/>
                  <a:gd name="T20" fmla="*/ 0 w 443"/>
                  <a:gd name="T21" fmla="*/ 0 h 66"/>
                  <a:gd name="T22" fmla="*/ 54 w 443"/>
                  <a:gd name="T23" fmla="*/ 24 h 66"/>
                  <a:gd name="T24" fmla="*/ 120 w 443"/>
                  <a:gd name="T25" fmla="*/ 36 h 66"/>
                  <a:gd name="T26" fmla="*/ 186 w 443"/>
                  <a:gd name="T27" fmla="*/ 48 h 66"/>
                  <a:gd name="T28" fmla="*/ 257 w 443"/>
                  <a:gd name="T29" fmla="*/ 54 h 66"/>
                  <a:gd name="T30" fmla="*/ 257 w 443"/>
                  <a:gd name="T31" fmla="*/ 5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2">
                      <a:gamma/>
                      <a:shade val="84706"/>
                      <a:invGamma/>
                    </a:schemeClr>
                  </a:gs>
                  <a:gs pos="100000">
                    <a:schemeClr val="accent2"/>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fa-IR"/>
              </a:p>
            </p:txBody>
          </p:sp>
          <p:sp>
            <p:nvSpPr>
              <p:cNvPr id="64" name="Freeform 12"/>
              <p:cNvSpPr>
                <a:spLocks/>
              </p:cNvSpPr>
              <p:nvPr/>
            </p:nvSpPr>
            <p:spPr bwMode="hidden">
              <a:xfrm>
                <a:off x="3527" y="3906"/>
                <a:ext cx="89" cy="216"/>
              </a:xfrm>
              <a:custGeom>
                <a:avLst/>
                <a:gdLst>
                  <a:gd name="T0" fmla="*/ 12 w 89"/>
                  <a:gd name="T1" fmla="*/ 66 h 216"/>
                  <a:gd name="T2" fmla="*/ 18 w 89"/>
                  <a:gd name="T3" fmla="*/ 108 h 216"/>
                  <a:gd name="T4" fmla="*/ 36 w 89"/>
                  <a:gd name="T5" fmla="*/ 144 h 216"/>
                  <a:gd name="T6" fmla="*/ 60 w 89"/>
                  <a:gd name="T7" fmla="*/ 180 h 216"/>
                  <a:gd name="T8" fmla="*/ 89 w 89"/>
                  <a:gd name="T9" fmla="*/ 216 h 216"/>
                  <a:gd name="T10" fmla="*/ 72 w 89"/>
                  <a:gd name="T11" fmla="*/ 216 h 216"/>
                  <a:gd name="T12" fmla="*/ 42 w 89"/>
                  <a:gd name="T13" fmla="*/ 180 h 216"/>
                  <a:gd name="T14" fmla="*/ 18 w 89"/>
                  <a:gd name="T15" fmla="*/ 144 h 216"/>
                  <a:gd name="T16" fmla="*/ 6 w 89"/>
                  <a:gd name="T17" fmla="*/ 108 h 216"/>
                  <a:gd name="T18" fmla="*/ 0 w 89"/>
                  <a:gd name="T19" fmla="*/ 66 h 216"/>
                  <a:gd name="T20" fmla="*/ 0 w 89"/>
                  <a:gd name="T21" fmla="*/ 30 h 216"/>
                  <a:gd name="T22" fmla="*/ 12 w 89"/>
                  <a:gd name="T23" fmla="*/ 0 h 216"/>
                  <a:gd name="T24" fmla="*/ 30 w 89"/>
                  <a:gd name="T25" fmla="*/ 0 h 216"/>
                  <a:gd name="T26" fmla="*/ 18 w 89"/>
                  <a:gd name="T27" fmla="*/ 30 h 216"/>
                  <a:gd name="T28" fmla="*/ 12 w 89"/>
                  <a:gd name="T29" fmla="*/ 66 h 216"/>
                  <a:gd name="T30" fmla="*/ 12 w 89"/>
                  <a:gd name="T31" fmla="*/ 6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2"/>
                  </a:gs>
                  <a:gs pos="100000">
                    <a:schemeClr val="accent2">
                      <a:gamma/>
                      <a:shade val="87843"/>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fa-IR"/>
              </a:p>
            </p:txBody>
          </p:sp>
          <p:sp>
            <p:nvSpPr>
              <p:cNvPr id="65" name="Freeform 13"/>
              <p:cNvSpPr>
                <a:spLocks/>
              </p:cNvSpPr>
              <p:nvPr/>
            </p:nvSpPr>
            <p:spPr bwMode="hidden">
              <a:xfrm>
                <a:off x="3569" y="3745"/>
                <a:ext cx="750" cy="461"/>
              </a:xfrm>
              <a:custGeom>
                <a:avLst/>
                <a:gdLst>
                  <a:gd name="T0" fmla="*/ 382 w 747"/>
                  <a:gd name="T1" fmla="*/ 443 h 461"/>
                  <a:gd name="T2" fmla="*/ 311 w 747"/>
                  <a:gd name="T3" fmla="*/ 437 h 461"/>
                  <a:gd name="T4" fmla="*/ 245 w 747"/>
                  <a:gd name="T5" fmla="*/ 425 h 461"/>
                  <a:gd name="T6" fmla="*/ 185 w 747"/>
                  <a:gd name="T7" fmla="*/ 407 h 461"/>
                  <a:gd name="T8" fmla="*/ 131 w 747"/>
                  <a:gd name="T9" fmla="*/ 383 h 461"/>
                  <a:gd name="T10" fmla="*/ 83 w 747"/>
                  <a:gd name="T11" fmla="*/ 347 h 461"/>
                  <a:gd name="T12" fmla="*/ 53 w 747"/>
                  <a:gd name="T13" fmla="*/ 311 h 461"/>
                  <a:gd name="T14" fmla="*/ 30 w 747"/>
                  <a:gd name="T15" fmla="*/ 269 h 461"/>
                  <a:gd name="T16" fmla="*/ 24 w 747"/>
                  <a:gd name="T17" fmla="*/ 227 h 461"/>
                  <a:gd name="T18" fmla="*/ 30 w 747"/>
                  <a:gd name="T19" fmla="*/ 185 h 461"/>
                  <a:gd name="T20" fmla="*/ 53 w 747"/>
                  <a:gd name="T21" fmla="*/ 143 h 461"/>
                  <a:gd name="T22" fmla="*/ 83 w 747"/>
                  <a:gd name="T23" fmla="*/ 107 h 461"/>
                  <a:gd name="T24" fmla="*/ 131 w 747"/>
                  <a:gd name="T25" fmla="*/ 77 h 461"/>
                  <a:gd name="T26" fmla="*/ 185 w 747"/>
                  <a:gd name="T27" fmla="*/ 47 h 461"/>
                  <a:gd name="T28" fmla="*/ 245 w 747"/>
                  <a:gd name="T29" fmla="*/ 30 h 461"/>
                  <a:gd name="T30" fmla="*/ 311 w 747"/>
                  <a:gd name="T31" fmla="*/ 18 h 461"/>
                  <a:gd name="T32" fmla="*/ 382 w 747"/>
                  <a:gd name="T33" fmla="*/ 12 h 461"/>
                  <a:gd name="T34" fmla="*/ 478 w 747"/>
                  <a:gd name="T35" fmla="*/ 18 h 461"/>
                  <a:gd name="T36" fmla="*/ 562 w 747"/>
                  <a:gd name="T37" fmla="*/ 41 h 461"/>
                  <a:gd name="T38" fmla="*/ 562 w 747"/>
                  <a:gd name="T39" fmla="*/ 36 h 461"/>
                  <a:gd name="T40" fmla="*/ 562 w 747"/>
                  <a:gd name="T41" fmla="*/ 30 h 461"/>
                  <a:gd name="T42" fmla="*/ 478 w 747"/>
                  <a:gd name="T43" fmla="*/ 6 h 461"/>
                  <a:gd name="T44" fmla="*/ 382 w 747"/>
                  <a:gd name="T45" fmla="*/ 0 h 461"/>
                  <a:gd name="T46" fmla="*/ 305 w 747"/>
                  <a:gd name="T47" fmla="*/ 6 h 461"/>
                  <a:gd name="T48" fmla="*/ 233 w 747"/>
                  <a:gd name="T49" fmla="*/ 18 h 461"/>
                  <a:gd name="T50" fmla="*/ 167 w 747"/>
                  <a:gd name="T51" fmla="*/ 41 h 461"/>
                  <a:gd name="T52" fmla="*/ 113 w 747"/>
                  <a:gd name="T53" fmla="*/ 65 h 461"/>
                  <a:gd name="T54" fmla="*/ 65 w 747"/>
                  <a:gd name="T55" fmla="*/ 101 h 461"/>
                  <a:gd name="T56" fmla="*/ 30 w 747"/>
                  <a:gd name="T57" fmla="*/ 137 h 461"/>
                  <a:gd name="T58" fmla="*/ 6 w 747"/>
                  <a:gd name="T59" fmla="*/ 179 h 461"/>
                  <a:gd name="T60" fmla="*/ 0 w 747"/>
                  <a:gd name="T61" fmla="*/ 227 h 461"/>
                  <a:gd name="T62" fmla="*/ 6 w 747"/>
                  <a:gd name="T63" fmla="*/ 275 h 461"/>
                  <a:gd name="T64" fmla="*/ 30 w 747"/>
                  <a:gd name="T65" fmla="*/ 317 h 461"/>
                  <a:gd name="T66" fmla="*/ 65 w 747"/>
                  <a:gd name="T67" fmla="*/ 359 h 461"/>
                  <a:gd name="T68" fmla="*/ 113 w 747"/>
                  <a:gd name="T69" fmla="*/ 395 h 461"/>
                  <a:gd name="T70" fmla="*/ 167 w 747"/>
                  <a:gd name="T71" fmla="*/ 419 h 461"/>
                  <a:gd name="T72" fmla="*/ 233 w 747"/>
                  <a:gd name="T73" fmla="*/ 443 h 461"/>
                  <a:gd name="T74" fmla="*/ 305 w 747"/>
                  <a:gd name="T75" fmla="*/ 455 h 461"/>
                  <a:gd name="T76" fmla="*/ 382 w 747"/>
                  <a:gd name="T77" fmla="*/ 461 h 461"/>
                  <a:gd name="T78" fmla="*/ 448 w 747"/>
                  <a:gd name="T79" fmla="*/ 455 h 461"/>
                  <a:gd name="T80" fmla="*/ 508 w 747"/>
                  <a:gd name="T81" fmla="*/ 449 h 461"/>
                  <a:gd name="T82" fmla="*/ 609 w 747"/>
                  <a:gd name="T83" fmla="*/ 413 h 461"/>
                  <a:gd name="T84" fmla="*/ 657 w 747"/>
                  <a:gd name="T85" fmla="*/ 389 h 461"/>
                  <a:gd name="T86" fmla="*/ 693 w 747"/>
                  <a:gd name="T87" fmla="*/ 359 h 461"/>
                  <a:gd name="T88" fmla="*/ 723 w 747"/>
                  <a:gd name="T89" fmla="*/ 329 h 461"/>
                  <a:gd name="T90" fmla="*/ 747 w 747"/>
                  <a:gd name="T91" fmla="*/ 293 h 461"/>
                  <a:gd name="T92" fmla="*/ 741 w 747"/>
                  <a:gd name="T93" fmla="*/ 287 h 461"/>
                  <a:gd name="T94" fmla="*/ 729 w 747"/>
                  <a:gd name="T95" fmla="*/ 281 h 461"/>
                  <a:gd name="T96" fmla="*/ 711 w 747"/>
                  <a:gd name="T97" fmla="*/ 317 h 461"/>
                  <a:gd name="T98" fmla="*/ 681 w 747"/>
                  <a:gd name="T99" fmla="*/ 347 h 461"/>
                  <a:gd name="T100" fmla="*/ 645 w 747"/>
                  <a:gd name="T101" fmla="*/ 377 h 461"/>
                  <a:gd name="T102" fmla="*/ 604 w 747"/>
                  <a:gd name="T103" fmla="*/ 401 h 461"/>
                  <a:gd name="T104" fmla="*/ 502 w 747"/>
                  <a:gd name="T105" fmla="*/ 431 h 461"/>
                  <a:gd name="T106" fmla="*/ 442 w 747"/>
                  <a:gd name="T107" fmla="*/ 443 h 461"/>
                  <a:gd name="T108" fmla="*/ 382 w 747"/>
                  <a:gd name="T109" fmla="*/ 443 h 461"/>
                  <a:gd name="T110" fmla="*/ 382 w 747"/>
                  <a:gd name="T111" fmla="*/ 443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2"/>
                  </a:gs>
                  <a:gs pos="100000">
                    <a:schemeClr val="accent2">
                      <a:gamma/>
                      <a:shade val="90980"/>
                      <a:invGamma/>
                    </a:schemeClr>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fa-IR"/>
              </a:p>
            </p:txBody>
          </p:sp>
          <p:sp>
            <p:nvSpPr>
              <p:cNvPr id="66" name="Freeform 14"/>
              <p:cNvSpPr>
                <a:spLocks/>
              </p:cNvSpPr>
              <p:nvPr/>
            </p:nvSpPr>
            <p:spPr bwMode="hidden">
              <a:xfrm>
                <a:off x="4037" y="3721"/>
                <a:ext cx="96" cy="30"/>
              </a:xfrm>
              <a:custGeom>
                <a:avLst/>
                <a:gdLst>
                  <a:gd name="T0" fmla="*/ 0 w 96"/>
                  <a:gd name="T1" fmla="*/ 0 h 30"/>
                  <a:gd name="T2" fmla="*/ 0 w 96"/>
                  <a:gd name="T3" fmla="*/ 12 h 30"/>
                  <a:gd name="T4" fmla="*/ 48 w 96"/>
                  <a:gd name="T5" fmla="*/ 18 h 30"/>
                  <a:gd name="T6" fmla="*/ 96 w 96"/>
                  <a:gd name="T7" fmla="*/ 30 h 30"/>
                  <a:gd name="T8" fmla="*/ 96 w 96"/>
                  <a:gd name="T9" fmla="*/ 24 h 30"/>
                  <a:gd name="T10" fmla="*/ 96 w 96"/>
                  <a:gd name="T11" fmla="*/ 18 h 30"/>
                  <a:gd name="T12" fmla="*/ 48 w 96"/>
                  <a:gd name="T13" fmla="*/ 12 h 30"/>
                  <a:gd name="T14" fmla="*/ 0 w 96"/>
                  <a:gd name="T15" fmla="*/ 0 h 30"/>
                  <a:gd name="T16" fmla="*/ 0 w 96"/>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2"/>
                  </a:gs>
                  <a:gs pos="100000">
                    <a:schemeClr val="accent2">
                      <a:gamma/>
                      <a:shade val="87843"/>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fa-IR"/>
              </a:p>
            </p:txBody>
          </p:sp>
          <p:sp>
            <p:nvSpPr>
              <p:cNvPr id="67" name="Oval 15"/>
              <p:cNvSpPr>
                <a:spLocks noChangeArrowheads="1"/>
              </p:cNvSpPr>
              <p:nvPr/>
            </p:nvSpPr>
            <p:spPr bwMode="hidden">
              <a:xfrm>
                <a:off x="3910" y="3948"/>
                <a:ext cx="84" cy="53"/>
              </a:xfrm>
              <a:prstGeom prst="ellipse">
                <a:avLst/>
              </a:prstGeom>
              <a:gradFill rotWithShape="0">
                <a:gsLst>
                  <a:gs pos="0">
                    <a:schemeClr val="accent2">
                      <a:gamma/>
                      <a:shade val="94118"/>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fa-IR"/>
              </a:p>
            </p:txBody>
          </p:sp>
        </p:grpSp>
        <p:grpSp>
          <p:nvGrpSpPr>
            <p:cNvPr id="7" name="Group 16"/>
            <p:cNvGrpSpPr>
              <a:grpSpLocks/>
            </p:cNvGrpSpPr>
            <p:nvPr userDrawn="1"/>
          </p:nvGrpSpPr>
          <p:grpSpPr bwMode="auto">
            <a:xfrm>
              <a:off x="1776" y="3631"/>
              <a:ext cx="1626" cy="683"/>
              <a:chOff x="1776" y="3631"/>
              <a:chExt cx="1626" cy="683"/>
            </a:xfrm>
          </p:grpSpPr>
          <p:sp>
            <p:nvSpPr>
              <p:cNvPr id="39" name="Oval 17"/>
              <p:cNvSpPr>
                <a:spLocks noChangeArrowheads="1"/>
              </p:cNvSpPr>
              <p:nvPr/>
            </p:nvSpPr>
            <p:spPr bwMode="hidden">
              <a:xfrm>
                <a:off x="2268" y="3934"/>
                <a:ext cx="638" cy="377"/>
              </a:xfrm>
              <a:prstGeom prst="ellipse">
                <a:avLst/>
              </a:prstGeom>
              <a:gradFill rotWithShape="0">
                <a:gsLst>
                  <a:gs pos="0">
                    <a:schemeClr val="accent2">
                      <a:gamma/>
                      <a:shade val="87843"/>
                      <a:invGamma/>
                    </a:schemeClr>
                  </a:gs>
                  <a:gs pos="100000">
                    <a:schemeClr val="accent2"/>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fa-IR"/>
              </a:p>
            </p:txBody>
          </p:sp>
          <p:sp>
            <p:nvSpPr>
              <p:cNvPr id="40" name="Oval 18"/>
              <p:cNvSpPr>
                <a:spLocks noChangeArrowheads="1"/>
              </p:cNvSpPr>
              <p:nvPr/>
            </p:nvSpPr>
            <p:spPr bwMode="hidden">
              <a:xfrm>
                <a:off x="2314" y="3958"/>
                <a:ext cx="543" cy="332"/>
              </a:xfrm>
              <a:prstGeom prst="ellipse">
                <a:avLst/>
              </a:prstGeom>
              <a:gradFill rotWithShape="0">
                <a:gsLst>
                  <a:gs pos="0">
                    <a:schemeClr val="accent2"/>
                  </a:gs>
                  <a:gs pos="100000">
                    <a:schemeClr val="accent2">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fa-IR"/>
              </a:p>
            </p:txBody>
          </p:sp>
          <p:sp>
            <p:nvSpPr>
              <p:cNvPr id="41" name="Oval 19"/>
              <p:cNvSpPr>
                <a:spLocks noChangeArrowheads="1"/>
              </p:cNvSpPr>
              <p:nvPr/>
            </p:nvSpPr>
            <p:spPr bwMode="hidden">
              <a:xfrm>
                <a:off x="2341" y="3979"/>
                <a:ext cx="501" cy="299"/>
              </a:xfrm>
              <a:prstGeom prst="ellipse">
                <a:avLst/>
              </a:prstGeom>
              <a:gradFill rotWithShape="0">
                <a:gsLst>
                  <a:gs pos="0">
                    <a:schemeClr val="accent2">
                      <a:gamma/>
                      <a:shade val="90980"/>
                      <a:invGamma/>
                    </a:schemeClr>
                  </a:gs>
                  <a:gs pos="100000">
                    <a:schemeClr val="accent2"/>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fa-IR"/>
              </a:p>
            </p:txBody>
          </p:sp>
          <p:sp>
            <p:nvSpPr>
              <p:cNvPr id="42" name="Oval 20"/>
              <p:cNvSpPr>
                <a:spLocks noChangeArrowheads="1"/>
              </p:cNvSpPr>
              <p:nvPr/>
            </p:nvSpPr>
            <p:spPr bwMode="hidden">
              <a:xfrm>
                <a:off x="2368" y="3997"/>
                <a:ext cx="444" cy="258"/>
              </a:xfrm>
              <a:prstGeom prst="ellipse">
                <a:avLst/>
              </a:prstGeom>
              <a:gradFill rotWithShape="0">
                <a:gsLst>
                  <a:gs pos="0">
                    <a:schemeClr val="accent2">
                      <a:gamma/>
                      <a:shade val="87843"/>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fa-IR"/>
              </a:p>
            </p:txBody>
          </p:sp>
          <p:sp>
            <p:nvSpPr>
              <p:cNvPr id="43" name="Oval 21"/>
              <p:cNvSpPr>
                <a:spLocks noChangeArrowheads="1"/>
              </p:cNvSpPr>
              <p:nvPr/>
            </p:nvSpPr>
            <p:spPr bwMode="hidden">
              <a:xfrm>
                <a:off x="2385" y="4005"/>
                <a:ext cx="413" cy="240"/>
              </a:xfrm>
              <a:prstGeom prst="ellipse">
                <a:avLst/>
              </a:prstGeom>
              <a:gradFill rotWithShape="0">
                <a:gsLst>
                  <a:gs pos="0">
                    <a:schemeClr val="accent2">
                      <a:gamma/>
                      <a:shade val="94118"/>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fa-IR"/>
              </a:p>
            </p:txBody>
          </p:sp>
          <p:sp>
            <p:nvSpPr>
              <p:cNvPr id="44" name="Oval 22"/>
              <p:cNvSpPr>
                <a:spLocks noChangeArrowheads="1"/>
              </p:cNvSpPr>
              <p:nvPr/>
            </p:nvSpPr>
            <p:spPr bwMode="hidden">
              <a:xfrm>
                <a:off x="2437" y="4026"/>
                <a:ext cx="306" cy="192"/>
              </a:xfrm>
              <a:prstGeom prst="ellipse">
                <a:avLst/>
              </a:prstGeom>
              <a:gradFill rotWithShape="0">
                <a:gsLst>
                  <a:gs pos="0">
                    <a:schemeClr val="accent2">
                      <a:gamma/>
                      <a:shade val="87843"/>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fa-IR"/>
              </a:p>
            </p:txBody>
          </p:sp>
          <p:sp>
            <p:nvSpPr>
              <p:cNvPr id="45" name="Oval 23"/>
              <p:cNvSpPr>
                <a:spLocks noChangeArrowheads="1"/>
              </p:cNvSpPr>
              <p:nvPr/>
            </p:nvSpPr>
            <p:spPr bwMode="hidden">
              <a:xfrm>
                <a:off x="2476" y="4056"/>
                <a:ext cx="227" cy="135"/>
              </a:xfrm>
              <a:prstGeom prst="ellipse">
                <a:avLst/>
              </a:prstGeom>
              <a:gradFill rotWithShape="0">
                <a:gsLst>
                  <a:gs pos="0">
                    <a:schemeClr val="accent2"/>
                  </a:gs>
                  <a:gs pos="100000">
                    <a:schemeClr val="accent2">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fa-IR"/>
              </a:p>
            </p:txBody>
          </p:sp>
          <p:sp>
            <p:nvSpPr>
              <p:cNvPr id="46" name="Oval 24"/>
              <p:cNvSpPr>
                <a:spLocks noChangeArrowheads="1"/>
              </p:cNvSpPr>
              <p:nvPr/>
            </p:nvSpPr>
            <p:spPr bwMode="hidden">
              <a:xfrm>
                <a:off x="2542" y="4097"/>
                <a:ext cx="90" cy="60"/>
              </a:xfrm>
              <a:prstGeom prst="ellipse">
                <a:avLst/>
              </a:prstGeom>
              <a:gradFill rotWithShape="0">
                <a:gsLst>
                  <a:gs pos="0">
                    <a:schemeClr val="accent2"/>
                  </a:gs>
                  <a:gs pos="100000">
                    <a:schemeClr val="accent2">
                      <a:gamma/>
                      <a:shade val="90980"/>
                      <a:invGamma/>
                    </a:schemeClr>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fa-IR"/>
              </a:p>
            </p:txBody>
          </p:sp>
          <p:sp>
            <p:nvSpPr>
              <p:cNvPr id="47" name="Freeform 25"/>
              <p:cNvSpPr>
                <a:spLocks/>
              </p:cNvSpPr>
              <p:nvPr/>
            </p:nvSpPr>
            <p:spPr bwMode="hidden">
              <a:xfrm>
                <a:off x="2585" y="3822"/>
                <a:ext cx="449" cy="186"/>
              </a:xfrm>
              <a:custGeom>
                <a:avLst/>
                <a:gdLst>
                  <a:gd name="T0" fmla="*/ 6 w 448"/>
                  <a:gd name="T1" fmla="*/ 6 h 186"/>
                  <a:gd name="T2" fmla="*/ 78 w 448"/>
                  <a:gd name="T3" fmla="*/ 12 h 186"/>
                  <a:gd name="T4" fmla="*/ 150 w 448"/>
                  <a:gd name="T5" fmla="*/ 18 h 186"/>
                  <a:gd name="T6" fmla="*/ 215 w 448"/>
                  <a:gd name="T7" fmla="*/ 36 h 186"/>
                  <a:gd name="T8" fmla="*/ 275 w 448"/>
                  <a:gd name="T9" fmla="*/ 60 h 186"/>
                  <a:gd name="T10" fmla="*/ 329 w 448"/>
                  <a:gd name="T11" fmla="*/ 84 h 186"/>
                  <a:gd name="T12" fmla="*/ 377 w 448"/>
                  <a:gd name="T13" fmla="*/ 114 h 186"/>
                  <a:gd name="T14" fmla="*/ 419 w 448"/>
                  <a:gd name="T15" fmla="*/ 150 h 186"/>
                  <a:gd name="T16" fmla="*/ 448 w 448"/>
                  <a:gd name="T17" fmla="*/ 186 h 186"/>
                  <a:gd name="T18" fmla="*/ 448 w 448"/>
                  <a:gd name="T19" fmla="*/ 162 h 186"/>
                  <a:gd name="T20" fmla="*/ 413 w 448"/>
                  <a:gd name="T21" fmla="*/ 126 h 186"/>
                  <a:gd name="T22" fmla="*/ 371 w 448"/>
                  <a:gd name="T23" fmla="*/ 96 h 186"/>
                  <a:gd name="T24" fmla="*/ 323 w 448"/>
                  <a:gd name="T25" fmla="*/ 66 h 186"/>
                  <a:gd name="T26" fmla="*/ 269 w 448"/>
                  <a:gd name="T27" fmla="*/ 48 h 186"/>
                  <a:gd name="T28" fmla="*/ 144 w 448"/>
                  <a:gd name="T29" fmla="*/ 12 h 186"/>
                  <a:gd name="T30" fmla="*/ 78 w 448"/>
                  <a:gd name="T31" fmla="*/ 6 h 186"/>
                  <a:gd name="T32" fmla="*/ 6 w 448"/>
                  <a:gd name="T33" fmla="*/ 0 h 186"/>
                  <a:gd name="T34" fmla="*/ 0 w 448"/>
                  <a:gd name="T35" fmla="*/ 0 h 186"/>
                  <a:gd name="T36" fmla="*/ 0 w 448"/>
                  <a:gd name="T37" fmla="*/ 0 h 186"/>
                  <a:gd name="T38" fmla="*/ 0 w 448"/>
                  <a:gd name="T39" fmla="*/ 6 h 186"/>
                  <a:gd name="T40" fmla="*/ 0 w 448"/>
                  <a:gd name="T41" fmla="*/ 6 h 186"/>
                  <a:gd name="T42" fmla="*/ 6 w 448"/>
                  <a:gd name="T43" fmla="*/ 6 h 186"/>
                  <a:gd name="T44" fmla="*/ 6 w 448"/>
                  <a:gd name="T45" fmla="*/ 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2">
                      <a:gamma/>
                      <a:shade val="90980"/>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fa-IR"/>
              </a:p>
            </p:txBody>
          </p:sp>
          <p:sp>
            <p:nvSpPr>
              <p:cNvPr id="48" name="Freeform 26"/>
              <p:cNvSpPr>
                <a:spLocks/>
              </p:cNvSpPr>
              <p:nvPr/>
            </p:nvSpPr>
            <p:spPr bwMode="hidden">
              <a:xfrm>
                <a:off x="2142" y="3852"/>
                <a:ext cx="892" cy="462"/>
              </a:xfrm>
              <a:custGeom>
                <a:avLst/>
                <a:gdLst>
                  <a:gd name="T0" fmla="*/ 23 w 890"/>
                  <a:gd name="T1" fmla="*/ 276 h 462"/>
                  <a:gd name="T2" fmla="*/ 29 w 890"/>
                  <a:gd name="T3" fmla="*/ 222 h 462"/>
                  <a:gd name="T4" fmla="*/ 59 w 890"/>
                  <a:gd name="T5" fmla="*/ 174 h 462"/>
                  <a:gd name="T6" fmla="*/ 95 w 890"/>
                  <a:gd name="T7" fmla="*/ 132 h 462"/>
                  <a:gd name="T8" fmla="*/ 149 w 890"/>
                  <a:gd name="T9" fmla="*/ 96 h 462"/>
                  <a:gd name="T10" fmla="*/ 209 w 890"/>
                  <a:gd name="T11" fmla="*/ 60 h 462"/>
                  <a:gd name="T12" fmla="*/ 281 w 890"/>
                  <a:gd name="T13" fmla="*/ 36 h 462"/>
                  <a:gd name="T14" fmla="*/ 364 w 890"/>
                  <a:gd name="T15" fmla="*/ 24 h 462"/>
                  <a:gd name="T16" fmla="*/ 448 w 890"/>
                  <a:gd name="T17" fmla="*/ 18 h 462"/>
                  <a:gd name="T18" fmla="*/ 532 w 890"/>
                  <a:gd name="T19" fmla="*/ 24 h 462"/>
                  <a:gd name="T20" fmla="*/ 609 w 890"/>
                  <a:gd name="T21" fmla="*/ 36 h 462"/>
                  <a:gd name="T22" fmla="*/ 681 w 890"/>
                  <a:gd name="T23" fmla="*/ 60 h 462"/>
                  <a:gd name="T24" fmla="*/ 741 w 890"/>
                  <a:gd name="T25" fmla="*/ 96 h 462"/>
                  <a:gd name="T26" fmla="*/ 795 w 890"/>
                  <a:gd name="T27" fmla="*/ 132 h 462"/>
                  <a:gd name="T28" fmla="*/ 831 w 890"/>
                  <a:gd name="T29" fmla="*/ 174 h 462"/>
                  <a:gd name="T30" fmla="*/ 861 w 890"/>
                  <a:gd name="T31" fmla="*/ 222 h 462"/>
                  <a:gd name="T32" fmla="*/ 867 w 890"/>
                  <a:gd name="T33" fmla="*/ 276 h 462"/>
                  <a:gd name="T34" fmla="*/ 855 w 890"/>
                  <a:gd name="T35" fmla="*/ 330 h 462"/>
                  <a:gd name="T36" fmla="*/ 831 w 890"/>
                  <a:gd name="T37" fmla="*/ 378 h 462"/>
                  <a:gd name="T38" fmla="*/ 783 w 890"/>
                  <a:gd name="T39" fmla="*/ 426 h 462"/>
                  <a:gd name="T40" fmla="*/ 723 w 890"/>
                  <a:gd name="T41" fmla="*/ 462 h 462"/>
                  <a:gd name="T42" fmla="*/ 765 w 890"/>
                  <a:gd name="T43" fmla="*/ 462 h 462"/>
                  <a:gd name="T44" fmla="*/ 819 w 890"/>
                  <a:gd name="T45" fmla="*/ 426 h 462"/>
                  <a:gd name="T46" fmla="*/ 855 w 890"/>
                  <a:gd name="T47" fmla="*/ 378 h 462"/>
                  <a:gd name="T48" fmla="*/ 884 w 890"/>
                  <a:gd name="T49" fmla="*/ 330 h 462"/>
                  <a:gd name="T50" fmla="*/ 890 w 890"/>
                  <a:gd name="T51" fmla="*/ 276 h 462"/>
                  <a:gd name="T52" fmla="*/ 884 w 890"/>
                  <a:gd name="T53" fmla="*/ 222 h 462"/>
                  <a:gd name="T54" fmla="*/ 855 w 890"/>
                  <a:gd name="T55" fmla="*/ 168 h 462"/>
                  <a:gd name="T56" fmla="*/ 813 w 890"/>
                  <a:gd name="T57" fmla="*/ 120 h 462"/>
                  <a:gd name="T58" fmla="*/ 759 w 890"/>
                  <a:gd name="T59" fmla="*/ 84 h 462"/>
                  <a:gd name="T60" fmla="*/ 693 w 890"/>
                  <a:gd name="T61" fmla="*/ 48 h 462"/>
                  <a:gd name="T62" fmla="*/ 621 w 890"/>
                  <a:gd name="T63" fmla="*/ 24 h 462"/>
                  <a:gd name="T64" fmla="*/ 538 w 890"/>
                  <a:gd name="T65" fmla="*/ 6 h 462"/>
                  <a:gd name="T66" fmla="*/ 448 w 890"/>
                  <a:gd name="T67" fmla="*/ 0 h 462"/>
                  <a:gd name="T68" fmla="*/ 358 w 890"/>
                  <a:gd name="T69" fmla="*/ 6 h 462"/>
                  <a:gd name="T70" fmla="*/ 275 w 890"/>
                  <a:gd name="T71" fmla="*/ 24 h 462"/>
                  <a:gd name="T72" fmla="*/ 197 w 890"/>
                  <a:gd name="T73" fmla="*/ 48 h 462"/>
                  <a:gd name="T74" fmla="*/ 131 w 890"/>
                  <a:gd name="T75" fmla="*/ 84 h 462"/>
                  <a:gd name="T76" fmla="*/ 77 w 890"/>
                  <a:gd name="T77" fmla="*/ 120 h 462"/>
                  <a:gd name="T78" fmla="*/ 35 w 890"/>
                  <a:gd name="T79" fmla="*/ 168 h 462"/>
                  <a:gd name="T80" fmla="*/ 12 w 890"/>
                  <a:gd name="T81" fmla="*/ 222 h 462"/>
                  <a:gd name="T82" fmla="*/ 0 w 890"/>
                  <a:gd name="T83" fmla="*/ 276 h 462"/>
                  <a:gd name="T84" fmla="*/ 6 w 890"/>
                  <a:gd name="T85" fmla="*/ 330 h 462"/>
                  <a:gd name="T86" fmla="*/ 35 w 890"/>
                  <a:gd name="T87" fmla="*/ 378 h 462"/>
                  <a:gd name="T88" fmla="*/ 71 w 890"/>
                  <a:gd name="T89" fmla="*/ 426 h 462"/>
                  <a:gd name="T90" fmla="*/ 125 w 890"/>
                  <a:gd name="T91" fmla="*/ 462 h 462"/>
                  <a:gd name="T92" fmla="*/ 167 w 890"/>
                  <a:gd name="T93" fmla="*/ 462 h 462"/>
                  <a:gd name="T94" fmla="*/ 107 w 890"/>
                  <a:gd name="T95" fmla="*/ 426 h 462"/>
                  <a:gd name="T96" fmla="*/ 59 w 890"/>
                  <a:gd name="T97" fmla="*/ 378 h 462"/>
                  <a:gd name="T98" fmla="*/ 35 w 890"/>
                  <a:gd name="T99" fmla="*/ 330 h 462"/>
                  <a:gd name="T100" fmla="*/ 23 w 890"/>
                  <a:gd name="T101" fmla="*/ 276 h 462"/>
                  <a:gd name="T102" fmla="*/ 23 w 890"/>
                  <a:gd name="T103" fmla="*/ 276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2"/>
                  </a:gs>
                  <a:gs pos="100000">
                    <a:schemeClr val="accent2">
                      <a:gamma/>
                      <a:shade val="84706"/>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fa-IR"/>
              </a:p>
            </p:txBody>
          </p:sp>
          <p:sp>
            <p:nvSpPr>
              <p:cNvPr id="49" name="Freeform 27"/>
              <p:cNvSpPr>
                <a:spLocks/>
              </p:cNvSpPr>
              <p:nvPr/>
            </p:nvSpPr>
            <p:spPr bwMode="hidden">
              <a:xfrm>
                <a:off x="2082" y="3828"/>
                <a:ext cx="407" cy="486"/>
              </a:xfrm>
              <a:custGeom>
                <a:avLst/>
                <a:gdLst>
                  <a:gd name="T0" fmla="*/ 18 w 406"/>
                  <a:gd name="T1" fmla="*/ 300 h 486"/>
                  <a:gd name="T2" fmla="*/ 24 w 406"/>
                  <a:gd name="T3" fmla="*/ 246 h 486"/>
                  <a:gd name="T4" fmla="*/ 48 w 406"/>
                  <a:gd name="T5" fmla="*/ 198 h 486"/>
                  <a:gd name="T6" fmla="*/ 83 w 406"/>
                  <a:gd name="T7" fmla="*/ 150 h 486"/>
                  <a:gd name="T8" fmla="*/ 131 w 406"/>
                  <a:gd name="T9" fmla="*/ 108 h 486"/>
                  <a:gd name="T10" fmla="*/ 185 w 406"/>
                  <a:gd name="T11" fmla="*/ 72 h 486"/>
                  <a:gd name="T12" fmla="*/ 251 w 406"/>
                  <a:gd name="T13" fmla="*/ 42 h 486"/>
                  <a:gd name="T14" fmla="*/ 329 w 406"/>
                  <a:gd name="T15" fmla="*/ 24 h 486"/>
                  <a:gd name="T16" fmla="*/ 406 w 406"/>
                  <a:gd name="T17" fmla="*/ 6 h 486"/>
                  <a:gd name="T18" fmla="*/ 406 w 406"/>
                  <a:gd name="T19" fmla="*/ 0 h 486"/>
                  <a:gd name="T20" fmla="*/ 323 w 406"/>
                  <a:gd name="T21" fmla="*/ 12 h 486"/>
                  <a:gd name="T22" fmla="*/ 245 w 406"/>
                  <a:gd name="T23" fmla="*/ 36 h 486"/>
                  <a:gd name="T24" fmla="*/ 179 w 406"/>
                  <a:gd name="T25" fmla="*/ 66 h 486"/>
                  <a:gd name="T26" fmla="*/ 119 w 406"/>
                  <a:gd name="T27" fmla="*/ 102 h 486"/>
                  <a:gd name="T28" fmla="*/ 72 w 406"/>
                  <a:gd name="T29" fmla="*/ 144 h 486"/>
                  <a:gd name="T30" fmla="*/ 30 w 406"/>
                  <a:gd name="T31" fmla="*/ 192 h 486"/>
                  <a:gd name="T32" fmla="*/ 6 w 406"/>
                  <a:gd name="T33" fmla="*/ 246 h 486"/>
                  <a:gd name="T34" fmla="*/ 0 w 406"/>
                  <a:gd name="T35" fmla="*/ 300 h 486"/>
                  <a:gd name="T36" fmla="*/ 6 w 406"/>
                  <a:gd name="T37" fmla="*/ 348 h 486"/>
                  <a:gd name="T38" fmla="*/ 30 w 406"/>
                  <a:gd name="T39" fmla="*/ 396 h 486"/>
                  <a:gd name="T40" fmla="*/ 66 w 406"/>
                  <a:gd name="T41" fmla="*/ 444 h 486"/>
                  <a:gd name="T42" fmla="*/ 107 w 406"/>
                  <a:gd name="T43" fmla="*/ 486 h 486"/>
                  <a:gd name="T44" fmla="*/ 131 w 406"/>
                  <a:gd name="T45" fmla="*/ 486 h 486"/>
                  <a:gd name="T46" fmla="*/ 83 w 406"/>
                  <a:gd name="T47" fmla="*/ 450 h 486"/>
                  <a:gd name="T48" fmla="*/ 48 w 406"/>
                  <a:gd name="T49" fmla="*/ 402 h 486"/>
                  <a:gd name="T50" fmla="*/ 24 w 406"/>
                  <a:gd name="T51" fmla="*/ 354 h 486"/>
                  <a:gd name="T52" fmla="*/ 18 w 406"/>
                  <a:gd name="T53" fmla="*/ 300 h 486"/>
                  <a:gd name="T54" fmla="*/ 18 w 406"/>
                  <a:gd name="T55" fmla="*/ 300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2"/>
                  </a:gs>
                  <a:gs pos="100000">
                    <a:schemeClr val="accent2">
                      <a:gamma/>
                      <a:shade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fa-IR"/>
              </a:p>
            </p:txBody>
          </p:sp>
          <p:sp>
            <p:nvSpPr>
              <p:cNvPr id="50" name="Freeform 28"/>
              <p:cNvSpPr>
                <a:spLocks/>
              </p:cNvSpPr>
              <p:nvPr/>
            </p:nvSpPr>
            <p:spPr bwMode="hidden">
              <a:xfrm>
                <a:off x="2987" y="4044"/>
                <a:ext cx="108" cy="252"/>
              </a:xfrm>
              <a:custGeom>
                <a:avLst/>
                <a:gdLst>
                  <a:gd name="T0" fmla="*/ 89 w 107"/>
                  <a:gd name="T1" fmla="*/ 84 h 252"/>
                  <a:gd name="T2" fmla="*/ 83 w 107"/>
                  <a:gd name="T3" fmla="*/ 132 h 252"/>
                  <a:gd name="T4" fmla="*/ 65 w 107"/>
                  <a:gd name="T5" fmla="*/ 174 h 252"/>
                  <a:gd name="T6" fmla="*/ 36 w 107"/>
                  <a:gd name="T7" fmla="*/ 216 h 252"/>
                  <a:gd name="T8" fmla="*/ 0 w 107"/>
                  <a:gd name="T9" fmla="*/ 252 h 252"/>
                  <a:gd name="T10" fmla="*/ 18 w 107"/>
                  <a:gd name="T11" fmla="*/ 252 h 252"/>
                  <a:gd name="T12" fmla="*/ 53 w 107"/>
                  <a:gd name="T13" fmla="*/ 216 h 252"/>
                  <a:gd name="T14" fmla="*/ 83 w 107"/>
                  <a:gd name="T15" fmla="*/ 174 h 252"/>
                  <a:gd name="T16" fmla="*/ 101 w 107"/>
                  <a:gd name="T17" fmla="*/ 132 h 252"/>
                  <a:gd name="T18" fmla="*/ 107 w 107"/>
                  <a:gd name="T19" fmla="*/ 84 h 252"/>
                  <a:gd name="T20" fmla="*/ 101 w 107"/>
                  <a:gd name="T21" fmla="*/ 42 h 252"/>
                  <a:gd name="T22" fmla="*/ 89 w 107"/>
                  <a:gd name="T23" fmla="*/ 0 h 252"/>
                  <a:gd name="T24" fmla="*/ 65 w 107"/>
                  <a:gd name="T25" fmla="*/ 0 h 252"/>
                  <a:gd name="T26" fmla="*/ 83 w 107"/>
                  <a:gd name="T27" fmla="*/ 42 h 252"/>
                  <a:gd name="T28" fmla="*/ 89 w 107"/>
                  <a:gd name="T29" fmla="*/ 84 h 252"/>
                  <a:gd name="T30" fmla="*/ 89 w 107"/>
                  <a:gd name="T31" fmla="*/ 84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2"/>
                  </a:gs>
                  <a:gs pos="100000">
                    <a:schemeClr val="accent2">
                      <a:gamma/>
                      <a:shade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fa-IR"/>
              </a:p>
            </p:txBody>
          </p:sp>
          <p:sp>
            <p:nvSpPr>
              <p:cNvPr id="51" name="Freeform 29"/>
              <p:cNvSpPr>
                <a:spLocks/>
              </p:cNvSpPr>
              <p:nvPr/>
            </p:nvSpPr>
            <p:spPr bwMode="hidden">
              <a:xfrm>
                <a:off x="2068" y="3685"/>
                <a:ext cx="835" cy="150"/>
              </a:xfrm>
              <a:custGeom>
                <a:avLst/>
                <a:gdLst>
                  <a:gd name="T0" fmla="*/ 518 w 835"/>
                  <a:gd name="T1" fmla="*/ 18 h 150"/>
                  <a:gd name="T2" fmla="*/ 597 w 835"/>
                  <a:gd name="T3" fmla="*/ 24 h 150"/>
                  <a:gd name="T4" fmla="*/ 682 w 835"/>
                  <a:gd name="T5" fmla="*/ 30 h 150"/>
                  <a:gd name="T6" fmla="*/ 755 w 835"/>
                  <a:gd name="T7" fmla="*/ 42 h 150"/>
                  <a:gd name="T8" fmla="*/ 828 w 835"/>
                  <a:gd name="T9" fmla="*/ 60 h 150"/>
                  <a:gd name="T10" fmla="*/ 835 w 835"/>
                  <a:gd name="T11" fmla="*/ 42 h 150"/>
                  <a:gd name="T12" fmla="*/ 761 w 835"/>
                  <a:gd name="T13" fmla="*/ 24 h 150"/>
                  <a:gd name="T14" fmla="*/ 688 w 835"/>
                  <a:gd name="T15" fmla="*/ 12 h 150"/>
                  <a:gd name="T16" fmla="*/ 603 w 835"/>
                  <a:gd name="T17" fmla="*/ 6 h 150"/>
                  <a:gd name="T18" fmla="*/ 518 w 835"/>
                  <a:gd name="T19" fmla="*/ 0 h 150"/>
                  <a:gd name="T20" fmla="*/ 372 w 835"/>
                  <a:gd name="T21" fmla="*/ 12 h 150"/>
                  <a:gd name="T22" fmla="*/ 232 w 835"/>
                  <a:gd name="T23" fmla="*/ 36 h 150"/>
                  <a:gd name="T24" fmla="*/ 110 w 835"/>
                  <a:gd name="T25" fmla="*/ 78 h 150"/>
                  <a:gd name="T26" fmla="*/ 0 w 835"/>
                  <a:gd name="T27" fmla="*/ 132 h 150"/>
                  <a:gd name="T28" fmla="*/ 19 w 835"/>
                  <a:gd name="T29" fmla="*/ 150 h 150"/>
                  <a:gd name="T30" fmla="*/ 122 w 835"/>
                  <a:gd name="T31" fmla="*/ 96 h 150"/>
                  <a:gd name="T32" fmla="*/ 244 w 835"/>
                  <a:gd name="T33" fmla="*/ 54 h 150"/>
                  <a:gd name="T34" fmla="*/ 378 w 835"/>
                  <a:gd name="T35" fmla="*/ 30 h 150"/>
                  <a:gd name="T36" fmla="*/ 518 w 835"/>
                  <a:gd name="T37" fmla="*/ 18 h 150"/>
                  <a:gd name="T38" fmla="*/ 518 w 835"/>
                  <a:gd name="T39" fmla="*/ 18 h 15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52" name="Freeform 30"/>
              <p:cNvSpPr>
                <a:spLocks/>
              </p:cNvSpPr>
              <p:nvPr/>
            </p:nvSpPr>
            <p:spPr bwMode="hidden">
              <a:xfrm>
                <a:off x="1867" y="3853"/>
                <a:ext cx="171" cy="461"/>
              </a:xfrm>
              <a:custGeom>
                <a:avLst/>
                <a:gdLst>
                  <a:gd name="T0" fmla="*/ 31 w 171"/>
                  <a:gd name="T1" fmla="*/ 263 h 461"/>
                  <a:gd name="T2" fmla="*/ 43 w 171"/>
                  <a:gd name="T3" fmla="*/ 191 h 461"/>
                  <a:gd name="T4" fmla="*/ 67 w 171"/>
                  <a:gd name="T5" fmla="*/ 131 h 461"/>
                  <a:gd name="T6" fmla="*/ 116 w 171"/>
                  <a:gd name="T7" fmla="*/ 72 h 461"/>
                  <a:gd name="T8" fmla="*/ 171 w 171"/>
                  <a:gd name="T9" fmla="*/ 18 h 461"/>
                  <a:gd name="T10" fmla="*/ 153 w 171"/>
                  <a:gd name="T11" fmla="*/ 0 h 461"/>
                  <a:gd name="T12" fmla="*/ 86 w 171"/>
                  <a:gd name="T13" fmla="*/ 60 h 461"/>
                  <a:gd name="T14" fmla="*/ 43 w 171"/>
                  <a:gd name="T15" fmla="*/ 120 h 461"/>
                  <a:gd name="T16" fmla="*/ 13 w 171"/>
                  <a:gd name="T17" fmla="*/ 191 h 461"/>
                  <a:gd name="T18" fmla="*/ 0 w 171"/>
                  <a:gd name="T19" fmla="*/ 263 h 461"/>
                  <a:gd name="T20" fmla="*/ 6 w 171"/>
                  <a:gd name="T21" fmla="*/ 317 h 461"/>
                  <a:gd name="T22" fmla="*/ 25 w 171"/>
                  <a:gd name="T23" fmla="*/ 365 h 461"/>
                  <a:gd name="T24" fmla="*/ 49 w 171"/>
                  <a:gd name="T25" fmla="*/ 413 h 461"/>
                  <a:gd name="T26" fmla="*/ 86 w 171"/>
                  <a:gd name="T27" fmla="*/ 461 h 461"/>
                  <a:gd name="T28" fmla="*/ 122 w 171"/>
                  <a:gd name="T29" fmla="*/ 461 h 461"/>
                  <a:gd name="T30" fmla="*/ 86 w 171"/>
                  <a:gd name="T31" fmla="*/ 413 h 461"/>
                  <a:gd name="T32" fmla="*/ 55 w 171"/>
                  <a:gd name="T33" fmla="*/ 365 h 461"/>
                  <a:gd name="T34" fmla="*/ 37 w 171"/>
                  <a:gd name="T35" fmla="*/ 317 h 461"/>
                  <a:gd name="T36" fmla="*/ 31 w 171"/>
                  <a:gd name="T37" fmla="*/ 263 h 461"/>
                  <a:gd name="T38" fmla="*/ 31 w 171"/>
                  <a:gd name="T39" fmla="*/ 263 h 46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53" name="Freeform 31"/>
              <p:cNvSpPr>
                <a:spLocks/>
              </p:cNvSpPr>
              <p:nvPr/>
            </p:nvSpPr>
            <p:spPr bwMode="hidden">
              <a:xfrm>
                <a:off x="2951" y="3751"/>
                <a:ext cx="360" cy="563"/>
              </a:xfrm>
              <a:custGeom>
                <a:avLst/>
                <a:gdLst>
                  <a:gd name="T0" fmla="*/ 360 w 360"/>
                  <a:gd name="T1" fmla="*/ 365 h 563"/>
                  <a:gd name="T2" fmla="*/ 353 w 360"/>
                  <a:gd name="T3" fmla="*/ 305 h 563"/>
                  <a:gd name="T4" fmla="*/ 335 w 360"/>
                  <a:gd name="T5" fmla="*/ 251 h 563"/>
                  <a:gd name="T6" fmla="*/ 305 w 360"/>
                  <a:gd name="T7" fmla="*/ 204 h 563"/>
                  <a:gd name="T8" fmla="*/ 262 w 360"/>
                  <a:gd name="T9" fmla="*/ 156 h 563"/>
                  <a:gd name="T10" fmla="*/ 213 w 360"/>
                  <a:gd name="T11" fmla="*/ 108 h 563"/>
                  <a:gd name="T12" fmla="*/ 159 w 360"/>
                  <a:gd name="T13" fmla="*/ 66 h 563"/>
                  <a:gd name="T14" fmla="*/ 92 w 360"/>
                  <a:gd name="T15" fmla="*/ 30 h 563"/>
                  <a:gd name="T16" fmla="*/ 19 w 360"/>
                  <a:gd name="T17" fmla="*/ 0 h 563"/>
                  <a:gd name="T18" fmla="*/ 0 w 360"/>
                  <a:gd name="T19" fmla="*/ 12 h 563"/>
                  <a:gd name="T20" fmla="*/ 67 w 360"/>
                  <a:gd name="T21" fmla="*/ 42 h 563"/>
                  <a:gd name="T22" fmla="*/ 134 w 360"/>
                  <a:gd name="T23" fmla="*/ 78 h 563"/>
                  <a:gd name="T24" fmla="*/ 189 w 360"/>
                  <a:gd name="T25" fmla="*/ 114 h 563"/>
                  <a:gd name="T26" fmla="*/ 238 w 360"/>
                  <a:gd name="T27" fmla="*/ 162 h 563"/>
                  <a:gd name="T28" fmla="*/ 274 w 360"/>
                  <a:gd name="T29" fmla="*/ 210 h 563"/>
                  <a:gd name="T30" fmla="*/ 299 w 360"/>
                  <a:gd name="T31" fmla="*/ 257 h 563"/>
                  <a:gd name="T32" fmla="*/ 317 w 360"/>
                  <a:gd name="T33" fmla="*/ 311 h 563"/>
                  <a:gd name="T34" fmla="*/ 323 w 360"/>
                  <a:gd name="T35" fmla="*/ 365 h 563"/>
                  <a:gd name="T36" fmla="*/ 317 w 360"/>
                  <a:gd name="T37" fmla="*/ 419 h 563"/>
                  <a:gd name="T38" fmla="*/ 299 w 360"/>
                  <a:gd name="T39" fmla="*/ 467 h 563"/>
                  <a:gd name="T40" fmla="*/ 274 w 360"/>
                  <a:gd name="T41" fmla="*/ 515 h 563"/>
                  <a:gd name="T42" fmla="*/ 238 w 360"/>
                  <a:gd name="T43" fmla="*/ 563 h 563"/>
                  <a:gd name="T44" fmla="*/ 268 w 360"/>
                  <a:gd name="T45" fmla="*/ 563 h 563"/>
                  <a:gd name="T46" fmla="*/ 311 w 360"/>
                  <a:gd name="T47" fmla="*/ 515 h 563"/>
                  <a:gd name="T48" fmla="*/ 335 w 360"/>
                  <a:gd name="T49" fmla="*/ 467 h 563"/>
                  <a:gd name="T50" fmla="*/ 353 w 360"/>
                  <a:gd name="T51" fmla="*/ 419 h 563"/>
                  <a:gd name="T52" fmla="*/ 360 w 360"/>
                  <a:gd name="T53" fmla="*/ 365 h 563"/>
                  <a:gd name="T54" fmla="*/ 360 w 360"/>
                  <a:gd name="T55" fmla="*/ 365 h 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2"/>
                  </a:gs>
                  <a:gs pos="100000">
                    <a:schemeClr val="accent2">
                      <a:gamma/>
                      <a:shade val="87843"/>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fa-IR"/>
              </a:p>
            </p:txBody>
          </p:sp>
          <p:sp>
            <p:nvSpPr>
              <p:cNvPr id="54" name="Freeform 32"/>
              <p:cNvSpPr>
                <a:spLocks/>
              </p:cNvSpPr>
              <p:nvPr/>
            </p:nvSpPr>
            <p:spPr bwMode="hidden">
              <a:xfrm>
                <a:off x="2318" y="3631"/>
                <a:ext cx="1078" cy="425"/>
              </a:xfrm>
              <a:custGeom>
                <a:avLst/>
                <a:gdLst>
                  <a:gd name="T0" fmla="*/ 1053 w 1078"/>
                  <a:gd name="T1" fmla="*/ 425 h 425"/>
                  <a:gd name="T2" fmla="*/ 1078 w 1078"/>
                  <a:gd name="T3" fmla="*/ 419 h 425"/>
                  <a:gd name="T4" fmla="*/ 1066 w 1078"/>
                  <a:gd name="T5" fmla="*/ 377 h 425"/>
                  <a:gd name="T6" fmla="*/ 1047 w 1078"/>
                  <a:gd name="T7" fmla="*/ 336 h 425"/>
                  <a:gd name="T8" fmla="*/ 986 w 1078"/>
                  <a:gd name="T9" fmla="*/ 252 h 425"/>
                  <a:gd name="T10" fmla="*/ 907 w 1078"/>
                  <a:gd name="T11" fmla="*/ 180 h 425"/>
                  <a:gd name="T12" fmla="*/ 810 w 1078"/>
                  <a:gd name="T13" fmla="*/ 120 h 425"/>
                  <a:gd name="T14" fmla="*/ 694 w 1078"/>
                  <a:gd name="T15" fmla="*/ 72 h 425"/>
                  <a:gd name="T16" fmla="*/ 560 w 1078"/>
                  <a:gd name="T17" fmla="*/ 30 h 425"/>
                  <a:gd name="T18" fmla="*/ 420 w 1078"/>
                  <a:gd name="T19" fmla="*/ 6 h 425"/>
                  <a:gd name="T20" fmla="*/ 268 w 1078"/>
                  <a:gd name="T21" fmla="*/ 0 h 425"/>
                  <a:gd name="T22" fmla="*/ 134 w 1078"/>
                  <a:gd name="T23" fmla="*/ 6 h 425"/>
                  <a:gd name="T24" fmla="*/ 0 w 1078"/>
                  <a:gd name="T25" fmla="*/ 24 h 425"/>
                  <a:gd name="T26" fmla="*/ 12 w 1078"/>
                  <a:gd name="T27" fmla="*/ 36 h 425"/>
                  <a:gd name="T28" fmla="*/ 134 w 1078"/>
                  <a:gd name="T29" fmla="*/ 18 h 425"/>
                  <a:gd name="T30" fmla="*/ 268 w 1078"/>
                  <a:gd name="T31" fmla="*/ 12 h 425"/>
                  <a:gd name="T32" fmla="*/ 420 w 1078"/>
                  <a:gd name="T33" fmla="*/ 18 h 425"/>
                  <a:gd name="T34" fmla="*/ 554 w 1078"/>
                  <a:gd name="T35" fmla="*/ 42 h 425"/>
                  <a:gd name="T36" fmla="*/ 682 w 1078"/>
                  <a:gd name="T37" fmla="*/ 84 h 425"/>
                  <a:gd name="T38" fmla="*/ 798 w 1078"/>
                  <a:gd name="T39" fmla="*/ 132 h 425"/>
                  <a:gd name="T40" fmla="*/ 895 w 1078"/>
                  <a:gd name="T41" fmla="*/ 192 h 425"/>
                  <a:gd name="T42" fmla="*/ 968 w 1078"/>
                  <a:gd name="T43" fmla="*/ 264 h 425"/>
                  <a:gd name="T44" fmla="*/ 999 w 1078"/>
                  <a:gd name="T45" fmla="*/ 300 h 425"/>
                  <a:gd name="T46" fmla="*/ 1023 w 1078"/>
                  <a:gd name="T47" fmla="*/ 342 h 425"/>
                  <a:gd name="T48" fmla="*/ 1041 w 1078"/>
                  <a:gd name="T49" fmla="*/ 383 h 425"/>
                  <a:gd name="T50" fmla="*/ 1053 w 1078"/>
                  <a:gd name="T51" fmla="*/ 425 h 425"/>
                  <a:gd name="T52" fmla="*/ 1053 w 1078"/>
                  <a:gd name="T53" fmla="*/ 425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2"/>
                  </a:gs>
                  <a:gs pos="100000">
                    <a:schemeClr val="accent2">
                      <a:gamma/>
                      <a:shade val="87843"/>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fa-IR"/>
              </a:p>
            </p:txBody>
          </p:sp>
          <p:sp>
            <p:nvSpPr>
              <p:cNvPr id="55" name="Freeform 33"/>
              <p:cNvSpPr>
                <a:spLocks/>
              </p:cNvSpPr>
              <p:nvPr/>
            </p:nvSpPr>
            <p:spPr bwMode="hidden">
              <a:xfrm>
                <a:off x="3304" y="4080"/>
                <a:ext cx="98" cy="234"/>
              </a:xfrm>
              <a:custGeom>
                <a:avLst/>
                <a:gdLst>
                  <a:gd name="T0" fmla="*/ 0 w 98"/>
                  <a:gd name="T1" fmla="*/ 234 h 234"/>
                  <a:gd name="T2" fmla="*/ 25 w 98"/>
                  <a:gd name="T3" fmla="*/ 234 h 234"/>
                  <a:gd name="T4" fmla="*/ 55 w 98"/>
                  <a:gd name="T5" fmla="*/ 186 h 234"/>
                  <a:gd name="T6" fmla="*/ 80 w 98"/>
                  <a:gd name="T7" fmla="*/ 138 h 234"/>
                  <a:gd name="T8" fmla="*/ 92 w 98"/>
                  <a:gd name="T9" fmla="*/ 90 h 234"/>
                  <a:gd name="T10" fmla="*/ 98 w 98"/>
                  <a:gd name="T11" fmla="*/ 36 h 234"/>
                  <a:gd name="T12" fmla="*/ 98 w 98"/>
                  <a:gd name="T13" fmla="*/ 0 h 234"/>
                  <a:gd name="T14" fmla="*/ 74 w 98"/>
                  <a:gd name="T15" fmla="*/ 0 h 234"/>
                  <a:gd name="T16" fmla="*/ 74 w 98"/>
                  <a:gd name="T17" fmla="*/ 36 h 234"/>
                  <a:gd name="T18" fmla="*/ 67 w 98"/>
                  <a:gd name="T19" fmla="*/ 90 h 234"/>
                  <a:gd name="T20" fmla="*/ 55 w 98"/>
                  <a:gd name="T21" fmla="*/ 138 h 234"/>
                  <a:gd name="T22" fmla="*/ 31 w 98"/>
                  <a:gd name="T23" fmla="*/ 186 h 234"/>
                  <a:gd name="T24" fmla="*/ 0 w 98"/>
                  <a:gd name="T25" fmla="*/ 234 h 234"/>
                  <a:gd name="T26" fmla="*/ 0 w 98"/>
                  <a:gd name="T27" fmla="*/ 2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2"/>
                  </a:gs>
                  <a:gs pos="100000">
                    <a:schemeClr val="accent2">
                      <a:gamma/>
                      <a:shade val="87843"/>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fa-IR"/>
              </a:p>
            </p:txBody>
          </p:sp>
          <p:sp>
            <p:nvSpPr>
              <p:cNvPr id="56" name="Freeform 34"/>
              <p:cNvSpPr>
                <a:spLocks/>
              </p:cNvSpPr>
              <p:nvPr/>
            </p:nvSpPr>
            <p:spPr bwMode="hidden">
              <a:xfrm>
                <a:off x="1776" y="3673"/>
                <a:ext cx="481" cy="641"/>
              </a:xfrm>
              <a:custGeom>
                <a:avLst/>
                <a:gdLst>
                  <a:gd name="T0" fmla="*/ 18 w 481"/>
                  <a:gd name="T1" fmla="*/ 443 h 641"/>
                  <a:gd name="T2" fmla="*/ 24 w 481"/>
                  <a:gd name="T3" fmla="*/ 371 h 641"/>
                  <a:gd name="T4" fmla="*/ 55 w 481"/>
                  <a:gd name="T5" fmla="*/ 305 h 641"/>
                  <a:gd name="T6" fmla="*/ 91 w 481"/>
                  <a:gd name="T7" fmla="*/ 246 h 641"/>
                  <a:gd name="T8" fmla="*/ 146 w 481"/>
                  <a:gd name="T9" fmla="*/ 186 h 641"/>
                  <a:gd name="T10" fmla="*/ 213 w 481"/>
                  <a:gd name="T11" fmla="*/ 132 h 641"/>
                  <a:gd name="T12" fmla="*/ 292 w 481"/>
                  <a:gd name="T13" fmla="*/ 84 h 641"/>
                  <a:gd name="T14" fmla="*/ 384 w 481"/>
                  <a:gd name="T15" fmla="*/ 48 h 641"/>
                  <a:gd name="T16" fmla="*/ 481 w 481"/>
                  <a:gd name="T17" fmla="*/ 12 h 641"/>
                  <a:gd name="T18" fmla="*/ 457 w 481"/>
                  <a:gd name="T19" fmla="*/ 0 h 641"/>
                  <a:gd name="T20" fmla="*/ 359 w 481"/>
                  <a:gd name="T21" fmla="*/ 36 h 641"/>
                  <a:gd name="T22" fmla="*/ 274 w 481"/>
                  <a:gd name="T23" fmla="*/ 78 h 641"/>
                  <a:gd name="T24" fmla="*/ 195 w 481"/>
                  <a:gd name="T25" fmla="*/ 126 h 641"/>
                  <a:gd name="T26" fmla="*/ 128 w 481"/>
                  <a:gd name="T27" fmla="*/ 180 h 641"/>
                  <a:gd name="T28" fmla="*/ 73 w 481"/>
                  <a:gd name="T29" fmla="*/ 240 h 641"/>
                  <a:gd name="T30" fmla="*/ 37 w 481"/>
                  <a:gd name="T31" fmla="*/ 305 h 641"/>
                  <a:gd name="T32" fmla="*/ 6 w 481"/>
                  <a:gd name="T33" fmla="*/ 371 h 641"/>
                  <a:gd name="T34" fmla="*/ 0 w 481"/>
                  <a:gd name="T35" fmla="*/ 443 h 641"/>
                  <a:gd name="T36" fmla="*/ 6 w 481"/>
                  <a:gd name="T37" fmla="*/ 497 h 641"/>
                  <a:gd name="T38" fmla="*/ 18 w 481"/>
                  <a:gd name="T39" fmla="*/ 545 h 641"/>
                  <a:gd name="T40" fmla="*/ 43 w 481"/>
                  <a:gd name="T41" fmla="*/ 593 h 641"/>
                  <a:gd name="T42" fmla="*/ 73 w 481"/>
                  <a:gd name="T43" fmla="*/ 641 h 641"/>
                  <a:gd name="T44" fmla="*/ 97 w 481"/>
                  <a:gd name="T45" fmla="*/ 641 h 641"/>
                  <a:gd name="T46" fmla="*/ 67 w 481"/>
                  <a:gd name="T47" fmla="*/ 593 h 641"/>
                  <a:gd name="T48" fmla="*/ 43 w 481"/>
                  <a:gd name="T49" fmla="*/ 545 h 641"/>
                  <a:gd name="T50" fmla="*/ 24 w 481"/>
                  <a:gd name="T51" fmla="*/ 497 h 641"/>
                  <a:gd name="T52" fmla="*/ 18 w 481"/>
                  <a:gd name="T53" fmla="*/ 443 h 641"/>
                  <a:gd name="T54" fmla="*/ 18 w 481"/>
                  <a:gd name="T55" fmla="*/ 443 h 64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grpSp>
        <p:grpSp>
          <p:nvGrpSpPr>
            <p:cNvPr id="8" name="Group 35"/>
            <p:cNvGrpSpPr>
              <a:grpSpLocks/>
            </p:cNvGrpSpPr>
            <p:nvPr userDrawn="1"/>
          </p:nvGrpSpPr>
          <p:grpSpPr bwMode="auto">
            <a:xfrm>
              <a:off x="4128" y="3360"/>
              <a:ext cx="1351" cy="821"/>
              <a:chOff x="4128" y="3360"/>
              <a:chExt cx="1351" cy="821"/>
            </a:xfrm>
          </p:grpSpPr>
          <p:sp>
            <p:nvSpPr>
              <p:cNvPr id="22" name="Freeform 36"/>
              <p:cNvSpPr>
                <a:spLocks noEditPoints="1"/>
              </p:cNvSpPr>
              <p:nvPr/>
            </p:nvSpPr>
            <p:spPr bwMode="hidden">
              <a:xfrm>
                <a:off x="4200" y="3402"/>
                <a:ext cx="1201" cy="731"/>
              </a:xfrm>
              <a:custGeom>
                <a:avLst/>
                <a:gdLst>
                  <a:gd name="T0" fmla="*/ 484 w 1201"/>
                  <a:gd name="T1" fmla="*/ 6 h 731"/>
                  <a:gd name="T2" fmla="*/ 263 w 1201"/>
                  <a:gd name="T3" fmla="*/ 60 h 731"/>
                  <a:gd name="T4" fmla="*/ 101 w 1201"/>
                  <a:gd name="T5" fmla="*/ 162 h 731"/>
                  <a:gd name="T6" fmla="*/ 12 w 1201"/>
                  <a:gd name="T7" fmla="*/ 294 h 731"/>
                  <a:gd name="T8" fmla="*/ 0 w 1201"/>
                  <a:gd name="T9" fmla="*/ 366 h 731"/>
                  <a:gd name="T10" fmla="*/ 12 w 1201"/>
                  <a:gd name="T11" fmla="*/ 437 h 731"/>
                  <a:gd name="T12" fmla="*/ 101 w 1201"/>
                  <a:gd name="T13" fmla="*/ 569 h 731"/>
                  <a:gd name="T14" fmla="*/ 263 w 1201"/>
                  <a:gd name="T15" fmla="*/ 671 h 731"/>
                  <a:gd name="T16" fmla="*/ 484 w 1201"/>
                  <a:gd name="T17" fmla="*/ 725 h 731"/>
                  <a:gd name="T18" fmla="*/ 723 w 1201"/>
                  <a:gd name="T19" fmla="*/ 725 h 731"/>
                  <a:gd name="T20" fmla="*/ 938 w 1201"/>
                  <a:gd name="T21" fmla="*/ 671 h 731"/>
                  <a:gd name="T22" fmla="*/ 1100 w 1201"/>
                  <a:gd name="T23" fmla="*/ 569 h 731"/>
                  <a:gd name="T24" fmla="*/ 1189 w 1201"/>
                  <a:gd name="T25" fmla="*/ 437 h 731"/>
                  <a:gd name="T26" fmla="*/ 1201 w 1201"/>
                  <a:gd name="T27" fmla="*/ 366 h 731"/>
                  <a:gd name="T28" fmla="*/ 1189 w 1201"/>
                  <a:gd name="T29" fmla="*/ 294 h 731"/>
                  <a:gd name="T30" fmla="*/ 1100 w 1201"/>
                  <a:gd name="T31" fmla="*/ 162 h 731"/>
                  <a:gd name="T32" fmla="*/ 938 w 1201"/>
                  <a:gd name="T33" fmla="*/ 60 h 731"/>
                  <a:gd name="T34" fmla="*/ 723 w 1201"/>
                  <a:gd name="T35" fmla="*/ 6 h 731"/>
                  <a:gd name="T36" fmla="*/ 604 w 1201"/>
                  <a:gd name="T37" fmla="*/ 0 h 731"/>
                  <a:gd name="T38" fmla="*/ 490 w 1201"/>
                  <a:gd name="T39" fmla="*/ 701 h 731"/>
                  <a:gd name="T40" fmla="*/ 287 w 1201"/>
                  <a:gd name="T41" fmla="*/ 647 h 731"/>
                  <a:gd name="T42" fmla="*/ 131 w 1201"/>
                  <a:gd name="T43" fmla="*/ 557 h 731"/>
                  <a:gd name="T44" fmla="*/ 48 w 1201"/>
                  <a:gd name="T45" fmla="*/ 437 h 731"/>
                  <a:gd name="T46" fmla="*/ 36 w 1201"/>
                  <a:gd name="T47" fmla="*/ 366 h 731"/>
                  <a:gd name="T48" fmla="*/ 48 w 1201"/>
                  <a:gd name="T49" fmla="*/ 300 h 731"/>
                  <a:gd name="T50" fmla="*/ 131 w 1201"/>
                  <a:gd name="T51" fmla="*/ 174 h 731"/>
                  <a:gd name="T52" fmla="*/ 287 w 1201"/>
                  <a:gd name="T53" fmla="*/ 84 h 731"/>
                  <a:gd name="T54" fmla="*/ 490 w 1201"/>
                  <a:gd name="T55" fmla="*/ 30 h 731"/>
                  <a:gd name="T56" fmla="*/ 717 w 1201"/>
                  <a:gd name="T57" fmla="*/ 30 h 731"/>
                  <a:gd name="T58" fmla="*/ 920 w 1201"/>
                  <a:gd name="T59" fmla="*/ 84 h 731"/>
                  <a:gd name="T60" fmla="*/ 1070 w 1201"/>
                  <a:gd name="T61" fmla="*/ 174 h 731"/>
                  <a:gd name="T62" fmla="*/ 1153 w 1201"/>
                  <a:gd name="T63" fmla="*/ 300 h 731"/>
                  <a:gd name="T64" fmla="*/ 1153 w 1201"/>
                  <a:gd name="T65" fmla="*/ 437 h 731"/>
                  <a:gd name="T66" fmla="*/ 1070 w 1201"/>
                  <a:gd name="T67" fmla="*/ 557 h 731"/>
                  <a:gd name="T68" fmla="*/ 920 w 1201"/>
                  <a:gd name="T69" fmla="*/ 647 h 731"/>
                  <a:gd name="T70" fmla="*/ 717 w 1201"/>
                  <a:gd name="T71" fmla="*/ 701 h 731"/>
                  <a:gd name="T72" fmla="*/ 604 w 1201"/>
                  <a:gd name="T73" fmla="*/ 707 h 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2">
                      <a:gamma/>
                      <a:tint val="96863"/>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fa-IR"/>
              </a:p>
            </p:txBody>
          </p:sp>
          <p:sp>
            <p:nvSpPr>
              <p:cNvPr id="23" name="Freeform 37"/>
              <p:cNvSpPr>
                <a:spLocks/>
              </p:cNvSpPr>
              <p:nvPr/>
            </p:nvSpPr>
            <p:spPr bwMode="hidden">
              <a:xfrm>
                <a:off x="4128" y="3366"/>
                <a:ext cx="544" cy="737"/>
              </a:xfrm>
              <a:custGeom>
                <a:avLst/>
                <a:gdLst>
                  <a:gd name="T0" fmla="*/ 24 w 544"/>
                  <a:gd name="T1" fmla="*/ 402 h 737"/>
                  <a:gd name="T2" fmla="*/ 36 w 544"/>
                  <a:gd name="T3" fmla="*/ 330 h 737"/>
                  <a:gd name="T4" fmla="*/ 66 w 544"/>
                  <a:gd name="T5" fmla="*/ 264 h 737"/>
                  <a:gd name="T6" fmla="*/ 108 w 544"/>
                  <a:gd name="T7" fmla="*/ 204 h 737"/>
                  <a:gd name="T8" fmla="*/ 173 w 544"/>
                  <a:gd name="T9" fmla="*/ 150 h 737"/>
                  <a:gd name="T10" fmla="*/ 251 w 544"/>
                  <a:gd name="T11" fmla="*/ 102 h 737"/>
                  <a:gd name="T12" fmla="*/ 335 w 544"/>
                  <a:gd name="T13" fmla="*/ 60 h 737"/>
                  <a:gd name="T14" fmla="*/ 436 w 544"/>
                  <a:gd name="T15" fmla="*/ 30 h 737"/>
                  <a:gd name="T16" fmla="*/ 544 w 544"/>
                  <a:gd name="T17" fmla="*/ 12 h 737"/>
                  <a:gd name="T18" fmla="*/ 544 w 544"/>
                  <a:gd name="T19" fmla="*/ 0 h 737"/>
                  <a:gd name="T20" fmla="*/ 430 w 544"/>
                  <a:gd name="T21" fmla="*/ 18 h 737"/>
                  <a:gd name="T22" fmla="*/ 329 w 544"/>
                  <a:gd name="T23" fmla="*/ 48 h 737"/>
                  <a:gd name="T24" fmla="*/ 233 w 544"/>
                  <a:gd name="T25" fmla="*/ 90 h 737"/>
                  <a:gd name="T26" fmla="*/ 155 w 544"/>
                  <a:gd name="T27" fmla="*/ 138 h 737"/>
                  <a:gd name="T28" fmla="*/ 90 w 544"/>
                  <a:gd name="T29" fmla="*/ 198 h 737"/>
                  <a:gd name="T30" fmla="*/ 42 w 544"/>
                  <a:gd name="T31" fmla="*/ 258 h 737"/>
                  <a:gd name="T32" fmla="*/ 12 w 544"/>
                  <a:gd name="T33" fmla="*/ 330 h 737"/>
                  <a:gd name="T34" fmla="*/ 0 w 544"/>
                  <a:gd name="T35" fmla="*/ 402 h 737"/>
                  <a:gd name="T36" fmla="*/ 6 w 544"/>
                  <a:gd name="T37" fmla="*/ 455 h 737"/>
                  <a:gd name="T38" fmla="*/ 18 w 544"/>
                  <a:gd name="T39" fmla="*/ 503 h 737"/>
                  <a:gd name="T40" fmla="*/ 42 w 544"/>
                  <a:gd name="T41" fmla="*/ 545 h 737"/>
                  <a:gd name="T42" fmla="*/ 78 w 544"/>
                  <a:gd name="T43" fmla="*/ 593 h 737"/>
                  <a:gd name="T44" fmla="*/ 114 w 544"/>
                  <a:gd name="T45" fmla="*/ 635 h 737"/>
                  <a:gd name="T46" fmla="*/ 161 w 544"/>
                  <a:gd name="T47" fmla="*/ 671 h 737"/>
                  <a:gd name="T48" fmla="*/ 221 w 544"/>
                  <a:gd name="T49" fmla="*/ 707 h 737"/>
                  <a:gd name="T50" fmla="*/ 281 w 544"/>
                  <a:gd name="T51" fmla="*/ 737 h 737"/>
                  <a:gd name="T52" fmla="*/ 323 w 544"/>
                  <a:gd name="T53" fmla="*/ 737 h 737"/>
                  <a:gd name="T54" fmla="*/ 257 w 544"/>
                  <a:gd name="T55" fmla="*/ 707 h 737"/>
                  <a:gd name="T56" fmla="*/ 203 w 544"/>
                  <a:gd name="T57" fmla="*/ 671 h 737"/>
                  <a:gd name="T58" fmla="*/ 149 w 544"/>
                  <a:gd name="T59" fmla="*/ 635 h 737"/>
                  <a:gd name="T60" fmla="*/ 108 w 544"/>
                  <a:gd name="T61" fmla="*/ 593 h 737"/>
                  <a:gd name="T62" fmla="*/ 72 w 544"/>
                  <a:gd name="T63" fmla="*/ 551 h 737"/>
                  <a:gd name="T64" fmla="*/ 48 w 544"/>
                  <a:gd name="T65" fmla="*/ 503 h 737"/>
                  <a:gd name="T66" fmla="*/ 30 w 544"/>
                  <a:gd name="T67" fmla="*/ 455 h 737"/>
                  <a:gd name="T68" fmla="*/ 24 w 544"/>
                  <a:gd name="T69" fmla="*/ 402 h 737"/>
                  <a:gd name="T70" fmla="*/ 24 w 544"/>
                  <a:gd name="T71" fmla="*/ 402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2">
                      <a:gamma/>
                      <a:tint val="96863"/>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fa-IR"/>
              </a:p>
            </p:txBody>
          </p:sp>
          <p:sp>
            <p:nvSpPr>
              <p:cNvPr id="24" name="Freeform 38"/>
              <p:cNvSpPr>
                <a:spLocks/>
              </p:cNvSpPr>
              <p:nvPr/>
            </p:nvSpPr>
            <p:spPr bwMode="hidden">
              <a:xfrm>
                <a:off x="4792" y="3360"/>
                <a:ext cx="609" cy="252"/>
              </a:xfrm>
              <a:custGeom>
                <a:avLst/>
                <a:gdLst>
                  <a:gd name="T0" fmla="*/ 12 w 609"/>
                  <a:gd name="T1" fmla="*/ 12 h 252"/>
                  <a:gd name="T2" fmla="*/ 113 w 609"/>
                  <a:gd name="T3" fmla="*/ 18 h 252"/>
                  <a:gd name="T4" fmla="*/ 203 w 609"/>
                  <a:gd name="T5" fmla="*/ 30 h 252"/>
                  <a:gd name="T6" fmla="*/ 292 w 609"/>
                  <a:gd name="T7" fmla="*/ 48 h 252"/>
                  <a:gd name="T8" fmla="*/ 376 w 609"/>
                  <a:gd name="T9" fmla="*/ 78 h 252"/>
                  <a:gd name="T10" fmla="*/ 448 w 609"/>
                  <a:gd name="T11" fmla="*/ 114 h 252"/>
                  <a:gd name="T12" fmla="*/ 514 w 609"/>
                  <a:gd name="T13" fmla="*/ 156 h 252"/>
                  <a:gd name="T14" fmla="*/ 567 w 609"/>
                  <a:gd name="T15" fmla="*/ 198 h 252"/>
                  <a:gd name="T16" fmla="*/ 609 w 609"/>
                  <a:gd name="T17" fmla="*/ 252 h 252"/>
                  <a:gd name="T18" fmla="*/ 609 w 609"/>
                  <a:gd name="T19" fmla="*/ 216 h 252"/>
                  <a:gd name="T20" fmla="*/ 561 w 609"/>
                  <a:gd name="T21" fmla="*/ 168 h 252"/>
                  <a:gd name="T22" fmla="*/ 502 w 609"/>
                  <a:gd name="T23" fmla="*/ 126 h 252"/>
                  <a:gd name="T24" fmla="*/ 436 w 609"/>
                  <a:gd name="T25" fmla="*/ 90 h 252"/>
                  <a:gd name="T26" fmla="*/ 364 w 609"/>
                  <a:gd name="T27" fmla="*/ 60 h 252"/>
                  <a:gd name="T28" fmla="*/ 286 w 609"/>
                  <a:gd name="T29" fmla="*/ 36 h 252"/>
                  <a:gd name="T30" fmla="*/ 197 w 609"/>
                  <a:gd name="T31" fmla="*/ 18 h 252"/>
                  <a:gd name="T32" fmla="*/ 107 w 609"/>
                  <a:gd name="T33" fmla="*/ 6 h 252"/>
                  <a:gd name="T34" fmla="*/ 12 w 609"/>
                  <a:gd name="T35" fmla="*/ 0 h 252"/>
                  <a:gd name="T36" fmla="*/ 6 w 609"/>
                  <a:gd name="T37" fmla="*/ 0 h 252"/>
                  <a:gd name="T38" fmla="*/ 0 w 609"/>
                  <a:gd name="T39" fmla="*/ 0 h 252"/>
                  <a:gd name="T40" fmla="*/ 0 w 609"/>
                  <a:gd name="T41" fmla="*/ 12 h 252"/>
                  <a:gd name="T42" fmla="*/ 6 w 609"/>
                  <a:gd name="T43" fmla="*/ 12 h 252"/>
                  <a:gd name="T44" fmla="*/ 12 w 609"/>
                  <a:gd name="T45" fmla="*/ 12 h 252"/>
                  <a:gd name="T46" fmla="*/ 12 w 609"/>
                  <a:gd name="T47" fmla="*/ 12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2">
                      <a:gamma/>
                      <a:tint val="94118"/>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fa-IR"/>
              </a:p>
            </p:txBody>
          </p:sp>
          <p:sp>
            <p:nvSpPr>
              <p:cNvPr id="25" name="Freeform 39"/>
              <p:cNvSpPr>
                <a:spLocks/>
              </p:cNvSpPr>
              <p:nvPr/>
            </p:nvSpPr>
            <p:spPr bwMode="hidden">
              <a:xfrm>
                <a:off x="5246" y="4007"/>
                <a:ext cx="72" cy="54"/>
              </a:xfrm>
              <a:custGeom>
                <a:avLst/>
                <a:gdLst>
                  <a:gd name="T0" fmla="*/ 72 w 72"/>
                  <a:gd name="T1" fmla="*/ 0 h 54"/>
                  <a:gd name="T2" fmla="*/ 36 w 72"/>
                  <a:gd name="T3" fmla="*/ 30 h 54"/>
                  <a:gd name="T4" fmla="*/ 0 w 72"/>
                  <a:gd name="T5" fmla="*/ 54 h 54"/>
                  <a:gd name="T6" fmla="*/ 36 w 72"/>
                  <a:gd name="T7" fmla="*/ 54 h 54"/>
                  <a:gd name="T8" fmla="*/ 54 w 72"/>
                  <a:gd name="T9" fmla="*/ 42 h 54"/>
                  <a:gd name="T10" fmla="*/ 72 w 72"/>
                  <a:gd name="T11" fmla="*/ 24 h 54"/>
                  <a:gd name="T12" fmla="*/ 72 w 72"/>
                  <a:gd name="T13" fmla="*/ 24 h 54"/>
                  <a:gd name="T14" fmla="*/ 72 w 72"/>
                  <a:gd name="T15" fmla="*/ 0 h 54"/>
                  <a:gd name="T16" fmla="*/ 72 w 72"/>
                  <a:gd name="T1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2"/>
                  </a:gs>
                  <a:gs pos="100000">
                    <a:schemeClr val="accent2">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fa-IR"/>
              </a:p>
            </p:txBody>
          </p:sp>
          <p:sp>
            <p:nvSpPr>
              <p:cNvPr id="26" name="Freeform 40"/>
              <p:cNvSpPr>
                <a:spLocks/>
              </p:cNvSpPr>
              <p:nvPr/>
            </p:nvSpPr>
            <p:spPr bwMode="hidden">
              <a:xfrm>
                <a:off x="4505" y="4073"/>
                <a:ext cx="705" cy="108"/>
              </a:xfrm>
              <a:custGeom>
                <a:avLst/>
                <a:gdLst>
                  <a:gd name="T0" fmla="*/ 299 w 705"/>
                  <a:gd name="T1" fmla="*/ 90 h 108"/>
                  <a:gd name="T2" fmla="*/ 221 w 705"/>
                  <a:gd name="T3" fmla="*/ 90 h 108"/>
                  <a:gd name="T4" fmla="*/ 143 w 705"/>
                  <a:gd name="T5" fmla="*/ 78 h 108"/>
                  <a:gd name="T6" fmla="*/ 0 w 705"/>
                  <a:gd name="T7" fmla="*/ 48 h 108"/>
                  <a:gd name="T8" fmla="*/ 0 w 705"/>
                  <a:gd name="T9" fmla="*/ 66 h 108"/>
                  <a:gd name="T10" fmla="*/ 143 w 705"/>
                  <a:gd name="T11" fmla="*/ 96 h 108"/>
                  <a:gd name="T12" fmla="*/ 221 w 705"/>
                  <a:gd name="T13" fmla="*/ 108 h 108"/>
                  <a:gd name="T14" fmla="*/ 299 w 705"/>
                  <a:gd name="T15" fmla="*/ 108 h 108"/>
                  <a:gd name="T16" fmla="*/ 412 w 705"/>
                  <a:gd name="T17" fmla="*/ 102 h 108"/>
                  <a:gd name="T18" fmla="*/ 520 w 705"/>
                  <a:gd name="T19" fmla="*/ 84 h 108"/>
                  <a:gd name="T20" fmla="*/ 615 w 705"/>
                  <a:gd name="T21" fmla="*/ 60 h 108"/>
                  <a:gd name="T22" fmla="*/ 705 w 705"/>
                  <a:gd name="T23" fmla="*/ 24 h 108"/>
                  <a:gd name="T24" fmla="*/ 705 w 705"/>
                  <a:gd name="T25" fmla="*/ 0 h 108"/>
                  <a:gd name="T26" fmla="*/ 615 w 705"/>
                  <a:gd name="T27" fmla="*/ 42 h 108"/>
                  <a:gd name="T28" fmla="*/ 520 w 705"/>
                  <a:gd name="T29" fmla="*/ 66 h 108"/>
                  <a:gd name="T30" fmla="*/ 412 w 705"/>
                  <a:gd name="T31" fmla="*/ 84 h 108"/>
                  <a:gd name="T32" fmla="*/ 299 w 705"/>
                  <a:gd name="T33" fmla="*/ 90 h 108"/>
                  <a:gd name="T34" fmla="*/ 299 w 705"/>
                  <a:gd name="T35" fmla="*/ 9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2"/>
                  </a:gs>
                  <a:gs pos="100000">
                    <a:schemeClr val="accent2">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fa-IR"/>
              </a:p>
            </p:txBody>
          </p:sp>
          <p:sp>
            <p:nvSpPr>
              <p:cNvPr id="27" name="Freeform 41"/>
              <p:cNvSpPr>
                <a:spLocks/>
              </p:cNvSpPr>
              <p:nvPr/>
            </p:nvSpPr>
            <p:spPr bwMode="hidden">
              <a:xfrm>
                <a:off x="5336" y="3654"/>
                <a:ext cx="143" cy="341"/>
              </a:xfrm>
              <a:custGeom>
                <a:avLst/>
                <a:gdLst>
                  <a:gd name="T0" fmla="*/ 119 w 143"/>
                  <a:gd name="T1" fmla="*/ 114 h 341"/>
                  <a:gd name="T2" fmla="*/ 113 w 143"/>
                  <a:gd name="T3" fmla="*/ 173 h 341"/>
                  <a:gd name="T4" fmla="*/ 89 w 143"/>
                  <a:gd name="T5" fmla="*/ 239 h 341"/>
                  <a:gd name="T6" fmla="*/ 47 w 143"/>
                  <a:gd name="T7" fmla="*/ 293 h 341"/>
                  <a:gd name="T8" fmla="*/ 0 w 143"/>
                  <a:gd name="T9" fmla="*/ 341 h 341"/>
                  <a:gd name="T10" fmla="*/ 29 w 143"/>
                  <a:gd name="T11" fmla="*/ 341 h 341"/>
                  <a:gd name="T12" fmla="*/ 77 w 143"/>
                  <a:gd name="T13" fmla="*/ 287 h 341"/>
                  <a:gd name="T14" fmla="*/ 113 w 143"/>
                  <a:gd name="T15" fmla="*/ 233 h 341"/>
                  <a:gd name="T16" fmla="*/ 137 w 143"/>
                  <a:gd name="T17" fmla="*/ 173 h 341"/>
                  <a:gd name="T18" fmla="*/ 143 w 143"/>
                  <a:gd name="T19" fmla="*/ 114 h 341"/>
                  <a:gd name="T20" fmla="*/ 137 w 143"/>
                  <a:gd name="T21" fmla="*/ 60 h 341"/>
                  <a:gd name="T22" fmla="*/ 119 w 143"/>
                  <a:gd name="T23" fmla="*/ 0 h 341"/>
                  <a:gd name="T24" fmla="*/ 89 w 143"/>
                  <a:gd name="T25" fmla="*/ 0 h 341"/>
                  <a:gd name="T26" fmla="*/ 113 w 143"/>
                  <a:gd name="T27" fmla="*/ 60 h 341"/>
                  <a:gd name="T28" fmla="*/ 119 w 143"/>
                  <a:gd name="T29" fmla="*/ 114 h 341"/>
                  <a:gd name="T30" fmla="*/ 119 w 143"/>
                  <a:gd name="T31" fmla="*/ 114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2"/>
                  </a:gs>
                  <a:gs pos="100000">
                    <a:schemeClr val="accent2">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fa-IR"/>
              </a:p>
            </p:txBody>
          </p:sp>
          <p:sp>
            <p:nvSpPr>
              <p:cNvPr id="28" name="Freeform 42"/>
              <p:cNvSpPr>
                <a:spLocks/>
              </p:cNvSpPr>
              <p:nvPr/>
            </p:nvSpPr>
            <p:spPr bwMode="hidden">
              <a:xfrm>
                <a:off x="5061" y="3624"/>
                <a:ext cx="83" cy="90"/>
              </a:xfrm>
              <a:custGeom>
                <a:avLst/>
                <a:gdLst>
                  <a:gd name="T0" fmla="*/ 59 w 83"/>
                  <a:gd name="T1" fmla="*/ 90 h 90"/>
                  <a:gd name="T2" fmla="*/ 83 w 83"/>
                  <a:gd name="T3" fmla="*/ 84 h 90"/>
                  <a:gd name="T4" fmla="*/ 71 w 83"/>
                  <a:gd name="T5" fmla="*/ 60 h 90"/>
                  <a:gd name="T6" fmla="*/ 53 w 83"/>
                  <a:gd name="T7" fmla="*/ 42 h 90"/>
                  <a:gd name="T8" fmla="*/ 6 w 83"/>
                  <a:gd name="T9" fmla="*/ 0 h 90"/>
                  <a:gd name="T10" fmla="*/ 0 w 83"/>
                  <a:gd name="T11" fmla="*/ 18 h 90"/>
                  <a:gd name="T12" fmla="*/ 35 w 83"/>
                  <a:gd name="T13" fmla="*/ 48 h 90"/>
                  <a:gd name="T14" fmla="*/ 59 w 83"/>
                  <a:gd name="T15" fmla="*/ 90 h 90"/>
                  <a:gd name="T16" fmla="*/ 59 w 83"/>
                  <a:gd name="T17"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2"/>
                  </a:gs>
                  <a:gs pos="100000">
                    <a:schemeClr val="accent2">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fa-IR"/>
              </a:p>
            </p:txBody>
          </p:sp>
          <p:sp>
            <p:nvSpPr>
              <p:cNvPr id="29" name="Freeform 43"/>
              <p:cNvSpPr>
                <a:spLocks/>
              </p:cNvSpPr>
              <p:nvPr/>
            </p:nvSpPr>
            <p:spPr bwMode="hidden">
              <a:xfrm>
                <a:off x="4445" y="3552"/>
                <a:ext cx="717" cy="431"/>
              </a:xfrm>
              <a:custGeom>
                <a:avLst/>
                <a:gdLst>
                  <a:gd name="T0" fmla="*/ 693 w 717"/>
                  <a:gd name="T1" fmla="*/ 216 h 431"/>
                  <a:gd name="T2" fmla="*/ 687 w 717"/>
                  <a:gd name="T3" fmla="*/ 257 h 431"/>
                  <a:gd name="T4" fmla="*/ 669 w 717"/>
                  <a:gd name="T5" fmla="*/ 293 h 431"/>
                  <a:gd name="T6" fmla="*/ 633 w 717"/>
                  <a:gd name="T7" fmla="*/ 329 h 431"/>
                  <a:gd name="T8" fmla="*/ 598 w 717"/>
                  <a:gd name="T9" fmla="*/ 359 h 431"/>
                  <a:gd name="T10" fmla="*/ 544 w 717"/>
                  <a:gd name="T11" fmla="*/ 383 h 431"/>
                  <a:gd name="T12" fmla="*/ 490 w 717"/>
                  <a:gd name="T13" fmla="*/ 401 h 431"/>
                  <a:gd name="T14" fmla="*/ 424 w 717"/>
                  <a:gd name="T15" fmla="*/ 413 h 431"/>
                  <a:gd name="T16" fmla="*/ 359 w 717"/>
                  <a:gd name="T17" fmla="*/ 419 h 431"/>
                  <a:gd name="T18" fmla="*/ 293 w 717"/>
                  <a:gd name="T19" fmla="*/ 413 h 431"/>
                  <a:gd name="T20" fmla="*/ 227 w 717"/>
                  <a:gd name="T21" fmla="*/ 401 h 431"/>
                  <a:gd name="T22" fmla="*/ 173 w 717"/>
                  <a:gd name="T23" fmla="*/ 383 h 431"/>
                  <a:gd name="T24" fmla="*/ 119 w 717"/>
                  <a:gd name="T25" fmla="*/ 359 h 431"/>
                  <a:gd name="T26" fmla="*/ 84 w 717"/>
                  <a:gd name="T27" fmla="*/ 329 h 431"/>
                  <a:gd name="T28" fmla="*/ 48 w 717"/>
                  <a:gd name="T29" fmla="*/ 293 h 431"/>
                  <a:gd name="T30" fmla="*/ 30 w 717"/>
                  <a:gd name="T31" fmla="*/ 257 h 431"/>
                  <a:gd name="T32" fmla="*/ 24 w 717"/>
                  <a:gd name="T33" fmla="*/ 216 h 431"/>
                  <a:gd name="T34" fmla="*/ 30 w 717"/>
                  <a:gd name="T35" fmla="*/ 174 h 431"/>
                  <a:gd name="T36" fmla="*/ 48 w 717"/>
                  <a:gd name="T37" fmla="*/ 138 h 431"/>
                  <a:gd name="T38" fmla="*/ 84 w 717"/>
                  <a:gd name="T39" fmla="*/ 102 h 431"/>
                  <a:gd name="T40" fmla="*/ 119 w 717"/>
                  <a:gd name="T41" fmla="*/ 72 h 431"/>
                  <a:gd name="T42" fmla="*/ 173 w 717"/>
                  <a:gd name="T43" fmla="*/ 48 h 431"/>
                  <a:gd name="T44" fmla="*/ 227 w 717"/>
                  <a:gd name="T45" fmla="*/ 30 h 431"/>
                  <a:gd name="T46" fmla="*/ 293 w 717"/>
                  <a:gd name="T47" fmla="*/ 18 h 431"/>
                  <a:gd name="T48" fmla="*/ 359 w 717"/>
                  <a:gd name="T49" fmla="*/ 12 h 431"/>
                  <a:gd name="T50" fmla="*/ 418 w 717"/>
                  <a:gd name="T51" fmla="*/ 18 h 431"/>
                  <a:gd name="T52" fmla="*/ 478 w 717"/>
                  <a:gd name="T53" fmla="*/ 30 h 431"/>
                  <a:gd name="T54" fmla="*/ 532 w 717"/>
                  <a:gd name="T55" fmla="*/ 48 h 431"/>
                  <a:gd name="T56" fmla="*/ 580 w 717"/>
                  <a:gd name="T57" fmla="*/ 66 h 431"/>
                  <a:gd name="T58" fmla="*/ 586 w 717"/>
                  <a:gd name="T59" fmla="*/ 48 h 431"/>
                  <a:gd name="T60" fmla="*/ 478 w 717"/>
                  <a:gd name="T61" fmla="*/ 12 h 431"/>
                  <a:gd name="T62" fmla="*/ 418 w 717"/>
                  <a:gd name="T63" fmla="*/ 6 h 431"/>
                  <a:gd name="T64" fmla="*/ 359 w 717"/>
                  <a:gd name="T65" fmla="*/ 0 h 431"/>
                  <a:gd name="T66" fmla="*/ 287 w 717"/>
                  <a:gd name="T67" fmla="*/ 6 h 431"/>
                  <a:gd name="T68" fmla="*/ 221 w 717"/>
                  <a:gd name="T69" fmla="*/ 18 h 431"/>
                  <a:gd name="T70" fmla="*/ 161 w 717"/>
                  <a:gd name="T71" fmla="*/ 36 h 431"/>
                  <a:gd name="T72" fmla="*/ 107 w 717"/>
                  <a:gd name="T73" fmla="*/ 66 h 431"/>
                  <a:gd name="T74" fmla="*/ 60 w 717"/>
                  <a:gd name="T75" fmla="*/ 96 h 431"/>
                  <a:gd name="T76" fmla="*/ 30 w 717"/>
                  <a:gd name="T77" fmla="*/ 132 h 431"/>
                  <a:gd name="T78" fmla="*/ 6 w 717"/>
                  <a:gd name="T79" fmla="*/ 174 h 431"/>
                  <a:gd name="T80" fmla="*/ 0 w 717"/>
                  <a:gd name="T81" fmla="*/ 216 h 431"/>
                  <a:gd name="T82" fmla="*/ 6 w 717"/>
                  <a:gd name="T83" fmla="*/ 257 h 431"/>
                  <a:gd name="T84" fmla="*/ 30 w 717"/>
                  <a:gd name="T85" fmla="*/ 299 h 431"/>
                  <a:gd name="T86" fmla="*/ 60 w 717"/>
                  <a:gd name="T87" fmla="*/ 335 h 431"/>
                  <a:gd name="T88" fmla="*/ 107 w 717"/>
                  <a:gd name="T89" fmla="*/ 371 h 431"/>
                  <a:gd name="T90" fmla="*/ 161 w 717"/>
                  <a:gd name="T91" fmla="*/ 395 h 431"/>
                  <a:gd name="T92" fmla="*/ 221 w 717"/>
                  <a:gd name="T93" fmla="*/ 413 h 431"/>
                  <a:gd name="T94" fmla="*/ 287 w 717"/>
                  <a:gd name="T95" fmla="*/ 425 h 431"/>
                  <a:gd name="T96" fmla="*/ 359 w 717"/>
                  <a:gd name="T97" fmla="*/ 431 h 431"/>
                  <a:gd name="T98" fmla="*/ 430 w 717"/>
                  <a:gd name="T99" fmla="*/ 425 h 431"/>
                  <a:gd name="T100" fmla="*/ 496 w 717"/>
                  <a:gd name="T101" fmla="*/ 413 h 431"/>
                  <a:gd name="T102" fmla="*/ 562 w 717"/>
                  <a:gd name="T103" fmla="*/ 395 h 431"/>
                  <a:gd name="T104" fmla="*/ 610 w 717"/>
                  <a:gd name="T105" fmla="*/ 371 h 431"/>
                  <a:gd name="T106" fmla="*/ 657 w 717"/>
                  <a:gd name="T107" fmla="*/ 335 h 431"/>
                  <a:gd name="T108" fmla="*/ 687 w 717"/>
                  <a:gd name="T109" fmla="*/ 299 h 431"/>
                  <a:gd name="T110" fmla="*/ 711 w 717"/>
                  <a:gd name="T111" fmla="*/ 257 h 431"/>
                  <a:gd name="T112" fmla="*/ 717 w 717"/>
                  <a:gd name="T113" fmla="*/ 216 h 431"/>
                  <a:gd name="T114" fmla="*/ 717 w 717"/>
                  <a:gd name="T115" fmla="*/ 204 h 431"/>
                  <a:gd name="T116" fmla="*/ 711 w 717"/>
                  <a:gd name="T117" fmla="*/ 192 h 431"/>
                  <a:gd name="T118" fmla="*/ 687 w 717"/>
                  <a:gd name="T119" fmla="*/ 198 h 431"/>
                  <a:gd name="T120" fmla="*/ 693 w 717"/>
                  <a:gd name="T121" fmla="*/ 210 h 431"/>
                  <a:gd name="T122" fmla="*/ 693 w 717"/>
                  <a:gd name="T123" fmla="*/ 216 h 431"/>
                  <a:gd name="T124" fmla="*/ 693 w 717"/>
                  <a:gd name="T125" fmla="*/ 216 h 43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30" name="Freeform 44"/>
              <p:cNvSpPr>
                <a:spLocks/>
              </p:cNvSpPr>
              <p:nvPr/>
            </p:nvSpPr>
            <p:spPr bwMode="hidden">
              <a:xfrm>
                <a:off x="4349" y="3510"/>
                <a:ext cx="909" cy="533"/>
              </a:xfrm>
              <a:custGeom>
                <a:avLst/>
                <a:gdLst>
                  <a:gd name="T0" fmla="*/ 616 w 909"/>
                  <a:gd name="T1" fmla="*/ 0 h 533"/>
                  <a:gd name="T2" fmla="*/ 616 w 909"/>
                  <a:gd name="T3" fmla="*/ 18 h 533"/>
                  <a:gd name="T4" fmla="*/ 724 w 909"/>
                  <a:gd name="T5" fmla="*/ 60 h 533"/>
                  <a:gd name="T6" fmla="*/ 765 w 909"/>
                  <a:gd name="T7" fmla="*/ 84 h 533"/>
                  <a:gd name="T8" fmla="*/ 807 w 909"/>
                  <a:gd name="T9" fmla="*/ 114 h 533"/>
                  <a:gd name="T10" fmla="*/ 837 w 909"/>
                  <a:gd name="T11" fmla="*/ 144 h 533"/>
                  <a:gd name="T12" fmla="*/ 861 w 909"/>
                  <a:gd name="T13" fmla="*/ 180 h 533"/>
                  <a:gd name="T14" fmla="*/ 873 w 909"/>
                  <a:gd name="T15" fmla="*/ 216 h 533"/>
                  <a:gd name="T16" fmla="*/ 879 w 909"/>
                  <a:gd name="T17" fmla="*/ 258 h 533"/>
                  <a:gd name="T18" fmla="*/ 873 w 909"/>
                  <a:gd name="T19" fmla="*/ 311 h 533"/>
                  <a:gd name="T20" fmla="*/ 843 w 909"/>
                  <a:gd name="T21" fmla="*/ 359 h 533"/>
                  <a:gd name="T22" fmla="*/ 807 w 909"/>
                  <a:gd name="T23" fmla="*/ 401 h 533"/>
                  <a:gd name="T24" fmla="*/ 753 w 909"/>
                  <a:gd name="T25" fmla="*/ 443 h 533"/>
                  <a:gd name="T26" fmla="*/ 694 w 909"/>
                  <a:gd name="T27" fmla="*/ 473 h 533"/>
                  <a:gd name="T28" fmla="*/ 622 w 909"/>
                  <a:gd name="T29" fmla="*/ 497 h 533"/>
                  <a:gd name="T30" fmla="*/ 538 w 909"/>
                  <a:gd name="T31" fmla="*/ 509 h 533"/>
                  <a:gd name="T32" fmla="*/ 455 w 909"/>
                  <a:gd name="T33" fmla="*/ 515 h 533"/>
                  <a:gd name="T34" fmla="*/ 371 w 909"/>
                  <a:gd name="T35" fmla="*/ 509 h 533"/>
                  <a:gd name="T36" fmla="*/ 287 w 909"/>
                  <a:gd name="T37" fmla="*/ 497 h 533"/>
                  <a:gd name="T38" fmla="*/ 215 w 909"/>
                  <a:gd name="T39" fmla="*/ 473 h 533"/>
                  <a:gd name="T40" fmla="*/ 156 w 909"/>
                  <a:gd name="T41" fmla="*/ 443 h 533"/>
                  <a:gd name="T42" fmla="*/ 102 w 909"/>
                  <a:gd name="T43" fmla="*/ 401 h 533"/>
                  <a:gd name="T44" fmla="*/ 66 w 909"/>
                  <a:gd name="T45" fmla="*/ 359 h 533"/>
                  <a:gd name="T46" fmla="*/ 36 w 909"/>
                  <a:gd name="T47" fmla="*/ 311 h 533"/>
                  <a:gd name="T48" fmla="*/ 30 w 909"/>
                  <a:gd name="T49" fmla="*/ 258 h 533"/>
                  <a:gd name="T50" fmla="*/ 36 w 909"/>
                  <a:gd name="T51" fmla="*/ 222 h 533"/>
                  <a:gd name="T52" fmla="*/ 48 w 909"/>
                  <a:gd name="T53" fmla="*/ 186 h 533"/>
                  <a:gd name="T54" fmla="*/ 66 w 909"/>
                  <a:gd name="T55" fmla="*/ 156 h 533"/>
                  <a:gd name="T56" fmla="*/ 90 w 909"/>
                  <a:gd name="T57" fmla="*/ 126 h 533"/>
                  <a:gd name="T58" fmla="*/ 66 w 909"/>
                  <a:gd name="T59" fmla="*/ 114 h 533"/>
                  <a:gd name="T60" fmla="*/ 36 w 909"/>
                  <a:gd name="T61" fmla="*/ 144 h 533"/>
                  <a:gd name="T62" fmla="*/ 18 w 909"/>
                  <a:gd name="T63" fmla="*/ 180 h 533"/>
                  <a:gd name="T64" fmla="*/ 6 w 909"/>
                  <a:gd name="T65" fmla="*/ 216 h 533"/>
                  <a:gd name="T66" fmla="*/ 0 w 909"/>
                  <a:gd name="T67" fmla="*/ 258 h 533"/>
                  <a:gd name="T68" fmla="*/ 12 w 909"/>
                  <a:gd name="T69" fmla="*/ 311 h 533"/>
                  <a:gd name="T70" fmla="*/ 36 w 909"/>
                  <a:gd name="T71" fmla="*/ 365 h 533"/>
                  <a:gd name="T72" fmla="*/ 78 w 909"/>
                  <a:gd name="T73" fmla="*/ 413 h 533"/>
                  <a:gd name="T74" fmla="*/ 132 w 909"/>
                  <a:gd name="T75" fmla="*/ 449 h 533"/>
                  <a:gd name="T76" fmla="*/ 203 w 909"/>
                  <a:gd name="T77" fmla="*/ 485 h 533"/>
                  <a:gd name="T78" fmla="*/ 275 w 909"/>
                  <a:gd name="T79" fmla="*/ 509 h 533"/>
                  <a:gd name="T80" fmla="*/ 365 w 909"/>
                  <a:gd name="T81" fmla="*/ 527 h 533"/>
                  <a:gd name="T82" fmla="*/ 455 w 909"/>
                  <a:gd name="T83" fmla="*/ 533 h 533"/>
                  <a:gd name="T84" fmla="*/ 544 w 909"/>
                  <a:gd name="T85" fmla="*/ 527 h 533"/>
                  <a:gd name="T86" fmla="*/ 634 w 909"/>
                  <a:gd name="T87" fmla="*/ 509 h 533"/>
                  <a:gd name="T88" fmla="*/ 712 w 909"/>
                  <a:gd name="T89" fmla="*/ 485 h 533"/>
                  <a:gd name="T90" fmla="*/ 777 w 909"/>
                  <a:gd name="T91" fmla="*/ 449 h 533"/>
                  <a:gd name="T92" fmla="*/ 831 w 909"/>
                  <a:gd name="T93" fmla="*/ 413 h 533"/>
                  <a:gd name="T94" fmla="*/ 873 w 909"/>
                  <a:gd name="T95" fmla="*/ 365 h 533"/>
                  <a:gd name="T96" fmla="*/ 897 w 909"/>
                  <a:gd name="T97" fmla="*/ 311 h 533"/>
                  <a:gd name="T98" fmla="*/ 909 w 909"/>
                  <a:gd name="T99" fmla="*/ 258 h 533"/>
                  <a:gd name="T100" fmla="*/ 903 w 909"/>
                  <a:gd name="T101" fmla="*/ 216 h 533"/>
                  <a:gd name="T102" fmla="*/ 885 w 909"/>
                  <a:gd name="T103" fmla="*/ 174 h 533"/>
                  <a:gd name="T104" fmla="*/ 861 w 909"/>
                  <a:gd name="T105" fmla="*/ 132 h 533"/>
                  <a:gd name="T106" fmla="*/ 825 w 909"/>
                  <a:gd name="T107" fmla="*/ 102 h 533"/>
                  <a:gd name="T108" fmla="*/ 783 w 909"/>
                  <a:gd name="T109" fmla="*/ 66 h 533"/>
                  <a:gd name="T110" fmla="*/ 735 w 909"/>
                  <a:gd name="T111" fmla="*/ 42 h 533"/>
                  <a:gd name="T112" fmla="*/ 616 w 909"/>
                  <a:gd name="T113" fmla="*/ 0 h 533"/>
                  <a:gd name="T114" fmla="*/ 616 w 909"/>
                  <a:gd name="T115" fmla="*/ 0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2">
                      <a:gamma/>
                      <a:tint val="96863"/>
                      <a:invGamma/>
                    </a:schemeClr>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fa-IR"/>
              </a:p>
            </p:txBody>
          </p:sp>
          <p:sp>
            <p:nvSpPr>
              <p:cNvPr id="31" name="Freeform 45"/>
              <p:cNvSpPr>
                <a:spLocks/>
              </p:cNvSpPr>
              <p:nvPr/>
            </p:nvSpPr>
            <p:spPr bwMode="hidden">
              <a:xfrm>
                <a:off x="4564" y="3492"/>
                <a:ext cx="365" cy="66"/>
              </a:xfrm>
              <a:custGeom>
                <a:avLst/>
                <a:gdLst>
                  <a:gd name="T0" fmla="*/ 240 w 365"/>
                  <a:gd name="T1" fmla="*/ 18 h 66"/>
                  <a:gd name="T2" fmla="*/ 299 w 365"/>
                  <a:gd name="T3" fmla="*/ 24 h 66"/>
                  <a:gd name="T4" fmla="*/ 359 w 365"/>
                  <a:gd name="T5" fmla="*/ 30 h 66"/>
                  <a:gd name="T6" fmla="*/ 365 w 365"/>
                  <a:gd name="T7" fmla="*/ 12 h 66"/>
                  <a:gd name="T8" fmla="*/ 305 w 365"/>
                  <a:gd name="T9" fmla="*/ 6 h 66"/>
                  <a:gd name="T10" fmla="*/ 240 w 365"/>
                  <a:gd name="T11" fmla="*/ 0 h 66"/>
                  <a:gd name="T12" fmla="*/ 174 w 365"/>
                  <a:gd name="T13" fmla="*/ 6 h 66"/>
                  <a:gd name="T14" fmla="*/ 114 w 365"/>
                  <a:gd name="T15" fmla="*/ 12 h 66"/>
                  <a:gd name="T16" fmla="*/ 0 w 365"/>
                  <a:gd name="T17" fmla="*/ 42 h 66"/>
                  <a:gd name="T18" fmla="*/ 0 w 365"/>
                  <a:gd name="T19" fmla="*/ 66 h 66"/>
                  <a:gd name="T20" fmla="*/ 54 w 365"/>
                  <a:gd name="T21" fmla="*/ 48 h 66"/>
                  <a:gd name="T22" fmla="*/ 114 w 365"/>
                  <a:gd name="T23" fmla="*/ 30 h 66"/>
                  <a:gd name="T24" fmla="*/ 174 w 365"/>
                  <a:gd name="T25" fmla="*/ 24 h 66"/>
                  <a:gd name="T26" fmla="*/ 240 w 365"/>
                  <a:gd name="T27" fmla="*/ 18 h 66"/>
                  <a:gd name="T28" fmla="*/ 240 w 365"/>
                  <a:gd name="T29" fmla="*/ 18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2">
                      <a:gamma/>
                      <a:tint val="96863"/>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fa-IR"/>
              </a:p>
            </p:txBody>
          </p:sp>
          <p:sp>
            <p:nvSpPr>
              <p:cNvPr id="32" name="Freeform 46"/>
              <p:cNvSpPr>
                <a:spLocks/>
              </p:cNvSpPr>
              <p:nvPr/>
            </p:nvSpPr>
            <p:spPr bwMode="hidden">
              <a:xfrm>
                <a:off x="4463" y="3558"/>
                <a:ext cx="66" cy="48"/>
              </a:xfrm>
              <a:custGeom>
                <a:avLst/>
                <a:gdLst>
                  <a:gd name="T0" fmla="*/ 66 w 66"/>
                  <a:gd name="T1" fmla="*/ 18 h 48"/>
                  <a:gd name="T2" fmla="*/ 48 w 66"/>
                  <a:gd name="T3" fmla="*/ 0 h 48"/>
                  <a:gd name="T4" fmla="*/ 24 w 66"/>
                  <a:gd name="T5" fmla="*/ 12 h 48"/>
                  <a:gd name="T6" fmla="*/ 0 w 66"/>
                  <a:gd name="T7" fmla="*/ 30 h 48"/>
                  <a:gd name="T8" fmla="*/ 12 w 66"/>
                  <a:gd name="T9" fmla="*/ 48 h 48"/>
                  <a:gd name="T10" fmla="*/ 42 w 66"/>
                  <a:gd name="T11" fmla="*/ 30 h 48"/>
                  <a:gd name="T12" fmla="*/ 66 w 66"/>
                  <a:gd name="T13" fmla="*/ 18 h 48"/>
                  <a:gd name="T14" fmla="*/ 66 w 66"/>
                  <a:gd name="T15" fmla="*/ 18 h 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2">
                      <a:gamma/>
                      <a:tint val="96863"/>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fa-IR"/>
              </a:p>
            </p:txBody>
          </p:sp>
          <p:sp>
            <p:nvSpPr>
              <p:cNvPr id="33" name="Oval 47"/>
              <p:cNvSpPr>
                <a:spLocks noChangeArrowheads="1"/>
              </p:cNvSpPr>
              <p:nvPr/>
            </p:nvSpPr>
            <p:spPr bwMode="hidden">
              <a:xfrm>
                <a:off x="4546" y="3608"/>
                <a:ext cx="518" cy="319"/>
              </a:xfrm>
              <a:prstGeom prst="ellipse">
                <a:avLst/>
              </a:prstGeom>
              <a:gradFill rotWithShape="0">
                <a:gsLst>
                  <a:gs pos="0">
                    <a:schemeClr val="accent2">
                      <a:gamma/>
                      <a:shade val="94118"/>
                      <a:invGamma/>
                    </a:schemeClr>
                  </a:gs>
                  <a:gs pos="100000">
                    <a:schemeClr val="accent2"/>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fa-IR"/>
              </a:p>
            </p:txBody>
          </p:sp>
          <p:sp>
            <p:nvSpPr>
              <p:cNvPr id="34" name="Oval 48"/>
              <p:cNvSpPr>
                <a:spLocks noChangeArrowheads="1"/>
              </p:cNvSpPr>
              <p:nvPr/>
            </p:nvSpPr>
            <p:spPr bwMode="hidden">
              <a:xfrm>
                <a:off x="4578" y="3630"/>
                <a:ext cx="446" cy="271"/>
              </a:xfrm>
              <a:prstGeom prst="ellipse">
                <a:avLst/>
              </a:prstGeom>
              <a:gradFill rotWithShape="0">
                <a:gsLst>
                  <a:gs pos="0">
                    <a:schemeClr val="accent2">
                      <a:gamma/>
                      <a:tint val="96863"/>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fa-IR"/>
              </a:p>
            </p:txBody>
          </p:sp>
          <p:sp>
            <p:nvSpPr>
              <p:cNvPr id="35" name="Oval 49"/>
              <p:cNvSpPr>
                <a:spLocks noChangeArrowheads="1"/>
              </p:cNvSpPr>
              <p:nvPr/>
            </p:nvSpPr>
            <p:spPr bwMode="hidden">
              <a:xfrm>
                <a:off x="4610" y="3650"/>
                <a:ext cx="386" cy="233"/>
              </a:xfrm>
              <a:prstGeom prst="ellipse">
                <a:avLst/>
              </a:prstGeom>
              <a:gradFill rotWithShape="0">
                <a:gsLst>
                  <a:gs pos="0">
                    <a:schemeClr val="accent2"/>
                  </a:gs>
                  <a:gs pos="100000">
                    <a:schemeClr val="accent2">
                      <a:gamma/>
                      <a:shade val="94118"/>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fa-IR"/>
              </a:p>
            </p:txBody>
          </p:sp>
          <p:sp>
            <p:nvSpPr>
              <p:cNvPr id="36" name="Oval 50"/>
              <p:cNvSpPr>
                <a:spLocks noChangeArrowheads="1"/>
              </p:cNvSpPr>
              <p:nvPr/>
            </p:nvSpPr>
            <p:spPr bwMode="hidden">
              <a:xfrm>
                <a:off x="4654" y="3678"/>
                <a:ext cx="298" cy="177"/>
              </a:xfrm>
              <a:prstGeom prst="ellipse">
                <a:avLst/>
              </a:prstGeom>
              <a:gradFill rotWithShape="0">
                <a:gsLst>
                  <a:gs pos="0">
                    <a:schemeClr val="accent2">
                      <a:gamma/>
                      <a:shade val="94118"/>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fa-IR"/>
              </a:p>
            </p:txBody>
          </p:sp>
          <p:sp>
            <p:nvSpPr>
              <p:cNvPr id="37" name="Oval 51"/>
              <p:cNvSpPr>
                <a:spLocks noChangeArrowheads="1"/>
              </p:cNvSpPr>
              <p:nvPr/>
            </p:nvSpPr>
            <p:spPr bwMode="hidden">
              <a:xfrm>
                <a:off x="4690" y="3698"/>
                <a:ext cx="222" cy="139"/>
              </a:xfrm>
              <a:prstGeom prst="ellipse">
                <a:avLst/>
              </a:prstGeom>
              <a:gradFill rotWithShape="0">
                <a:gsLst>
                  <a:gs pos="0">
                    <a:schemeClr val="accent2"/>
                  </a:gs>
                  <a:gs pos="100000">
                    <a:schemeClr val="accent2">
                      <a:gamma/>
                      <a:shade val="94118"/>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fa-IR"/>
              </a:p>
            </p:txBody>
          </p:sp>
          <p:sp>
            <p:nvSpPr>
              <p:cNvPr id="38" name="Oval 52"/>
              <p:cNvSpPr>
                <a:spLocks noChangeArrowheads="1"/>
              </p:cNvSpPr>
              <p:nvPr/>
            </p:nvSpPr>
            <p:spPr bwMode="hidden">
              <a:xfrm>
                <a:off x="4738" y="3728"/>
                <a:ext cx="126" cy="81"/>
              </a:xfrm>
              <a:prstGeom prst="ellipse">
                <a:avLst/>
              </a:prstGeom>
              <a:gradFill rotWithShape="0">
                <a:gsLst>
                  <a:gs pos="0">
                    <a:schemeClr val="accent2">
                      <a:gamma/>
                      <a:shade val="96863"/>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fa-IR"/>
              </a:p>
            </p:txBody>
          </p:sp>
        </p:grpSp>
        <p:grpSp>
          <p:nvGrpSpPr>
            <p:cNvPr id="9" name="Group 53"/>
            <p:cNvGrpSpPr>
              <a:grpSpLocks/>
            </p:cNvGrpSpPr>
            <p:nvPr userDrawn="1"/>
          </p:nvGrpSpPr>
          <p:grpSpPr bwMode="auto">
            <a:xfrm>
              <a:off x="5280" y="3024"/>
              <a:ext cx="425" cy="258"/>
              <a:chOff x="5280" y="3024"/>
              <a:chExt cx="425" cy="258"/>
            </a:xfrm>
          </p:grpSpPr>
          <p:sp>
            <p:nvSpPr>
              <p:cNvPr id="10" name="Freeform 54"/>
              <p:cNvSpPr>
                <a:spLocks/>
              </p:cNvSpPr>
              <p:nvPr/>
            </p:nvSpPr>
            <p:spPr bwMode="hidden">
              <a:xfrm>
                <a:off x="5280" y="3186"/>
                <a:ext cx="383" cy="96"/>
              </a:xfrm>
              <a:custGeom>
                <a:avLst/>
                <a:gdLst>
                  <a:gd name="T0" fmla="*/ 213 w 382"/>
                  <a:gd name="T1" fmla="*/ 96 h 96"/>
                  <a:gd name="T2" fmla="*/ 143 w 382"/>
                  <a:gd name="T3" fmla="*/ 90 h 96"/>
                  <a:gd name="T4" fmla="*/ 83 w 382"/>
                  <a:gd name="T5" fmla="*/ 66 h 96"/>
                  <a:gd name="T6" fmla="*/ 35 w 382"/>
                  <a:gd name="T7" fmla="*/ 36 h 96"/>
                  <a:gd name="T8" fmla="*/ 6 w 382"/>
                  <a:gd name="T9" fmla="*/ 0 h 96"/>
                  <a:gd name="T10" fmla="*/ 0 w 382"/>
                  <a:gd name="T11" fmla="*/ 6 h 96"/>
                  <a:gd name="T12" fmla="*/ 29 w 382"/>
                  <a:gd name="T13" fmla="*/ 42 h 96"/>
                  <a:gd name="T14" fmla="*/ 77 w 382"/>
                  <a:gd name="T15" fmla="*/ 72 h 96"/>
                  <a:gd name="T16" fmla="*/ 137 w 382"/>
                  <a:gd name="T17" fmla="*/ 90 h 96"/>
                  <a:gd name="T18" fmla="*/ 213 w 382"/>
                  <a:gd name="T19" fmla="*/ 96 h 96"/>
                  <a:gd name="T20" fmla="*/ 267 w 382"/>
                  <a:gd name="T21" fmla="*/ 90 h 96"/>
                  <a:gd name="T22" fmla="*/ 315 w 382"/>
                  <a:gd name="T23" fmla="*/ 84 h 96"/>
                  <a:gd name="T24" fmla="*/ 356 w 382"/>
                  <a:gd name="T25" fmla="*/ 66 h 96"/>
                  <a:gd name="T26" fmla="*/ 386 w 382"/>
                  <a:gd name="T27" fmla="*/ 42 h 96"/>
                  <a:gd name="T28" fmla="*/ 380 w 382"/>
                  <a:gd name="T29" fmla="*/ 42 h 96"/>
                  <a:gd name="T30" fmla="*/ 350 w 382"/>
                  <a:gd name="T31" fmla="*/ 66 h 96"/>
                  <a:gd name="T32" fmla="*/ 309 w 382"/>
                  <a:gd name="T33" fmla="*/ 78 h 96"/>
                  <a:gd name="T34" fmla="*/ 267 w 382"/>
                  <a:gd name="T35" fmla="*/ 90 h 96"/>
                  <a:gd name="T36" fmla="*/ 213 w 382"/>
                  <a:gd name="T37" fmla="*/ 96 h 96"/>
                  <a:gd name="T38" fmla="*/ 213 w 382"/>
                  <a:gd name="T39" fmla="*/ 96 h 9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1" name="Freeform 55"/>
              <p:cNvSpPr>
                <a:spLocks/>
              </p:cNvSpPr>
              <p:nvPr/>
            </p:nvSpPr>
            <p:spPr bwMode="hidden">
              <a:xfrm>
                <a:off x="5315" y="3024"/>
                <a:ext cx="258" cy="54"/>
              </a:xfrm>
              <a:custGeom>
                <a:avLst/>
                <a:gdLst>
                  <a:gd name="T0" fmla="*/ 174 w 258"/>
                  <a:gd name="T1" fmla="*/ 0 h 54"/>
                  <a:gd name="T2" fmla="*/ 216 w 258"/>
                  <a:gd name="T3" fmla="*/ 6 h 54"/>
                  <a:gd name="T4" fmla="*/ 258 w 258"/>
                  <a:gd name="T5" fmla="*/ 12 h 54"/>
                  <a:gd name="T6" fmla="*/ 252 w 258"/>
                  <a:gd name="T7" fmla="*/ 6 h 54"/>
                  <a:gd name="T8" fmla="*/ 216 w 258"/>
                  <a:gd name="T9" fmla="*/ 0 h 54"/>
                  <a:gd name="T10" fmla="*/ 174 w 258"/>
                  <a:gd name="T11" fmla="*/ 0 h 54"/>
                  <a:gd name="T12" fmla="*/ 120 w 258"/>
                  <a:gd name="T13" fmla="*/ 6 h 54"/>
                  <a:gd name="T14" fmla="*/ 78 w 258"/>
                  <a:gd name="T15" fmla="*/ 12 h 54"/>
                  <a:gd name="T16" fmla="*/ 36 w 258"/>
                  <a:gd name="T17" fmla="*/ 30 h 54"/>
                  <a:gd name="T18" fmla="*/ 0 w 258"/>
                  <a:gd name="T19" fmla="*/ 48 h 54"/>
                  <a:gd name="T20" fmla="*/ 6 w 258"/>
                  <a:gd name="T21" fmla="*/ 54 h 54"/>
                  <a:gd name="T22" fmla="*/ 36 w 258"/>
                  <a:gd name="T23" fmla="*/ 36 h 54"/>
                  <a:gd name="T24" fmla="*/ 78 w 258"/>
                  <a:gd name="T25" fmla="*/ 18 h 54"/>
                  <a:gd name="T26" fmla="*/ 120 w 258"/>
                  <a:gd name="T27" fmla="*/ 6 h 54"/>
                  <a:gd name="T28" fmla="*/ 174 w 258"/>
                  <a:gd name="T29" fmla="*/ 0 h 54"/>
                  <a:gd name="T30" fmla="*/ 174 w 258"/>
                  <a:gd name="T31" fmla="*/ 0 h 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2" name="Freeform 56"/>
              <p:cNvSpPr>
                <a:spLocks/>
              </p:cNvSpPr>
              <p:nvPr/>
            </p:nvSpPr>
            <p:spPr bwMode="hidden">
              <a:xfrm>
                <a:off x="5645" y="3066"/>
                <a:ext cx="60" cy="156"/>
              </a:xfrm>
              <a:custGeom>
                <a:avLst/>
                <a:gdLst>
                  <a:gd name="T0" fmla="*/ 54 w 60"/>
                  <a:gd name="T1" fmla="*/ 90 h 156"/>
                  <a:gd name="T2" fmla="*/ 48 w 60"/>
                  <a:gd name="T3" fmla="*/ 126 h 156"/>
                  <a:gd name="T4" fmla="*/ 24 w 60"/>
                  <a:gd name="T5" fmla="*/ 156 h 156"/>
                  <a:gd name="T6" fmla="*/ 30 w 60"/>
                  <a:gd name="T7" fmla="*/ 156 h 156"/>
                  <a:gd name="T8" fmla="*/ 54 w 60"/>
                  <a:gd name="T9" fmla="*/ 126 h 156"/>
                  <a:gd name="T10" fmla="*/ 60 w 60"/>
                  <a:gd name="T11" fmla="*/ 90 h 156"/>
                  <a:gd name="T12" fmla="*/ 54 w 60"/>
                  <a:gd name="T13" fmla="*/ 66 h 156"/>
                  <a:gd name="T14" fmla="*/ 48 w 60"/>
                  <a:gd name="T15" fmla="*/ 42 h 156"/>
                  <a:gd name="T16" fmla="*/ 30 w 60"/>
                  <a:gd name="T17" fmla="*/ 18 h 156"/>
                  <a:gd name="T18" fmla="*/ 6 w 60"/>
                  <a:gd name="T19" fmla="*/ 0 h 156"/>
                  <a:gd name="T20" fmla="*/ 0 w 60"/>
                  <a:gd name="T21" fmla="*/ 6 h 156"/>
                  <a:gd name="T22" fmla="*/ 24 w 60"/>
                  <a:gd name="T23" fmla="*/ 24 h 156"/>
                  <a:gd name="T24" fmla="*/ 42 w 60"/>
                  <a:gd name="T25" fmla="*/ 42 h 156"/>
                  <a:gd name="T26" fmla="*/ 48 w 60"/>
                  <a:gd name="T27" fmla="*/ 66 h 156"/>
                  <a:gd name="T28" fmla="*/ 54 w 60"/>
                  <a:gd name="T29" fmla="*/ 90 h 156"/>
                  <a:gd name="T30" fmla="*/ 54 w 60"/>
                  <a:gd name="T31" fmla="*/ 90 h 15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3" name="Freeform 57"/>
              <p:cNvSpPr>
                <a:spLocks/>
              </p:cNvSpPr>
              <p:nvPr/>
            </p:nvSpPr>
            <p:spPr bwMode="hidden">
              <a:xfrm>
                <a:off x="5375" y="3246"/>
                <a:ext cx="192" cy="18"/>
              </a:xfrm>
              <a:custGeom>
                <a:avLst/>
                <a:gdLst>
                  <a:gd name="T0" fmla="*/ 114 w 192"/>
                  <a:gd name="T1" fmla="*/ 12 h 18"/>
                  <a:gd name="T2" fmla="*/ 72 w 192"/>
                  <a:gd name="T3" fmla="*/ 6 h 18"/>
                  <a:gd name="T4" fmla="*/ 30 w 192"/>
                  <a:gd name="T5" fmla="*/ 0 h 18"/>
                  <a:gd name="T6" fmla="*/ 0 w 192"/>
                  <a:gd name="T7" fmla="*/ 0 h 18"/>
                  <a:gd name="T8" fmla="*/ 54 w 192"/>
                  <a:gd name="T9" fmla="*/ 12 h 18"/>
                  <a:gd name="T10" fmla="*/ 114 w 192"/>
                  <a:gd name="T11" fmla="*/ 18 h 18"/>
                  <a:gd name="T12" fmla="*/ 156 w 192"/>
                  <a:gd name="T13" fmla="*/ 18 h 18"/>
                  <a:gd name="T14" fmla="*/ 192 w 192"/>
                  <a:gd name="T15" fmla="*/ 12 h 18"/>
                  <a:gd name="T16" fmla="*/ 186 w 192"/>
                  <a:gd name="T17" fmla="*/ 0 h 18"/>
                  <a:gd name="T18" fmla="*/ 150 w 192"/>
                  <a:gd name="T19" fmla="*/ 6 h 18"/>
                  <a:gd name="T20" fmla="*/ 114 w 192"/>
                  <a:gd name="T21" fmla="*/ 12 h 18"/>
                  <a:gd name="T22" fmla="*/ 114 w 192"/>
                  <a:gd name="T23" fmla="*/ 12 h 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4" name="Freeform 58"/>
              <p:cNvSpPr>
                <a:spLocks/>
              </p:cNvSpPr>
              <p:nvPr/>
            </p:nvSpPr>
            <p:spPr bwMode="hidden">
              <a:xfrm>
                <a:off x="5304" y="3042"/>
                <a:ext cx="161" cy="186"/>
              </a:xfrm>
              <a:custGeom>
                <a:avLst/>
                <a:gdLst>
                  <a:gd name="T0" fmla="*/ 11 w 161"/>
                  <a:gd name="T1" fmla="*/ 114 h 186"/>
                  <a:gd name="T2" fmla="*/ 17 w 161"/>
                  <a:gd name="T3" fmla="*/ 96 h 186"/>
                  <a:gd name="T4" fmla="*/ 23 w 161"/>
                  <a:gd name="T5" fmla="*/ 78 h 186"/>
                  <a:gd name="T6" fmla="*/ 53 w 161"/>
                  <a:gd name="T7" fmla="*/ 42 h 186"/>
                  <a:gd name="T8" fmla="*/ 101 w 161"/>
                  <a:gd name="T9" fmla="*/ 18 h 186"/>
                  <a:gd name="T10" fmla="*/ 155 w 161"/>
                  <a:gd name="T11" fmla="*/ 6 h 186"/>
                  <a:gd name="T12" fmla="*/ 161 w 161"/>
                  <a:gd name="T13" fmla="*/ 0 h 186"/>
                  <a:gd name="T14" fmla="*/ 95 w 161"/>
                  <a:gd name="T15" fmla="*/ 12 h 186"/>
                  <a:gd name="T16" fmla="*/ 47 w 161"/>
                  <a:gd name="T17" fmla="*/ 36 h 186"/>
                  <a:gd name="T18" fmla="*/ 11 w 161"/>
                  <a:gd name="T19" fmla="*/ 72 h 186"/>
                  <a:gd name="T20" fmla="*/ 5 w 161"/>
                  <a:gd name="T21" fmla="*/ 90 h 186"/>
                  <a:gd name="T22" fmla="*/ 0 w 161"/>
                  <a:gd name="T23" fmla="*/ 114 h 186"/>
                  <a:gd name="T24" fmla="*/ 11 w 161"/>
                  <a:gd name="T25" fmla="*/ 150 h 186"/>
                  <a:gd name="T26" fmla="*/ 23 w 161"/>
                  <a:gd name="T27" fmla="*/ 168 h 186"/>
                  <a:gd name="T28" fmla="*/ 41 w 161"/>
                  <a:gd name="T29" fmla="*/ 186 h 186"/>
                  <a:gd name="T30" fmla="*/ 65 w 161"/>
                  <a:gd name="T31" fmla="*/ 186 h 186"/>
                  <a:gd name="T32" fmla="*/ 41 w 161"/>
                  <a:gd name="T33" fmla="*/ 168 h 186"/>
                  <a:gd name="T34" fmla="*/ 23 w 161"/>
                  <a:gd name="T35" fmla="*/ 150 h 186"/>
                  <a:gd name="T36" fmla="*/ 17 w 161"/>
                  <a:gd name="T37" fmla="*/ 132 h 186"/>
                  <a:gd name="T38" fmla="*/ 11 w 161"/>
                  <a:gd name="T39" fmla="*/ 114 h 186"/>
                  <a:gd name="T40" fmla="*/ 11 w 161"/>
                  <a:gd name="T41" fmla="*/ 114 h 18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5" name="Freeform 59"/>
              <p:cNvSpPr>
                <a:spLocks/>
              </p:cNvSpPr>
              <p:nvPr/>
            </p:nvSpPr>
            <p:spPr bwMode="hidden">
              <a:xfrm>
                <a:off x="5489" y="3042"/>
                <a:ext cx="186" cy="210"/>
              </a:xfrm>
              <a:custGeom>
                <a:avLst/>
                <a:gdLst>
                  <a:gd name="T0" fmla="*/ 0 w 185"/>
                  <a:gd name="T1" fmla="*/ 6 h 210"/>
                  <a:gd name="T2" fmla="*/ 66 w 185"/>
                  <a:gd name="T3" fmla="*/ 12 h 210"/>
                  <a:gd name="T4" fmla="*/ 123 w 185"/>
                  <a:gd name="T5" fmla="*/ 36 h 210"/>
                  <a:gd name="T6" fmla="*/ 159 w 185"/>
                  <a:gd name="T7" fmla="*/ 72 h 210"/>
                  <a:gd name="T8" fmla="*/ 165 w 185"/>
                  <a:gd name="T9" fmla="*/ 90 h 210"/>
                  <a:gd name="T10" fmla="*/ 171 w 185"/>
                  <a:gd name="T11" fmla="*/ 114 h 210"/>
                  <a:gd name="T12" fmla="*/ 165 w 185"/>
                  <a:gd name="T13" fmla="*/ 138 h 210"/>
                  <a:gd name="T14" fmla="*/ 153 w 185"/>
                  <a:gd name="T15" fmla="*/ 162 h 210"/>
                  <a:gd name="T16" fmla="*/ 123 w 185"/>
                  <a:gd name="T17" fmla="*/ 180 h 210"/>
                  <a:gd name="T18" fmla="*/ 90 w 185"/>
                  <a:gd name="T19" fmla="*/ 198 h 210"/>
                  <a:gd name="T20" fmla="*/ 100 w 185"/>
                  <a:gd name="T21" fmla="*/ 210 h 210"/>
                  <a:gd name="T22" fmla="*/ 135 w 185"/>
                  <a:gd name="T23" fmla="*/ 192 h 210"/>
                  <a:gd name="T24" fmla="*/ 165 w 185"/>
                  <a:gd name="T25" fmla="*/ 168 h 210"/>
                  <a:gd name="T26" fmla="*/ 183 w 185"/>
                  <a:gd name="T27" fmla="*/ 144 h 210"/>
                  <a:gd name="T28" fmla="*/ 189 w 185"/>
                  <a:gd name="T29" fmla="*/ 114 h 210"/>
                  <a:gd name="T30" fmla="*/ 183 w 185"/>
                  <a:gd name="T31" fmla="*/ 90 h 210"/>
                  <a:gd name="T32" fmla="*/ 177 w 185"/>
                  <a:gd name="T33" fmla="*/ 66 h 210"/>
                  <a:gd name="T34" fmla="*/ 159 w 185"/>
                  <a:gd name="T35" fmla="*/ 48 h 210"/>
                  <a:gd name="T36" fmla="*/ 135 w 185"/>
                  <a:gd name="T37" fmla="*/ 30 h 210"/>
                  <a:gd name="T38" fmla="*/ 72 w 185"/>
                  <a:gd name="T39" fmla="*/ 6 h 210"/>
                  <a:gd name="T40" fmla="*/ 0 w 185"/>
                  <a:gd name="T41" fmla="*/ 0 h 210"/>
                  <a:gd name="T42" fmla="*/ 0 w 185"/>
                  <a:gd name="T43" fmla="*/ 6 h 210"/>
                  <a:gd name="T44" fmla="*/ 0 w 185"/>
                  <a:gd name="T45" fmla="*/ 6 h 210"/>
                  <a:gd name="T46" fmla="*/ 0 w 185"/>
                  <a:gd name="T47" fmla="*/ 6 h 2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6" name="Freeform 60"/>
              <p:cNvSpPr>
                <a:spLocks noEditPoints="1"/>
              </p:cNvSpPr>
              <p:nvPr/>
            </p:nvSpPr>
            <p:spPr bwMode="hidden">
              <a:xfrm>
                <a:off x="5345" y="3058"/>
                <a:ext cx="299" cy="186"/>
              </a:xfrm>
              <a:custGeom>
                <a:avLst/>
                <a:gdLst>
                  <a:gd name="T0" fmla="*/ 150 w 299"/>
                  <a:gd name="T1" fmla="*/ 0 h 186"/>
                  <a:gd name="T2" fmla="*/ 90 w 299"/>
                  <a:gd name="T3" fmla="*/ 6 h 186"/>
                  <a:gd name="T4" fmla="*/ 42 w 299"/>
                  <a:gd name="T5" fmla="*/ 30 h 186"/>
                  <a:gd name="T6" fmla="*/ 12 w 299"/>
                  <a:gd name="T7" fmla="*/ 54 h 186"/>
                  <a:gd name="T8" fmla="*/ 6 w 299"/>
                  <a:gd name="T9" fmla="*/ 72 h 186"/>
                  <a:gd name="T10" fmla="*/ 0 w 299"/>
                  <a:gd name="T11" fmla="*/ 90 h 186"/>
                  <a:gd name="T12" fmla="*/ 6 w 299"/>
                  <a:gd name="T13" fmla="*/ 108 h 186"/>
                  <a:gd name="T14" fmla="*/ 12 w 299"/>
                  <a:gd name="T15" fmla="*/ 126 h 186"/>
                  <a:gd name="T16" fmla="*/ 42 w 299"/>
                  <a:gd name="T17" fmla="*/ 156 h 186"/>
                  <a:gd name="T18" fmla="*/ 90 w 299"/>
                  <a:gd name="T19" fmla="*/ 180 h 186"/>
                  <a:gd name="T20" fmla="*/ 150 w 299"/>
                  <a:gd name="T21" fmla="*/ 186 h 186"/>
                  <a:gd name="T22" fmla="*/ 209 w 299"/>
                  <a:gd name="T23" fmla="*/ 180 h 186"/>
                  <a:gd name="T24" fmla="*/ 257 w 299"/>
                  <a:gd name="T25" fmla="*/ 156 h 186"/>
                  <a:gd name="T26" fmla="*/ 287 w 299"/>
                  <a:gd name="T27" fmla="*/ 126 h 186"/>
                  <a:gd name="T28" fmla="*/ 299 w 299"/>
                  <a:gd name="T29" fmla="*/ 108 h 186"/>
                  <a:gd name="T30" fmla="*/ 299 w 299"/>
                  <a:gd name="T31" fmla="*/ 90 h 186"/>
                  <a:gd name="T32" fmla="*/ 299 w 299"/>
                  <a:gd name="T33" fmla="*/ 72 h 186"/>
                  <a:gd name="T34" fmla="*/ 287 w 299"/>
                  <a:gd name="T35" fmla="*/ 54 h 186"/>
                  <a:gd name="T36" fmla="*/ 257 w 299"/>
                  <a:gd name="T37" fmla="*/ 30 h 186"/>
                  <a:gd name="T38" fmla="*/ 209 w 299"/>
                  <a:gd name="T39" fmla="*/ 6 h 186"/>
                  <a:gd name="T40" fmla="*/ 150 w 299"/>
                  <a:gd name="T41" fmla="*/ 0 h 186"/>
                  <a:gd name="T42" fmla="*/ 150 w 299"/>
                  <a:gd name="T43" fmla="*/ 0 h 186"/>
                  <a:gd name="T44" fmla="*/ 150 w 299"/>
                  <a:gd name="T45" fmla="*/ 180 h 186"/>
                  <a:gd name="T46" fmla="*/ 96 w 299"/>
                  <a:gd name="T47" fmla="*/ 174 h 186"/>
                  <a:gd name="T48" fmla="*/ 48 w 299"/>
                  <a:gd name="T49" fmla="*/ 156 h 186"/>
                  <a:gd name="T50" fmla="*/ 18 w 299"/>
                  <a:gd name="T51" fmla="*/ 126 h 186"/>
                  <a:gd name="T52" fmla="*/ 12 w 299"/>
                  <a:gd name="T53" fmla="*/ 108 h 186"/>
                  <a:gd name="T54" fmla="*/ 6 w 299"/>
                  <a:gd name="T55" fmla="*/ 90 h 186"/>
                  <a:gd name="T56" fmla="*/ 12 w 299"/>
                  <a:gd name="T57" fmla="*/ 72 h 186"/>
                  <a:gd name="T58" fmla="*/ 18 w 299"/>
                  <a:gd name="T59" fmla="*/ 54 h 186"/>
                  <a:gd name="T60" fmla="*/ 48 w 299"/>
                  <a:gd name="T61" fmla="*/ 30 h 186"/>
                  <a:gd name="T62" fmla="*/ 96 w 299"/>
                  <a:gd name="T63" fmla="*/ 12 h 186"/>
                  <a:gd name="T64" fmla="*/ 150 w 299"/>
                  <a:gd name="T65" fmla="*/ 6 h 186"/>
                  <a:gd name="T66" fmla="*/ 203 w 299"/>
                  <a:gd name="T67" fmla="*/ 12 h 186"/>
                  <a:gd name="T68" fmla="*/ 251 w 299"/>
                  <a:gd name="T69" fmla="*/ 30 h 186"/>
                  <a:gd name="T70" fmla="*/ 281 w 299"/>
                  <a:gd name="T71" fmla="*/ 54 h 186"/>
                  <a:gd name="T72" fmla="*/ 293 w 299"/>
                  <a:gd name="T73" fmla="*/ 72 h 186"/>
                  <a:gd name="T74" fmla="*/ 293 w 299"/>
                  <a:gd name="T75" fmla="*/ 90 h 186"/>
                  <a:gd name="T76" fmla="*/ 293 w 299"/>
                  <a:gd name="T77" fmla="*/ 108 h 186"/>
                  <a:gd name="T78" fmla="*/ 281 w 299"/>
                  <a:gd name="T79" fmla="*/ 126 h 186"/>
                  <a:gd name="T80" fmla="*/ 251 w 299"/>
                  <a:gd name="T81" fmla="*/ 156 h 186"/>
                  <a:gd name="T82" fmla="*/ 203 w 299"/>
                  <a:gd name="T83" fmla="*/ 174 h 186"/>
                  <a:gd name="T84" fmla="*/ 150 w 299"/>
                  <a:gd name="T85" fmla="*/ 180 h 186"/>
                  <a:gd name="T86" fmla="*/ 150 w 299"/>
                  <a:gd name="T87" fmla="*/ 180 h 18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grpSp>
            <p:nvGrpSpPr>
              <p:cNvPr id="17" name="Group 61"/>
              <p:cNvGrpSpPr>
                <a:grpSpLocks/>
              </p:cNvGrpSpPr>
              <p:nvPr/>
            </p:nvGrpSpPr>
            <p:grpSpPr bwMode="auto">
              <a:xfrm>
                <a:off x="5381" y="3085"/>
                <a:ext cx="227" cy="132"/>
                <a:chOff x="5381" y="3085"/>
                <a:chExt cx="227" cy="132"/>
              </a:xfrm>
            </p:grpSpPr>
            <p:sp>
              <p:nvSpPr>
                <p:cNvPr id="18" name="Oval 62"/>
                <p:cNvSpPr>
                  <a:spLocks noChangeArrowheads="1"/>
                </p:cNvSpPr>
                <p:nvPr userDrawn="1"/>
              </p:nvSpPr>
              <p:spPr bwMode="hidden">
                <a:xfrm>
                  <a:off x="5381" y="3085"/>
                  <a:ext cx="227" cy="132"/>
                </a:xfrm>
                <a:prstGeom prst="ellipse">
                  <a:avLst/>
                </a:prstGeom>
                <a:gradFill rotWithShape="0">
                  <a:gsLst>
                    <a:gs pos="0">
                      <a:schemeClr val="bg1"/>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endParaRPr lang="fa-IR"/>
                </a:p>
              </p:txBody>
            </p:sp>
            <p:sp>
              <p:nvSpPr>
                <p:cNvPr id="19" name="Oval 63"/>
                <p:cNvSpPr>
                  <a:spLocks noChangeArrowheads="1"/>
                </p:cNvSpPr>
                <p:nvPr userDrawn="1"/>
              </p:nvSpPr>
              <p:spPr bwMode="hidden">
                <a:xfrm>
                  <a:off x="5403" y="3099"/>
                  <a:ext cx="182" cy="102"/>
                </a:xfrm>
                <a:prstGeom prst="ellipse">
                  <a:avLst/>
                </a:prstGeom>
                <a:gradFill rotWithShape="0">
                  <a:gsLst>
                    <a:gs pos="0">
                      <a:schemeClr val="accent2"/>
                    </a:gs>
                    <a:gs pos="100000">
                      <a:schemeClr val="bg1"/>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endParaRPr lang="fa-IR"/>
                </a:p>
              </p:txBody>
            </p:sp>
            <p:sp>
              <p:nvSpPr>
                <p:cNvPr id="20" name="Oval 64"/>
                <p:cNvSpPr>
                  <a:spLocks noChangeArrowheads="1"/>
                </p:cNvSpPr>
                <p:nvPr userDrawn="1"/>
              </p:nvSpPr>
              <p:spPr bwMode="hidden">
                <a:xfrm>
                  <a:off x="5431" y="3109"/>
                  <a:ext cx="125" cy="82"/>
                </a:xfrm>
                <a:prstGeom prst="ellipse">
                  <a:avLst/>
                </a:prstGeom>
                <a:gradFill rotWithShape="0">
                  <a:gsLst>
                    <a:gs pos="0">
                      <a:schemeClr val="bg1"/>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endParaRPr lang="fa-IR"/>
                </a:p>
              </p:txBody>
            </p:sp>
            <p:sp>
              <p:nvSpPr>
                <p:cNvPr id="21" name="Oval 65"/>
                <p:cNvSpPr>
                  <a:spLocks noChangeArrowheads="1"/>
                </p:cNvSpPr>
                <p:nvPr userDrawn="1"/>
              </p:nvSpPr>
              <p:spPr bwMode="hidden">
                <a:xfrm>
                  <a:off x="5458" y="3125"/>
                  <a:ext cx="73" cy="47"/>
                </a:xfrm>
                <a:prstGeom prst="ellipse">
                  <a:avLst/>
                </a:prstGeom>
                <a:gradFill rotWithShape="0">
                  <a:gsLst>
                    <a:gs pos="0">
                      <a:schemeClr val="accent2"/>
                    </a:gs>
                    <a:gs pos="100000">
                      <a:schemeClr val="bg1"/>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endParaRPr lang="fa-IR"/>
                </a:p>
              </p:txBody>
            </p:sp>
          </p:grpSp>
        </p:grpSp>
      </p:grpSp>
      <p:sp>
        <p:nvSpPr>
          <p:cNvPr id="345154" name="Rectangle 66"/>
          <p:cNvSpPr>
            <a:spLocks noGrp="1" noChangeArrowheads="1"/>
          </p:cNvSpPr>
          <p:nvPr>
            <p:ph type="ctrTitle" sz="quarter"/>
          </p:nvPr>
        </p:nvSpPr>
        <p:spPr>
          <a:xfrm>
            <a:off x="685800" y="1692275"/>
            <a:ext cx="7772400" cy="1736725"/>
          </a:xfrm>
        </p:spPr>
        <p:txBody>
          <a:bodyPr anchor="b"/>
          <a:lstStyle>
            <a:lvl1pPr>
              <a:defRPr sz="5400"/>
            </a:lvl1pPr>
          </a:lstStyle>
          <a:p>
            <a:pPr lvl="0"/>
            <a:r>
              <a:rPr lang="en-US" noProof="0" smtClean="0"/>
              <a:t>Click to edit Master title style</a:t>
            </a:r>
          </a:p>
        </p:txBody>
      </p:sp>
      <p:sp>
        <p:nvSpPr>
          <p:cNvPr id="345155" name="Rectangle 67"/>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en-US" noProof="0" smtClean="0"/>
              <a:t>Click to edit Master subtitle style</a:t>
            </a:r>
          </a:p>
        </p:txBody>
      </p:sp>
      <p:sp>
        <p:nvSpPr>
          <p:cNvPr id="68" name="Rectangle 68"/>
          <p:cNvSpPr>
            <a:spLocks noGrp="1" noChangeArrowheads="1"/>
          </p:cNvSpPr>
          <p:nvPr>
            <p:ph type="dt" sz="quarter" idx="10"/>
          </p:nvPr>
        </p:nvSpPr>
        <p:spPr>
          <a:xfrm>
            <a:off x="457200" y="6248400"/>
            <a:ext cx="2133600" cy="457200"/>
          </a:xfrm>
        </p:spPr>
        <p:txBody>
          <a:bodyPr/>
          <a:lstStyle>
            <a:lvl1pPr>
              <a:defRPr/>
            </a:lvl1pPr>
          </a:lstStyle>
          <a:p>
            <a:pPr>
              <a:defRPr/>
            </a:pPr>
            <a:endParaRPr lang="en-US"/>
          </a:p>
        </p:txBody>
      </p:sp>
      <p:sp>
        <p:nvSpPr>
          <p:cNvPr id="69" name="Rectangle 69"/>
          <p:cNvSpPr>
            <a:spLocks noGrp="1" noChangeArrowheads="1"/>
          </p:cNvSpPr>
          <p:nvPr>
            <p:ph type="ftr" sz="quarter" idx="11"/>
          </p:nvPr>
        </p:nvSpPr>
        <p:spPr>
          <a:xfrm>
            <a:off x="3124200" y="6248400"/>
            <a:ext cx="2895600" cy="457200"/>
          </a:xfrm>
        </p:spPr>
        <p:txBody>
          <a:bodyPr/>
          <a:lstStyle>
            <a:lvl1pPr>
              <a:defRPr/>
            </a:lvl1pPr>
          </a:lstStyle>
          <a:p>
            <a:pPr>
              <a:defRPr/>
            </a:pPr>
            <a:endParaRPr lang="en-US"/>
          </a:p>
        </p:txBody>
      </p:sp>
      <p:sp>
        <p:nvSpPr>
          <p:cNvPr id="70" name="Rectangle 70"/>
          <p:cNvSpPr>
            <a:spLocks noGrp="1" noChangeArrowheads="1"/>
          </p:cNvSpPr>
          <p:nvPr>
            <p:ph type="sldNum" sz="quarter" idx="12"/>
          </p:nvPr>
        </p:nvSpPr>
        <p:spPr>
          <a:xfrm>
            <a:off x="6553200" y="6248400"/>
            <a:ext cx="2133600" cy="457200"/>
          </a:xfrm>
        </p:spPr>
        <p:txBody>
          <a:bodyPr/>
          <a:lstStyle>
            <a:lvl1pPr>
              <a:defRPr/>
            </a:lvl1pPr>
          </a:lstStyle>
          <a:p>
            <a:fld id="{66B8F4CC-D15F-4A16-B197-0EC0892311E8}" type="slidenum">
              <a:rPr lang="ar-SA"/>
              <a:pPr/>
              <a:t>‹#›</a:t>
            </a:fld>
            <a:endParaRPr lang="en-US"/>
          </a:p>
        </p:txBody>
      </p:sp>
    </p:spTree>
    <p:extLst>
      <p:ext uri="{BB962C8B-B14F-4D97-AF65-F5344CB8AC3E}">
        <p14:creationId xmlns:p14="http://schemas.microsoft.com/office/powerpoint/2010/main" val="1658225606"/>
      </p:ext>
    </p:extLst>
  </p:cSld>
  <p:clrMapOvr>
    <a:masterClrMapping/>
  </p:clrMapOvr>
  <p:transition spd="slow"/>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69"/>
          <p:cNvSpPr>
            <a:spLocks noGrp="1" noChangeArrowheads="1"/>
          </p:cNvSpPr>
          <p:nvPr>
            <p:ph type="dt" sz="half" idx="10"/>
          </p:nvPr>
        </p:nvSpPr>
        <p:spPr>
          <a:ln/>
        </p:spPr>
        <p:txBody>
          <a:bodyPr/>
          <a:lstStyle>
            <a:lvl1pPr>
              <a:defRPr/>
            </a:lvl1pPr>
          </a:lstStyle>
          <a:p>
            <a:pPr>
              <a:defRPr/>
            </a:pPr>
            <a:endParaRPr lang="en-US"/>
          </a:p>
        </p:txBody>
      </p:sp>
      <p:sp>
        <p:nvSpPr>
          <p:cNvPr id="5" name="Rectangle 70"/>
          <p:cNvSpPr>
            <a:spLocks noGrp="1" noChangeArrowheads="1"/>
          </p:cNvSpPr>
          <p:nvPr>
            <p:ph type="ftr" sz="quarter" idx="11"/>
          </p:nvPr>
        </p:nvSpPr>
        <p:spPr>
          <a:ln/>
        </p:spPr>
        <p:txBody>
          <a:bodyPr/>
          <a:lstStyle>
            <a:lvl1pPr>
              <a:defRPr/>
            </a:lvl1pPr>
          </a:lstStyle>
          <a:p>
            <a:pPr>
              <a:defRPr/>
            </a:pPr>
            <a:endParaRPr lang="en-US"/>
          </a:p>
        </p:txBody>
      </p:sp>
      <p:sp>
        <p:nvSpPr>
          <p:cNvPr id="6" name="Rectangle 71"/>
          <p:cNvSpPr>
            <a:spLocks noGrp="1" noChangeArrowheads="1"/>
          </p:cNvSpPr>
          <p:nvPr>
            <p:ph type="sldNum" sz="quarter" idx="12"/>
          </p:nvPr>
        </p:nvSpPr>
        <p:spPr>
          <a:ln/>
        </p:spPr>
        <p:txBody>
          <a:bodyPr/>
          <a:lstStyle>
            <a:lvl1pPr>
              <a:defRPr/>
            </a:lvl1pPr>
          </a:lstStyle>
          <a:p>
            <a:fld id="{2821AF8E-C580-466D-B9D3-59F9818A1D1D}" type="slidenum">
              <a:rPr lang="ar-SA"/>
              <a:pPr/>
              <a:t>‹#›</a:t>
            </a:fld>
            <a:endParaRPr lang="en-US"/>
          </a:p>
        </p:txBody>
      </p:sp>
    </p:spTree>
    <p:extLst>
      <p:ext uri="{BB962C8B-B14F-4D97-AF65-F5344CB8AC3E}">
        <p14:creationId xmlns:p14="http://schemas.microsoft.com/office/powerpoint/2010/main" val="581985550"/>
      </p:ext>
    </p:extLst>
  </p:cSld>
  <p:clrMapOvr>
    <a:masterClrMapping/>
  </p:clrMapOvr>
  <p:transition spd="slow"/>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9"/>
          <p:cNvSpPr>
            <a:spLocks noGrp="1" noChangeArrowheads="1"/>
          </p:cNvSpPr>
          <p:nvPr>
            <p:ph type="dt" sz="half" idx="10"/>
          </p:nvPr>
        </p:nvSpPr>
        <p:spPr>
          <a:ln/>
        </p:spPr>
        <p:txBody>
          <a:bodyPr/>
          <a:lstStyle>
            <a:lvl1pPr>
              <a:defRPr/>
            </a:lvl1pPr>
          </a:lstStyle>
          <a:p>
            <a:pPr>
              <a:defRPr/>
            </a:pPr>
            <a:endParaRPr lang="en-US"/>
          </a:p>
        </p:txBody>
      </p:sp>
      <p:sp>
        <p:nvSpPr>
          <p:cNvPr id="5" name="Rectangle 70"/>
          <p:cNvSpPr>
            <a:spLocks noGrp="1" noChangeArrowheads="1"/>
          </p:cNvSpPr>
          <p:nvPr>
            <p:ph type="ftr" sz="quarter" idx="11"/>
          </p:nvPr>
        </p:nvSpPr>
        <p:spPr>
          <a:ln/>
        </p:spPr>
        <p:txBody>
          <a:bodyPr/>
          <a:lstStyle>
            <a:lvl1pPr>
              <a:defRPr/>
            </a:lvl1pPr>
          </a:lstStyle>
          <a:p>
            <a:pPr>
              <a:defRPr/>
            </a:pPr>
            <a:endParaRPr lang="en-US"/>
          </a:p>
        </p:txBody>
      </p:sp>
      <p:sp>
        <p:nvSpPr>
          <p:cNvPr id="6" name="Rectangle 71"/>
          <p:cNvSpPr>
            <a:spLocks noGrp="1" noChangeArrowheads="1"/>
          </p:cNvSpPr>
          <p:nvPr>
            <p:ph type="sldNum" sz="quarter" idx="12"/>
          </p:nvPr>
        </p:nvSpPr>
        <p:spPr>
          <a:ln/>
        </p:spPr>
        <p:txBody>
          <a:bodyPr/>
          <a:lstStyle>
            <a:lvl1pPr>
              <a:defRPr/>
            </a:lvl1pPr>
          </a:lstStyle>
          <a:p>
            <a:fld id="{8137B1EB-6850-4987-B204-5261FD724FBF}" type="slidenum">
              <a:rPr lang="ar-SA"/>
              <a:pPr/>
              <a:t>‹#›</a:t>
            </a:fld>
            <a:endParaRPr lang="en-US"/>
          </a:p>
        </p:txBody>
      </p:sp>
    </p:spTree>
    <p:extLst>
      <p:ext uri="{BB962C8B-B14F-4D97-AF65-F5344CB8AC3E}">
        <p14:creationId xmlns:p14="http://schemas.microsoft.com/office/powerpoint/2010/main" val="1083155891"/>
      </p:ext>
    </p:extLst>
  </p:cSld>
  <p:clrMapOvr>
    <a:masterClrMapping/>
  </p:clrMapOvr>
  <p:transition spd="slow"/>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Rectangle 69"/>
          <p:cNvSpPr>
            <a:spLocks noGrp="1" noChangeArrowheads="1"/>
          </p:cNvSpPr>
          <p:nvPr>
            <p:ph type="dt" sz="half" idx="10"/>
          </p:nvPr>
        </p:nvSpPr>
        <p:spPr>
          <a:ln/>
        </p:spPr>
        <p:txBody>
          <a:bodyPr/>
          <a:lstStyle>
            <a:lvl1pPr>
              <a:defRPr/>
            </a:lvl1pPr>
          </a:lstStyle>
          <a:p>
            <a:pPr>
              <a:defRPr/>
            </a:pPr>
            <a:endParaRPr lang="en-US"/>
          </a:p>
        </p:txBody>
      </p:sp>
      <p:sp>
        <p:nvSpPr>
          <p:cNvPr id="6" name="Rectangle 70"/>
          <p:cNvSpPr>
            <a:spLocks noGrp="1" noChangeArrowheads="1"/>
          </p:cNvSpPr>
          <p:nvPr>
            <p:ph type="ftr" sz="quarter" idx="11"/>
          </p:nvPr>
        </p:nvSpPr>
        <p:spPr>
          <a:ln/>
        </p:spPr>
        <p:txBody>
          <a:bodyPr/>
          <a:lstStyle>
            <a:lvl1pPr>
              <a:defRPr/>
            </a:lvl1pPr>
          </a:lstStyle>
          <a:p>
            <a:pPr>
              <a:defRPr/>
            </a:pPr>
            <a:endParaRPr lang="en-US"/>
          </a:p>
        </p:txBody>
      </p:sp>
      <p:sp>
        <p:nvSpPr>
          <p:cNvPr id="7" name="Rectangle 71"/>
          <p:cNvSpPr>
            <a:spLocks noGrp="1" noChangeArrowheads="1"/>
          </p:cNvSpPr>
          <p:nvPr>
            <p:ph type="sldNum" sz="quarter" idx="12"/>
          </p:nvPr>
        </p:nvSpPr>
        <p:spPr>
          <a:ln/>
        </p:spPr>
        <p:txBody>
          <a:bodyPr/>
          <a:lstStyle>
            <a:lvl1pPr>
              <a:defRPr/>
            </a:lvl1pPr>
          </a:lstStyle>
          <a:p>
            <a:fld id="{B2A3B9CF-FC64-42F1-851B-F0E4E705D084}" type="slidenum">
              <a:rPr lang="ar-SA"/>
              <a:pPr/>
              <a:t>‹#›</a:t>
            </a:fld>
            <a:endParaRPr lang="en-US"/>
          </a:p>
        </p:txBody>
      </p:sp>
    </p:spTree>
    <p:extLst>
      <p:ext uri="{BB962C8B-B14F-4D97-AF65-F5344CB8AC3E}">
        <p14:creationId xmlns:p14="http://schemas.microsoft.com/office/powerpoint/2010/main" val="923029596"/>
      </p:ext>
    </p:extLst>
  </p:cSld>
  <p:clrMapOvr>
    <a:masterClrMapping/>
  </p:clrMapOvr>
  <p:transition spd="slow"/>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Rectangle 69"/>
          <p:cNvSpPr>
            <a:spLocks noGrp="1" noChangeArrowheads="1"/>
          </p:cNvSpPr>
          <p:nvPr>
            <p:ph type="dt" sz="half" idx="10"/>
          </p:nvPr>
        </p:nvSpPr>
        <p:spPr>
          <a:ln/>
        </p:spPr>
        <p:txBody>
          <a:bodyPr/>
          <a:lstStyle>
            <a:lvl1pPr>
              <a:defRPr/>
            </a:lvl1pPr>
          </a:lstStyle>
          <a:p>
            <a:pPr>
              <a:defRPr/>
            </a:pPr>
            <a:endParaRPr lang="en-US"/>
          </a:p>
        </p:txBody>
      </p:sp>
      <p:sp>
        <p:nvSpPr>
          <p:cNvPr id="8" name="Rectangle 70"/>
          <p:cNvSpPr>
            <a:spLocks noGrp="1" noChangeArrowheads="1"/>
          </p:cNvSpPr>
          <p:nvPr>
            <p:ph type="ftr" sz="quarter" idx="11"/>
          </p:nvPr>
        </p:nvSpPr>
        <p:spPr>
          <a:ln/>
        </p:spPr>
        <p:txBody>
          <a:bodyPr/>
          <a:lstStyle>
            <a:lvl1pPr>
              <a:defRPr/>
            </a:lvl1pPr>
          </a:lstStyle>
          <a:p>
            <a:pPr>
              <a:defRPr/>
            </a:pPr>
            <a:endParaRPr lang="en-US"/>
          </a:p>
        </p:txBody>
      </p:sp>
      <p:sp>
        <p:nvSpPr>
          <p:cNvPr id="9" name="Rectangle 71"/>
          <p:cNvSpPr>
            <a:spLocks noGrp="1" noChangeArrowheads="1"/>
          </p:cNvSpPr>
          <p:nvPr>
            <p:ph type="sldNum" sz="quarter" idx="12"/>
          </p:nvPr>
        </p:nvSpPr>
        <p:spPr>
          <a:ln/>
        </p:spPr>
        <p:txBody>
          <a:bodyPr/>
          <a:lstStyle>
            <a:lvl1pPr>
              <a:defRPr/>
            </a:lvl1pPr>
          </a:lstStyle>
          <a:p>
            <a:fld id="{7C015BEF-6143-4D23-BB84-F2A85AA2FFD0}" type="slidenum">
              <a:rPr lang="ar-SA"/>
              <a:pPr/>
              <a:t>‹#›</a:t>
            </a:fld>
            <a:endParaRPr lang="en-US"/>
          </a:p>
        </p:txBody>
      </p:sp>
    </p:spTree>
    <p:extLst>
      <p:ext uri="{BB962C8B-B14F-4D97-AF65-F5344CB8AC3E}">
        <p14:creationId xmlns:p14="http://schemas.microsoft.com/office/powerpoint/2010/main" val="1379434793"/>
      </p:ext>
    </p:extLst>
  </p:cSld>
  <p:clrMapOvr>
    <a:masterClrMapping/>
  </p:clrMapOvr>
  <p:transition spd="slow"/>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Rectangle 69"/>
          <p:cNvSpPr>
            <a:spLocks noGrp="1" noChangeArrowheads="1"/>
          </p:cNvSpPr>
          <p:nvPr>
            <p:ph type="dt" sz="half" idx="10"/>
          </p:nvPr>
        </p:nvSpPr>
        <p:spPr>
          <a:ln/>
        </p:spPr>
        <p:txBody>
          <a:bodyPr/>
          <a:lstStyle>
            <a:lvl1pPr>
              <a:defRPr/>
            </a:lvl1pPr>
          </a:lstStyle>
          <a:p>
            <a:pPr>
              <a:defRPr/>
            </a:pPr>
            <a:endParaRPr lang="en-US"/>
          </a:p>
        </p:txBody>
      </p:sp>
      <p:sp>
        <p:nvSpPr>
          <p:cNvPr id="4" name="Rectangle 70"/>
          <p:cNvSpPr>
            <a:spLocks noGrp="1" noChangeArrowheads="1"/>
          </p:cNvSpPr>
          <p:nvPr>
            <p:ph type="ftr" sz="quarter" idx="11"/>
          </p:nvPr>
        </p:nvSpPr>
        <p:spPr>
          <a:ln/>
        </p:spPr>
        <p:txBody>
          <a:bodyPr/>
          <a:lstStyle>
            <a:lvl1pPr>
              <a:defRPr/>
            </a:lvl1pPr>
          </a:lstStyle>
          <a:p>
            <a:pPr>
              <a:defRPr/>
            </a:pPr>
            <a:endParaRPr lang="en-US"/>
          </a:p>
        </p:txBody>
      </p:sp>
      <p:sp>
        <p:nvSpPr>
          <p:cNvPr id="5" name="Rectangle 71"/>
          <p:cNvSpPr>
            <a:spLocks noGrp="1" noChangeArrowheads="1"/>
          </p:cNvSpPr>
          <p:nvPr>
            <p:ph type="sldNum" sz="quarter" idx="12"/>
          </p:nvPr>
        </p:nvSpPr>
        <p:spPr>
          <a:ln/>
        </p:spPr>
        <p:txBody>
          <a:bodyPr/>
          <a:lstStyle>
            <a:lvl1pPr>
              <a:defRPr/>
            </a:lvl1pPr>
          </a:lstStyle>
          <a:p>
            <a:fld id="{EE9C5E5C-3600-4EB0-BBE2-9EB71B3E92B9}" type="slidenum">
              <a:rPr lang="ar-SA"/>
              <a:pPr/>
              <a:t>‹#›</a:t>
            </a:fld>
            <a:endParaRPr lang="en-US"/>
          </a:p>
        </p:txBody>
      </p:sp>
    </p:spTree>
    <p:extLst>
      <p:ext uri="{BB962C8B-B14F-4D97-AF65-F5344CB8AC3E}">
        <p14:creationId xmlns:p14="http://schemas.microsoft.com/office/powerpoint/2010/main" val="1174507769"/>
      </p:ext>
    </p:extLst>
  </p:cSld>
  <p:clrMapOvr>
    <a:masterClrMapping/>
  </p:clrMapOvr>
  <p:transition spd="slow"/>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69"/>
          <p:cNvSpPr>
            <a:spLocks noGrp="1" noChangeArrowheads="1"/>
          </p:cNvSpPr>
          <p:nvPr>
            <p:ph type="dt" sz="half" idx="10"/>
          </p:nvPr>
        </p:nvSpPr>
        <p:spPr>
          <a:ln/>
        </p:spPr>
        <p:txBody>
          <a:bodyPr/>
          <a:lstStyle>
            <a:lvl1pPr>
              <a:defRPr/>
            </a:lvl1pPr>
          </a:lstStyle>
          <a:p>
            <a:pPr>
              <a:defRPr/>
            </a:pPr>
            <a:endParaRPr lang="en-US"/>
          </a:p>
        </p:txBody>
      </p:sp>
      <p:sp>
        <p:nvSpPr>
          <p:cNvPr id="3" name="Rectangle 70"/>
          <p:cNvSpPr>
            <a:spLocks noGrp="1" noChangeArrowheads="1"/>
          </p:cNvSpPr>
          <p:nvPr>
            <p:ph type="ftr" sz="quarter" idx="11"/>
          </p:nvPr>
        </p:nvSpPr>
        <p:spPr>
          <a:ln/>
        </p:spPr>
        <p:txBody>
          <a:bodyPr/>
          <a:lstStyle>
            <a:lvl1pPr>
              <a:defRPr/>
            </a:lvl1pPr>
          </a:lstStyle>
          <a:p>
            <a:pPr>
              <a:defRPr/>
            </a:pPr>
            <a:endParaRPr lang="en-US"/>
          </a:p>
        </p:txBody>
      </p:sp>
      <p:sp>
        <p:nvSpPr>
          <p:cNvPr id="4" name="Rectangle 71"/>
          <p:cNvSpPr>
            <a:spLocks noGrp="1" noChangeArrowheads="1"/>
          </p:cNvSpPr>
          <p:nvPr>
            <p:ph type="sldNum" sz="quarter" idx="12"/>
          </p:nvPr>
        </p:nvSpPr>
        <p:spPr>
          <a:ln/>
        </p:spPr>
        <p:txBody>
          <a:bodyPr/>
          <a:lstStyle>
            <a:lvl1pPr>
              <a:defRPr/>
            </a:lvl1pPr>
          </a:lstStyle>
          <a:p>
            <a:fld id="{8362CD95-BBEC-4D11-9737-7670ACF95FE3}" type="slidenum">
              <a:rPr lang="ar-SA"/>
              <a:pPr/>
              <a:t>‹#›</a:t>
            </a:fld>
            <a:endParaRPr lang="en-US"/>
          </a:p>
        </p:txBody>
      </p:sp>
    </p:spTree>
    <p:extLst>
      <p:ext uri="{BB962C8B-B14F-4D97-AF65-F5344CB8AC3E}">
        <p14:creationId xmlns:p14="http://schemas.microsoft.com/office/powerpoint/2010/main" val="1294936850"/>
      </p:ext>
    </p:extLst>
  </p:cSld>
  <p:clrMapOvr>
    <a:masterClrMapping/>
  </p:clrMapOvr>
  <p:transition spd="slow"/>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9"/>
          <p:cNvSpPr>
            <a:spLocks noGrp="1" noChangeArrowheads="1"/>
          </p:cNvSpPr>
          <p:nvPr>
            <p:ph type="dt" sz="half" idx="10"/>
          </p:nvPr>
        </p:nvSpPr>
        <p:spPr>
          <a:ln/>
        </p:spPr>
        <p:txBody>
          <a:bodyPr/>
          <a:lstStyle>
            <a:lvl1pPr>
              <a:defRPr/>
            </a:lvl1pPr>
          </a:lstStyle>
          <a:p>
            <a:pPr>
              <a:defRPr/>
            </a:pPr>
            <a:endParaRPr lang="en-US"/>
          </a:p>
        </p:txBody>
      </p:sp>
      <p:sp>
        <p:nvSpPr>
          <p:cNvPr id="6" name="Rectangle 70"/>
          <p:cNvSpPr>
            <a:spLocks noGrp="1" noChangeArrowheads="1"/>
          </p:cNvSpPr>
          <p:nvPr>
            <p:ph type="ftr" sz="quarter" idx="11"/>
          </p:nvPr>
        </p:nvSpPr>
        <p:spPr>
          <a:ln/>
        </p:spPr>
        <p:txBody>
          <a:bodyPr/>
          <a:lstStyle>
            <a:lvl1pPr>
              <a:defRPr/>
            </a:lvl1pPr>
          </a:lstStyle>
          <a:p>
            <a:pPr>
              <a:defRPr/>
            </a:pPr>
            <a:endParaRPr lang="en-US"/>
          </a:p>
        </p:txBody>
      </p:sp>
      <p:sp>
        <p:nvSpPr>
          <p:cNvPr id="7" name="Rectangle 71"/>
          <p:cNvSpPr>
            <a:spLocks noGrp="1" noChangeArrowheads="1"/>
          </p:cNvSpPr>
          <p:nvPr>
            <p:ph type="sldNum" sz="quarter" idx="12"/>
          </p:nvPr>
        </p:nvSpPr>
        <p:spPr>
          <a:ln/>
        </p:spPr>
        <p:txBody>
          <a:bodyPr/>
          <a:lstStyle>
            <a:lvl1pPr>
              <a:defRPr/>
            </a:lvl1pPr>
          </a:lstStyle>
          <a:p>
            <a:fld id="{D9B87BD7-064D-4F62-AA57-98F8DCCA8C25}" type="slidenum">
              <a:rPr lang="ar-SA"/>
              <a:pPr/>
              <a:t>‹#›</a:t>
            </a:fld>
            <a:endParaRPr lang="en-US"/>
          </a:p>
        </p:txBody>
      </p:sp>
    </p:spTree>
    <p:extLst>
      <p:ext uri="{BB962C8B-B14F-4D97-AF65-F5344CB8AC3E}">
        <p14:creationId xmlns:p14="http://schemas.microsoft.com/office/powerpoint/2010/main" val="395637196"/>
      </p:ext>
    </p:extLst>
  </p:cSld>
  <p:clrMapOvr>
    <a:masterClrMapping/>
  </p:clrMapOvr>
  <p:transition spd="slow"/>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a-IR"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9"/>
          <p:cNvSpPr>
            <a:spLocks noGrp="1" noChangeArrowheads="1"/>
          </p:cNvSpPr>
          <p:nvPr>
            <p:ph type="dt" sz="half" idx="10"/>
          </p:nvPr>
        </p:nvSpPr>
        <p:spPr>
          <a:ln/>
        </p:spPr>
        <p:txBody>
          <a:bodyPr/>
          <a:lstStyle>
            <a:lvl1pPr>
              <a:defRPr/>
            </a:lvl1pPr>
          </a:lstStyle>
          <a:p>
            <a:pPr>
              <a:defRPr/>
            </a:pPr>
            <a:endParaRPr lang="en-US"/>
          </a:p>
        </p:txBody>
      </p:sp>
      <p:sp>
        <p:nvSpPr>
          <p:cNvPr id="6" name="Rectangle 70"/>
          <p:cNvSpPr>
            <a:spLocks noGrp="1" noChangeArrowheads="1"/>
          </p:cNvSpPr>
          <p:nvPr>
            <p:ph type="ftr" sz="quarter" idx="11"/>
          </p:nvPr>
        </p:nvSpPr>
        <p:spPr>
          <a:ln/>
        </p:spPr>
        <p:txBody>
          <a:bodyPr/>
          <a:lstStyle>
            <a:lvl1pPr>
              <a:defRPr/>
            </a:lvl1pPr>
          </a:lstStyle>
          <a:p>
            <a:pPr>
              <a:defRPr/>
            </a:pPr>
            <a:endParaRPr lang="en-US"/>
          </a:p>
        </p:txBody>
      </p:sp>
      <p:sp>
        <p:nvSpPr>
          <p:cNvPr id="7" name="Rectangle 71"/>
          <p:cNvSpPr>
            <a:spLocks noGrp="1" noChangeArrowheads="1"/>
          </p:cNvSpPr>
          <p:nvPr>
            <p:ph type="sldNum" sz="quarter" idx="12"/>
          </p:nvPr>
        </p:nvSpPr>
        <p:spPr>
          <a:ln/>
        </p:spPr>
        <p:txBody>
          <a:bodyPr/>
          <a:lstStyle>
            <a:lvl1pPr>
              <a:defRPr/>
            </a:lvl1pPr>
          </a:lstStyle>
          <a:p>
            <a:fld id="{244B35C4-F00F-4C1D-801D-3AB9920D9041}" type="slidenum">
              <a:rPr lang="ar-SA"/>
              <a:pPr/>
              <a:t>‹#›</a:t>
            </a:fld>
            <a:endParaRPr lang="en-US"/>
          </a:p>
        </p:txBody>
      </p:sp>
    </p:spTree>
    <p:extLst>
      <p:ext uri="{BB962C8B-B14F-4D97-AF65-F5344CB8AC3E}">
        <p14:creationId xmlns:p14="http://schemas.microsoft.com/office/powerpoint/2010/main" val="3206738552"/>
      </p:ext>
    </p:extLst>
  </p:cSld>
  <p:clrMapOvr>
    <a:masterClrMapping/>
  </p:clrMapOvr>
  <p:transition spd="slow"/>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69"/>
          <p:cNvSpPr>
            <a:spLocks noGrp="1" noChangeArrowheads="1"/>
          </p:cNvSpPr>
          <p:nvPr>
            <p:ph type="dt" sz="half" idx="10"/>
          </p:nvPr>
        </p:nvSpPr>
        <p:spPr>
          <a:ln/>
        </p:spPr>
        <p:txBody>
          <a:bodyPr/>
          <a:lstStyle>
            <a:lvl1pPr>
              <a:defRPr/>
            </a:lvl1pPr>
          </a:lstStyle>
          <a:p>
            <a:pPr>
              <a:defRPr/>
            </a:pPr>
            <a:endParaRPr lang="en-US"/>
          </a:p>
        </p:txBody>
      </p:sp>
      <p:sp>
        <p:nvSpPr>
          <p:cNvPr id="5" name="Rectangle 70"/>
          <p:cNvSpPr>
            <a:spLocks noGrp="1" noChangeArrowheads="1"/>
          </p:cNvSpPr>
          <p:nvPr>
            <p:ph type="ftr" sz="quarter" idx="11"/>
          </p:nvPr>
        </p:nvSpPr>
        <p:spPr>
          <a:ln/>
        </p:spPr>
        <p:txBody>
          <a:bodyPr/>
          <a:lstStyle>
            <a:lvl1pPr>
              <a:defRPr/>
            </a:lvl1pPr>
          </a:lstStyle>
          <a:p>
            <a:pPr>
              <a:defRPr/>
            </a:pPr>
            <a:endParaRPr lang="en-US"/>
          </a:p>
        </p:txBody>
      </p:sp>
      <p:sp>
        <p:nvSpPr>
          <p:cNvPr id="6" name="Rectangle 71"/>
          <p:cNvSpPr>
            <a:spLocks noGrp="1" noChangeArrowheads="1"/>
          </p:cNvSpPr>
          <p:nvPr>
            <p:ph type="sldNum" sz="quarter" idx="12"/>
          </p:nvPr>
        </p:nvSpPr>
        <p:spPr>
          <a:ln/>
        </p:spPr>
        <p:txBody>
          <a:bodyPr/>
          <a:lstStyle>
            <a:lvl1pPr>
              <a:defRPr/>
            </a:lvl1pPr>
          </a:lstStyle>
          <a:p>
            <a:fld id="{03F405DA-A0B0-445C-B086-91CDBE5BF939}" type="slidenum">
              <a:rPr lang="ar-SA"/>
              <a:pPr/>
              <a:t>‹#›</a:t>
            </a:fld>
            <a:endParaRPr lang="en-US"/>
          </a:p>
        </p:txBody>
      </p:sp>
    </p:spTree>
    <p:extLst>
      <p:ext uri="{BB962C8B-B14F-4D97-AF65-F5344CB8AC3E}">
        <p14:creationId xmlns:p14="http://schemas.microsoft.com/office/powerpoint/2010/main" val="1930629008"/>
      </p:ext>
    </p:extLst>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a-IR"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0"/>
          <p:cNvSpPr>
            <a:spLocks noGrp="1" noChangeArrowheads="1"/>
          </p:cNvSpPr>
          <p:nvPr>
            <p:ph type="dt" sz="half" idx="10"/>
          </p:nvPr>
        </p:nvSpPr>
        <p:spPr>
          <a:ln/>
        </p:spPr>
        <p:txBody>
          <a:bodyPr/>
          <a:lstStyle>
            <a:lvl1pPr>
              <a:defRPr/>
            </a:lvl1pPr>
          </a:lstStyle>
          <a:p>
            <a:pPr>
              <a:defRPr/>
            </a:pPr>
            <a:endParaRPr lang="en-US"/>
          </a:p>
        </p:txBody>
      </p:sp>
      <p:sp>
        <p:nvSpPr>
          <p:cNvPr id="6" name="Rectangle 41"/>
          <p:cNvSpPr>
            <a:spLocks noGrp="1" noChangeArrowheads="1"/>
          </p:cNvSpPr>
          <p:nvPr>
            <p:ph type="ftr" sz="quarter" idx="11"/>
          </p:nvPr>
        </p:nvSpPr>
        <p:spPr>
          <a:ln/>
        </p:spPr>
        <p:txBody>
          <a:bodyPr/>
          <a:lstStyle>
            <a:lvl1pPr>
              <a:defRPr/>
            </a:lvl1pPr>
          </a:lstStyle>
          <a:p>
            <a:pPr>
              <a:defRPr/>
            </a:pPr>
            <a:endParaRPr lang="en-US"/>
          </a:p>
        </p:txBody>
      </p:sp>
      <p:sp>
        <p:nvSpPr>
          <p:cNvPr id="7" name="Rectangle 42"/>
          <p:cNvSpPr>
            <a:spLocks noGrp="1" noChangeArrowheads="1"/>
          </p:cNvSpPr>
          <p:nvPr>
            <p:ph type="sldNum" sz="quarter" idx="12"/>
          </p:nvPr>
        </p:nvSpPr>
        <p:spPr>
          <a:ln/>
        </p:spPr>
        <p:txBody>
          <a:bodyPr/>
          <a:lstStyle>
            <a:lvl1pPr>
              <a:defRPr/>
            </a:lvl1pPr>
          </a:lstStyle>
          <a:p>
            <a:fld id="{AED31455-20C3-4043-848E-0DEA7DD0424B}" type="slidenum">
              <a:rPr lang="ar-SA"/>
              <a:pPr/>
              <a:t>‹#›</a:t>
            </a:fld>
            <a:endParaRPr lang="en-US"/>
          </a:p>
        </p:txBody>
      </p:sp>
    </p:spTree>
    <p:extLst>
      <p:ext uri="{BB962C8B-B14F-4D97-AF65-F5344CB8AC3E}">
        <p14:creationId xmlns:p14="http://schemas.microsoft.com/office/powerpoint/2010/main" val="1478265058"/>
      </p:ext>
    </p:extLst>
  </p:cSld>
  <p:clrMapOvr>
    <a:masterClrMapping/>
  </p:clrMapOvr>
  <p:transition spd="slow">
    <p:newsflash/>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48350"/>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457200" y="277813"/>
            <a:ext cx="6019800" cy="58483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69"/>
          <p:cNvSpPr>
            <a:spLocks noGrp="1" noChangeArrowheads="1"/>
          </p:cNvSpPr>
          <p:nvPr>
            <p:ph type="dt" sz="half" idx="10"/>
          </p:nvPr>
        </p:nvSpPr>
        <p:spPr>
          <a:ln/>
        </p:spPr>
        <p:txBody>
          <a:bodyPr/>
          <a:lstStyle>
            <a:lvl1pPr>
              <a:defRPr/>
            </a:lvl1pPr>
          </a:lstStyle>
          <a:p>
            <a:pPr>
              <a:defRPr/>
            </a:pPr>
            <a:endParaRPr lang="en-US"/>
          </a:p>
        </p:txBody>
      </p:sp>
      <p:sp>
        <p:nvSpPr>
          <p:cNvPr id="5" name="Rectangle 70"/>
          <p:cNvSpPr>
            <a:spLocks noGrp="1" noChangeArrowheads="1"/>
          </p:cNvSpPr>
          <p:nvPr>
            <p:ph type="ftr" sz="quarter" idx="11"/>
          </p:nvPr>
        </p:nvSpPr>
        <p:spPr>
          <a:ln/>
        </p:spPr>
        <p:txBody>
          <a:bodyPr/>
          <a:lstStyle>
            <a:lvl1pPr>
              <a:defRPr/>
            </a:lvl1pPr>
          </a:lstStyle>
          <a:p>
            <a:pPr>
              <a:defRPr/>
            </a:pPr>
            <a:endParaRPr lang="en-US"/>
          </a:p>
        </p:txBody>
      </p:sp>
      <p:sp>
        <p:nvSpPr>
          <p:cNvPr id="6" name="Rectangle 71"/>
          <p:cNvSpPr>
            <a:spLocks noGrp="1" noChangeArrowheads="1"/>
          </p:cNvSpPr>
          <p:nvPr>
            <p:ph type="sldNum" sz="quarter" idx="12"/>
          </p:nvPr>
        </p:nvSpPr>
        <p:spPr>
          <a:ln/>
        </p:spPr>
        <p:txBody>
          <a:bodyPr/>
          <a:lstStyle>
            <a:lvl1pPr>
              <a:defRPr/>
            </a:lvl1pPr>
          </a:lstStyle>
          <a:p>
            <a:fld id="{20299BC6-C615-4AB5-8416-0FD137345DAE}" type="slidenum">
              <a:rPr lang="ar-SA"/>
              <a:pPr/>
              <a:t>‹#›</a:t>
            </a:fld>
            <a:endParaRPr lang="en-US"/>
          </a:p>
        </p:txBody>
      </p:sp>
    </p:spTree>
    <p:extLst>
      <p:ext uri="{BB962C8B-B14F-4D97-AF65-F5344CB8AC3E}">
        <p14:creationId xmlns:p14="http://schemas.microsoft.com/office/powerpoint/2010/main" val="2716249371"/>
      </p:ext>
    </p:extLst>
  </p:cSld>
  <p:clrMapOvr>
    <a:masterClrMapping/>
  </p:clrMapOvr>
  <p:transition spd="slow"/>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498475" y="1311275"/>
            <a:ext cx="10429875" cy="5908675"/>
            <a:chOff x="-313" y="824"/>
            <a:chExt cx="6570" cy="3722"/>
          </a:xfrm>
        </p:grpSpPr>
        <p:sp>
          <p:nvSpPr>
            <p:cNvPr id="5" name="Rectangle 3"/>
            <p:cNvSpPr>
              <a:spLocks noChangeArrowheads="1"/>
            </p:cNvSpPr>
            <p:nvPr userDrawn="1"/>
          </p:nvSpPr>
          <p:spPr bwMode="hidden">
            <a:xfrm rot="20798144" flipV="1">
              <a:off x="-14" y="1033"/>
              <a:ext cx="1744" cy="6"/>
            </a:xfrm>
            <a:prstGeom prst="rect">
              <a:avLst/>
            </a:prstGeom>
            <a:gradFill rotWithShape="0">
              <a:gsLst>
                <a:gs pos="0">
                  <a:schemeClr val="bg1">
                    <a:gamma/>
                    <a:shade val="90980"/>
                    <a:invGamma/>
                  </a:schemeClr>
                </a:gs>
                <a:gs pos="100000">
                  <a:schemeClr val="bg1"/>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defRPr/>
              </a:pPr>
              <a:endParaRPr lang="en-US">
                <a:latin typeface="Arial" pitchFamily="34" charset="0"/>
              </a:endParaRPr>
            </a:p>
          </p:txBody>
        </p:sp>
        <p:sp>
          <p:nvSpPr>
            <p:cNvPr id="6" name="Rectangle 4"/>
            <p:cNvSpPr>
              <a:spLocks noChangeArrowheads="1"/>
            </p:cNvSpPr>
            <p:nvPr userDrawn="1"/>
          </p:nvSpPr>
          <p:spPr bwMode="hidden">
            <a:xfrm rot="20774366" flipV="1">
              <a:off x="-24" y="1127"/>
              <a:ext cx="2033" cy="6"/>
            </a:xfrm>
            <a:prstGeom prst="rect">
              <a:avLst/>
            </a:prstGeom>
            <a:gradFill rotWithShape="0">
              <a:gsLst>
                <a:gs pos="0">
                  <a:schemeClr val="bg1">
                    <a:gamma/>
                    <a:shade val="90980"/>
                    <a:invGamma/>
                  </a:schemeClr>
                </a:gs>
                <a:gs pos="100000">
                  <a:schemeClr val="bg1"/>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defRPr/>
              </a:pPr>
              <a:endParaRPr lang="en-US">
                <a:latin typeface="Arial" pitchFamily="34" charset="0"/>
              </a:endParaRPr>
            </a:p>
          </p:txBody>
        </p:sp>
        <p:sp>
          <p:nvSpPr>
            <p:cNvPr id="7" name="Rectangle 5"/>
            <p:cNvSpPr>
              <a:spLocks noChangeArrowheads="1"/>
            </p:cNvSpPr>
            <p:nvPr userDrawn="1"/>
          </p:nvSpPr>
          <p:spPr bwMode="hidden">
            <a:xfrm rot="20757421" flipV="1">
              <a:off x="-27" y="1198"/>
              <a:ext cx="2246" cy="6"/>
            </a:xfrm>
            <a:prstGeom prst="rect">
              <a:avLst/>
            </a:prstGeom>
            <a:gradFill rotWithShape="0">
              <a:gsLst>
                <a:gs pos="0">
                  <a:schemeClr val="bg1">
                    <a:gamma/>
                    <a:shade val="90980"/>
                    <a:invGamma/>
                  </a:schemeClr>
                </a:gs>
                <a:gs pos="100000">
                  <a:schemeClr val="bg1"/>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defRPr/>
              </a:pPr>
              <a:endParaRPr lang="en-US">
                <a:latin typeface="Arial" pitchFamily="34" charset="0"/>
              </a:endParaRPr>
            </a:p>
          </p:txBody>
        </p:sp>
        <p:sp>
          <p:nvSpPr>
            <p:cNvPr id="8" name="Rectangle 6"/>
            <p:cNvSpPr>
              <a:spLocks noChangeArrowheads="1"/>
            </p:cNvSpPr>
            <p:nvPr userDrawn="1"/>
          </p:nvSpPr>
          <p:spPr bwMode="hidden">
            <a:xfrm rot="20684206" flipV="1">
              <a:off x="-43" y="1283"/>
              <a:ext cx="2476" cy="6"/>
            </a:xfrm>
            <a:prstGeom prst="rect">
              <a:avLst/>
            </a:prstGeom>
            <a:gradFill rotWithShape="0">
              <a:gsLst>
                <a:gs pos="0">
                  <a:schemeClr val="bg1">
                    <a:gamma/>
                    <a:shade val="90980"/>
                    <a:invGamma/>
                  </a:schemeClr>
                </a:gs>
                <a:gs pos="100000">
                  <a:schemeClr val="bg1"/>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defRPr/>
              </a:pPr>
              <a:endParaRPr lang="en-US">
                <a:latin typeface="Arial" pitchFamily="34" charset="0"/>
              </a:endParaRPr>
            </a:p>
          </p:txBody>
        </p:sp>
        <p:sp>
          <p:nvSpPr>
            <p:cNvPr id="9" name="Rectangle 7"/>
            <p:cNvSpPr>
              <a:spLocks noChangeArrowheads="1"/>
            </p:cNvSpPr>
            <p:nvPr userDrawn="1"/>
          </p:nvSpPr>
          <p:spPr bwMode="hidden">
            <a:xfrm rot="20631226" flipV="1">
              <a:off x="-51" y="1397"/>
              <a:ext cx="2770" cy="6"/>
            </a:xfrm>
            <a:prstGeom prst="rect">
              <a:avLst/>
            </a:prstGeom>
            <a:gradFill rotWithShape="0">
              <a:gsLst>
                <a:gs pos="0">
                  <a:schemeClr val="bg1">
                    <a:gamma/>
                    <a:shade val="90980"/>
                    <a:invGamma/>
                  </a:schemeClr>
                </a:gs>
                <a:gs pos="100000">
                  <a:schemeClr val="bg1"/>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defRPr/>
              </a:pPr>
              <a:endParaRPr lang="en-US">
                <a:latin typeface="Arial" pitchFamily="34" charset="0"/>
              </a:endParaRPr>
            </a:p>
          </p:txBody>
        </p:sp>
        <p:sp>
          <p:nvSpPr>
            <p:cNvPr id="10" name="Rectangle 8"/>
            <p:cNvSpPr>
              <a:spLocks noChangeArrowheads="1"/>
            </p:cNvSpPr>
            <p:nvPr userDrawn="1"/>
          </p:nvSpPr>
          <p:spPr bwMode="hidden">
            <a:xfrm rot="20554235" flipV="1">
              <a:off x="-65" y="1523"/>
              <a:ext cx="3058" cy="6"/>
            </a:xfrm>
            <a:prstGeom prst="rect">
              <a:avLst/>
            </a:prstGeom>
            <a:gradFill rotWithShape="0">
              <a:gsLst>
                <a:gs pos="0">
                  <a:schemeClr val="bg1">
                    <a:gamma/>
                    <a:shade val="90980"/>
                    <a:invGamma/>
                  </a:schemeClr>
                </a:gs>
                <a:gs pos="100000">
                  <a:schemeClr val="bg1"/>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defRPr/>
              </a:pPr>
              <a:endParaRPr lang="en-US">
                <a:latin typeface="Arial" pitchFamily="34" charset="0"/>
              </a:endParaRPr>
            </a:p>
          </p:txBody>
        </p:sp>
        <p:sp>
          <p:nvSpPr>
            <p:cNvPr id="11" name="Rectangle 9"/>
            <p:cNvSpPr>
              <a:spLocks noChangeArrowheads="1"/>
            </p:cNvSpPr>
            <p:nvPr userDrawn="1"/>
          </p:nvSpPr>
          <p:spPr bwMode="hidden">
            <a:xfrm rot="20466593" flipV="1">
              <a:off x="-93" y="1694"/>
              <a:ext cx="3403" cy="6"/>
            </a:xfrm>
            <a:prstGeom prst="rect">
              <a:avLst/>
            </a:prstGeom>
            <a:gradFill rotWithShape="0">
              <a:gsLst>
                <a:gs pos="0">
                  <a:schemeClr val="bg1">
                    <a:gamma/>
                    <a:shade val="90980"/>
                    <a:invGamma/>
                  </a:schemeClr>
                </a:gs>
                <a:gs pos="100000">
                  <a:schemeClr val="bg1"/>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defRPr/>
              </a:pPr>
              <a:endParaRPr lang="en-US">
                <a:latin typeface="Arial" pitchFamily="34" charset="0"/>
              </a:endParaRPr>
            </a:p>
          </p:txBody>
        </p:sp>
        <p:sp>
          <p:nvSpPr>
            <p:cNvPr id="12" name="Rectangle 10"/>
            <p:cNvSpPr>
              <a:spLocks noChangeArrowheads="1"/>
            </p:cNvSpPr>
            <p:nvPr userDrawn="1"/>
          </p:nvSpPr>
          <p:spPr bwMode="hidden">
            <a:xfrm rot="20343219" flipV="1">
              <a:off x="-99" y="1863"/>
              <a:ext cx="3749" cy="6"/>
            </a:xfrm>
            <a:prstGeom prst="rect">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defRPr/>
              </a:pPr>
              <a:endParaRPr lang="en-US">
                <a:latin typeface="Arial" pitchFamily="34" charset="0"/>
              </a:endParaRPr>
            </a:p>
          </p:txBody>
        </p:sp>
        <p:sp>
          <p:nvSpPr>
            <p:cNvPr id="13" name="Rectangle 11"/>
            <p:cNvSpPr>
              <a:spLocks noChangeArrowheads="1"/>
            </p:cNvSpPr>
            <p:nvPr userDrawn="1"/>
          </p:nvSpPr>
          <p:spPr bwMode="hidden">
            <a:xfrm rot="20211065" flipV="1">
              <a:off x="-165" y="2053"/>
              <a:ext cx="4209" cy="6"/>
            </a:xfrm>
            <a:prstGeom prst="rect">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defRPr/>
              </a:pPr>
              <a:endParaRPr lang="en-US">
                <a:latin typeface="Arial" pitchFamily="34" charset="0"/>
              </a:endParaRPr>
            </a:p>
          </p:txBody>
        </p:sp>
        <p:sp>
          <p:nvSpPr>
            <p:cNvPr id="14" name="Rectangle 12"/>
            <p:cNvSpPr>
              <a:spLocks noChangeArrowheads="1"/>
            </p:cNvSpPr>
            <p:nvPr userDrawn="1"/>
          </p:nvSpPr>
          <p:spPr bwMode="hidden">
            <a:xfrm rot="20102912" flipV="1">
              <a:off x="-214" y="2289"/>
              <a:ext cx="4612" cy="6"/>
            </a:xfrm>
            <a:prstGeom prst="rect">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defRPr/>
              </a:pPr>
              <a:endParaRPr lang="en-US">
                <a:latin typeface="Arial" pitchFamily="34" charset="0"/>
              </a:endParaRPr>
            </a:p>
          </p:txBody>
        </p:sp>
        <p:sp>
          <p:nvSpPr>
            <p:cNvPr id="15" name="Rectangle 13"/>
            <p:cNvSpPr>
              <a:spLocks noChangeArrowheads="1"/>
            </p:cNvSpPr>
            <p:nvPr userDrawn="1"/>
          </p:nvSpPr>
          <p:spPr bwMode="hidden">
            <a:xfrm rot="19923405" flipV="1">
              <a:off x="-313" y="2617"/>
              <a:ext cx="5200" cy="6"/>
            </a:xfrm>
            <a:prstGeom prst="rect">
              <a:avLst/>
            </a:prstGeom>
            <a:gradFill rotWithShape="0">
              <a:gsLst>
                <a:gs pos="0">
                  <a:schemeClr val="bg1"/>
                </a:gs>
                <a:gs pos="100000">
                  <a:schemeClr val="bg1">
                    <a:gamma/>
                    <a:shade val="60784"/>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defRPr/>
              </a:pPr>
              <a:endParaRPr lang="en-US">
                <a:latin typeface="Arial" pitchFamily="34" charset="0"/>
              </a:endParaRPr>
            </a:p>
          </p:txBody>
        </p:sp>
        <p:sp>
          <p:nvSpPr>
            <p:cNvPr id="16" name="Rectangle 14"/>
            <p:cNvSpPr>
              <a:spLocks noChangeArrowheads="1"/>
            </p:cNvSpPr>
            <p:nvPr userDrawn="1"/>
          </p:nvSpPr>
          <p:spPr bwMode="hidden">
            <a:xfrm rot="19686284" flipV="1">
              <a:off x="9" y="2881"/>
              <a:ext cx="5401" cy="6"/>
            </a:xfrm>
            <a:prstGeom prst="rect">
              <a:avLst/>
            </a:prstGeom>
            <a:gradFill rotWithShape="0">
              <a:gsLst>
                <a:gs pos="0">
                  <a:schemeClr val="bg1"/>
                </a:gs>
                <a:gs pos="100000">
                  <a:schemeClr val="bg1">
                    <a:gamma/>
                    <a:shade val="46275"/>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defRPr/>
              </a:pPr>
              <a:endParaRPr lang="en-US">
                <a:latin typeface="Arial" pitchFamily="34" charset="0"/>
              </a:endParaRPr>
            </a:p>
          </p:txBody>
        </p:sp>
        <p:sp>
          <p:nvSpPr>
            <p:cNvPr id="17" name="Rectangle 15"/>
            <p:cNvSpPr>
              <a:spLocks noChangeArrowheads="1"/>
            </p:cNvSpPr>
            <p:nvPr userDrawn="1"/>
          </p:nvSpPr>
          <p:spPr bwMode="hidden">
            <a:xfrm rot="19383534" flipV="1">
              <a:off x="1319" y="2928"/>
              <a:ext cx="4612" cy="6"/>
            </a:xfrm>
            <a:prstGeom prst="rect">
              <a:avLst/>
            </a:prstGeom>
            <a:gradFill rotWithShape="0">
              <a:gsLst>
                <a:gs pos="0">
                  <a:schemeClr val="bg1"/>
                </a:gs>
                <a:gs pos="100000">
                  <a:schemeClr val="bg1">
                    <a:gamma/>
                    <a:shade val="30196"/>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defRPr/>
              </a:pPr>
              <a:endParaRPr lang="en-US">
                <a:latin typeface="Arial" pitchFamily="34" charset="0"/>
              </a:endParaRPr>
            </a:p>
          </p:txBody>
        </p:sp>
        <p:sp>
          <p:nvSpPr>
            <p:cNvPr id="18" name="Rectangle 16"/>
            <p:cNvSpPr>
              <a:spLocks noChangeArrowheads="1"/>
            </p:cNvSpPr>
            <p:nvPr userDrawn="1"/>
          </p:nvSpPr>
          <p:spPr bwMode="hidden">
            <a:xfrm rot="18994182" flipV="1">
              <a:off x="2681" y="3071"/>
              <a:ext cx="3576" cy="6"/>
            </a:xfrm>
            <a:prstGeom prst="rect">
              <a:avLst/>
            </a:prstGeom>
            <a:gradFill rotWithShape="0">
              <a:gsLst>
                <a:gs pos="0">
                  <a:schemeClr val="bg1"/>
                </a:gs>
                <a:gs pos="100000">
                  <a:schemeClr val="bg1">
                    <a:gamma/>
                    <a:shade val="3137"/>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defRPr/>
              </a:pPr>
              <a:endParaRPr lang="en-US">
                <a:latin typeface="Arial" pitchFamily="34" charset="0"/>
              </a:endParaRPr>
            </a:p>
          </p:txBody>
        </p:sp>
        <p:sp>
          <p:nvSpPr>
            <p:cNvPr id="19" name="Rectangle 17"/>
            <p:cNvSpPr>
              <a:spLocks noChangeArrowheads="1"/>
            </p:cNvSpPr>
            <p:nvPr userDrawn="1"/>
          </p:nvSpPr>
          <p:spPr bwMode="hidden">
            <a:xfrm rot="18603245" flipV="1">
              <a:off x="4054" y="3503"/>
              <a:ext cx="2079" cy="6"/>
            </a:xfrm>
            <a:prstGeom prst="rect">
              <a:avLst/>
            </a:prstGeom>
            <a:gradFill rotWithShape="0">
              <a:gsLst>
                <a:gs pos="0">
                  <a:schemeClr val="bg1"/>
                </a:gs>
                <a:gs pos="100000">
                  <a:schemeClr val="bg1">
                    <a:gamma/>
                    <a:shade val="0"/>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vert="eaVert"/>
            <a:lstStyle/>
            <a:p>
              <a:pPr algn="ctr">
                <a:defRPr/>
              </a:pPr>
              <a:endParaRPr lang="en-US">
                <a:latin typeface="Arial" pitchFamily="34" charset="0"/>
              </a:endParaRPr>
            </a:p>
          </p:txBody>
        </p:sp>
        <p:sp>
          <p:nvSpPr>
            <p:cNvPr id="20" name="Rectangle 18"/>
            <p:cNvSpPr>
              <a:spLocks noChangeArrowheads="1"/>
            </p:cNvSpPr>
            <p:nvPr userDrawn="1"/>
          </p:nvSpPr>
          <p:spPr bwMode="hidden">
            <a:xfrm rot="39991575" flipH="1" flipV="1">
              <a:off x="5372" y="4167"/>
              <a:ext cx="501" cy="6"/>
            </a:xfrm>
            <a:prstGeom prst="rect">
              <a:avLst/>
            </a:prstGeom>
            <a:gradFill rotWithShape="0">
              <a:gsLst>
                <a:gs pos="0">
                  <a:schemeClr val="bg1"/>
                </a:gs>
                <a:gs pos="100000">
                  <a:schemeClr val="bg1">
                    <a:gamma/>
                    <a:shade val="0"/>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vert="eaVert"/>
            <a:lstStyle/>
            <a:p>
              <a:pPr algn="ctr">
                <a:defRPr/>
              </a:pPr>
              <a:endParaRPr lang="en-US">
                <a:latin typeface="Arial" pitchFamily="34" charset="0"/>
              </a:endParaRPr>
            </a:p>
          </p:txBody>
        </p:sp>
        <p:sp>
          <p:nvSpPr>
            <p:cNvPr id="21" name="Rectangle 19"/>
            <p:cNvSpPr>
              <a:spLocks noChangeArrowheads="1"/>
            </p:cNvSpPr>
            <p:nvPr userDrawn="1"/>
          </p:nvSpPr>
          <p:spPr bwMode="hidden">
            <a:xfrm rot="-20541361">
              <a:off x="-146" y="2360"/>
              <a:ext cx="6046" cy="6"/>
            </a:xfrm>
            <a:prstGeom prst="rect">
              <a:avLst/>
            </a:prstGeom>
            <a:gradFill rotWithShape="0">
              <a:gsLst>
                <a:gs pos="0">
                  <a:schemeClr val="bg1"/>
                </a:gs>
                <a:gs pos="100000">
                  <a:schemeClr val="bg1">
                    <a:gamma/>
                    <a:shade val="54510"/>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defRPr/>
              </a:pPr>
              <a:endParaRPr lang="en-US">
                <a:latin typeface="Arial" pitchFamily="34" charset="0"/>
              </a:endParaRPr>
            </a:p>
          </p:txBody>
        </p:sp>
        <p:sp>
          <p:nvSpPr>
            <p:cNvPr id="22" name="Rectangle 20"/>
            <p:cNvSpPr>
              <a:spLocks noChangeArrowheads="1"/>
            </p:cNvSpPr>
            <p:nvPr userDrawn="1"/>
          </p:nvSpPr>
          <p:spPr bwMode="hidden">
            <a:xfrm rot="-20036206">
              <a:off x="-198" y="3396"/>
              <a:ext cx="4142" cy="6"/>
            </a:xfrm>
            <a:prstGeom prst="rect">
              <a:avLst/>
            </a:prstGeom>
            <a:gradFill rotWithShape="0">
              <a:gsLst>
                <a:gs pos="0">
                  <a:schemeClr val="bg1"/>
                </a:gs>
                <a:gs pos="100000">
                  <a:schemeClr val="bg1">
                    <a:gamma/>
                    <a:shade val="63529"/>
                    <a:invGamma/>
                  </a:schemeClr>
                </a:gs>
              </a:gsLst>
              <a:lin ang="2700000" scaled="1"/>
            </a:gradFill>
            <a:ln>
              <a:noFill/>
            </a:ln>
            <a:effectLst/>
            <a:extLs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defRPr/>
              </a:pPr>
              <a:endParaRPr lang="en-US">
                <a:latin typeface="Arial" pitchFamily="34" charset="0"/>
              </a:endParaRPr>
            </a:p>
          </p:txBody>
        </p:sp>
        <p:sp>
          <p:nvSpPr>
            <p:cNvPr id="23" name="Rectangle 21"/>
            <p:cNvSpPr>
              <a:spLocks noChangeArrowheads="1"/>
            </p:cNvSpPr>
            <p:nvPr userDrawn="1"/>
          </p:nvSpPr>
          <p:spPr bwMode="hidden">
            <a:xfrm rot="1732981">
              <a:off x="-165" y="3624"/>
              <a:ext cx="2804" cy="6"/>
            </a:xfrm>
            <a:prstGeom prst="rect">
              <a:avLst/>
            </a:prstGeom>
            <a:gradFill rotWithShape="0">
              <a:gsLst>
                <a:gs pos="0">
                  <a:schemeClr val="bg1"/>
                </a:gs>
                <a:gs pos="100000">
                  <a:schemeClr val="bg1">
                    <a:gamma/>
                    <a:shade val="63529"/>
                    <a:invGamma/>
                  </a:schemeClr>
                </a:gs>
              </a:gsLst>
              <a:lin ang="2700000" scaled="1"/>
            </a:gradFill>
            <a:ln>
              <a:noFill/>
            </a:ln>
            <a:effectLst/>
            <a:extLs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defRPr/>
              </a:pPr>
              <a:endParaRPr lang="en-US">
                <a:latin typeface="Arial" pitchFamily="34" charset="0"/>
              </a:endParaRPr>
            </a:p>
          </p:txBody>
        </p:sp>
        <p:sp>
          <p:nvSpPr>
            <p:cNvPr id="24" name="Rectangle 22"/>
            <p:cNvSpPr>
              <a:spLocks noChangeArrowheads="1"/>
            </p:cNvSpPr>
            <p:nvPr userDrawn="1"/>
          </p:nvSpPr>
          <p:spPr bwMode="hidden">
            <a:xfrm rot="1969083">
              <a:off x="-110" y="3922"/>
              <a:ext cx="1400" cy="6"/>
            </a:xfrm>
            <a:prstGeom prst="rect">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defRPr/>
              </a:pPr>
              <a:endParaRPr lang="en-US">
                <a:latin typeface="Arial" pitchFamily="34" charset="0"/>
              </a:endParaRPr>
            </a:p>
          </p:txBody>
        </p:sp>
        <p:sp>
          <p:nvSpPr>
            <p:cNvPr id="25" name="Rectangle 23"/>
            <p:cNvSpPr>
              <a:spLocks noChangeArrowheads="1"/>
            </p:cNvSpPr>
            <p:nvPr userDrawn="1"/>
          </p:nvSpPr>
          <p:spPr bwMode="hidden">
            <a:xfrm rot="-20213826">
              <a:off x="-216" y="3221"/>
              <a:ext cx="5477" cy="6"/>
            </a:xfrm>
            <a:prstGeom prst="rect">
              <a:avLst/>
            </a:prstGeom>
            <a:gradFill rotWithShape="0">
              <a:gsLst>
                <a:gs pos="0">
                  <a:schemeClr val="bg1"/>
                </a:gs>
                <a:gs pos="100000">
                  <a:schemeClr val="bg1">
                    <a:gamma/>
                    <a:shade val="48627"/>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defRPr/>
              </a:pPr>
              <a:endParaRPr lang="en-US">
                <a:latin typeface="Arial" pitchFamily="34" charset="0"/>
              </a:endParaRPr>
            </a:p>
          </p:txBody>
        </p:sp>
        <p:sp>
          <p:nvSpPr>
            <p:cNvPr id="26" name="Rectangle 24"/>
            <p:cNvSpPr>
              <a:spLocks noChangeArrowheads="1"/>
            </p:cNvSpPr>
            <p:nvPr userDrawn="1"/>
          </p:nvSpPr>
          <p:spPr bwMode="hidden">
            <a:xfrm rot="22583969">
              <a:off x="-115" y="2129"/>
              <a:ext cx="6016" cy="6"/>
            </a:xfrm>
            <a:prstGeom prst="rect">
              <a:avLst/>
            </a:prstGeom>
            <a:gradFill rotWithShape="0">
              <a:gsLst>
                <a:gs pos="0">
                  <a:schemeClr val="bg1"/>
                </a:gs>
                <a:gs pos="100000">
                  <a:schemeClr val="bg1">
                    <a:gamma/>
                    <a:shade val="57647"/>
                    <a:invGamma/>
                  </a:schemeClr>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defRPr/>
              </a:pPr>
              <a:endParaRPr lang="en-US">
                <a:latin typeface="Arial" pitchFamily="34" charset="0"/>
              </a:endParaRPr>
            </a:p>
          </p:txBody>
        </p:sp>
        <p:sp>
          <p:nvSpPr>
            <p:cNvPr id="27" name="Rectangle 25"/>
            <p:cNvSpPr>
              <a:spLocks noChangeArrowheads="1"/>
            </p:cNvSpPr>
            <p:nvPr userDrawn="1"/>
          </p:nvSpPr>
          <p:spPr bwMode="hidden">
            <a:xfrm rot="930109" flipV="1">
              <a:off x="80" y="1946"/>
              <a:ext cx="5756" cy="6"/>
            </a:xfrm>
            <a:prstGeom prst="rect">
              <a:avLst/>
            </a:prstGeom>
            <a:gradFill rotWithShape="0">
              <a:gsLst>
                <a:gs pos="0">
                  <a:schemeClr val="bg1"/>
                </a:gs>
                <a:gs pos="100000">
                  <a:schemeClr val="bg1">
                    <a:gamma/>
                    <a:shade val="60784"/>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defRPr/>
              </a:pPr>
              <a:endParaRPr lang="en-US">
                <a:latin typeface="Arial" pitchFamily="34" charset="0"/>
              </a:endParaRPr>
            </a:p>
          </p:txBody>
        </p:sp>
        <p:sp>
          <p:nvSpPr>
            <p:cNvPr id="28" name="Rectangle 26"/>
            <p:cNvSpPr>
              <a:spLocks noChangeArrowheads="1"/>
            </p:cNvSpPr>
            <p:nvPr userDrawn="1"/>
          </p:nvSpPr>
          <p:spPr bwMode="hidden">
            <a:xfrm rot="-20731987">
              <a:off x="374" y="1802"/>
              <a:ext cx="5475" cy="6"/>
            </a:xfrm>
            <a:prstGeom prst="rect">
              <a:avLst/>
            </a:prstGeom>
            <a:gradFill rotWithShape="0">
              <a:gsLst>
                <a:gs pos="0">
                  <a:schemeClr val="bg1"/>
                </a:gs>
                <a:gs pos="100000">
                  <a:schemeClr val="bg1">
                    <a:gamma/>
                    <a:shade val="60784"/>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defRPr/>
              </a:pPr>
              <a:endParaRPr lang="en-US">
                <a:latin typeface="Arial" pitchFamily="34" charset="0"/>
              </a:endParaRPr>
            </a:p>
          </p:txBody>
        </p:sp>
        <p:sp>
          <p:nvSpPr>
            <p:cNvPr id="29" name="Rectangle 27"/>
            <p:cNvSpPr>
              <a:spLocks noChangeArrowheads="1"/>
            </p:cNvSpPr>
            <p:nvPr userDrawn="1"/>
          </p:nvSpPr>
          <p:spPr bwMode="hidden">
            <a:xfrm rot="-64024402">
              <a:off x="848" y="1582"/>
              <a:ext cx="4976" cy="6"/>
            </a:xfrm>
            <a:prstGeom prst="rect">
              <a:avLst/>
            </a:prstGeom>
            <a:gradFill rotWithShape="0">
              <a:gsLst>
                <a:gs pos="0">
                  <a:schemeClr val="bg1"/>
                </a:gs>
                <a:gs pos="100000">
                  <a:schemeClr val="bg1">
                    <a:gamma/>
                    <a:shade val="60784"/>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defRPr/>
              </a:pPr>
              <a:endParaRPr lang="en-US">
                <a:latin typeface="Arial" pitchFamily="34" charset="0"/>
              </a:endParaRPr>
            </a:p>
          </p:txBody>
        </p:sp>
        <p:sp>
          <p:nvSpPr>
            <p:cNvPr id="30" name="Rectangle 28"/>
            <p:cNvSpPr>
              <a:spLocks noChangeArrowheads="1"/>
            </p:cNvSpPr>
            <p:nvPr userDrawn="1"/>
          </p:nvSpPr>
          <p:spPr bwMode="hidden">
            <a:xfrm rot="-42464612">
              <a:off x="1053" y="1476"/>
              <a:ext cx="4759" cy="6"/>
            </a:xfrm>
            <a:prstGeom prst="rect">
              <a:avLst/>
            </a:prstGeom>
            <a:gradFill rotWithShape="0">
              <a:gsLst>
                <a:gs pos="0">
                  <a:schemeClr val="bg1"/>
                </a:gs>
                <a:gs pos="100000">
                  <a:schemeClr val="bg1">
                    <a:gamma/>
                    <a:shade val="60784"/>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defRPr/>
              </a:pPr>
              <a:endParaRPr lang="en-US">
                <a:latin typeface="Arial" pitchFamily="34" charset="0"/>
              </a:endParaRPr>
            </a:p>
          </p:txBody>
        </p:sp>
        <p:sp>
          <p:nvSpPr>
            <p:cNvPr id="31" name="Rectangle 29"/>
            <p:cNvSpPr>
              <a:spLocks noChangeArrowheads="1"/>
            </p:cNvSpPr>
            <p:nvPr userDrawn="1"/>
          </p:nvSpPr>
          <p:spPr bwMode="hidden">
            <a:xfrm rot="-20907336">
              <a:off x="1244" y="1377"/>
              <a:ext cx="4557" cy="6"/>
            </a:xfrm>
            <a:prstGeom prst="rect">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defRPr/>
              </a:pPr>
              <a:endParaRPr lang="en-US">
                <a:latin typeface="Arial" pitchFamily="34" charset="0"/>
              </a:endParaRPr>
            </a:p>
          </p:txBody>
        </p:sp>
        <p:sp>
          <p:nvSpPr>
            <p:cNvPr id="32" name="Rectangle 30"/>
            <p:cNvSpPr>
              <a:spLocks noChangeArrowheads="1"/>
            </p:cNvSpPr>
            <p:nvPr userDrawn="1"/>
          </p:nvSpPr>
          <p:spPr bwMode="hidden">
            <a:xfrm rot="655690" flipV="1">
              <a:off x="1487" y="1305"/>
              <a:ext cx="4314" cy="6"/>
            </a:xfrm>
            <a:prstGeom prst="rect">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defRPr/>
              </a:pPr>
              <a:endParaRPr lang="en-US">
                <a:latin typeface="Arial" pitchFamily="34" charset="0"/>
              </a:endParaRPr>
            </a:p>
          </p:txBody>
        </p:sp>
        <p:sp>
          <p:nvSpPr>
            <p:cNvPr id="33" name="Rectangle 31"/>
            <p:cNvSpPr>
              <a:spLocks noChangeArrowheads="1"/>
            </p:cNvSpPr>
            <p:nvPr userDrawn="1"/>
          </p:nvSpPr>
          <p:spPr bwMode="hidden">
            <a:xfrm rot="636921" flipV="1">
              <a:off x="1650" y="1218"/>
              <a:ext cx="4154" cy="6"/>
            </a:xfrm>
            <a:prstGeom prst="rect">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defRPr/>
              </a:pPr>
              <a:endParaRPr lang="en-US">
                <a:latin typeface="Arial" pitchFamily="34" charset="0"/>
              </a:endParaRPr>
            </a:p>
          </p:txBody>
        </p:sp>
        <p:sp>
          <p:nvSpPr>
            <p:cNvPr id="34" name="Rectangle 32"/>
            <p:cNvSpPr>
              <a:spLocks noChangeArrowheads="1"/>
            </p:cNvSpPr>
            <p:nvPr userDrawn="1"/>
          </p:nvSpPr>
          <p:spPr bwMode="hidden">
            <a:xfrm rot="803987" flipV="1">
              <a:off x="611" y="1684"/>
              <a:ext cx="5204" cy="6"/>
            </a:xfrm>
            <a:prstGeom prst="rect">
              <a:avLst/>
            </a:prstGeom>
            <a:gradFill rotWithShape="0">
              <a:gsLst>
                <a:gs pos="0">
                  <a:schemeClr val="bg1"/>
                </a:gs>
                <a:gs pos="100000">
                  <a:schemeClr val="bg1">
                    <a:gamma/>
                    <a:shade val="60784"/>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defRPr/>
              </a:pPr>
              <a:endParaRPr lang="en-US">
                <a:latin typeface="Arial" pitchFamily="34" charset="0"/>
              </a:endParaRPr>
            </a:p>
          </p:txBody>
        </p:sp>
        <p:sp>
          <p:nvSpPr>
            <p:cNvPr id="35" name="Rectangle 33"/>
            <p:cNvSpPr>
              <a:spLocks noChangeArrowheads="1"/>
            </p:cNvSpPr>
            <p:nvPr userDrawn="1"/>
          </p:nvSpPr>
          <p:spPr bwMode="hidden">
            <a:xfrm rot="1273217" flipV="1">
              <a:off x="-204" y="2976"/>
              <a:ext cx="6150" cy="6"/>
            </a:xfrm>
            <a:prstGeom prst="rect">
              <a:avLst/>
            </a:prstGeom>
            <a:gradFill rotWithShape="0">
              <a:gsLst>
                <a:gs pos="0">
                  <a:schemeClr val="bg1"/>
                </a:gs>
                <a:gs pos="100000">
                  <a:schemeClr val="bg1">
                    <a:gamma/>
                    <a:shade val="54510"/>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defRPr/>
              </a:pPr>
              <a:endParaRPr lang="en-US">
                <a:latin typeface="Arial" pitchFamily="34" charset="0"/>
              </a:endParaRPr>
            </a:p>
          </p:txBody>
        </p:sp>
        <p:sp>
          <p:nvSpPr>
            <p:cNvPr id="36" name="Rectangle 34"/>
            <p:cNvSpPr>
              <a:spLocks noChangeArrowheads="1"/>
            </p:cNvSpPr>
            <p:nvPr userDrawn="1"/>
          </p:nvSpPr>
          <p:spPr bwMode="hidden">
            <a:xfrm rot="1169729" flipV="1">
              <a:off x="-174" y="2663"/>
              <a:ext cx="6104" cy="6"/>
            </a:xfrm>
            <a:prstGeom prst="rect">
              <a:avLst/>
            </a:prstGeom>
            <a:gradFill rotWithShape="0">
              <a:gsLst>
                <a:gs pos="0">
                  <a:schemeClr val="bg1"/>
                </a:gs>
                <a:gs pos="100000">
                  <a:schemeClr val="bg1">
                    <a:gamma/>
                    <a:shade val="51373"/>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defRPr/>
              </a:pPr>
              <a:endParaRPr lang="en-US">
                <a:latin typeface="Arial" pitchFamily="34" charset="0"/>
              </a:endParaRPr>
            </a:p>
          </p:txBody>
        </p:sp>
        <p:sp>
          <p:nvSpPr>
            <p:cNvPr id="37" name="Oval 35"/>
            <p:cNvSpPr>
              <a:spLocks noChangeArrowheads="1"/>
            </p:cNvSpPr>
            <p:nvPr/>
          </p:nvSpPr>
          <p:spPr bwMode="hidden">
            <a:xfrm>
              <a:off x="740" y="3359"/>
              <a:ext cx="168" cy="96"/>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fa-IR"/>
            </a:p>
          </p:txBody>
        </p:sp>
        <p:sp>
          <p:nvSpPr>
            <p:cNvPr id="38" name="Oval 36"/>
            <p:cNvSpPr>
              <a:spLocks noChangeArrowheads="1"/>
            </p:cNvSpPr>
            <p:nvPr/>
          </p:nvSpPr>
          <p:spPr bwMode="hidden">
            <a:xfrm>
              <a:off x="236" y="3074"/>
              <a:ext cx="168" cy="95"/>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fa-IR"/>
            </a:p>
          </p:txBody>
        </p:sp>
        <p:sp>
          <p:nvSpPr>
            <p:cNvPr id="39" name="Oval 37"/>
            <p:cNvSpPr>
              <a:spLocks noChangeArrowheads="1"/>
            </p:cNvSpPr>
            <p:nvPr/>
          </p:nvSpPr>
          <p:spPr bwMode="hidden">
            <a:xfrm>
              <a:off x="159" y="3652"/>
              <a:ext cx="196" cy="106"/>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fa-IR"/>
            </a:p>
          </p:txBody>
        </p:sp>
        <p:sp>
          <p:nvSpPr>
            <p:cNvPr id="40" name="Oval 38"/>
            <p:cNvSpPr>
              <a:spLocks noChangeArrowheads="1"/>
            </p:cNvSpPr>
            <p:nvPr/>
          </p:nvSpPr>
          <p:spPr bwMode="hidden">
            <a:xfrm>
              <a:off x="2077" y="2661"/>
              <a:ext cx="156" cy="84"/>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fa-IR"/>
            </a:p>
          </p:txBody>
        </p:sp>
        <p:sp>
          <p:nvSpPr>
            <p:cNvPr id="41" name="Oval 39"/>
            <p:cNvSpPr>
              <a:spLocks noChangeArrowheads="1"/>
            </p:cNvSpPr>
            <p:nvPr/>
          </p:nvSpPr>
          <p:spPr bwMode="hidden">
            <a:xfrm>
              <a:off x="1223" y="3076"/>
              <a:ext cx="168" cy="95"/>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fa-IR"/>
            </a:p>
          </p:txBody>
        </p:sp>
        <p:sp>
          <p:nvSpPr>
            <p:cNvPr id="42" name="Oval 40"/>
            <p:cNvSpPr>
              <a:spLocks noChangeArrowheads="1"/>
            </p:cNvSpPr>
            <p:nvPr/>
          </p:nvSpPr>
          <p:spPr bwMode="hidden">
            <a:xfrm>
              <a:off x="1686" y="2857"/>
              <a:ext cx="156" cy="90"/>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fa-IR"/>
            </a:p>
          </p:txBody>
        </p:sp>
        <p:sp>
          <p:nvSpPr>
            <p:cNvPr id="43" name="Oval 41"/>
            <p:cNvSpPr>
              <a:spLocks noChangeArrowheads="1"/>
            </p:cNvSpPr>
            <p:nvPr/>
          </p:nvSpPr>
          <p:spPr bwMode="hidden">
            <a:xfrm>
              <a:off x="750" y="2839"/>
              <a:ext cx="151" cy="89"/>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fa-IR"/>
            </a:p>
          </p:txBody>
        </p:sp>
        <p:sp>
          <p:nvSpPr>
            <p:cNvPr id="44" name="Oval 42"/>
            <p:cNvSpPr>
              <a:spLocks noChangeArrowheads="1"/>
            </p:cNvSpPr>
            <p:nvPr/>
          </p:nvSpPr>
          <p:spPr bwMode="hidden">
            <a:xfrm>
              <a:off x="367" y="2656"/>
              <a:ext cx="150" cy="84"/>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fa-IR"/>
            </a:p>
          </p:txBody>
        </p:sp>
        <p:sp>
          <p:nvSpPr>
            <p:cNvPr id="45" name="Oval 43"/>
            <p:cNvSpPr>
              <a:spLocks noChangeArrowheads="1"/>
            </p:cNvSpPr>
            <p:nvPr/>
          </p:nvSpPr>
          <p:spPr bwMode="hidden">
            <a:xfrm>
              <a:off x="1172" y="2642"/>
              <a:ext cx="156" cy="83"/>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fa-IR"/>
            </a:p>
          </p:txBody>
        </p:sp>
        <p:sp>
          <p:nvSpPr>
            <p:cNvPr id="46" name="Oval 44"/>
            <p:cNvSpPr>
              <a:spLocks noChangeArrowheads="1"/>
            </p:cNvSpPr>
            <p:nvPr/>
          </p:nvSpPr>
          <p:spPr bwMode="hidden">
            <a:xfrm>
              <a:off x="2401" y="2485"/>
              <a:ext cx="156" cy="83"/>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fa-IR"/>
            </a:p>
          </p:txBody>
        </p:sp>
        <p:sp>
          <p:nvSpPr>
            <p:cNvPr id="47" name="Oval 45"/>
            <p:cNvSpPr>
              <a:spLocks noChangeArrowheads="1"/>
            </p:cNvSpPr>
            <p:nvPr/>
          </p:nvSpPr>
          <p:spPr bwMode="hidden">
            <a:xfrm>
              <a:off x="1910" y="2314"/>
              <a:ext cx="134" cy="73"/>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fa-IR"/>
            </a:p>
          </p:txBody>
        </p:sp>
        <p:sp>
          <p:nvSpPr>
            <p:cNvPr id="48" name="Oval 46"/>
            <p:cNvSpPr>
              <a:spLocks noChangeArrowheads="1"/>
            </p:cNvSpPr>
            <p:nvPr/>
          </p:nvSpPr>
          <p:spPr bwMode="hidden">
            <a:xfrm>
              <a:off x="2254" y="2154"/>
              <a:ext cx="134" cy="61"/>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fa-IR"/>
            </a:p>
          </p:txBody>
        </p:sp>
        <p:sp>
          <p:nvSpPr>
            <p:cNvPr id="49" name="Oval 47"/>
            <p:cNvSpPr>
              <a:spLocks noChangeArrowheads="1"/>
            </p:cNvSpPr>
            <p:nvPr/>
          </p:nvSpPr>
          <p:spPr bwMode="hidden">
            <a:xfrm>
              <a:off x="2742" y="2305"/>
              <a:ext cx="140" cy="72"/>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fa-IR"/>
            </a:p>
          </p:txBody>
        </p:sp>
        <p:sp>
          <p:nvSpPr>
            <p:cNvPr id="50" name="Oval 48"/>
            <p:cNvSpPr>
              <a:spLocks noChangeArrowheads="1"/>
            </p:cNvSpPr>
            <p:nvPr/>
          </p:nvSpPr>
          <p:spPr bwMode="hidden">
            <a:xfrm>
              <a:off x="2812" y="1898"/>
              <a:ext cx="129" cy="61"/>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fa-IR"/>
            </a:p>
          </p:txBody>
        </p:sp>
        <p:sp>
          <p:nvSpPr>
            <p:cNvPr id="51" name="Oval 49"/>
            <p:cNvSpPr>
              <a:spLocks noChangeArrowheads="1"/>
            </p:cNvSpPr>
            <p:nvPr/>
          </p:nvSpPr>
          <p:spPr bwMode="hidden">
            <a:xfrm>
              <a:off x="3721" y="1792"/>
              <a:ext cx="128" cy="61"/>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fa-IR"/>
            </a:p>
          </p:txBody>
        </p:sp>
        <p:sp>
          <p:nvSpPr>
            <p:cNvPr id="52" name="Oval 50"/>
            <p:cNvSpPr>
              <a:spLocks noChangeArrowheads="1"/>
            </p:cNvSpPr>
            <p:nvPr/>
          </p:nvSpPr>
          <p:spPr bwMode="hidden">
            <a:xfrm>
              <a:off x="3528" y="1896"/>
              <a:ext cx="128" cy="61"/>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fa-IR"/>
            </a:p>
          </p:txBody>
        </p:sp>
        <p:sp>
          <p:nvSpPr>
            <p:cNvPr id="53" name="Oval 51"/>
            <p:cNvSpPr>
              <a:spLocks noChangeArrowheads="1"/>
            </p:cNvSpPr>
            <p:nvPr/>
          </p:nvSpPr>
          <p:spPr bwMode="hidden">
            <a:xfrm>
              <a:off x="3064" y="1778"/>
              <a:ext cx="128" cy="62"/>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fa-IR"/>
            </a:p>
          </p:txBody>
        </p:sp>
        <p:sp>
          <p:nvSpPr>
            <p:cNvPr id="54" name="Oval 52"/>
            <p:cNvSpPr>
              <a:spLocks noChangeArrowheads="1"/>
            </p:cNvSpPr>
            <p:nvPr/>
          </p:nvSpPr>
          <p:spPr bwMode="hidden">
            <a:xfrm>
              <a:off x="3277" y="2024"/>
              <a:ext cx="134" cy="73"/>
            </a:xfrm>
            <a:prstGeom prst="ellipse">
              <a:avLst/>
            </a:prstGeom>
            <a:gradFill rotWithShape="0">
              <a:gsLst>
                <a:gs pos="0">
                  <a:schemeClr val="bg1"/>
                </a:gs>
                <a:gs pos="100000">
                  <a:schemeClr val="bg1">
                    <a:gamma/>
                    <a:shade val="6078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fa-IR"/>
            </a:p>
          </p:txBody>
        </p:sp>
        <p:sp>
          <p:nvSpPr>
            <p:cNvPr id="55" name="Oval 53"/>
            <p:cNvSpPr>
              <a:spLocks noChangeArrowheads="1"/>
            </p:cNvSpPr>
            <p:nvPr/>
          </p:nvSpPr>
          <p:spPr bwMode="hidden">
            <a:xfrm>
              <a:off x="3027" y="2160"/>
              <a:ext cx="133" cy="61"/>
            </a:xfrm>
            <a:prstGeom prst="ellipse">
              <a:avLst/>
            </a:prstGeom>
            <a:gradFill rotWithShape="0">
              <a:gsLst>
                <a:gs pos="0">
                  <a:schemeClr val="bg1"/>
                </a:gs>
                <a:gs pos="100000">
                  <a:schemeClr val="bg1">
                    <a:gamma/>
                    <a:shade val="6078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fa-IR"/>
            </a:p>
          </p:txBody>
        </p:sp>
        <p:sp>
          <p:nvSpPr>
            <p:cNvPr id="56" name="Oval 54"/>
            <p:cNvSpPr>
              <a:spLocks noChangeArrowheads="1"/>
            </p:cNvSpPr>
            <p:nvPr/>
          </p:nvSpPr>
          <p:spPr bwMode="hidden">
            <a:xfrm>
              <a:off x="1569" y="2453"/>
              <a:ext cx="150" cy="90"/>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fa-IR"/>
            </a:p>
          </p:txBody>
        </p:sp>
        <p:sp>
          <p:nvSpPr>
            <p:cNvPr id="57" name="Oval 55"/>
            <p:cNvSpPr>
              <a:spLocks noChangeArrowheads="1"/>
            </p:cNvSpPr>
            <p:nvPr/>
          </p:nvSpPr>
          <p:spPr bwMode="hidden">
            <a:xfrm>
              <a:off x="1863" y="2028"/>
              <a:ext cx="139" cy="61"/>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fa-IR"/>
            </a:p>
          </p:txBody>
        </p:sp>
        <p:sp>
          <p:nvSpPr>
            <p:cNvPr id="58" name="Oval 56"/>
            <p:cNvSpPr>
              <a:spLocks noChangeArrowheads="1"/>
            </p:cNvSpPr>
            <p:nvPr/>
          </p:nvSpPr>
          <p:spPr bwMode="hidden">
            <a:xfrm>
              <a:off x="1513" y="2175"/>
              <a:ext cx="139" cy="61"/>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fa-IR"/>
            </a:p>
          </p:txBody>
        </p:sp>
        <p:sp>
          <p:nvSpPr>
            <p:cNvPr id="59" name="Oval 57"/>
            <p:cNvSpPr>
              <a:spLocks noChangeArrowheads="1"/>
            </p:cNvSpPr>
            <p:nvPr/>
          </p:nvSpPr>
          <p:spPr bwMode="hidden">
            <a:xfrm>
              <a:off x="1191" y="2311"/>
              <a:ext cx="134" cy="72"/>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fa-IR"/>
            </a:p>
          </p:txBody>
        </p:sp>
        <p:sp>
          <p:nvSpPr>
            <p:cNvPr id="60" name="Oval 58"/>
            <p:cNvSpPr>
              <a:spLocks noChangeArrowheads="1"/>
            </p:cNvSpPr>
            <p:nvPr/>
          </p:nvSpPr>
          <p:spPr bwMode="hidden">
            <a:xfrm>
              <a:off x="1154" y="2047"/>
              <a:ext cx="134" cy="61"/>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fa-IR"/>
            </a:p>
          </p:txBody>
        </p:sp>
        <p:sp>
          <p:nvSpPr>
            <p:cNvPr id="61" name="Oval 59"/>
            <p:cNvSpPr>
              <a:spLocks noChangeArrowheads="1"/>
            </p:cNvSpPr>
            <p:nvPr/>
          </p:nvSpPr>
          <p:spPr bwMode="hidden">
            <a:xfrm>
              <a:off x="1142" y="1803"/>
              <a:ext cx="128" cy="61"/>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fa-IR"/>
            </a:p>
          </p:txBody>
        </p:sp>
        <p:sp>
          <p:nvSpPr>
            <p:cNvPr id="62" name="Oval 60"/>
            <p:cNvSpPr>
              <a:spLocks noChangeArrowheads="1"/>
            </p:cNvSpPr>
            <p:nvPr/>
          </p:nvSpPr>
          <p:spPr bwMode="hidden">
            <a:xfrm>
              <a:off x="1500" y="1912"/>
              <a:ext cx="128" cy="61"/>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fa-IR"/>
            </a:p>
          </p:txBody>
        </p:sp>
        <p:sp>
          <p:nvSpPr>
            <p:cNvPr id="63" name="Oval 61"/>
            <p:cNvSpPr>
              <a:spLocks noChangeArrowheads="1"/>
            </p:cNvSpPr>
            <p:nvPr/>
          </p:nvSpPr>
          <p:spPr bwMode="hidden">
            <a:xfrm>
              <a:off x="1804" y="1801"/>
              <a:ext cx="128" cy="61"/>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fa-IR"/>
            </a:p>
          </p:txBody>
        </p:sp>
        <p:sp>
          <p:nvSpPr>
            <p:cNvPr id="64" name="Oval 62"/>
            <p:cNvSpPr>
              <a:spLocks noChangeArrowheads="1"/>
            </p:cNvSpPr>
            <p:nvPr/>
          </p:nvSpPr>
          <p:spPr bwMode="hidden">
            <a:xfrm>
              <a:off x="2159" y="1905"/>
              <a:ext cx="128" cy="61"/>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fa-IR"/>
            </a:p>
          </p:txBody>
        </p:sp>
        <p:sp>
          <p:nvSpPr>
            <p:cNvPr id="65" name="Oval 63"/>
            <p:cNvSpPr>
              <a:spLocks noChangeArrowheads="1"/>
            </p:cNvSpPr>
            <p:nvPr/>
          </p:nvSpPr>
          <p:spPr bwMode="hidden">
            <a:xfrm>
              <a:off x="2432" y="1787"/>
              <a:ext cx="128" cy="61"/>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fa-IR"/>
            </a:p>
          </p:txBody>
        </p:sp>
        <p:sp>
          <p:nvSpPr>
            <p:cNvPr id="66" name="Oval 64"/>
            <p:cNvSpPr>
              <a:spLocks noChangeArrowheads="1"/>
            </p:cNvSpPr>
            <p:nvPr/>
          </p:nvSpPr>
          <p:spPr bwMode="hidden">
            <a:xfrm>
              <a:off x="470" y="2032"/>
              <a:ext cx="134" cy="73"/>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fa-IR"/>
            </a:p>
          </p:txBody>
        </p:sp>
        <p:sp>
          <p:nvSpPr>
            <p:cNvPr id="67" name="Oval 65"/>
            <p:cNvSpPr>
              <a:spLocks noChangeArrowheads="1"/>
            </p:cNvSpPr>
            <p:nvPr/>
          </p:nvSpPr>
          <p:spPr bwMode="hidden">
            <a:xfrm>
              <a:off x="68" y="2166"/>
              <a:ext cx="134" cy="73"/>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fa-IR"/>
            </a:p>
          </p:txBody>
        </p:sp>
        <p:sp>
          <p:nvSpPr>
            <p:cNvPr id="68" name="Oval 66"/>
            <p:cNvSpPr>
              <a:spLocks noChangeArrowheads="1"/>
            </p:cNvSpPr>
            <p:nvPr/>
          </p:nvSpPr>
          <p:spPr bwMode="hidden">
            <a:xfrm>
              <a:off x="798" y="1916"/>
              <a:ext cx="128" cy="61"/>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fa-IR"/>
            </a:p>
          </p:txBody>
        </p:sp>
        <p:sp>
          <p:nvSpPr>
            <p:cNvPr id="69" name="Oval 67"/>
            <p:cNvSpPr>
              <a:spLocks noChangeArrowheads="1"/>
            </p:cNvSpPr>
            <p:nvPr/>
          </p:nvSpPr>
          <p:spPr bwMode="hidden">
            <a:xfrm>
              <a:off x="455" y="1797"/>
              <a:ext cx="128" cy="61"/>
            </a:xfrm>
            <a:prstGeom prst="ellipse">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fa-IR"/>
            </a:p>
          </p:txBody>
        </p:sp>
        <p:sp>
          <p:nvSpPr>
            <p:cNvPr id="70" name="Oval 68"/>
            <p:cNvSpPr>
              <a:spLocks noChangeArrowheads="1"/>
            </p:cNvSpPr>
            <p:nvPr/>
          </p:nvSpPr>
          <p:spPr bwMode="hidden">
            <a:xfrm>
              <a:off x="113" y="1901"/>
              <a:ext cx="128" cy="61"/>
            </a:xfrm>
            <a:prstGeom prst="ellipse">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fa-IR"/>
            </a:p>
          </p:txBody>
        </p:sp>
        <p:sp>
          <p:nvSpPr>
            <p:cNvPr id="71" name="Oval 69"/>
            <p:cNvSpPr>
              <a:spLocks noChangeArrowheads="1"/>
            </p:cNvSpPr>
            <p:nvPr/>
          </p:nvSpPr>
          <p:spPr bwMode="hidden">
            <a:xfrm>
              <a:off x="432" y="2323"/>
              <a:ext cx="139" cy="61"/>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fa-IR"/>
            </a:p>
          </p:txBody>
        </p:sp>
        <p:sp>
          <p:nvSpPr>
            <p:cNvPr id="72" name="Oval 70"/>
            <p:cNvSpPr>
              <a:spLocks noChangeArrowheads="1"/>
            </p:cNvSpPr>
            <p:nvPr/>
          </p:nvSpPr>
          <p:spPr bwMode="hidden">
            <a:xfrm>
              <a:off x="814" y="2178"/>
              <a:ext cx="134" cy="61"/>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fa-IR"/>
            </a:p>
          </p:txBody>
        </p:sp>
        <p:sp>
          <p:nvSpPr>
            <p:cNvPr id="73" name="Oval 71"/>
            <p:cNvSpPr>
              <a:spLocks noChangeArrowheads="1"/>
            </p:cNvSpPr>
            <p:nvPr/>
          </p:nvSpPr>
          <p:spPr bwMode="hidden">
            <a:xfrm>
              <a:off x="789" y="2472"/>
              <a:ext cx="156" cy="89"/>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fa-IR"/>
            </a:p>
          </p:txBody>
        </p:sp>
        <p:sp>
          <p:nvSpPr>
            <p:cNvPr id="74" name="Oval 72"/>
            <p:cNvSpPr>
              <a:spLocks noChangeArrowheads="1"/>
            </p:cNvSpPr>
            <p:nvPr/>
          </p:nvSpPr>
          <p:spPr bwMode="hidden">
            <a:xfrm>
              <a:off x="2544" y="2015"/>
              <a:ext cx="140" cy="72"/>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fa-IR"/>
            </a:p>
          </p:txBody>
        </p:sp>
        <p:sp>
          <p:nvSpPr>
            <p:cNvPr id="75" name="Oval 73"/>
            <p:cNvSpPr>
              <a:spLocks noChangeArrowheads="1"/>
            </p:cNvSpPr>
            <p:nvPr/>
          </p:nvSpPr>
          <p:spPr bwMode="hidden">
            <a:xfrm>
              <a:off x="1457" y="1700"/>
              <a:ext cx="123" cy="51"/>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fa-IR"/>
            </a:p>
          </p:txBody>
        </p:sp>
        <p:sp>
          <p:nvSpPr>
            <p:cNvPr id="76" name="Oval 74"/>
            <p:cNvSpPr>
              <a:spLocks noChangeArrowheads="1"/>
            </p:cNvSpPr>
            <p:nvPr/>
          </p:nvSpPr>
          <p:spPr bwMode="hidden">
            <a:xfrm>
              <a:off x="1747" y="1599"/>
              <a:ext cx="123" cy="50"/>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fa-IR"/>
            </a:p>
          </p:txBody>
        </p:sp>
        <p:sp>
          <p:nvSpPr>
            <p:cNvPr id="77" name="Oval 75"/>
            <p:cNvSpPr>
              <a:spLocks noChangeArrowheads="1"/>
            </p:cNvSpPr>
            <p:nvPr/>
          </p:nvSpPr>
          <p:spPr bwMode="hidden">
            <a:xfrm>
              <a:off x="1385" y="1506"/>
              <a:ext cx="123" cy="50"/>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fa-IR"/>
            </a:p>
          </p:txBody>
        </p:sp>
        <p:sp>
          <p:nvSpPr>
            <p:cNvPr id="78" name="Oval 76"/>
            <p:cNvSpPr>
              <a:spLocks noChangeArrowheads="1"/>
            </p:cNvSpPr>
            <p:nvPr/>
          </p:nvSpPr>
          <p:spPr bwMode="hidden">
            <a:xfrm>
              <a:off x="1093" y="1595"/>
              <a:ext cx="123" cy="51"/>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fa-IR"/>
            </a:p>
          </p:txBody>
        </p:sp>
        <p:sp>
          <p:nvSpPr>
            <p:cNvPr id="79" name="Oval 77"/>
            <p:cNvSpPr>
              <a:spLocks noChangeArrowheads="1"/>
            </p:cNvSpPr>
            <p:nvPr/>
          </p:nvSpPr>
          <p:spPr bwMode="hidden">
            <a:xfrm>
              <a:off x="792" y="1690"/>
              <a:ext cx="124" cy="51"/>
            </a:xfrm>
            <a:prstGeom prst="ellipse">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fa-IR"/>
            </a:p>
          </p:txBody>
        </p:sp>
        <p:sp>
          <p:nvSpPr>
            <p:cNvPr id="80" name="Oval 78"/>
            <p:cNvSpPr>
              <a:spLocks noChangeArrowheads="1"/>
            </p:cNvSpPr>
            <p:nvPr/>
          </p:nvSpPr>
          <p:spPr bwMode="hidden">
            <a:xfrm>
              <a:off x="2011" y="1512"/>
              <a:ext cx="123" cy="50"/>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fa-IR"/>
            </a:p>
          </p:txBody>
        </p:sp>
        <p:sp>
          <p:nvSpPr>
            <p:cNvPr id="81" name="Oval 79"/>
            <p:cNvSpPr>
              <a:spLocks noChangeArrowheads="1"/>
            </p:cNvSpPr>
            <p:nvPr/>
          </p:nvSpPr>
          <p:spPr bwMode="hidden">
            <a:xfrm>
              <a:off x="2087" y="1696"/>
              <a:ext cx="123" cy="50"/>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fa-IR"/>
            </a:p>
          </p:txBody>
        </p:sp>
        <p:sp>
          <p:nvSpPr>
            <p:cNvPr id="82" name="Oval 80"/>
            <p:cNvSpPr>
              <a:spLocks noChangeArrowheads="1"/>
            </p:cNvSpPr>
            <p:nvPr/>
          </p:nvSpPr>
          <p:spPr bwMode="hidden">
            <a:xfrm>
              <a:off x="2345" y="1601"/>
              <a:ext cx="123" cy="50"/>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fa-IR"/>
            </a:p>
          </p:txBody>
        </p:sp>
        <p:sp>
          <p:nvSpPr>
            <p:cNvPr id="83" name="Oval 81"/>
            <p:cNvSpPr>
              <a:spLocks noChangeArrowheads="1"/>
            </p:cNvSpPr>
            <p:nvPr/>
          </p:nvSpPr>
          <p:spPr bwMode="hidden">
            <a:xfrm>
              <a:off x="2684" y="1686"/>
              <a:ext cx="123" cy="51"/>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fa-IR"/>
            </a:p>
          </p:txBody>
        </p:sp>
        <p:sp>
          <p:nvSpPr>
            <p:cNvPr id="84" name="Oval 82"/>
            <p:cNvSpPr>
              <a:spLocks noChangeArrowheads="1"/>
            </p:cNvSpPr>
            <p:nvPr/>
          </p:nvSpPr>
          <p:spPr bwMode="hidden">
            <a:xfrm>
              <a:off x="806" y="1512"/>
              <a:ext cx="123" cy="50"/>
            </a:xfrm>
            <a:prstGeom prst="ellipse">
              <a:avLst/>
            </a:prstGeom>
            <a:gradFill rotWithShape="0">
              <a:gsLst>
                <a:gs pos="0">
                  <a:schemeClr val="bg1"/>
                </a:gs>
                <a:gs pos="100000">
                  <a:schemeClr val="bg1">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fa-IR"/>
            </a:p>
          </p:txBody>
        </p:sp>
        <p:sp>
          <p:nvSpPr>
            <p:cNvPr id="85" name="Oval 83"/>
            <p:cNvSpPr>
              <a:spLocks noChangeArrowheads="1"/>
            </p:cNvSpPr>
            <p:nvPr/>
          </p:nvSpPr>
          <p:spPr bwMode="hidden">
            <a:xfrm>
              <a:off x="495" y="1597"/>
              <a:ext cx="123" cy="50"/>
            </a:xfrm>
            <a:prstGeom prst="ellipse">
              <a:avLst/>
            </a:prstGeom>
            <a:gradFill rotWithShape="0">
              <a:gsLst>
                <a:gs pos="0">
                  <a:schemeClr val="bg1"/>
                </a:gs>
                <a:gs pos="100000">
                  <a:schemeClr val="bg1">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fa-IR"/>
            </a:p>
          </p:txBody>
        </p:sp>
        <p:sp>
          <p:nvSpPr>
            <p:cNvPr id="86" name="Oval 84"/>
            <p:cNvSpPr>
              <a:spLocks noChangeArrowheads="1"/>
            </p:cNvSpPr>
            <p:nvPr/>
          </p:nvSpPr>
          <p:spPr bwMode="hidden">
            <a:xfrm>
              <a:off x="228" y="1508"/>
              <a:ext cx="123" cy="50"/>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fa-IR"/>
            </a:p>
          </p:txBody>
        </p:sp>
        <p:sp>
          <p:nvSpPr>
            <p:cNvPr id="87" name="Oval 85"/>
            <p:cNvSpPr>
              <a:spLocks noChangeArrowheads="1"/>
            </p:cNvSpPr>
            <p:nvPr/>
          </p:nvSpPr>
          <p:spPr bwMode="hidden">
            <a:xfrm>
              <a:off x="157" y="1698"/>
              <a:ext cx="123" cy="50"/>
            </a:xfrm>
            <a:prstGeom prst="ellipse">
              <a:avLst/>
            </a:prstGeom>
            <a:gradFill rotWithShape="0">
              <a:gsLst>
                <a:gs pos="0">
                  <a:schemeClr val="bg1"/>
                </a:gs>
                <a:gs pos="100000">
                  <a:schemeClr val="bg1">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fa-IR"/>
            </a:p>
          </p:txBody>
        </p:sp>
        <p:sp>
          <p:nvSpPr>
            <p:cNvPr id="88" name="Oval 86"/>
            <p:cNvSpPr>
              <a:spLocks noChangeArrowheads="1"/>
            </p:cNvSpPr>
            <p:nvPr/>
          </p:nvSpPr>
          <p:spPr bwMode="hidden">
            <a:xfrm>
              <a:off x="2887" y="1595"/>
              <a:ext cx="124" cy="50"/>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fa-IR"/>
            </a:p>
          </p:txBody>
        </p:sp>
        <p:sp>
          <p:nvSpPr>
            <p:cNvPr id="89" name="Oval 87"/>
            <p:cNvSpPr>
              <a:spLocks noChangeArrowheads="1"/>
            </p:cNvSpPr>
            <p:nvPr/>
          </p:nvSpPr>
          <p:spPr bwMode="hidden">
            <a:xfrm>
              <a:off x="3079" y="1511"/>
              <a:ext cx="124" cy="51"/>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fa-IR"/>
            </a:p>
          </p:txBody>
        </p:sp>
        <p:sp>
          <p:nvSpPr>
            <p:cNvPr id="90" name="Oval 88"/>
            <p:cNvSpPr>
              <a:spLocks noChangeArrowheads="1"/>
            </p:cNvSpPr>
            <p:nvPr/>
          </p:nvSpPr>
          <p:spPr bwMode="hidden">
            <a:xfrm>
              <a:off x="3270" y="1688"/>
              <a:ext cx="124" cy="51"/>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fa-IR"/>
            </a:p>
          </p:txBody>
        </p:sp>
        <p:sp>
          <p:nvSpPr>
            <p:cNvPr id="91" name="Oval 89"/>
            <p:cNvSpPr>
              <a:spLocks noChangeArrowheads="1"/>
            </p:cNvSpPr>
            <p:nvPr/>
          </p:nvSpPr>
          <p:spPr bwMode="hidden">
            <a:xfrm>
              <a:off x="3453" y="1599"/>
              <a:ext cx="123" cy="50"/>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fa-IR"/>
            </a:p>
          </p:txBody>
        </p:sp>
        <p:sp>
          <p:nvSpPr>
            <p:cNvPr id="92" name="Oval 90"/>
            <p:cNvSpPr>
              <a:spLocks noChangeArrowheads="1"/>
            </p:cNvSpPr>
            <p:nvPr/>
          </p:nvSpPr>
          <p:spPr bwMode="hidden">
            <a:xfrm>
              <a:off x="3651" y="1506"/>
              <a:ext cx="123" cy="50"/>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fa-IR"/>
            </a:p>
          </p:txBody>
        </p:sp>
        <p:sp>
          <p:nvSpPr>
            <p:cNvPr id="93" name="Oval 91"/>
            <p:cNvSpPr>
              <a:spLocks noChangeArrowheads="1"/>
            </p:cNvSpPr>
            <p:nvPr/>
          </p:nvSpPr>
          <p:spPr bwMode="hidden">
            <a:xfrm>
              <a:off x="4251" y="1513"/>
              <a:ext cx="124" cy="51"/>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fa-IR"/>
            </a:p>
          </p:txBody>
        </p:sp>
        <p:sp>
          <p:nvSpPr>
            <p:cNvPr id="94" name="Oval 92"/>
            <p:cNvSpPr>
              <a:spLocks noChangeArrowheads="1"/>
            </p:cNvSpPr>
            <p:nvPr/>
          </p:nvSpPr>
          <p:spPr bwMode="hidden">
            <a:xfrm>
              <a:off x="3901" y="1701"/>
              <a:ext cx="128" cy="50"/>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fa-IR"/>
            </a:p>
          </p:txBody>
        </p:sp>
        <p:sp>
          <p:nvSpPr>
            <p:cNvPr id="95" name="Oval 93"/>
            <p:cNvSpPr>
              <a:spLocks noChangeArrowheads="1"/>
            </p:cNvSpPr>
            <p:nvPr/>
          </p:nvSpPr>
          <p:spPr bwMode="hidden">
            <a:xfrm>
              <a:off x="4086" y="1608"/>
              <a:ext cx="128" cy="50"/>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fa-IR"/>
            </a:p>
          </p:txBody>
        </p:sp>
        <p:sp>
          <p:nvSpPr>
            <p:cNvPr id="96" name="Oval 94"/>
            <p:cNvSpPr>
              <a:spLocks noChangeArrowheads="1"/>
            </p:cNvSpPr>
            <p:nvPr/>
          </p:nvSpPr>
          <p:spPr bwMode="hidden">
            <a:xfrm>
              <a:off x="1282" y="3653"/>
              <a:ext cx="196" cy="111"/>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fa-IR"/>
            </a:p>
          </p:txBody>
        </p:sp>
        <p:sp>
          <p:nvSpPr>
            <p:cNvPr id="97" name="Oval 95"/>
            <p:cNvSpPr>
              <a:spLocks noChangeArrowheads="1"/>
            </p:cNvSpPr>
            <p:nvPr/>
          </p:nvSpPr>
          <p:spPr bwMode="hidden">
            <a:xfrm>
              <a:off x="707" y="4014"/>
              <a:ext cx="191" cy="112"/>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fa-IR"/>
            </a:p>
          </p:txBody>
        </p:sp>
        <p:sp>
          <p:nvSpPr>
            <p:cNvPr id="98" name="Oval 96"/>
            <p:cNvSpPr>
              <a:spLocks noChangeArrowheads="1"/>
            </p:cNvSpPr>
            <p:nvPr/>
          </p:nvSpPr>
          <p:spPr bwMode="hidden">
            <a:xfrm>
              <a:off x="2229" y="3090"/>
              <a:ext cx="168" cy="95"/>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fa-IR"/>
            </a:p>
          </p:txBody>
        </p:sp>
        <p:sp>
          <p:nvSpPr>
            <p:cNvPr id="99" name="Oval 97"/>
            <p:cNvSpPr>
              <a:spLocks noChangeArrowheads="1"/>
            </p:cNvSpPr>
            <p:nvPr/>
          </p:nvSpPr>
          <p:spPr bwMode="hidden">
            <a:xfrm>
              <a:off x="2604" y="2867"/>
              <a:ext cx="156" cy="89"/>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fa-IR"/>
            </a:p>
          </p:txBody>
        </p:sp>
        <p:sp>
          <p:nvSpPr>
            <p:cNvPr id="100" name="Oval 98"/>
            <p:cNvSpPr>
              <a:spLocks noChangeArrowheads="1"/>
            </p:cNvSpPr>
            <p:nvPr/>
          </p:nvSpPr>
          <p:spPr bwMode="hidden">
            <a:xfrm>
              <a:off x="2907" y="2668"/>
              <a:ext cx="156" cy="84"/>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fa-IR"/>
            </a:p>
          </p:txBody>
        </p:sp>
        <p:sp>
          <p:nvSpPr>
            <p:cNvPr id="101" name="Oval 99"/>
            <p:cNvSpPr>
              <a:spLocks noChangeArrowheads="1"/>
            </p:cNvSpPr>
            <p:nvPr/>
          </p:nvSpPr>
          <p:spPr bwMode="hidden">
            <a:xfrm>
              <a:off x="3248" y="2454"/>
              <a:ext cx="150" cy="90"/>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fa-IR"/>
            </a:p>
          </p:txBody>
        </p:sp>
        <p:sp>
          <p:nvSpPr>
            <p:cNvPr id="102" name="Oval 100"/>
            <p:cNvSpPr>
              <a:spLocks noChangeArrowheads="1"/>
            </p:cNvSpPr>
            <p:nvPr/>
          </p:nvSpPr>
          <p:spPr bwMode="hidden">
            <a:xfrm>
              <a:off x="1801" y="3360"/>
              <a:ext cx="168" cy="95"/>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fa-IR"/>
            </a:p>
          </p:txBody>
        </p:sp>
        <p:sp>
          <p:nvSpPr>
            <p:cNvPr id="103" name="Oval 101"/>
            <p:cNvSpPr>
              <a:spLocks noChangeArrowheads="1"/>
            </p:cNvSpPr>
            <p:nvPr/>
          </p:nvSpPr>
          <p:spPr bwMode="hidden">
            <a:xfrm>
              <a:off x="3512" y="2302"/>
              <a:ext cx="134" cy="73"/>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fa-IR"/>
            </a:p>
          </p:txBody>
        </p:sp>
        <p:sp>
          <p:nvSpPr>
            <p:cNvPr id="104" name="Oval 102"/>
            <p:cNvSpPr>
              <a:spLocks noChangeArrowheads="1"/>
            </p:cNvSpPr>
            <p:nvPr/>
          </p:nvSpPr>
          <p:spPr bwMode="hidden">
            <a:xfrm>
              <a:off x="3980" y="2014"/>
              <a:ext cx="134" cy="72"/>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fa-IR"/>
            </a:p>
          </p:txBody>
        </p:sp>
        <p:sp>
          <p:nvSpPr>
            <p:cNvPr id="105" name="Oval 103"/>
            <p:cNvSpPr>
              <a:spLocks noChangeArrowheads="1"/>
            </p:cNvSpPr>
            <p:nvPr/>
          </p:nvSpPr>
          <p:spPr bwMode="hidden">
            <a:xfrm>
              <a:off x="3753" y="2158"/>
              <a:ext cx="134" cy="61"/>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fa-IR"/>
            </a:p>
          </p:txBody>
        </p:sp>
        <p:sp>
          <p:nvSpPr>
            <p:cNvPr id="106" name="Oval 104"/>
            <p:cNvSpPr>
              <a:spLocks noChangeArrowheads="1"/>
            </p:cNvSpPr>
            <p:nvPr/>
          </p:nvSpPr>
          <p:spPr bwMode="hidden">
            <a:xfrm>
              <a:off x="4176" y="1898"/>
              <a:ext cx="128" cy="61"/>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fa-IR"/>
            </a:p>
          </p:txBody>
        </p:sp>
        <p:sp>
          <p:nvSpPr>
            <p:cNvPr id="107" name="Oval 105"/>
            <p:cNvSpPr>
              <a:spLocks noChangeArrowheads="1"/>
            </p:cNvSpPr>
            <p:nvPr/>
          </p:nvSpPr>
          <p:spPr bwMode="hidden">
            <a:xfrm>
              <a:off x="4338" y="1797"/>
              <a:ext cx="129" cy="61"/>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fa-IR"/>
            </a:p>
          </p:txBody>
        </p:sp>
        <p:sp>
          <p:nvSpPr>
            <p:cNvPr id="108" name="Oval 106"/>
            <p:cNvSpPr>
              <a:spLocks noChangeArrowheads="1"/>
            </p:cNvSpPr>
            <p:nvPr/>
          </p:nvSpPr>
          <p:spPr bwMode="hidden">
            <a:xfrm>
              <a:off x="4505" y="1700"/>
              <a:ext cx="124" cy="51"/>
            </a:xfrm>
            <a:prstGeom prst="ellipse">
              <a:avLst/>
            </a:prstGeom>
            <a:gradFill rotWithShape="0">
              <a:gsLst>
                <a:gs pos="0">
                  <a:schemeClr val="bg2"/>
                </a:gs>
                <a:gs pos="100000">
                  <a:schemeClr val="bg2">
                    <a:gamma/>
                    <a:shade val="81961"/>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fa-IR"/>
            </a:p>
          </p:txBody>
        </p:sp>
        <p:sp>
          <p:nvSpPr>
            <p:cNvPr id="109" name="Oval 107"/>
            <p:cNvSpPr>
              <a:spLocks noChangeArrowheads="1"/>
            </p:cNvSpPr>
            <p:nvPr/>
          </p:nvSpPr>
          <p:spPr bwMode="hidden">
            <a:xfrm>
              <a:off x="4661" y="1603"/>
              <a:ext cx="123" cy="50"/>
            </a:xfrm>
            <a:prstGeom prst="ellipse">
              <a:avLst/>
            </a:prstGeom>
            <a:gradFill rotWithShape="0">
              <a:gsLst>
                <a:gs pos="0">
                  <a:schemeClr val="bg2"/>
                </a:gs>
                <a:gs pos="100000">
                  <a:schemeClr val="bg2">
                    <a:gamma/>
                    <a:shade val="81961"/>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fa-IR"/>
            </a:p>
          </p:txBody>
        </p:sp>
        <p:sp>
          <p:nvSpPr>
            <p:cNvPr id="110" name="Oval 108"/>
            <p:cNvSpPr>
              <a:spLocks noChangeArrowheads="1"/>
            </p:cNvSpPr>
            <p:nvPr/>
          </p:nvSpPr>
          <p:spPr bwMode="hidden">
            <a:xfrm>
              <a:off x="4803" y="1512"/>
              <a:ext cx="128" cy="51"/>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fa-IR"/>
            </a:p>
          </p:txBody>
        </p:sp>
        <p:sp>
          <p:nvSpPr>
            <p:cNvPr id="111" name="Oval 109"/>
            <p:cNvSpPr>
              <a:spLocks noChangeArrowheads="1"/>
            </p:cNvSpPr>
            <p:nvPr/>
          </p:nvSpPr>
          <p:spPr bwMode="hidden">
            <a:xfrm>
              <a:off x="4930" y="1431"/>
              <a:ext cx="111" cy="50"/>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fa-IR"/>
            </a:p>
          </p:txBody>
        </p:sp>
        <p:sp>
          <p:nvSpPr>
            <p:cNvPr id="112" name="Oval 110"/>
            <p:cNvSpPr>
              <a:spLocks noChangeArrowheads="1"/>
            </p:cNvSpPr>
            <p:nvPr/>
          </p:nvSpPr>
          <p:spPr bwMode="hidden">
            <a:xfrm>
              <a:off x="3835" y="1430"/>
              <a:ext cx="112" cy="50"/>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fa-IR"/>
            </a:p>
          </p:txBody>
        </p:sp>
        <p:sp>
          <p:nvSpPr>
            <p:cNvPr id="113" name="Oval 111"/>
            <p:cNvSpPr>
              <a:spLocks noChangeArrowheads="1"/>
            </p:cNvSpPr>
            <p:nvPr/>
          </p:nvSpPr>
          <p:spPr bwMode="hidden">
            <a:xfrm>
              <a:off x="3286" y="1430"/>
              <a:ext cx="112" cy="50"/>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fa-IR"/>
            </a:p>
          </p:txBody>
        </p:sp>
        <p:sp>
          <p:nvSpPr>
            <p:cNvPr id="114" name="Oval 112"/>
            <p:cNvSpPr>
              <a:spLocks noChangeArrowheads="1"/>
            </p:cNvSpPr>
            <p:nvPr/>
          </p:nvSpPr>
          <p:spPr bwMode="hidden">
            <a:xfrm>
              <a:off x="2972" y="1366"/>
              <a:ext cx="111" cy="51"/>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fa-IR"/>
            </a:p>
          </p:txBody>
        </p:sp>
        <p:sp>
          <p:nvSpPr>
            <p:cNvPr id="115" name="Oval 113"/>
            <p:cNvSpPr>
              <a:spLocks noChangeArrowheads="1"/>
            </p:cNvSpPr>
            <p:nvPr/>
          </p:nvSpPr>
          <p:spPr bwMode="hidden">
            <a:xfrm>
              <a:off x="3152" y="1292"/>
              <a:ext cx="112" cy="50"/>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fa-IR"/>
            </a:p>
          </p:txBody>
        </p:sp>
        <p:sp>
          <p:nvSpPr>
            <p:cNvPr id="116" name="Oval 114"/>
            <p:cNvSpPr>
              <a:spLocks noChangeArrowheads="1"/>
            </p:cNvSpPr>
            <p:nvPr/>
          </p:nvSpPr>
          <p:spPr bwMode="hidden">
            <a:xfrm>
              <a:off x="3020" y="1170"/>
              <a:ext cx="112" cy="50"/>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fa-IR"/>
            </a:p>
          </p:txBody>
        </p:sp>
        <p:sp>
          <p:nvSpPr>
            <p:cNvPr id="117" name="Oval 115"/>
            <p:cNvSpPr>
              <a:spLocks noChangeArrowheads="1"/>
            </p:cNvSpPr>
            <p:nvPr/>
          </p:nvSpPr>
          <p:spPr bwMode="hidden">
            <a:xfrm>
              <a:off x="2443" y="1368"/>
              <a:ext cx="112" cy="51"/>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fa-IR"/>
            </a:p>
          </p:txBody>
        </p:sp>
        <p:sp>
          <p:nvSpPr>
            <p:cNvPr id="118" name="Oval 116"/>
            <p:cNvSpPr>
              <a:spLocks noChangeArrowheads="1"/>
            </p:cNvSpPr>
            <p:nvPr/>
          </p:nvSpPr>
          <p:spPr bwMode="hidden">
            <a:xfrm>
              <a:off x="2301" y="1220"/>
              <a:ext cx="112" cy="51"/>
            </a:xfrm>
            <a:prstGeom prst="ellipse">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fa-IR"/>
            </a:p>
          </p:txBody>
        </p:sp>
        <p:sp>
          <p:nvSpPr>
            <p:cNvPr id="119" name="Oval 117"/>
            <p:cNvSpPr>
              <a:spLocks noChangeArrowheads="1"/>
            </p:cNvSpPr>
            <p:nvPr/>
          </p:nvSpPr>
          <p:spPr bwMode="hidden">
            <a:xfrm>
              <a:off x="2095" y="1284"/>
              <a:ext cx="112" cy="51"/>
            </a:xfrm>
            <a:prstGeom prst="ellipse">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fa-IR"/>
            </a:p>
          </p:txBody>
        </p:sp>
        <p:sp>
          <p:nvSpPr>
            <p:cNvPr id="120" name="Oval 118"/>
            <p:cNvSpPr>
              <a:spLocks noChangeArrowheads="1"/>
            </p:cNvSpPr>
            <p:nvPr/>
          </p:nvSpPr>
          <p:spPr bwMode="hidden">
            <a:xfrm>
              <a:off x="2228" y="1442"/>
              <a:ext cx="111" cy="50"/>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fa-IR"/>
            </a:p>
          </p:txBody>
        </p:sp>
        <p:sp>
          <p:nvSpPr>
            <p:cNvPr id="121" name="Oval 119"/>
            <p:cNvSpPr>
              <a:spLocks noChangeArrowheads="1"/>
            </p:cNvSpPr>
            <p:nvPr/>
          </p:nvSpPr>
          <p:spPr bwMode="hidden">
            <a:xfrm>
              <a:off x="1109" y="1424"/>
              <a:ext cx="112" cy="50"/>
            </a:xfrm>
            <a:prstGeom prst="ellipse">
              <a:avLst/>
            </a:prstGeom>
            <a:gradFill rotWithShape="0">
              <a:gsLst>
                <a:gs pos="0">
                  <a:schemeClr val="bg1"/>
                </a:gs>
                <a:gs pos="100000">
                  <a:schemeClr val="bg1">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fa-IR"/>
            </a:p>
          </p:txBody>
        </p:sp>
        <p:sp>
          <p:nvSpPr>
            <p:cNvPr id="122" name="Oval 120"/>
            <p:cNvSpPr>
              <a:spLocks noChangeArrowheads="1"/>
            </p:cNvSpPr>
            <p:nvPr/>
          </p:nvSpPr>
          <p:spPr bwMode="hidden">
            <a:xfrm>
              <a:off x="611" y="1284"/>
              <a:ext cx="111" cy="51"/>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fa-IR"/>
            </a:p>
          </p:txBody>
        </p:sp>
        <p:sp>
          <p:nvSpPr>
            <p:cNvPr id="123" name="Oval 121"/>
            <p:cNvSpPr>
              <a:spLocks noChangeArrowheads="1"/>
            </p:cNvSpPr>
            <p:nvPr/>
          </p:nvSpPr>
          <p:spPr bwMode="hidden">
            <a:xfrm>
              <a:off x="305" y="1358"/>
              <a:ext cx="111" cy="51"/>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fa-IR"/>
            </a:p>
          </p:txBody>
        </p:sp>
        <p:sp>
          <p:nvSpPr>
            <p:cNvPr id="124" name="Oval 122"/>
            <p:cNvSpPr>
              <a:spLocks noChangeArrowheads="1"/>
            </p:cNvSpPr>
            <p:nvPr/>
          </p:nvSpPr>
          <p:spPr bwMode="hidden">
            <a:xfrm>
              <a:off x="156" y="1154"/>
              <a:ext cx="112" cy="50"/>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fa-IR"/>
            </a:p>
          </p:txBody>
        </p:sp>
        <p:sp>
          <p:nvSpPr>
            <p:cNvPr id="125" name="Oval 123"/>
            <p:cNvSpPr>
              <a:spLocks noChangeArrowheads="1"/>
            </p:cNvSpPr>
            <p:nvPr/>
          </p:nvSpPr>
          <p:spPr bwMode="hidden">
            <a:xfrm>
              <a:off x="4538" y="1365"/>
              <a:ext cx="106" cy="45"/>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fa-IR"/>
            </a:p>
          </p:txBody>
        </p:sp>
        <p:sp>
          <p:nvSpPr>
            <p:cNvPr id="126" name="Oval 124"/>
            <p:cNvSpPr>
              <a:spLocks noChangeArrowheads="1"/>
            </p:cNvSpPr>
            <p:nvPr/>
          </p:nvSpPr>
          <p:spPr bwMode="hidden">
            <a:xfrm>
              <a:off x="4407" y="1440"/>
              <a:ext cx="105" cy="44"/>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fa-IR"/>
            </a:p>
          </p:txBody>
        </p:sp>
        <p:sp>
          <p:nvSpPr>
            <p:cNvPr id="127" name="Oval 125"/>
            <p:cNvSpPr>
              <a:spLocks noChangeArrowheads="1"/>
            </p:cNvSpPr>
            <p:nvPr/>
          </p:nvSpPr>
          <p:spPr bwMode="hidden">
            <a:xfrm>
              <a:off x="3992" y="1356"/>
              <a:ext cx="106" cy="45"/>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fa-IR"/>
            </a:p>
          </p:txBody>
        </p:sp>
        <p:sp>
          <p:nvSpPr>
            <p:cNvPr id="128" name="Oval 126"/>
            <p:cNvSpPr>
              <a:spLocks noChangeArrowheads="1"/>
            </p:cNvSpPr>
            <p:nvPr/>
          </p:nvSpPr>
          <p:spPr bwMode="hidden">
            <a:xfrm>
              <a:off x="3466" y="1356"/>
              <a:ext cx="106" cy="45"/>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fa-IR"/>
            </a:p>
          </p:txBody>
        </p:sp>
        <p:sp>
          <p:nvSpPr>
            <p:cNvPr id="129" name="Oval 127"/>
            <p:cNvSpPr>
              <a:spLocks noChangeArrowheads="1"/>
            </p:cNvSpPr>
            <p:nvPr/>
          </p:nvSpPr>
          <p:spPr bwMode="hidden">
            <a:xfrm>
              <a:off x="2852" y="1228"/>
              <a:ext cx="106" cy="44"/>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fa-IR"/>
            </a:p>
          </p:txBody>
        </p:sp>
        <p:sp>
          <p:nvSpPr>
            <p:cNvPr id="130" name="Oval 128"/>
            <p:cNvSpPr>
              <a:spLocks noChangeArrowheads="1"/>
            </p:cNvSpPr>
            <p:nvPr/>
          </p:nvSpPr>
          <p:spPr bwMode="hidden">
            <a:xfrm>
              <a:off x="2678" y="1109"/>
              <a:ext cx="106" cy="44"/>
            </a:xfrm>
            <a:prstGeom prst="ellipse">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fa-IR"/>
            </a:p>
          </p:txBody>
        </p:sp>
        <p:sp>
          <p:nvSpPr>
            <p:cNvPr id="131" name="Oval 129"/>
            <p:cNvSpPr>
              <a:spLocks noChangeArrowheads="1"/>
            </p:cNvSpPr>
            <p:nvPr/>
          </p:nvSpPr>
          <p:spPr bwMode="hidden">
            <a:xfrm>
              <a:off x="2859" y="1045"/>
              <a:ext cx="106" cy="45"/>
            </a:xfrm>
            <a:prstGeom prst="ellipse">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fa-IR"/>
            </a:p>
          </p:txBody>
        </p:sp>
        <p:sp>
          <p:nvSpPr>
            <p:cNvPr id="132" name="Oval 130"/>
            <p:cNvSpPr>
              <a:spLocks noChangeArrowheads="1"/>
            </p:cNvSpPr>
            <p:nvPr/>
          </p:nvSpPr>
          <p:spPr bwMode="hidden">
            <a:xfrm>
              <a:off x="1942" y="1040"/>
              <a:ext cx="106"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fa-IR"/>
            </a:p>
          </p:txBody>
        </p:sp>
        <p:sp>
          <p:nvSpPr>
            <p:cNvPr id="133" name="Oval 131"/>
            <p:cNvSpPr>
              <a:spLocks noChangeArrowheads="1"/>
            </p:cNvSpPr>
            <p:nvPr/>
          </p:nvSpPr>
          <p:spPr bwMode="hidden">
            <a:xfrm>
              <a:off x="1088" y="1277"/>
              <a:ext cx="106" cy="4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fa-IR"/>
            </a:p>
          </p:txBody>
        </p:sp>
        <p:sp>
          <p:nvSpPr>
            <p:cNvPr id="134" name="Oval 132"/>
            <p:cNvSpPr>
              <a:spLocks noChangeArrowheads="1"/>
            </p:cNvSpPr>
            <p:nvPr/>
          </p:nvSpPr>
          <p:spPr bwMode="hidden">
            <a:xfrm>
              <a:off x="827" y="1350"/>
              <a:ext cx="106"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fa-IR"/>
            </a:p>
          </p:txBody>
        </p:sp>
        <p:sp>
          <p:nvSpPr>
            <p:cNvPr id="135" name="Oval 133"/>
            <p:cNvSpPr>
              <a:spLocks noChangeArrowheads="1"/>
            </p:cNvSpPr>
            <p:nvPr/>
          </p:nvSpPr>
          <p:spPr bwMode="hidden">
            <a:xfrm>
              <a:off x="537" y="1428"/>
              <a:ext cx="106"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fa-IR"/>
            </a:p>
          </p:txBody>
        </p:sp>
        <p:sp>
          <p:nvSpPr>
            <p:cNvPr id="136" name="Oval 134"/>
            <p:cNvSpPr>
              <a:spLocks noChangeArrowheads="1"/>
            </p:cNvSpPr>
            <p:nvPr/>
          </p:nvSpPr>
          <p:spPr bwMode="hidden">
            <a:xfrm>
              <a:off x="635" y="1060"/>
              <a:ext cx="106"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fa-IR"/>
            </a:p>
          </p:txBody>
        </p:sp>
        <p:sp>
          <p:nvSpPr>
            <p:cNvPr id="137" name="Oval 135"/>
            <p:cNvSpPr>
              <a:spLocks noChangeArrowheads="1"/>
            </p:cNvSpPr>
            <p:nvPr/>
          </p:nvSpPr>
          <p:spPr bwMode="hidden">
            <a:xfrm>
              <a:off x="1540" y="1050"/>
              <a:ext cx="106"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fa-IR"/>
            </a:p>
          </p:txBody>
        </p:sp>
        <p:sp>
          <p:nvSpPr>
            <p:cNvPr id="138" name="Oval 136"/>
            <p:cNvSpPr>
              <a:spLocks noChangeArrowheads="1"/>
            </p:cNvSpPr>
            <p:nvPr/>
          </p:nvSpPr>
          <p:spPr bwMode="hidden">
            <a:xfrm>
              <a:off x="1120" y="1063"/>
              <a:ext cx="105"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fa-IR"/>
            </a:p>
          </p:txBody>
        </p:sp>
        <p:sp>
          <p:nvSpPr>
            <p:cNvPr id="139" name="Oval 137"/>
            <p:cNvSpPr>
              <a:spLocks noChangeArrowheads="1"/>
            </p:cNvSpPr>
            <p:nvPr/>
          </p:nvSpPr>
          <p:spPr bwMode="hidden">
            <a:xfrm>
              <a:off x="4131" y="1284"/>
              <a:ext cx="111" cy="45"/>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fa-IR"/>
            </a:p>
          </p:txBody>
        </p:sp>
        <p:sp>
          <p:nvSpPr>
            <p:cNvPr id="140" name="Oval 138"/>
            <p:cNvSpPr>
              <a:spLocks noChangeArrowheads="1"/>
            </p:cNvSpPr>
            <p:nvPr/>
          </p:nvSpPr>
          <p:spPr bwMode="hidden">
            <a:xfrm>
              <a:off x="3477" y="1163"/>
              <a:ext cx="112" cy="45"/>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fa-IR"/>
            </a:p>
          </p:txBody>
        </p:sp>
        <p:sp>
          <p:nvSpPr>
            <p:cNvPr id="141" name="Oval 139"/>
            <p:cNvSpPr>
              <a:spLocks noChangeArrowheads="1"/>
            </p:cNvSpPr>
            <p:nvPr/>
          </p:nvSpPr>
          <p:spPr bwMode="hidden">
            <a:xfrm>
              <a:off x="3315" y="1229"/>
              <a:ext cx="112" cy="45"/>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fa-IR"/>
            </a:p>
          </p:txBody>
        </p:sp>
        <p:sp>
          <p:nvSpPr>
            <p:cNvPr id="142" name="Oval 140"/>
            <p:cNvSpPr>
              <a:spLocks noChangeArrowheads="1"/>
            </p:cNvSpPr>
            <p:nvPr/>
          </p:nvSpPr>
          <p:spPr bwMode="hidden">
            <a:xfrm>
              <a:off x="3174" y="1112"/>
              <a:ext cx="112" cy="44"/>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fa-IR"/>
            </a:p>
          </p:txBody>
        </p:sp>
        <p:sp>
          <p:nvSpPr>
            <p:cNvPr id="143" name="Oval 141"/>
            <p:cNvSpPr>
              <a:spLocks noChangeArrowheads="1"/>
            </p:cNvSpPr>
            <p:nvPr/>
          </p:nvSpPr>
          <p:spPr bwMode="hidden">
            <a:xfrm>
              <a:off x="2396" y="1051"/>
              <a:ext cx="112" cy="45"/>
            </a:xfrm>
            <a:prstGeom prst="ellipse">
              <a:avLst/>
            </a:prstGeom>
            <a:gradFill rotWithShape="0">
              <a:gsLst>
                <a:gs pos="0">
                  <a:schemeClr val="bg1"/>
                </a:gs>
                <a:gs pos="100000">
                  <a:schemeClr val="bg1">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fa-IR"/>
            </a:p>
          </p:txBody>
        </p:sp>
        <p:sp>
          <p:nvSpPr>
            <p:cNvPr id="144" name="Oval 142"/>
            <p:cNvSpPr>
              <a:spLocks noChangeArrowheads="1"/>
            </p:cNvSpPr>
            <p:nvPr/>
          </p:nvSpPr>
          <p:spPr bwMode="hidden">
            <a:xfrm>
              <a:off x="2769" y="1446"/>
              <a:ext cx="111" cy="44"/>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fa-IR"/>
            </a:p>
          </p:txBody>
        </p:sp>
        <p:sp>
          <p:nvSpPr>
            <p:cNvPr id="145" name="Oval 143"/>
            <p:cNvSpPr>
              <a:spLocks noChangeArrowheads="1"/>
            </p:cNvSpPr>
            <p:nvPr/>
          </p:nvSpPr>
          <p:spPr bwMode="hidden">
            <a:xfrm>
              <a:off x="2656" y="1294"/>
              <a:ext cx="112" cy="45"/>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fa-IR"/>
            </a:p>
          </p:txBody>
        </p:sp>
        <p:sp>
          <p:nvSpPr>
            <p:cNvPr id="146" name="Oval 144"/>
            <p:cNvSpPr>
              <a:spLocks noChangeArrowheads="1"/>
            </p:cNvSpPr>
            <p:nvPr/>
          </p:nvSpPr>
          <p:spPr bwMode="hidden">
            <a:xfrm>
              <a:off x="2501" y="1159"/>
              <a:ext cx="111" cy="45"/>
            </a:xfrm>
            <a:prstGeom prst="ellipse">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fa-IR"/>
            </a:p>
          </p:txBody>
        </p:sp>
        <p:sp>
          <p:nvSpPr>
            <p:cNvPr id="147" name="Oval 145"/>
            <p:cNvSpPr>
              <a:spLocks noChangeArrowheads="1"/>
            </p:cNvSpPr>
            <p:nvPr/>
          </p:nvSpPr>
          <p:spPr bwMode="hidden">
            <a:xfrm>
              <a:off x="2222" y="1101"/>
              <a:ext cx="112" cy="44"/>
            </a:xfrm>
            <a:prstGeom prst="ellipse">
              <a:avLst/>
            </a:prstGeom>
            <a:gradFill rotWithShape="0">
              <a:gsLst>
                <a:gs pos="0">
                  <a:schemeClr val="bg1"/>
                </a:gs>
                <a:gs pos="100000">
                  <a:schemeClr val="bg1">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fa-IR"/>
            </a:p>
          </p:txBody>
        </p:sp>
        <p:sp>
          <p:nvSpPr>
            <p:cNvPr id="148" name="Oval 146"/>
            <p:cNvSpPr>
              <a:spLocks noChangeArrowheads="1"/>
            </p:cNvSpPr>
            <p:nvPr/>
          </p:nvSpPr>
          <p:spPr bwMode="hidden">
            <a:xfrm>
              <a:off x="2029" y="1162"/>
              <a:ext cx="111" cy="45"/>
            </a:xfrm>
            <a:prstGeom prst="ellipse">
              <a:avLst/>
            </a:prstGeom>
            <a:gradFill rotWithShape="0">
              <a:gsLst>
                <a:gs pos="0">
                  <a:schemeClr val="bg1"/>
                </a:gs>
                <a:gs pos="100000">
                  <a:schemeClr val="bg1">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fa-IR"/>
            </a:p>
          </p:txBody>
        </p:sp>
        <p:sp>
          <p:nvSpPr>
            <p:cNvPr id="149" name="Oval 147"/>
            <p:cNvSpPr>
              <a:spLocks noChangeArrowheads="1"/>
            </p:cNvSpPr>
            <p:nvPr/>
          </p:nvSpPr>
          <p:spPr bwMode="hidden">
            <a:xfrm>
              <a:off x="1875" y="1356"/>
              <a:ext cx="112" cy="45"/>
            </a:xfrm>
            <a:prstGeom prst="ellipse">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fa-IR"/>
            </a:p>
          </p:txBody>
        </p:sp>
        <p:sp>
          <p:nvSpPr>
            <p:cNvPr id="150" name="Oval 148"/>
            <p:cNvSpPr>
              <a:spLocks noChangeArrowheads="1"/>
            </p:cNvSpPr>
            <p:nvPr/>
          </p:nvSpPr>
          <p:spPr bwMode="hidden">
            <a:xfrm>
              <a:off x="1809" y="1223"/>
              <a:ext cx="111" cy="45"/>
            </a:xfrm>
            <a:prstGeom prst="ellipse">
              <a:avLst/>
            </a:prstGeom>
            <a:gradFill rotWithShape="0">
              <a:gsLst>
                <a:gs pos="0">
                  <a:schemeClr val="bg1"/>
                </a:gs>
                <a:gs pos="100000">
                  <a:schemeClr val="bg1">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fa-IR"/>
            </a:p>
          </p:txBody>
        </p:sp>
        <p:sp>
          <p:nvSpPr>
            <p:cNvPr id="151" name="Oval 149"/>
            <p:cNvSpPr>
              <a:spLocks noChangeArrowheads="1"/>
            </p:cNvSpPr>
            <p:nvPr/>
          </p:nvSpPr>
          <p:spPr bwMode="hidden">
            <a:xfrm>
              <a:off x="1738" y="1098"/>
              <a:ext cx="112"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fa-IR"/>
            </a:p>
          </p:txBody>
        </p:sp>
        <p:sp>
          <p:nvSpPr>
            <p:cNvPr id="152" name="Oval 150"/>
            <p:cNvSpPr>
              <a:spLocks noChangeArrowheads="1"/>
            </p:cNvSpPr>
            <p:nvPr/>
          </p:nvSpPr>
          <p:spPr bwMode="hidden">
            <a:xfrm>
              <a:off x="1583" y="1289"/>
              <a:ext cx="112" cy="45"/>
            </a:xfrm>
            <a:prstGeom prst="ellipse">
              <a:avLst/>
            </a:prstGeom>
            <a:gradFill rotWithShape="0">
              <a:gsLst>
                <a:gs pos="0">
                  <a:schemeClr val="bg1"/>
                </a:gs>
                <a:gs pos="100000">
                  <a:schemeClr val="bg1">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fa-IR"/>
            </a:p>
          </p:txBody>
        </p:sp>
        <p:sp>
          <p:nvSpPr>
            <p:cNvPr id="153" name="Oval 151"/>
            <p:cNvSpPr>
              <a:spLocks noChangeArrowheads="1"/>
            </p:cNvSpPr>
            <p:nvPr/>
          </p:nvSpPr>
          <p:spPr bwMode="hidden">
            <a:xfrm>
              <a:off x="1379" y="1343"/>
              <a:ext cx="112" cy="45"/>
            </a:xfrm>
            <a:prstGeom prst="ellipse">
              <a:avLst/>
            </a:prstGeom>
            <a:gradFill rotWithShape="0">
              <a:gsLst>
                <a:gs pos="0">
                  <a:schemeClr val="bg1"/>
                </a:gs>
                <a:gs pos="100000">
                  <a:schemeClr val="bg1">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fa-IR"/>
            </a:p>
          </p:txBody>
        </p:sp>
        <p:sp>
          <p:nvSpPr>
            <p:cNvPr id="154" name="Oval 152"/>
            <p:cNvSpPr>
              <a:spLocks noChangeArrowheads="1"/>
            </p:cNvSpPr>
            <p:nvPr/>
          </p:nvSpPr>
          <p:spPr bwMode="hidden">
            <a:xfrm>
              <a:off x="1529" y="1156"/>
              <a:ext cx="112"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fa-IR"/>
            </a:p>
          </p:txBody>
        </p:sp>
        <p:sp>
          <p:nvSpPr>
            <p:cNvPr id="155" name="Oval 153"/>
            <p:cNvSpPr>
              <a:spLocks noChangeArrowheads="1"/>
            </p:cNvSpPr>
            <p:nvPr/>
          </p:nvSpPr>
          <p:spPr bwMode="hidden">
            <a:xfrm>
              <a:off x="1294" y="1222"/>
              <a:ext cx="112"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fa-IR"/>
            </a:p>
          </p:txBody>
        </p:sp>
        <p:sp>
          <p:nvSpPr>
            <p:cNvPr id="156" name="Oval 154"/>
            <p:cNvSpPr>
              <a:spLocks noChangeArrowheads="1"/>
            </p:cNvSpPr>
            <p:nvPr/>
          </p:nvSpPr>
          <p:spPr bwMode="hidden">
            <a:xfrm>
              <a:off x="1314" y="1112"/>
              <a:ext cx="112" cy="4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fa-IR"/>
            </a:p>
          </p:txBody>
        </p:sp>
        <p:sp>
          <p:nvSpPr>
            <p:cNvPr id="157" name="Oval 155"/>
            <p:cNvSpPr>
              <a:spLocks noChangeArrowheads="1"/>
            </p:cNvSpPr>
            <p:nvPr/>
          </p:nvSpPr>
          <p:spPr bwMode="hidden">
            <a:xfrm>
              <a:off x="1082" y="1166"/>
              <a:ext cx="111"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fa-IR"/>
            </a:p>
          </p:txBody>
        </p:sp>
        <p:sp>
          <p:nvSpPr>
            <p:cNvPr id="158" name="Oval 156"/>
            <p:cNvSpPr>
              <a:spLocks noChangeArrowheads="1"/>
            </p:cNvSpPr>
            <p:nvPr/>
          </p:nvSpPr>
          <p:spPr bwMode="hidden">
            <a:xfrm>
              <a:off x="877" y="1121"/>
              <a:ext cx="112"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fa-IR"/>
            </a:p>
          </p:txBody>
        </p:sp>
        <p:sp>
          <p:nvSpPr>
            <p:cNvPr id="159" name="Oval 157"/>
            <p:cNvSpPr>
              <a:spLocks noChangeArrowheads="1"/>
            </p:cNvSpPr>
            <p:nvPr/>
          </p:nvSpPr>
          <p:spPr bwMode="hidden">
            <a:xfrm>
              <a:off x="875" y="1216"/>
              <a:ext cx="111"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fa-IR"/>
            </a:p>
          </p:txBody>
        </p:sp>
        <p:sp>
          <p:nvSpPr>
            <p:cNvPr id="160" name="Oval 158"/>
            <p:cNvSpPr>
              <a:spLocks noChangeArrowheads="1"/>
            </p:cNvSpPr>
            <p:nvPr/>
          </p:nvSpPr>
          <p:spPr bwMode="hidden">
            <a:xfrm>
              <a:off x="680" y="1170"/>
              <a:ext cx="112" cy="4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fa-IR"/>
            </a:p>
          </p:txBody>
        </p:sp>
        <p:sp>
          <p:nvSpPr>
            <p:cNvPr id="161" name="Oval 159"/>
            <p:cNvSpPr>
              <a:spLocks noChangeArrowheads="1"/>
            </p:cNvSpPr>
            <p:nvPr/>
          </p:nvSpPr>
          <p:spPr bwMode="hidden">
            <a:xfrm>
              <a:off x="411" y="1232"/>
              <a:ext cx="111" cy="4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fa-IR"/>
            </a:p>
          </p:txBody>
        </p:sp>
        <p:sp>
          <p:nvSpPr>
            <p:cNvPr id="162" name="Oval 160"/>
            <p:cNvSpPr>
              <a:spLocks noChangeArrowheads="1"/>
            </p:cNvSpPr>
            <p:nvPr/>
          </p:nvSpPr>
          <p:spPr bwMode="hidden">
            <a:xfrm>
              <a:off x="434" y="1100"/>
              <a:ext cx="112" cy="4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fa-IR"/>
            </a:p>
          </p:txBody>
        </p:sp>
        <p:sp>
          <p:nvSpPr>
            <p:cNvPr id="163" name="Oval 161"/>
            <p:cNvSpPr>
              <a:spLocks noChangeArrowheads="1"/>
            </p:cNvSpPr>
            <p:nvPr/>
          </p:nvSpPr>
          <p:spPr bwMode="hidden">
            <a:xfrm>
              <a:off x="119" y="1312"/>
              <a:ext cx="111" cy="4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fa-IR"/>
            </a:p>
          </p:txBody>
        </p:sp>
        <p:sp>
          <p:nvSpPr>
            <p:cNvPr id="164" name="Oval 162"/>
            <p:cNvSpPr>
              <a:spLocks noChangeArrowheads="1"/>
            </p:cNvSpPr>
            <p:nvPr/>
          </p:nvSpPr>
          <p:spPr bwMode="hidden">
            <a:xfrm>
              <a:off x="858" y="1001"/>
              <a:ext cx="101" cy="38"/>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fa-IR"/>
            </a:p>
          </p:txBody>
        </p:sp>
        <p:sp>
          <p:nvSpPr>
            <p:cNvPr id="165" name="Oval 163"/>
            <p:cNvSpPr>
              <a:spLocks noChangeArrowheads="1"/>
            </p:cNvSpPr>
            <p:nvPr/>
          </p:nvSpPr>
          <p:spPr bwMode="hidden">
            <a:xfrm>
              <a:off x="1341" y="1013"/>
              <a:ext cx="101" cy="39"/>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fa-IR"/>
            </a:p>
          </p:txBody>
        </p:sp>
        <p:sp>
          <p:nvSpPr>
            <p:cNvPr id="166" name="Oval 164"/>
            <p:cNvSpPr>
              <a:spLocks noChangeArrowheads="1"/>
            </p:cNvSpPr>
            <p:nvPr/>
          </p:nvSpPr>
          <p:spPr bwMode="hidden">
            <a:xfrm>
              <a:off x="1739" y="1008"/>
              <a:ext cx="101" cy="38"/>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fa-IR"/>
            </a:p>
          </p:txBody>
        </p:sp>
        <p:sp>
          <p:nvSpPr>
            <p:cNvPr id="167" name="Oval 165"/>
            <p:cNvSpPr>
              <a:spLocks noChangeArrowheads="1"/>
            </p:cNvSpPr>
            <p:nvPr/>
          </p:nvSpPr>
          <p:spPr bwMode="hidden">
            <a:xfrm>
              <a:off x="2116" y="1001"/>
              <a:ext cx="100" cy="39"/>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fa-IR"/>
            </a:p>
          </p:txBody>
        </p:sp>
        <p:sp>
          <p:nvSpPr>
            <p:cNvPr id="168" name="Oval 166"/>
            <p:cNvSpPr>
              <a:spLocks noChangeArrowheads="1"/>
            </p:cNvSpPr>
            <p:nvPr/>
          </p:nvSpPr>
          <p:spPr bwMode="hidden">
            <a:xfrm>
              <a:off x="2320" y="941"/>
              <a:ext cx="101" cy="39"/>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fa-IR"/>
            </a:p>
          </p:txBody>
        </p:sp>
        <p:sp>
          <p:nvSpPr>
            <p:cNvPr id="169" name="Oval 167"/>
            <p:cNvSpPr>
              <a:spLocks noChangeArrowheads="1"/>
            </p:cNvSpPr>
            <p:nvPr/>
          </p:nvSpPr>
          <p:spPr bwMode="hidden">
            <a:xfrm>
              <a:off x="2601" y="995"/>
              <a:ext cx="101" cy="39"/>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fa-IR"/>
            </a:p>
          </p:txBody>
        </p:sp>
        <p:sp>
          <p:nvSpPr>
            <p:cNvPr id="170" name="Oval 168"/>
            <p:cNvSpPr>
              <a:spLocks noChangeArrowheads="1"/>
            </p:cNvSpPr>
            <p:nvPr/>
          </p:nvSpPr>
          <p:spPr bwMode="hidden">
            <a:xfrm>
              <a:off x="1667" y="1420"/>
              <a:ext cx="106" cy="51"/>
            </a:xfrm>
            <a:prstGeom prst="ellipse">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fa-IR"/>
            </a:p>
          </p:txBody>
        </p:sp>
        <p:sp>
          <p:nvSpPr>
            <p:cNvPr id="171" name="Oval 169"/>
            <p:cNvSpPr>
              <a:spLocks noChangeArrowheads="1"/>
            </p:cNvSpPr>
            <p:nvPr/>
          </p:nvSpPr>
          <p:spPr bwMode="hidden">
            <a:xfrm>
              <a:off x="2557" y="1516"/>
              <a:ext cx="123" cy="51"/>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fa-IR"/>
            </a:p>
          </p:txBody>
        </p:sp>
        <p:sp>
          <p:nvSpPr>
            <p:cNvPr id="172" name="Oval 170"/>
            <p:cNvSpPr>
              <a:spLocks noChangeArrowheads="1"/>
            </p:cNvSpPr>
            <p:nvPr/>
          </p:nvSpPr>
          <p:spPr bwMode="hidden">
            <a:xfrm>
              <a:off x="3619" y="1287"/>
              <a:ext cx="112" cy="51"/>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fa-IR"/>
            </a:p>
          </p:txBody>
        </p:sp>
        <p:sp>
          <p:nvSpPr>
            <p:cNvPr id="173" name="Oval 171"/>
            <p:cNvSpPr>
              <a:spLocks noChangeArrowheads="1"/>
            </p:cNvSpPr>
            <p:nvPr/>
          </p:nvSpPr>
          <p:spPr bwMode="hidden">
            <a:xfrm>
              <a:off x="3791" y="1212"/>
              <a:ext cx="111" cy="51"/>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fa-IR"/>
            </a:p>
          </p:txBody>
        </p:sp>
        <p:sp>
          <p:nvSpPr>
            <p:cNvPr id="174" name="Oval 172"/>
            <p:cNvSpPr>
              <a:spLocks noChangeArrowheads="1"/>
            </p:cNvSpPr>
            <p:nvPr/>
          </p:nvSpPr>
          <p:spPr bwMode="hidden">
            <a:xfrm>
              <a:off x="2134" y="908"/>
              <a:ext cx="79" cy="3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fa-IR"/>
            </a:p>
          </p:txBody>
        </p:sp>
        <p:sp>
          <p:nvSpPr>
            <p:cNvPr id="175" name="Oval 173"/>
            <p:cNvSpPr>
              <a:spLocks noChangeArrowheads="1"/>
            </p:cNvSpPr>
            <p:nvPr/>
          </p:nvSpPr>
          <p:spPr bwMode="hidden">
            <a:xfrm>
              <a:off x="1264" y="908"/>
              <a:ext cx="79" cy="3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fa-IR"/>
            </a:p>
          </p:txBody>
        </p:sp>
        <p:sp>
          <p:nvSpPr>
            <p:cNvPr id="176" name="Oval 174"/>
            <p:cNvSpPr>
              <a:spLocks noChangeArrowheads="1"/>
            </p:cNvSpPr>
            <p:nvPr/>
          </p:nvSpPr>
          <p:spPr bwMode="hidden">
            <a:xfrm>
              <a:off x="1471" y="869"/>
              <a:ext cx="79" cy="3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fa-IR"/>
            </a:p>
          </p:txBody>
        </p:sp>
        <p:sp>
          <p:nvSpPr>
            <p:cNvPr id="177" name="Oval 175"/>
            <p:cNvSpPr>
              <a:spLocks noChangeArrowheads="1"/>
            </p:cNvSpPr>
            <p:nvPr/>
          </p:nvSpPr>
          <p:spPr bwMode="hidden">
            <a:xfrm>
              <a:off x="1650" y="824"/>
              <a:ext cx="83" cy="3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fa-IR"/>
            </a:p>
          </p:txBody>
        </p:sp>
        <p:sp>
          <p:nvSpPr>
            <p:cNvPr id="178" name="Oval 176"/>
            <p:cNvSpPr>
              <a:spLocks noChangeArrowheads="1"/>
            </p:cNvSpPr>
            <p:nvPr/>
          </p:nvSpPr>
          <p:spPr bwMode="hidden">
            <a:xfrm>
              <a:off x="1918" y="869"/>
              <a:ext cx="84" cy="3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fa-IR"/>
            </a:p>
          </p:txBody>
        </p:sp>
        <p:sp>
          <p:nvSpPr>
            <p:cNvPr id="179" name="Oval 177"/>
            <p:cNvSpPr>
              <a:spLocks noChangeArrowheads="1"/>
            </p:cNvSpPr>
            <p:nvPr/>
          </p:nvSpPr>
          <p:spPr bwMode="hidden">
            <a:xfrm>
              <a:off x="1720" y="923"/>
              <a:ext cx="83" cy="3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fa-IR"/>
            </a:p>
          </p:txBody>
        </p:sp>
        <p:sp>
          <p:nvSpPr>
            <p:cNvPr id="180" name="Oval 178"/>
            <p:cNvSpPr>
              <a:spLocks noChangeArrowheads="1"/>
            </p:cNvSpPr>
            <p:nvPr/>
          </p:nvSpPr>
          <p:spPr bwMode="hidden">
            <a:xfrm>
              <a:off x="1913" y="957"/>
              <a:ext cx="95"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fa-IR"/>
            </a:p>
          </p:txBody>
        </p:sp>
        <p:sp>
          <p:nvSpPr>
            <p:cNvPr id="181" name="Oval 179"/>
            <p:cNvSpPr>
              <a:spLocks noChangeArrowheads="1"/>
            </p:cNvSpPr>
            <p:nvPr/>
          </p:nvSpPr>
          <p:spPr bwMode="hidden">
            <a:xfrm>
              <a:off x="1541" y="962"/>
              <a:ext cx="89"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fa-IR"/>
            </a:p>
          </p:txBody>
        </p:sp>
        <p:sp>
          <p:nvSpPr>
            <p:cNvPr id="182" name="Oval 180"/>
            <p:cNvSpPr>
              <a:spLocks noChangeArrowheads="1"/>
            </p:cNvSpPr>
            <p:nvPr/>
          </p:nvSpPr>
          <p:spPr bwMode="hidden">
            <a:xfrm>
              <a:off x="1076" y="953"/>
              <a:ext cx="101"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fa-IR"/>
            </a:p>
          </p:txBody>
        </p:sp>
        <p:sp>
          <p:nvSpPr>
            <p:cNvPr id="183" name="Oval 181"/>
            <p:cNvSpPr>
              <a:spLocks noChangeArrowheads="1"/>
            </p:cNvSpPr>
            <p:nvPr/>
          </p:nvSpPr>
          <p:spPr bwMode="hidden">
            <a:xfrm>
              <a:off x="1983" y="4027"/>
              <a:ext cx="195" cy="105"/>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fa-IR"/>
            </a:p>
          </p:txBody>
        </p:sp>
        <p:sp>
          <p:nvSpPr>
            <p:cNvPr id="184" name="Oval 182"/>
            <p:cNvSpPr>
              <a:spLocks noChangeArrowheads="1"/>
            </p:cNvSpPr>
            <p:nvPr/>
          </p:nvSpPr>
          <p:spPr bwMode="hidden">
            <a:xfrm>
              <a:off x="2460" y="3671"/>
              <a:ext cx="196" cy="112"/>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fa-IR"/>
            </a:p>
          </p:txBody>
        </p:sp>
        <p:sp>
          <p:nvSpPr>
            <p:cNvPr id="185" name="Oval 183"/>
            <p:cNvSpPr>
              <a:spLocks noChangeArrowheads="1"/>
            </p:cNvSpPr>
            <p:nvPr/>
          </p:nvSpPr>
          <p:spPr bwMode="hidden">
            <a:xfrm>
              <a:off x="3238" y="3121"/>
              <a:ext cx="168" cy="95"/>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fa-IR"/>
            </a:p>
          </p:txBody>
        </p:sp>
        <p:sp>
          <p:nvSpPr>
            <p:cNvPr id="186" name="Oval 184"/>
            <p:cNvSpPr>
              <a:spLocks noChangeArrowheads="1"/>
            </p:cNvSpPr>
            <p:nvPr/>
          </p:nvSpPr>
          <p:spPr bwMode="hidden">
            <a:xfrm>
              <a:off x="3550" y="2880"/>
              <a:ext cx="157" cy="89"/>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fa-IR"/>
            </a:p>
          </p:txBody>
        </p:sp>
        <p:sp>
          <p:nvSpPr>
            <p:cNvPr id="187" name="Oval 185"/>
            <p:cNvSpPr>
              <a:spLocks noChangeArrowheads="1"/>
            </p:cNvSpPr>
            <p:nvPr/>
          </p:nvSpPr>
          <p:spPr bwMode="hidden">
            <a:xfrm>
              <a:off x="2892" y="3377"/>
              <a:ext cx="168" cy="95"/>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fa-IR"/>
            </a:p>
          </p:txBody>
        </p:sp>
        <p:sp>
          <p:nvSpPr>
            <p:cNvPr id="188" name="Oval 186"/>
            <p:cNvSpPr>
              <a:spLocks noChangeArrowheads="1"/>
            </p:cNvSpPr>
            <p:nvPr/>
          </p:nvSpPr>
          <p:spPr bwMode="hidden">
            <a:xfrm>
              <a:off x="3869" y="2657"/>
              <a:ext cx="151" cy="84"/>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fa-IR"/>
            </a:p>
          </p:txBody>
        </p:sp>
        <p:sp>
          <p:nvSpPr>
            <p:cNvPr id="189" name="Oval 187"/>
            <p:cNvSpPr>
              <a:spLocks noChangeArrowheads="1"/>
            </p:cNvSpPr>
            <p:nvPr/>
          </p:nvSpPr>
          <p:spPr bwMode="hidden">
            <a:xfrm>
              <a:off x="4090" y="2475"/>
              <a:ext cx="156" cy="89"/>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fa-IR"/>
            </a:p>
          </p:txBody>
        </p:sp>
        <p:sp>
          <p:nvSpPr>
            <p:cNvPr id="190" name="Oval 188"/>
            <p:cNvSpPr>
              <a:spLocks noChangeArrowheads="1"/>
            </p:cNvSpPr>
            <p:nvPr/>
          </p:nvSpPr>
          <p:spPr bwMode="hidden">
            <a:xfrm>
              <a:off x="4327" y="2314"/>
              <a:ext cx="134" cy="72"/>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fa-IR"/>
            </a:p>
          </p:txBody>
        </p:sp>
        <p:sp>
          <p:nvSpPr>
            <p:cNvPr id="191" name="Oval 189"/>
            <p:cNvSpPr>
              <a:spLocks noChangeArrowheads="1"/>
            </p:cNvSpPr>
            <p:nvPr/>
          </p:nvSpPr>
          <p:spPr bwMode="hidden">
            <a:xfrm>
              <a:off x="4712" y="2022"/>
              <a:ext cx="134" cy="73"/>
            </a:xfrm>
            <a:prstGeom prst="ellipse">
              <a:avLst/>
            </a:prstGeom>
            <a:gradFill rotWithShape="0">
              <a:gsLst>
                <a:gs pos="0">
                  <a:schemeClr val="bg2"/>
                </a:gs>
                <a:gs pos="100000">
                  <a:schemeClr val="bg2">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fa-IR"/>
            </a:p>
          </p:txBody>
        </p:sp>
        <p:sp>
          <p:nvSpPr>
            <p:cNvPr id="192" name="Oval 190"/>
            <p:cNvSpPr>
              <a:spLocks noChangeArrowheads="1"/>
            </p:cNvSpPr>
            <p:nvPr/>
          </p:nvSpPr>
          <p:spPr bwMode="hidden">
            <a:xfrm>
              <a:off x="4533" y="2162"/>
              <a:ext cx="139" cy="61"/>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fa-IR"/>
            </a:p>
          </p:txBody>
        </p:sp>
        <p:sp>
          <p:nvSpPr>
            <p:cNvPr id="193" name="Oval 191"/>
            <p:cNvSpPr>
              <a:spLocks noChangeArrowheads="1"/>
            </p:cNvSpPr>
            <p:nvPr/>
          </p:nvSpPr>
          <p:spPr bwMode="hidden">
            <a:xfrm>
              <a:off x="4863" y="1920"/>
              <a:ext cx="128" cy="61"/>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fa-IR"/>
            </a:p>
          </p:txBody>
        </p:sp>
        <p:sp>
          <p:nvSpPr>
            <p:cNvPr id="194" name="Oval 192"/>
            <p:cNvSpPr>
              <a:spLocks noChangeArrowheads="1"/>
            </p:cNvSpPr>
            <p:nvPr/>
          </p:nvSpPr>
          <p:spPr bwMode="hidden">
            <a:xfrm>
              <a:off x="5009" y="1807"/>
              <a:ext cx="128" cy="61"/>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fa-IR"/>
            </a:p>
          </p:txBody>
        </p:sp>
        <p:sp>
          <p:nvSpPr>
            <p:cNvPr id="195" name="Oval 193"/>
            <p:cNvSpPr>
              <a:spLocks noChangeArrowheads="1"/>
            </p:cNvSpPr>
            <p:nvPr/>
          </p:nvSpPr>
          <p:spPr bwMode="hidden">
            <a:xfrm>
              <a:off x="5161" y="1702"/>
              <a:ext cx="123" cy="50"/>
            </a:xfrm>
            <a:prstGeom prst="ellipse">
              <a:avLst/>
            </a:prstGeom>
            <a:gradFill rotWithShape="0">
              <a:gsLst>
                <a:gs pos="0">
                  <a:schemeClr val="bg2"/>
                </a:gs>
                <a:gs pos="100000">
                  <a:schemeClr val="bg2">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fa-IR"/>
            </a:p>
          </p:txBody>
        </p:sp>
        <p:sp>
          <p:nvSpPr>
            <p:cNvPr id="196" name="Oval 194"/>
            <p:cNvSpPr>
              <a:spLocks noChangeArrowheads="1"/>
            </p:cNvSpPr>
            <p:nvPr/>
          </p:nvSpPr>
          <p:spPr bwMode="hidden">
            <a:xfrm>
              <a:off x="5277" y="1614"/>
              <a:ext cx="124" cy="51"/>
            </a:xfrm>
            <a:prstGeom prst="ellipse">
              <a:avLst/>
            </a:prstGeom>
            <a:gradFill rotWithShape="0">
              <a:gsLst>
                <a:gs pos="0">
                  <a:schemeClr val="bg2"/>
                </a:gs>
                <a:gs pos="100000">
                  <a:schemeClr val="bg2">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fa-IR"/>
            </a:p>
          </p:txBody>
        </p:sp>
        <p:sp>
          <p:nvSpPr>
            <p:cNvPr id="197" name="Oval 195"/>
            <p:cNvSpPr>
              <a:spLocks noChangeArrowheads="1"/>
            </p:cNvSpPr>
            <p:nvPr/>
          </p:nvSpPr>
          <p:spPr bwMode="hidden">
            <a:xfrm>
              <a:off x="5398" y="1521"/>
              <a:ext cx="123" cy="51"/>
            </a:xfrm>
            <a:prstGeom prst="ellipse">
              <a:avLst/>
            </a:prstGeom>
            <a:gradFill rotWithShape="0">
              <a:gsLst>
                <a:gs pos="0">
                  <a:schemeClr val="bg2"/>
                </a:gs>
                <a:gs pos="100000">
                  <a:schemeClr val="bg2">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fa-IR"/>
            </a:p>
          </p:txBody>
        </p:sp>
        <p:sp>
          <p:nvSpPr>
            <p:cNvPr id="198" name="Oval 196"/>
            <p:cNvSpPr>
              <a:spLocks noChangeArrowheads="1"/>
            </p:cNvSpPr>
            <p:nvPr/>
          </p:nvSpPr>
          <p:spPr bwMode="hidden">
            <a:xfrm>
              <a:off x="3255" y="4071"/>
              <a:ext cx="196" cy="106"/>
            </a:xfrm>
            <a:prstGeom prst="ellipse">
              <a:avLst/>
            </a:prstGeom>
            <a:gradFill rotWithShape="0">
              <a:gsLst>
                <a:gs pos="0">
                  <a:schemeClr val="bg1"/>
                </a:gs>
                <a:gs pos="100000">
                  <a:schemeClr val="bg1">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fa-IR"/>
            </a:p>
          </p:txBody>
        </p:sp>
        <p:sp>
          <p:nvSpPr>
            <p:cNvPr id="199" name="Oval 197"/>
            <p:cNvSpPr>
              <a:spLocks noChangeArrowheads="1"/>
            </p:cNvSpPr>
            <p:nvPr/>
          </p:nvSpPr>
          <p:spPr bwMode="hidden">
            <a:xfrm>
              <a:off x="3651" y="3693"/>
              <a:ext cx="196" cy="111"/>
            </a:xfrm>
            <a:prstGeom prst="ellipse">
              <a:avLst/>
            </a:prstGeom>
            <a:gradFill rotWithShape="0">
              <a:gsLst>
                <a:gs pos="0">
                  <a:schemeClr val="bg1"/>
                </a:gs>
                <a:gs pos="100000">
                  <a:schemeClr val="bg1">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fa-IR"/>
            </a:p>
          </p:txBody>
        </p:sp>
        <p:sp>
          <p:nvSpPr>
            <p:cNvPr id="200" name="Oval 198"/>
            <p:cNvSpPr>
              <a:spLocks noChangeArrowheads="1"/>
            </p:cNvSpPr>
            <p:nvPr/>
          </p:nvSpPr>
          <p:spPr bwMode="hidden">
            <a:xfrm>
              <a:off x="4773" y="3705"/>
              <a:ext cx="201" cy="106"/>
            </a:xfrm>
            <a:prstGeom prst="ellipse">
              <a:avLst/>
            </a:prstGeom>
            <a:gradFill rotWithShape="0">
              <a:gsLst>
                <a:gs pos="0">
                  <a:schemeClr val="bg1"/>
                </a:gs>
                <a:gs pos="100000">
                  <a:schemeClr val="bg1">
                    <a:gamma/>
                    <a:shade val="39216"/>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fa-IR"/>
            </a:p>
          </p:txBody>
        </p:sp>
        <p:sp>
          <p:nvSpPr>
            <p:cNvPr id="201" name="Oval 199"/>
            <p:cNvSpPr>
              <a:spLocks noChangeArrowheads="1"/>
            </p:cNvSpPr>
            <p:nvPr/>
          </p:nvSpPr>
          <p:spPr bwMode="hidden">
            <a:xfrm>
              <a:off x="4491" y="4049"/>
              <a:ext cx="196" cy="105"/>
            </a:xfrm>
            <a:prstGeom prst="ellipse">
              <a:avLst/>
            </a:prstGeom>
            <a:gradFill rotWithShape="0">
              <a:gsLst>
                <a:gs pos="0">
                  <a:schemeClr val="bg1"/>
                </a:gs>
                <a:gs pos="100000">
                  <a:schemeClr val="bg1">
                    <a:gamma/>
                    <a:shade val="39216"/>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fa-IR"/>
            </a:p>
          </p:txBody>
        </p:sp>
        <p:sp>
          <p:nvSpPr>
            <p:cNvPr id="202" name="Oval 200"/>
            <p:cNvSpPr>
              <a:spLocks noChangeArrowheads="1"/>
            </p:cNvSpPr>
            <p:nvPr/>
          </p:nvSpPr>
          <p:spPr bwMode="hidden">
            <a:xfrm>
              <a:off x="3989" y="3396"/>
              <a:ext cx="168" cy="96"/>
            </a:xfrm>
            <a:prstGeom prst="ellipse">
              <a:avLst/>
            </a:prstGeom>
            <a:gradFill rotWithShape="0">
              <a:gsLst>
                <a:gs pos="0">
                  <a:schemeClr val="bg1"/>
                </a:gs>
                <a:gs pos="100000">
                  <a:schemeClr val="bg1">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fa-IR"/>
            </a:p>
          </p:txBody>
        </p:sp>
        <p:sp>
          <p:nvSpPr>
            <p:cNvPr id="203" name="Oval 201"/>
            <p:cNvSpPr>
              <a:spLocks noChangeArrowheads="1"/>
            </p:cNvSpPr>
            <p:nvPr/>
          </p:nvSpPr>
          <p:spPr bwMode="hidden">
            <a:xfrm>
              <a:off x="4263" y="3141"/>
              <a:ext cx="167" cy="95"/>
            </a:xfrm>
            <a:prstGeom prst="ellipse">
              <a:avLst/>
            </a:prstGeom>
            <a:gradFill rotWithShape="0">
              <a:gsLst>
                <a:gs pos="0">
                  <a:schemeClr val="bg1"/>
                </a:gs>
                <a:gs pos="100000">
                  <a:schemeClr val="bg1">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fa-IR"/>
            </a:p>
          </p:txBody>
        </p:sp>
        <p:sp>
          <p:nvSpPr>
            <p:cNvPr id="204" name="Oval 202"/>
            <p:cNvSpPr>
              <a:spLocks noChangeArrowheads="1"/>
            </p:cNvSpPr>
            <p:nvPr/>
          </p:nvSpPr>
          <p:spPr bwMode="hidden">
            <a:xfrm>
              <a:off x="5044" y="3418"/>
              <a:ext cx="167" cy="95"/>
            </a:xfrm>
            <a:prstGeom prst="ellipse">
              <a:avLst/>
            </a:prstGeom>
            <a:gradFill rotWithShape="0">
              <a:gsLst>
                <a:gs pos="0">
                  <a:schemeClr val="bg1"/>
                </a:gs>
                <a:gs pos="100000">
                  <a:schemeClr val="bg1">
                    <a:gamma/>
                    <a:shade val="39216"/>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fa-IR"/>
            </a:p>
          </p:txBody>
        </p:sp>
        <p:sp>
          <p:nvSpPr>
            <p:cNvPr id="205" name="Oval 203"/>
            <p:cNvSpPr>
              <a:spLocks noChangeArrowheads="1"/>
            </p:cNvSpPr>
            <p:nvPr/>
          </p:nvSpPr>
          <p:spPr bwMode="hidden">
            <a:xfrm>
              <a:off x="4553" y="2873"/>
              <a:ext cx="156" cy="83"/>
            </a:xfrm>
            <a:prstGeom prst="ellipse">
              <a:avLst/>
            </a:prstGeom>
            <a:gradFill rotWithShape="0">
              <a:gsLst>
                <a:gs pos="0">
                  <a:schemeClr val="bg1"/>
                </a:gs>
                <a:gs pos="100000">
                  <a:schemeClr val="bg1">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fa-IR"/>
            </a:p>
          </p:txBody>
        </p:sp>
        <p:sp>
          <p:nvSpPr>
            <p:cNvPr id="206" name="Oval 204"/>
            <p:cNvSpPr>
              <a:spLocks noChangeArrowheads="1"/>
            </p:cNvSpPr>
            <p:nvPr/>
          </p:nvSpPr>
          <p:spPr bwMode="hidden">
            <a:xfrm>
              <a:off x="5293" y="3116"/>
              <a:ext cx="168" cy="95"/>
            </a:xfrm>
            <a:prstGeom prst="ellipse">
              <a:avLst/>
            </a:prstGeom>
            <a:gradFill rotWithShape="0">
              <a:gsLst>
                <a:gs pos="0">
                  <a:schemeClr val="bg1"/>
                </a:gs>
                <a:gs pos="100000">
                  <a:schemeClr val="bg1">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fa-IR"/>
            </a:p>
          </p:txBody>
        </p:sp>
        <p:sp>
          <p:nvSpPr>
            <p:cNvPr id="207" name="Oval 205"/>
            <p:cNvSpPr>
              <a:spLocks noChangeArrowheads="1"/>
            </p:cNvSpPr>
            <p:nvPr/>
          </p:nvSpPr>
          <p:spPr bwMode="hidden">
            <a:xfrm>
              <a:off x="5497" y="2879"/>
              <a:ext cx="156" cy="89"/>
            </a:xfrm>
            <a:prstGeom prst="ellipse">
              <a:avLst/>
            </a:prstGeom>
            <a:gradFill rotWithShape="0">
              <a:gsLst>
                <a:gs pos="0">
                  <a:schemeClr val="bg1"/>
                </a:gs>
                <a:gs pos="100000">
                  <a:schemeClr val="bg1">
                    <a:gamma/>
                    <a:shade val="39216"/>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fa-IR"/>
            </a:p>
          </p:txBody>
        </p:sp>
        <p:sp>
          <p:nvSpPr>
            <p:cNvPr id="208" name="Oval 206"/>
            <p:cNvSpPr>
              <a:spLocks noChangeArrowheads="1"/>
            </p:cNvSpPr>
            <p:nvPr/>
          </p:nvSpPr>
          <p:spPr bwMode="hidden">
            <a:xfrm>
              <a:off x="4772" y="2673"/>
              <a:ext cx="156" cy="83"/>
            </a:xfrm>
            <a:prstGeom prst="ellipse">
              <a:avLst/>
            </a:prstGeom>
            <a:gradFill rotWithShape="0">
              <a:gsLst>
                <a:gs pos="0">
                  <a:schemeClr val="bg1"/>
                </a:gs>
                <a:gs pos="100000">
                  <a:schemeClr val="bg1">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fa-IR"/>
            </a:p>
          </p:txBody>
        </p:sp>
        <p:sp>
          <p:nvSpPr>
            <p:cNvPr id="209" name="Oval 207"/>
            <p:cNvSpPr>
              <a:spLocks noChangeArrowheads="1"/>
            </p:cNvSpPr>
            <p:nvPr/>
          </p:nvSpPr>
          <p:spPr bwMode="hidden">
            <a:xfrm>
              <a:off x="4966" y="2488"/>
              <a:ext cx="156" cy="84"/>
            </a:xfrm>
            <a:prstGeom prst="ellipse">
              <a:avLst/>
            </a:prstGeom>
            <a:gradFill rotWithShape="0">
              <a:gsLst>
                <a:gs pos="0">
                  <a:schemeClr val="bg1"/>
                </a:gs>
                <a:gs pos="100000">
                  <a:schemeClr val="bg1">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fa-IR"/>
            </a:p>
          </p:txBody>
        </p:sp>
        <p:sp>
          <p:nvSpPr>
            <p:cNvPr id="210" name="Oval 208"/>
            <p:cNvSpPr>
              <a:spLocks noChangeArrowheads="1"/>
            </p:cNvSpPr>
            <p:nvPr/>
          </p:nvSpPr>
          <p:spPr bwMode="hidden">
            <a:xfrm>
              <a:off x="5444" y="2052"/>
              <a:ext cx="134" cy="73"/>
            </a:xfrm>
            <a:prstGeom prst="ellipse">
              <a:avLst/>
            </a:prstGeom>
            <a:gradFill rotWithShape="0">
              <a:gsLst>
                <a:gs pos="0">
                  <a:schemeClr val="bg1"/>
                </a:gs>
                <a:gs pos="100000">
                  <a:schemeClr val="bg1">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fa-IR"/>
            </a:p>
          </p:txBody>
        </p:sp>
        <p:sp>
          <p:nvSpPr>
            <p:cNvPr id="211" name="Oval 209"/>
            <p:cNvSpPr>
              <a:spLocks noChangeArrowheads="1"/>
            </p:cNvSpPr>
            <p:nvPr/>
          </p:nvSpPr>
          <p:spPr bwMode="hidden">
            <a:xfrm>
              <a:off x="5161" y="2314"/>
              <a:ext cx="140" cy="73"/>
            </a:xfrm>
            <a:prstGeom prst="ellipse">
              <a:avLst/>
            </a:prstGeom>
            <a:gradFill rotWithShape="0">
              <a:gsLst>
                <a:gs pos="0">
                  <a:schemeClr val="bg1"/>
                </a:gs>
                <a:gs pos="100000">
                  <a:schemeClr val="bg1">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fa-IR"/>
            </a:p>
          </p:txBody>
        </p:sp>
        <p:sp>
          <p:nvSpPr>
            <p:cNvPr id="212" name="Oval 210"/>
            <p:cNvSpPr>
              <a:spLocks noChangeArrowheads="1"/>
            </p:cNvSpPr>
            <p:nvPr/>
          </p:nvSpPr>
          <p:spPr bwMode="hidden">
            <a:xfrm>
              <a:off x="5318" y="2176"/>
              <a:ext cx="134" cy="61"/>
            </a:xfrm>
            <a:prstGeom prst="ellipse">
              <a:avLst/>
            </a:prstGeom>
            <a:gradFill rotWithShape="0">
              <a:gsLst>
                <a:gs pos="0">
                  <a:schemeClr val="bg1"/>
                </a:gs>
                <a:gs pos="100000">
                  <a:schemeClr val="bg1">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fa-IR"/>
            </a:p>
          </p:txBody>
        </p:sp>
        <p:sp>
          <p:nvSpPr>
            <p:cNvPr id="213" name="Oval 211"/>
            <p:cNvSpPr>
              <a:spLocks noChangeArrowheads="1"/>
            </p:cNvSpPr>
            <p:nvPr/>
          </p:nvSpPr>
          <p:spPr bwMode="hidden">
            <a:xfrm>
              <a:off x="5581" y="1933"/>
              <a:ext cx="128" cy="61"/>
            </a:xfrm>
            <a:prstGeom prst="ellipse">
              <a:avLst/>
            </a:prstGeom>
            <a:gradFill rotWithShape="0">
              <a:gsLst>
                <a:gs pos="0">
                  <a:schemeClr val="bg1"/>
                </a:gs>
                <a:gs pos="100000">
                  <a:schemeClr val="bg1">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fa-IR"/>
            </a:p>
          </p:txBody>
        </p:sp>
        <p:sp>
          <p:nvSpPr>
            <p:cNvPr id="214" name="Oval 212"/>
            <p:cNvSpPr>
              <a:spLocks noChangeArrowheads="1"/>
            </p:cNvSpPr>
            <p:nvPr/>
          </p:nvSpPr>
          <p:spPr bwMode="hidden">
            <a:xfrm>
              <a:off x="5689" y="1811"/>
              <a:ext cx="128" cy="61"/>
            </a:xfrm>
            <a:prstGeom prst="ellipse">
              <a:avLst/>
            </a:prstGeom>
            <a:gradFill rotWithShape="0">
              <a:gsLst>
                <a:gs pos="0">
                  <a:schemeClr val="bg1"/>
                </a:gs>
                <a:gs pos="100000">
                  <a:schemeClr val="bg1">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fa-IR"/>
            </a:p>
          </p:txBody>
        </p:sp>
        <p:sp>
          <p:nvSpPr>
            <p:cNvPr id="215" name="Oval 213"/>
            <p:cNvSpPr>
              <a:spLocks noChangeArrowheads="1"/>
            </p:cNvSpPr>
            <p:nvPr/>
          </p:nvSpPr>
          <p:spPr bwMode="hidden">
            <a:xfrm>
              <a:off x="5663" y="2680"/>
              <a:ext cx="156" cy="83"/>
            </a:xfrm>
            <a:prstGeom prst="ellipse">
              <a:avLst/>
            </a:prstGeom>
            <a:gradFill rotWithShape="0">
              <a:gsLst>
                <a:gs pos="0">
                  <a:schemeClr val="bg1"/>
                </a:gs>
                <a:gs pos="100000">
                  <a:schemeClr val="bg1">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fa-IR"/>
            </a:p>
          </p:txBody>
        </p:sp>
        <p:sp>
          <p:nvSpPr>
            <p:cNvPr id="216" name="Oval 214"/>
            <p:cNvSpPr>
              <a:spLocks noChangeArrowheads="1"/>
            </p:cNvSpPr>
            <p:nvPr/>
          </p:nvSpPr>
          <p:spPr bwMode="hidden">
            <a:xfrm>
              <a:off x="-65" y="2865"/>
              <a:ext cx="150" cy="89"/>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fa-IR"/>
            </a:p>
          </p:txBody>
        </p:sp>
        <p:sp>
          <p:nvSpPr>
            <p:cNvPr id="217" name="Oval 215"/>
            <p:cNvSpPr>
              <a:spLocks noChangeArrowheads="1"/>
            </p:cNvSpPr>
            <p:nvPr/>
          </p:nvSpPr>
          <p:spPr bwMode="hidden">
            <a:xfrm>
              <a:off x="2" y="2477"/>
              <a:ext cx="156" cy="89"/>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fa-IR"/>
            </a:p>
          </p:txBody>
        </p:sp>
        <p:sp>
          <p:nvSpPr>
            <p:cNvPr id="218" name="Oval 216"/>
            <p:cNvSpPr>
              <a:spLocks noChangeArrowheads="1"/>
            </p:cNvSpPr>
            <p:nvPr/>
          </p:nvSpPr>
          <p:spPr bwMode="hidden">
            <a:xfrm>
              <a:off x="-9" y="1436"/>
              <a:ext cx="106" cy="4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fa-IR"/>
            </a:p>
          </p:txBody>
        </p:sp>
        <p:sp>
          <p:nvSpPr>
            <p:cNvPr id="219" name="Oval 217"/>
            <p:cNvSpPr>
              <a:spLocks noChangeArrowheads="1"/>
            </p:cNvSpPr>
            <p:nvPr/>
          </p:nvSpPr>
          <p:spPr bwMode="hidden">
            <a:xfrm>
              <a:off x="5624" y="4010"/>
              <a:ext cx="201" cy="106"/>
            </a:xfrm>
            <a:prstGeom prst="ellipse">
              <a:avLst/>
            </a:prstGeom>
            <a:gradFill rotWithShape="0">
              <a:gsLst>
                <a:gs pos="0">
                  <a:schemeClr val="bg1"/>
                </a:gs>
                <a:gs pos="100000">
                  <a:schemeClr val="bg1">
                    <a:gamma/>
                    <a:shade val="39216"/>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fa-IR"/>
            </a:p>
          </p:txBody>
        </p:sp>
      </p:grpSp>
      <p:sp>
        <p:nvSpPr>
          <p:cNvPr id="379098" name="Rectangle 218"/>
          <p:cNvSpPr>
            <a:spLocks noGrp="1" noChangeArrowheads="1"/>
          </p:cNvSpPr>
          <p:nvPr>
            <p:ph type="ctrTitle" sz="quarter"/>
          </p:nvPr>
        </p:nvSpPr>
        <p:spPr>
          <a:xfrm>
            <a:off x="685800" y="1844675"/>
            <a:ext cx="7772400" cy="1736725"/>
          </a:xfrm>
        </p:spPr>
        <p:txBody>
          <a:bodyPr anchor="b" anchorCtr="1"/>
          <a:lstStyle>
            <a:lvl1pPr>
              <a:defRPr sz="5400"/>
            </a:lvl1pPr>
          </a:lstStyle>
          <a:p>
            <a:pPr lvl="0"/>
            <a:r>
              <a:rPr lang="en-US" noProof="0" smtClean="0"/>
              <a:t>Click to edit Master title style</a:t>
            </a:r>
          </a:p>
        </p:txBody>
      </p:sp>
      <p:sp>
        <p:nvSpPr>
          <p:cNvPr id="379099" name="Rectangle 219"/>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en-US" noProof="0" smtClean="0"/>
              <a:t>Click to edit Master subtitle style</a:t>
            </a:r>
          </a:p>
        </p:txBody>
      </p:sp>
      <p:sp>
        <p:nvSpPr>
          <p:cNvPr id="220" name="Rectangle 220"/>
          <p:cNvSpPr>
            <a:spLocks noGrp="1" noChangeArrowheads="1"/>
          </p:cNvSpPr>
          <p:nvPr>
            <p:ph type="dt" sz="quarter" idx="10"/>
          </p:nvPr>
        </p:nvSpPr>
        <p:spPr/>
        <p:txBody>
          <a:bodyPr/>
          <a:lstStyle>
            <a:lvl1pPr>
              <a:defRPr/>
            </a:lvl1pPr>
          </a:lstStyle>
          <a:p>
            <a:pPr>
              <a:defRPr/>
            </a:pPr>
            <a:endParaRPr lang="en-US"/>
          </a:p>
        </p:txBody>
      </p:sp>
      <p:sp>
        <p:nvSpPr>
          <p:cNvPr id="221" name="Rectangle 221"/>
          <p:cNvSpPr>
            <a:spLocks noGrp="1" noChangeArrowheads="1"/>
          </p:cNvSpPr>
          <p:nvPr>
            <p:ph type="ftr" sz="quarter" idx="11"/>
          </p:nvPr>
        </p:nvSpPr>
        <p:spPr>
          <a:xfrm>
            <a:off x="3124200" y="6248400"/>
            <a:ext cx="2895600" cy="457200"/>
          </a:xfrm>
        </p:spPr>
        <p:txBody>
          <a:bodyPr/>
          <a:lstStyle>
            <a:lvl1pPr>
              <a:defRPr/>
            </a:lvl1pPr>
          </a:lstStyle>
          <a:p>
            <a:pPr>
              <a:defRPr/>
            </a:pPr>
            <a:endParaRPr lang="en-US"/>
          </a:p>
        </p:txBody>
      </p:sp>
      <p:sp>
        <p:nvSpPr>
          <p:cNvPr id="222" name="Rectangle 222"/>
          <p:cNvSpPr>
            <a:spLocks noGrp="1" noChangeArrowheads="1"/>
          </p:cNvSpPr>
          <p:nvPr>
            <p:ph type="sldNum" sz="quarter" idx="12"/>
          </p:nvPr>
        </p:nvSpPr>
        <p:spPr/>
        <p:txBody>
          <a:bodyPr/>
          <a:lstStyle>
            <a:lvl1pPr>
              <a:defRPr/>
            </a:lvl1pPr>
          </a:lstStyle>
          <a:p>
            <a:fld id="{F69B6C85-9C55-4847-8BC7-CD458A973339}" type="slidenum">
              <a:rPr lang="ar-SA"/>
              <a:pPr/>
              <a:t>‹#›</a:t>
            </a:fld>
            <a:endParaRPr lang="en-US"/>
          </a:p>
        </p:txBody>
      </p:sp>
    </p:spTree>
    <p:extLst>
      <p:ext uri="{BB962C8B-B14F-4D97-AF65-F5344CB8AC3E}">
        <p14:creationId xmlns:p14="http://schemas.microsoft.com/office/powerpoint/2010/main" val="644055752"/>
      </p:ext>
    </p:extLst>
  </p:cSld>
  <p:clrMapOvr>
    <a:masterClrMapping/>
  </p:clrMapOvr>
  <p:transition spd="slow"/>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218"/>
          <p:cNvSpPr>
            <a:spLocks noGrp="1" noChangeArrowheads="1"/>
          </p:cNvSpPr>
          <p:nvPr>
            <p:ph type="sldNum" sz="quarter" idx="10"/>
          </p:nvPr>
        </p:nvSpPr>
        <p:spPr>
          <a:ln/>
        </p:spPr>
        <p:txBody>
          <a:bodyPr/>
          <a:lstStyle>
            <a:lvl1pPr>
              <a:defRPr/>
            </a:lvl1pPr>
          </a:lstStyle>
          <a:p>
            <a:fld id="{57437F3A-07CA-44DD-92EC-A66B4D2199A6}" type="slidenum">
              <a:rPr lang="ar-SA"/>
              <a:pPr/>
              <a:t>‹#›</a:t>
            </a:fld>
            <a:endParaRPr lang="en-US"/>
          </a:p>
        </p:txBody>
      </p:sp>
      <p:sp>
        <p:nvSpPr>
          <p:cNvPr id="5" name="Rectangle 219"/>
          <p:cNvSpPr>
            <a:spLocks noGrp="1" noChangeArrowheads="1"/>
          </p:cNvSpPr>
          <p:nvPr>
            <p:ph type="dt" sz="half" idx="11"/>
          </p:nvPr>
        </p:nvSpPr>
        <p:spPr>
          <a:ln/>
        </p:spPr>
        <p:txBody>
          <a:bodyPr/>
          <a:lstStyle>
            <a:lvl1pPr>
              <a:defRPr/>
            </a:lvl1pPr>
          </a:lstStyle>
          <a:p>
            <a:pPr>
              <a:defRPr/>
            </a:pPr>
            <a:endParaRPr lang="en-US"/>
          </a:p>
        </p:txBody>
      </p:sp>
      <p:sp>
        <p:nvSpPr>
          <p:cNvPr id="6" name="Rectangle 220"/>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609947983"/>
      </p:ext>
    </p:extLst>
  </p:cSld>
  <p:clrMapOvr>
    <a:masterClrMapping/>
  </p:clrMapOvr>
  <p:transition spd="slow"/>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18"/>
          <p:cNvSpPr>
            <a:spLocks noGrp="1" noChangeArrowheads="1"/>
          </p:cNvSpPr>
          <p:nvPr>
            <p:ph type="sldNum" sz="quarter" idx="10"/>
          </p:nvPr>
        </p:nvSpPr>
        <p:spPr>
          <a:ln/>
        </p:spPr>
        <p:txBody>
          <a:bodyPr/>
          <a:lstStyle>
            <a:lvl1pPr>
              <a:defRPr/>
            </a:lvl1pPr>
          </a:lstStyle>
          <a:p>
            <a:fld id="{2ACBFDB3-F315-407D-B174-CA7890F0F06F}" type="slidenum">
              <a:rPr lang="ar-SA"/>
              <a:pPr/>
              <a:t>‹#›</a:t>
            </a:fld>
            <a:endParaRPr lang="en-US"/>
          </a:p>
        </p:txBody>
      </p:sp>
      <p:sp>
        <p:nvSpPr>
          <p:cNvPr id="5" name="Rectangle 219"/>
          <p:cNvSpPr>
            <a:spLocks noGrp="1" noChangeArrowheads="1"/>
          </p:cNvSpPr>
          <p:nvPr>
            <p:ph type="dt" sz="half" idx="11"/>
          </p:nvPr>
        </p:nvSpPr>
        <p:spPr>
          <a:ln/>
        </p:spPr>
        <p:txBody>
          <a:bodyPr/>
          <a:lstStyle>
            <a:lvl1pPr>
              <a:defRPr/>
            </a:lvl1pPr>
          </a:lstStyle>
          <a:p>
            <a:pPr>
              <a:defRPr/>
            </a:pPr>
            <a:endParaRPr lang="en-US"/>
          </a:p>
        </p:txBody>
      </p:sp>
      <p:sp>
        <p:nvSpPr>
          <p:cNvPr id="6" name="Rectangle 220"/>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796135994"/>
      </p:ext>
    </p:extLst>
  </p:cSld>
  <p:clrMapOvr>
    <a:masterClrMapping/>
  </p:clrMapOvr>
  <p:transition spd="slow"/>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457200" y="1600200"/>
            <a:ext cx="4038600" cy="4533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48200" y="1600200"/>
            <a:ext cx="4038600" cy="4533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Rectangle 218"/>
          <p:cNvSpPr>
            <a:spLocks noGrp="1" noChangeArrowheads="1"/>
          </p:cNvSpPr>
          <p:nvPr>
            <p:ph type="sldNum" sz="quarter" idx="10"/>
          </p:nvPr>
        </p:nvSpPr>
        <p:spPr>
          <a:ln/>
        </p:spPr>
        <p:txBody>
          <a:bodyPr/>
          <a:lstStyle>
            <a:lvl1pPr>
              <a:defRPr/>
            </a:lvl1pPr>
          </a:lstStyle>
          <a:p>
            <a:fld id="{C7971D3E-CEBA-4569-BFF6-BBEE7AE15A39}" type="slidenum">
              <a:rPr lang="ar-SA"/>
              <a:pPr/>
              <a:t>‹#›</a:t>
            </a:fld>
            <a:endParaRPr lang="en-US"/>
          </a:p>
        </p:txBody>
      </p:sp>
      <p:sp>
        <p:nvSpPr>
          <p:cNvPr id="6" name="Rectangle 219"/>
          <p:cNvSpPr>
            <a:spLocks noGrp="1" noChangeArrowheads="1"/>
          </p:cNvSpPr>
          <p:nvPr>
            <p:ph type="dt" sz="half" idx="11"/>
          </p:nvPr>
        </p:nvSpPr>
        <p:spPr>
          <a:ln/>
        </p:spPr>
        <p:txBody>
          <a:bodyPr/>
          <a:lstStyle>
            <a:lvl1pPr>
              <a:defRPr/>
            </a:lvl1pPr>
          </a:lstStyle>
          <a:p>
            <a:pPr>
              <a:defRPr/>
            </a:pPr>
            <a:endParaRPr lang="en-US"/>
          </a:p>
        </p:txBody>
      </p:sp>
      <p:sp>
        <p:nvSpPr>
          <p:cNvPr id="7" name="Rectangle 220"/>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831034128"/>
      </p:ext>
    </p:extLst>
  </p:cSld>
  <p:clrMapOvr>
    <a:masterClrMapping/>
  </p:clrMapOvr>
  <p:transition spd="slow"/>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Rectangle 218"/>
          <p:cNvSpPr>
            <a:spLocks noGrp="1" noChangeArrowheads="1"/>
          </p:cNvSpPr>
          <p:nvPr>
            <p:ph type="sldNum" sz="quarter" idx="10"/>
          </p:nvPr>
        </p:nvSpPr>
        <p:spPr>
          <a:ln/>
        </p:spPr>
        <p:txBody>
          <a:bodyPr/>
          <a:lstStyle>
            <a:lvl1pPr>
              <a:defRPr/>
            </a:lvl1pPr>
          </a:lstStyle>
          <a:p>
            <a:fld id="{9F66E0FC-4353-4147-8250-8C2E7DCEF0B0}" type="slidenum">
              <a:rPr lang="ar-SA"/>
              <a:pPr/>
              <a:t>‹#›</a:t>
            </a:fld>
            <a:endParaRPr lang="en-US"/>
          </a:p>
        </p:txBody>
      </p:sp>
      <p:sp>
        <p:nvSpPr>
          <p:cNvPr id="8" name="Rectangle 219"/>
          <p:cNvSpPr>
            <a:spLocks noGrp="1" noChangeArrowheads="1"/>
          </p:cNvSpPr>
          <p:nvPr>
            <p:ph type="dt" sz="half" idx="11"/>
          </p:nvPr>
        </p:nvSpPr>
        <p:spPr>
          <a:ln/>
        </p:spPr>
        <p:txBody>
          <a:bodyPr/>
          <a:lstStyle>
            <a:lvl1pPr>
              <a:defRPr/>
            </a:lvl1pPr>
          </a:lstStyle>
          <a:p>
            <a:pPr>
              <a:defRPr/>
            </a:pPr>
            <a:endParaRPr lang="en-US"/>
          </a:p>
        </p:txBody>
      </p:sp>
      <p:sp>
        <p:nvSpPr>
          <p:cNvPr id="9" name="Rectangle 220"/>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68415228"/>
      </p:ext>
    </p:extLst>
  </p:cSld>
  <p:clrMapOvr>
    <a:masterClrMapping/>
  </p:clrMapOvr>
  <p:transition spd="slow"/>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Rectangle 218"/>
          <p:cNvSpPr>
            <a:spLocks noGrp="1" noChangeArrowheads="1"/>
          </p:cNvSpPr>
          <p:nvPr>
            <p:ph type="sldNum" sz="quarter" idx="10"/>
          </p:nvPr>
        </p:nvSpPr>
        <p:spPr>
          <a:ln/>
        </p:spPr>
        <p:txBody>
          <a:bodyPr/>
          <a:lstStyle>
            <a:lvl1pPr>
              <a:defRPr/>
            </a:lvl1pPr>
          </a:lstStyle>
          <a:p>
            <a:fld id="{50D865CC-2C3C-4F41-A8FE-3D4E5A74EF09}" type="slidenum">
              <a:rPr lang="ar-SA"/>
              <a:pPr/>
              <a:t>‹#›</a:t>
            </a:fld>
            <a:endParaRPr lang="en-US"/>
          </a:p>
        </p:txBody>
      </p:sp>
      <p:sp>
        <p:nvSpPr>
          <p:cNvPr id="4" name="Rectangle 219"/>
          <p:cNvSpPr>
            <a:spLocks noGrp="1" noChangeArrowheads="1"/>
          </p:cNvSpPr>
          <p:nvPr>
            <p:ph type="dt" sz="half" idx="11"/>
          </p:nvPr>
        </p:nvSpPr>
        <p:spPr>
          <a:ln/>
        </p:spPr>
        <p:txBody>
          <a:bodyPr/>
          <a:lstStyle>
            <a:lvl1pPr>
              <a:defRPr/>
            </a:lvl1pPr>
          </a:lstStyle>
          <a:p>
            <a:pPr>
              <a:defRPr/>
            </a:pPr>
            <a:endParaRPr lang="en-US"/>
          </a:p>
        </p:txBody>
      </p:sp>
      <p:sp>
        <p:nvSpPr>
          <p:cNvPr id="5" name="Rectangle 220"/>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911695212"/>
      </p:ext>
    </p:extLst>
  </p:cSld>
  <p:clrMapOvr>
    <a:masterClrMapping/>
  </p:clrMapOvr>
  <p:transition spd="slow"/>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218"/>
          <p:cNvSpPr>
            <a:spLocks noGrp="1" noChangeArrowheads="1"/>
          </p:cNvSpPr>
          <p:nvPr>
            <p:ph type="sldNum" sz="quarter" idx="10"/>
          </p:nvPr>
        </p:nvSpPr>
        <p:spPr>
          <a:ln/>
        </p:spPr>
        <p:txBody>
          <a:bodyPr/>
          <a:lstStyle>
            <a:lvl1pPr>
              <a:defRPr/>
            </a:lvl1pPr>
          </a:lstStyle>
          <a:p>
            <a:fld id="{0A0DD0E3-26FC-46C5-9A0B-2811536443A0}" type="slidenum">
              <a:rPr lang="ar-SA"/>
              <a:pPr/>
              <a:t>‹#›</a:t>
            </a:fld>
            <a:endParaRPr lang="en-US"/>
          </a:p>
        </p:txBody>
      </p:sp>
      <p:sp>
        <p:nvSpPr>
          <p:cNvPr id="3" name="Rectangle 219"/>
          <p:cNvSpPr>
            <a:spLocks noGrp="1" noChangeArrowheads="1"/>
          </p:cNvSpPr>
          <p:nvPr>
            <p:ph type="dt" sz="half" idx="11"/>
          </p:nvPr>
        </p:nvSpPr>
        <p:spPr>
          <a:ln/>
        </p:spPr>
        <p:txBody>
          <a:bodyPr/>
          <a:lstStyle>
            <a:lvl1pPr>
              <a:defRPr/>
            </a:lvl1pPr>
          </a:lstStyle>
          <a:p>
            <a:pPr>
              <a:defRPr/>
            </a:pPr>
            <a:endParaRPr lang="en-US"/>
          </a:p>
        </p:txBody>
      </p:sp>
      <p:sp>
        <p:nvSpPr>
          <p:cNvPr id="4" name="Rectangle 220"/>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296695674"/>
      </p:ext>
    </p:extLst>
  </p:cSld>
  <p:clrMapOvr>
    <a:masterClrMapping/>
  </p:clrMapOvr>
  <p:transition spd="slow"/>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18"/>
          <p:cNvSpPr>
            <a:spLocks noGrp="1" noChangeArrowheads="1"/>
          </p:cNvSpPr>
          <p:nvPr>
            <p:ph type="sldNum" sz="quarter" idx="10"/>
          </p:nvPr>
        </p:nvSpPr>
        <p:spPr>
          <a:ln/>
        </p:spPr>
        <p:txBody>
          <a:bodyPr/>
          <a:lstStyle>
            <a:lvl1pPr>
              <a:defRPr/>
            </a:lvl1pPr>
          </a:lstStyle>
          <a:p>
            <a:fld id="{78B9B64A-C1F3-424C-A43E-3343D299E158}" type="slidenum">
              <a:rPr lang="ar-SA"/>
              <a:pPr/>
              <a:t>‹#›</a:t>
            </a:fld>
            <a:endParaRPr lang="en-US"/>
          </a:p>
        </p:txBody>
      </p:sp>
      <p:sp>
        <p:nvSpPr>
          <p:cNvPr id="6" name="Rectangle 219"/>
          <p:cNvSpPr>
            <a:spLocks noGrp="1" noChangeArrowheads="1"/>
          </p:cNvSpPr>
          <p:nvPr>
            <p:ph type="dt" sz="half" idx="11"/>
          </p:nvPr>
        </p:nvSpPr>
        <p:spPr>
          <a:ln/>
        </p:spPr>
        <p:txBody>
          <a:bodyPr/>
          <a:lstStyle>
            <a:lvl1pPr>
              <a:defRPr/>
            </a:lvl1pPr>
          </a:lstStyle>
          <a:p>
            <a:pPr>
              <a:defRPr/>
            </a:pPr>
            <a:endParaRPr lang="en-US"/>
          </a:p>
        </p:txBody>
      </p:sp>
      <p:sp>
        <p:nvSpPr>
          <p:cNvPr id="7" name="Rectangle 220"/>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582361547"/>
      </p:ext>
    </p:extLst>
  </p:cSld>
  <p:clrMapOvr>
    <a:masterClrMapping/>
  </p:clrMapOvr>
  <p:transition spd="slow"/>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a-IR"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18"/>
          <p:cNvSpPr>
            <a:spLocks noGrp="1" noChangeArrowheads="1"/>
          </p:cNvSpPr>
          <p:nvPr>
            <p:ph type="sldNum" sz="quarter" idx="10"/>
          </p:nvPr>
        </p:nvSpPr>
        <p:spPr>
          <a:ln/>
        </p:spPr>
        <p:txBody>
          <a:bodyPr/>
          <a:lstStyle>
            <a:lvl1pPr>
              <a:defRPr/>
            </a:lvl1pPr>
          </a:lstStyle>
          <a:p>
            <a:fld id="{170A324E-7957-4234-B7A7-71E049BB2873}" type="slidenum">
              <a:rPr lang="ar-SA"/>
              <a:pPr/>
              <a:t>‹#›</a:t>
            </a:fld>
            <a:endParaRPr lang="en-US"/>
          </a:p>
        </p:txBody>
      </p:sp>
      <p:sp>
        <p:nvSpPr>
          <p:cNvPr id="6" name="Rectangle 219"/>
          <p:cNvSpPr>
            <a:spLocks noGrp="1" noChangeArrowheads="1"/>
          </p:cNvSpPr>
          <p:nvPr>
            <p:ph type="dt" sz="half" idx="11"/>
          </p:nvPr>
        </p:nvSpPr>
        <p:spPr>
          <a:ln/>
        </p:spPr>
        <p:txBody>
          <a:bodyPr/>
          <a:lstStyle>
            <a:lvl1pPr>
              <a:defRPr/>
            </a:lvl1pPr>
          </a:lstStyle>
          <a:p>
            <a:pPr>
              <a:defRPr/>
            </a:pPr>
            <a:endParaRPr lang="en-US"/>
          </a:p>
        </p:txBody>
      </p:sp>
      <p:sp>
        <p:nvSpPr>
          <p:cNvPr id="7" name="Rectangle 220"/>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784258991"/>
      </p:ext>
    </p:extLst>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9.xml"/><Relationship Id="rId3" Type="http://schemas.openxmlformats.org/officeDocument/2006/relationships/slideLayout" Target="../slideLayouts/slideLayout104.xml"/><Relationship Id="rId7" Type="http://schemas.openxmlformats.org/officeDocument/2006/relationships/slideLayout" Target="../slideLayouts/slideLayout108.xml"/><Relationship Id="rId12" Type="http://schemas.openxmlformats.org/officeDocument/2006/relationships/theme" Target="../theme/theme10.xml"/><Relationship Id="rId2" Type="http://schemas.openxmlformats.org/officeDocument/2006/relationships/slideLayout" Target="../slideLayouts/slideLayout103.xml"/><Relationship Id="rId1" Type="http://schemas.openxmlformats.org/officeDocument/2006/relationships/slideLayout" Target="../slideLayouts/slideLayout102.xml"/><Relationship Id="rId6" Type="http://schemas.openxmlformats.org/officeDocument/2006/relationships/slideLayout" Target="../slideLayouts/slideLayout107.xml"/><Relationship Id="rId11" Type="http://schemas.openxmlformats.org/officeDocument/2006/relationships/slideLayout" Target="../slideLayouts/slideLayout112.xml"/><Relationship Id="rId5" Type="http://schemas.openxmlformats.org/officeDocument/2006/relationships/slideLayout" Target="../slideLayouts/slideLayout106.xml"/><Relationship Id="rId10" Type="http://schemas.openxmlformats.org/officeDocument/2006/relationships/slideLayout" Target="../slideLayouts/slideLayout111.xml"/><Relationship Id="rId4" Type="http://schemas.openxmlformats.org/officeDocument/2006/relationships/slideLayout" Target="../slideLayouts/slideLayout105.xml"/><Relationship Id="rId9" Type="http://schemas.openxmlformats.org/officeDocument/2006/relationships/slideLayout" Target="../slideLayouts/slideLayout1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0.xml"/><Relationship Id="rId13" Type="http://schemas.openxmlformats.org/officeDocument/2006/relationships/image" Target="../media/image3.wmf"/><Relationship Id="rId3" Type="http://schemas.openxmlformats.org/officeDocument/2006/relationships/slideLayout" Target="../slideLayouts/slideLayout115.xml"/><Relationship Id="rId7" Type="http://schemas.openxmlformats.org/officeDocument/2006/relationships/slideLayout" Target="../slideLayouts/slideLayout119.xml"/><Relationship Id="rId12" Type="http://schemas.openxmlformats.org/officeDocument/2006/relationships/theme" Target="../theme/theme11.xml"/><Relationship Id="rId17" Type="http://schemas.openxmlformats.org/officeDocument/2006/relationships/image" Target="../media/image7.png"/><Relationship Id="rId2" Type="http://schemas.openxmlformats.org/officeDocument/2006/relationships/slideLayout" Target="../slideLayouts/slideLayout114.xml"/><Relationship Id="rId16" Type="http://schemas.openxmlformats.org/officeDocument/2006/relationships/image" Target="../media/image6.png"/><Relationship Id="rId1" Type="http://schemas.openxmlformats.org/officeDocument/2006/relationships/slideLayout" Target="../slideLayouts/slideLayout113.xml"/><Relationship Id="rId6" Type="http://schemas.openxmlformats.org/officeDocument/2006/relationships/slideLayout" Target="../slideLayouts/slideLayout118.xml"/><Relationship Id="rId11" Type="http://schemas.openxmlformats.org/officeDocument/2006/relationships/slideLayout" Target="../slideLayouts/slideLayout123.xml"/><Relationship Id="rId5" Type="http://schemas.openxmlformats.org/officeDocument/2006/relationships/slideLayout" Target="../slideLayouts/slideLayout117.xml"/><Relationship Id="rId15" Type="http://schemas.openxmlformats.org/officeDocument/2006/relationships/image" Target="../media/image5.png"/><Relationship Id="rId10" Type="http://schemas.openxmlformats.org/officeDocument/2006/relationships/slideLayout" Target="../slideLayouts/slideLayout122.xml"/><Relationship Id="rId4" Type="http://schemas.openxmlformats.org/officeDocument/2006/relationships/slideLayout" Target="../slideLayouts/slideLayout116.xml"/><Relationship Id="rId9" Type="http://schemas.openxmlformats.org/officeDocument/2006/relationships/slideLayout" Target="../slideLayouts/slideLayout121.xml"/><Relationship Id="rId14" Type="http://schemas.openxmlformats.org/officeDocument/2006/relationships/image" Target="../media/image4.png"/></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1.xml"/><Relationship Id="rId3" Type="http://schemas.openxmlformats.org/officeDocument/2006/relationships/slideLayout" Target="../slideLayouts/slideLayout126.xml"/><Relationship Id="rId7" Type="http://schemas.openxmlformats.org/officeDocument/2006/relationships/slideLayout" Target="../slideLayouts/slideLayout130.xml"/><Relationship Id="rId12" Type="http://schemas.openxmlformats.org/officeDocument/2006/relationships/theme" Target="../theme/theme12.xml"/><Relationship Id="rId2" Type="http://schemas.openxmlformats.org/officeDocument/2006/relationships/slideLayout" Target="../slideLayouts/slideLayout125.xml"/><Relationship Id="rId1" Type="http://schemas.openxmlformats.org/officeDocument/2006/relationships/slideLayout" Target="../slideLayouts/slideLayout124.xml"/><Relationship Id="rId6" Type="http://schemas.openxmlformats.org/officeDocument/2006/relationships/slideLayout" Target="../slideLayouts/slideLayout129.xml"/><Relationship Id="rId11" Type="http://schemas.openxmlformats.org/officeDocument/2006/relationships/slideLayout" Target="../slideLayouts/slideLayout134.xml"/><Relationship Id="rId5" Type="http://schemas.openxmlformats.org/officeDocument/2006/relationships/slideLayout" Target="../slideLayouts/slideLayout128.xml"/><Relationship Id="rId10" Type="http://schemas.openxmlformats.org/officeDocument/2006/relationships/slideLayout" Target="../slideLayouts/slideLayout133.xml"/><Relationship Id="rId4" Type="http://schemas.openxmlformats.org/officeDocument/2006/relationships/slideLayout" Target="../slideLayouts/slideLayout127.xml"/><Relationship Id="rId9" Type="http://schemas.openxmlformats.org/officeDocument/2006/relationships/slideLayout" Target="../slideLayouts/slideLayout13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2.xml"/><Relationship Id="rId3" Type="http://schemas.openxmlformats.org/officeDocument/2006/relationships/slideLayout" Target="../slideLayouts/slideLayout137.xml"/><Relationship Id="rId7" Type="http://schemas.openxmlformats.org/officeDocument/2006/relationships/slideLayout" Target="../slideLayouts/slideLayout141.xml"/><Relationship Id="rId12" Type="http://schemas.openxmlformats.org/officeDocument/2006/relationships/theme" Target="../theme/theme13.xml"/><Relationship Id="rId2" Type="http://schemas.openxmlformats.org/officeDocument/2006/relationships/slideLayout" Target="../slideLayouts/slideLayout136.xml"/><Relationship Id="rId1" Type="http://schemas.openxmlformats.org/officeDocument/2006/relationships/slideLayout" Target="../slideLayouts/slideLayout135.xml"/><Relationship Id="rId6" Type="http://schemas.openxmlformats.org/officeDocument/2006/relationships/slideLayout" Target="../slideLayouts/slideLayout140.xml"/><Relationship Id="rId11" Type="http://schemas.openxmlformats.org/officeDocument/2006/relationships/slideLayout" Target="../slideLayouts/slideLayout145.xml"/><Relationship Id="rId5" Type="http://schemas.openxmlformats.org/officeDocument/2006/relationships/slideLayout" Target="../slideLayouts/slideLayout139.xml"/><Relationship Id="rId10" Type="http://schemas.openxmlformats.org/officeDocument/2006/relationships/slideLayout" Target="../slideLayouts/slideLayout144.xml"/><Relationship Id="rId4" Type="http://schemas.openxmlformats.org/officeDocument/2006/relationships/slideLayout" Target="../slideLayouts/slideLayout138.xml"/><Relationship Id="rId9" Type="http://schemas.openxmlformats.org/officeDocument/2006/relationships/slideLayout" Target="../slideLayouts/slideLayout14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theme" Target="../theme/theme4.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image" Target="../media/image1.jpeg"/><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6.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theme" Target="../theme/theme7.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7.xml"/><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theme" Target="../theme/theme8.xm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8.xml"/><Relationship Id="rId13" Type="http://schemas.openxmlformats.org/officeDocument/2006/relationships/image" Target="../media/image2.png"/><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theme" Target="../theme/theme9.xml"/><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5" Type="http://schemas.openxmlformats.org/officeDocument/2006/relationships/slideLayout" Target="../slideLayouts/slideLayout95.xml"/><Relationship Id="rId10" Type="http://schemas.openxmlformats.org/officeDocument/2006/relationships/slideLayout" Target="../slideLayouts/slideLayout100.xml"/><Relationship Id="rId4" Type="http://schemas.openxmlformats.org/officeDocument/2006/relationships/slideLayout" Target="../slideLayouts/slideLayout94.xml"/><Relationship Id="rId9" Type="http://schemas.openxmlformats.org/officeDocument/2006/relationships/slideLayout" Target="../slideLayouts/slideLayout9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39216"/>
                <a:invGamma/>
              </a:schemeClr>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1588" y="0"/>
            <a:ext cx="9148762" cy="6851650"/>
            <a:chOff x="1" y="0"/>
            <a:chExt cx="5763" cy="4316"/>
          </a:xfrm>
        </p:grpSpPr>
        <p:sp>
          <p:nvSpPr>
            <p:cNvPr id="7171" name="Freeform 3"/>
            <p:cNvSpPr>
              <a:spLocks/>
            </p:cNvSpPr>
            <p:nvPr/>
          </p:nvSpPr>
          <p:spPr bwMode="hidden">
            <a:xfrm>
              <a:off x="5045" y="2626"/>
              <a:ext cx="719" cy="1690"/>
            </a:xfrm>
            <a:custGeom>
              <a:avLst/>
              <a:gdLst>
                <a:gd name="T0" fmla="*/ 717 w 717"/>
                <a:gd name="T1" fmla="*/ 72 h 1690"/>
                <a:gd name="T2" fmla="*/ 717 w 717"/>
                <a:gd name="T3" fmla="*/ 0 h 1690"/>
                <a:gd name="T4" fmla="*/ 699 w 717"/>
                <a:gd name="T5" fmla="*/ 101 h 1690"/>
                <a:gd name="T6" fmla="*/ 675 w 717"/>
                <a:gd name="T7" fmla="*/ 209 h 1690"/>
                <a:gd name="T8" fmla="*/ 627 w 717"/>
                <a:gd name="T9" fmla="*/ 389 h 1690"/>
                <a:gd name="T10" fmla="*/ 574 w 717"/>
                <a:gd name="T11" fmla="*/ 569 h 1690"/>
                <a:gd name="T12" fmla="*/ 502 w 717"/>
                <a:gd name="T13" fmla="*/ 749 h 1690"/>
                <a:gd name="T14" fmla="*/ 424 w 717"/>
                <a:gd name="T15" fmla="*/ 935 h 1690"/>
                <a:gd name="T16" fmla="*/ 334 w 717"/>
                <a:gd name="T17" fmla="*/ 1121 h 1690"/>
                <a:gd name="T18" fmla="*/ 233 w 717"/>
                <a:gd name="T19" fmla="*/ 1312 h 1690"/>
                <a:gd name="T20" fmla="*/ 125 w 717"/>
                <a:gd name="T21" fmla="*/ 1498 h 1690"/>
                <a:gd name="T22" fmla="*/ 0 w 717"/>
                <a:gd name="T23" fmla="*/ 1690 h 1690"/>
                <a:gd name="T24" fmla="*/ 11 w 717"/>
                <a:gd name="T25" fmla="*/ 1690 h 1690"/>
                <a:gd name="T26" fmla="*/ 137 w 717"/>
                <a:gd name="T27" fmla="*/ 1498 h 1690"/>
                <a:gd name="T28" fmla="*/ 245 w 717"/>
                <a:gd name="T29" fmla="*/ 1312 h 1690"/>
                <a:gd name="T30" fmla="*/ 346 w 717"/>
                <a:gd name="T31" fmla="*/ 1121 h 1690"/>
                <a:gd name="T32" fmla="*/ 436 w 717"/>
                <a:gd name="T33" fmla="*/ 935 h 1690"/>
                <a:gd name="T34" fmla="*/ 514 w 717"/>
                <a:gd name="T35" fmla="*/ 749 h 1690"/>
                <a:gd name="T36" fmla="*/ 585 w 717"/>
                <a:gd name="T37" fmla="*/ 569 h 1690"/>
                <a:gd name="T38" fmla="*/ 639 w 717"/>
                <a:gd name="T39" fmla="*/ 389 h 1690"/>
                <a:gd name="T40" fmla="*/ 687 w 717"/>
                <a:gd name="T41" fmla="*/ 209 h 1690"/>
                <a:gd name="T42" fmla="*/ 705 w 717"/>
                <a:gd name="T43" fmla="*/ 143 h 1690"/>
                <a:gd name="T44" fmla="*/ 717 w 717"/>
                <a:gd name="T45" fmla="*/ 72 h 1690"/>
                <a:gd name="T46" fmla="*/ 717 w 717"/>
                <a:gd name="T47" fmla="*/ 72 h 1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fa-IR"/>
            </a:p>
          </p:txBody>
        </p:sp>
        <p:sp>
          <p:nvSpPr>
            <p:cNvPr id="7172" name="Freeform 4"/>
            <p:cNvSpPr>
              <a:spLocks/>
            </p:cNvSpPr>
            <p:nvPr/>
          </p:nvSpPr>
          <p:spPr bwMode="hidden">
            <a:xfrm>
              <a:off x="5386" y="3794"/>
              <a:ext cx="378" cy="522"/>
            </a:xfrm>
            <a:custGeom>
              <a:avLst/>
              <a:gdLst>
                <a:gd name="T0" fmla="*/ 377 w 377"/>
                <a:gd name="T1" fmla="*/ 0 h 522"/>
                <a:gd name="T2" fmla="*/ 293 w 377"/>
                <a:gd name="T3" fmla="*/ 132 h 522"/>
                <a:gd name="T4" fmla="*/ 204 w 377"/>
                <a:gd name="T5" fmla="*/ 264 h 522"/>
                <a:gd name="T6" fmla="*/ 102 w 377"/>
                <a:gd name="T7" fmla="*/ 396 h 522"/>
                <a:gd name="T8" fmla="*/ 0 w 377"/>
                <a:gd name="T9" fmla="*/ 522 h 522"/>
                <a:gd name="T10" fmla="*/ 12 w 377"/>
                <a:gd name="T11" fmla="*/ 522 h 522"/>
                <a:gd name="T12" fmla="*/ 114 w 377"/>
                <a:gd name="T13" fmla="*/ 402 h 522"/>
                <a:gd name="T14" fmla="*/ 204 w 377"/>
                <a:gd name="T15" fmla="*/ 282 h 522"/>
                <a:gd name="T16" fmla="*/ 377 w 377"/>
                <a:gd name="T17" fmla="*/ 24 h 522"/>
                <a:gd name="T18" fmla="*/ 377 w 377"/>
                <a:gd name="T19" fmla="*/ 0 h 522"/>
                <a:gd name="T20" fmla="*/ 377 w 377"/>
                <a:gd name="T21"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fa-IR"/>
            </a:p>
          </p:txBody>
        </p:sp>
        <p:sp>
          <p:nvSpPr>
            <p:cNvPr id="7173" name="Freeform 5"/>
            <p:cNvSpPr>
              <a:spLocks/>
            </p:cNvSpPr>
            <p:nvPr/>
          </p:nvSpPr>
          <p:spPr bwMode="hidden">
            <a:xfrm>
              <a:off x="5680" y="4214"/>
              <a:ext cx="84" cy="102"/>
            </a:xfrm>
            <a:custGeom>
              <a:avLst/>
              <a:gdLst>
                <a:gd name="T0" fmla="*/ 0 w 84"/>
                <a:gd name="T1" fmla="*/ 102 h 102"/>
                <a:gd name="T2" fmla="*/ 18 w 84"/>
                <a:gd name="T3" fmla="*/ 102 h 102"/>
                <a:gd name="T4" fmla="*/ 48 w 84"/>
                <a:gd name="T5" fmla="*/ 60 h 102"/>
                <a:gd name="T6" fmla="*/ 84 w 84"/>
                <a:gd name="T7" fmla="*/ 24 h 102"/>
                <a:gd name="T8" fmla="*/ 84 w 84"/>
                <a:gd name="T9" fmla="*/ 0 h 102"/>
                <a:gd name="T10" fmla="*/ 42 w 84"/>
                <a:gd name="T11" fmla="*/ 54 h 102"/>
                <a:gd name="T12" fmla="*/ 0 w 84"/>
                <a:gd name="T13" fmla="*/ 102 h 102"/>
                <a:gd name="T14" fmla="*/ 0 w 84"/>
                <a:gd name="T15" fmla="*/ 102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fa-IR"/>
            </a:p>
          </p:txBody>
        </p:sp>
        <p:grpSp>
          <p:nvGrpSpPr>
            <p:cNvPr id="1035" name="Group 6"/>
            <p:cNvGrpSpPr>
              <a:grpSpLocks/>
            </p:cNvGrpSpPr>
            <p:nvPr/>
          </p:nvGrpSpPr>
          <p:grpSpPr bwMode="auto">
            <a:xfrm>
              <a:off x="288" y="0"/>
              <a:ext cx="5098" cy="4316"/>
              <a:chOff x="288" y="0"/>
              <a:chExt cx="5098" cy="4316"/>
            </a:xfrm>
          </p:grpSpPr>
          <p:sp>
            <p:nvSpPr>
              <p:cNvPr id="7175" name="Freeform 7"/>
              <p:cNvSpPr>
                <a:spLocks/>
              </p:cNvSpPr>
              <p:nvPr userDrawn="1"/>
            </p:nvSpPr>
            <p:spPr bwMode="hidden">
              <a:xfrm>
                <a:off x="2789" y="0"/>
                <a:ext cx="72" cy="4316"/>
              </a:xfrm>
              <a:custGeom>
                <a:avLst/>
                <a:gdLst>
                  <a:gd name="T0" fmla="*/ 0 w 72"/>
                  <a:gd name="T1" fmla="*/ 0 h 4316"/>
                  <a:gd name="T2" fmla="*/ 60 w 72"/>
                  <a:gd name="T3" fmla="*/ 4316 h 4316"/>
                  <a:gd name="T4" fmla="*/ 72 w 72"/>
                  <a:gd name="T5" fmla="*/ 4316 h 4316"/>
                  <a:gd name="T6" fmla="*/ 12 w 72"/>
                  <a:gd name="T7" fmla="*/ 0 h 4316"/>
                  <a:gd name="T8" fmla="*/ 0 w 72"/>
                  <a:gd name="T9" fmla="*/ 0 h 4316"/>
                  <a:gd name="T10" fmla="*/ 0 w 72"/>
                  <a:gd name="T11" fmla="*/ 0 h 4316"/>
                </a:gdLst>
                <a:ahLst/>
                <a:cxnLst>
                  <a:cxn ang="0">
                    <a:pos x="T0" y="T1"/>
                  </a:cxn>
                  <a:cxn ang="0">
                    <a:pos x="T2" y="T3"/>
                  </a:cxn>
                  <a:cxn ang="0">
                    <a:pos x="T4" y="T5"/>
                  </a:cxn>
                  <a:cxn ang="0">
                    <a:pos x="T6" y="T7"/>
                  </a:cxn>
                  <a:cxn ang="0">
                    <a:pos x="T8" y="T9"/>
                  </a:cxn>
                  <a:cxn ang="0">
                    <a:pos x="T10" y="T11"/>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fa-IR"/>
              </a:p>
            </p:txBody>
          </p:sp>
          <p:sp>
            <p:nvSpPr>
              <p:cNvPr id="7176" name="Freeform 8"/>
              <p:cNvSpPr>
                <a:spLocks/>
              </p:cNvSpPr>
              <p:nvPr userDrawn="1"/>
            </p:nvSpPr>
            <p:spPr bwMode="hidden">
              <a:xfrm>
                <a:off x="3089" y="0"/>
                <a:ext cx="174" cy="4316"/>
              </a:xfrm>
              <a:custGeom>
                <a:avLst/>
                <a:gdLst>
                  <a:gd name="T0" fmla="*/ 24 w 174"/>
                  <a:gd name="T1" fmla="*/ 0 h 4316"/>
                  <a:gd name="T2" fmla="*/ 12 w 174"/>
                  <a:gd name="T3" fmla="*/ 0 h 4316"/>
                  <a:gd name="T4" fmla="*/ 42 w 174"/>
                  <a:gd name="T5" fmla="*/ 216 h 4316"/>
                  <a:gd name="T6" fmla="*/ 72 w 174"/>
                  <a:gd name="T7" fmla="*/ 444 h 4316"/>
                  <a:gd name="T8" fmla="*/ 96 w 174"/>
                  <a:gd name="T9" fmla="*/ 689 h 4316"/>
                  <a:gd name="T10" fmla="*/ 120 w 174"/>
                  <a:gd name="T11" fmla="*/ 947 h 4316"/>
                  <a:gd name="T12" fmla="*/ 132 w 174"/>
                  <a:gd name="T13" fmla="*/ 1211 h 4316"/>
                  <a:gd name="T14" fmla="*/ 150 w 174"/>
                  <a:gd name="T15" fmla="*/ 1487 h 4316"/>
                  <a:gd name="T16" fmla="*/ 156 w 174"/>
                  <a:gd name="T17" fmla="*/ 1768 h 4316"/>
                  <a:gd name="T18" fmla="*/ 162 w 174"/>
                  <a:gd name="T19" fmla="*/ 2062 h 4316"/>
                  <a:gd name="T20" fmla="*/ 156 w 174"/>
                  <a:gd name="T21" fmla="*/ 2644 h 4316"/>
                  <a:gd name="T22" fmla="*/ 126 w 174"/>
                  <a:gd name="T23" fmla="*/ 3225 h 4316"/>
                  <a:gd name="T24" fmla="*/ 108 w 174"/>
                  <a:gd name="T25" fmla="*/ 3507 h 4316"/>
                  <a:gd name="T26" fmla="*/ 78 w 174"/>
                  <a:gd name="T27" fmla="*/ 3788 h 4316"/>
                  <a:gd name="T28" fmla="*/ 42 w 174"/>
                  <a:gd name="T29" fmla="*/ 4058 h 4316"/>
                  <a:gd name="T30" fmla="*/ 0 w 174"/>
                  <a:gd name="T31" fmla="*/ 4316 h 4316"/>
                  <a:gd name="T32" fmla="*/ 12 w 174"/>
                  <a:gd name="T33" fmla="*/ 4316 h 4316"/>
                  <a:gd name="T34" fmla="*/ 54 w 174"/>
                  <a:gd name="T35" fmla="*/ 4058 h 4316"/>
                  <a:gd name="T36" fmla="*/ 90 w 174"/>
                  <a:gd name="T37" fmla="*/ 3782 h 4316"/>
                  <a:gd name="T38" fmla="*/ 120 w 174"/>
                  <a:gd name="T39" fmla="*/ 3507 h 4316"/>
                  <a:gd name="T40" fmla="*/ 138 w 174"/>
                  <a:gd name="T41" fmla="*/ 3219 h 4316"/>
                  <a:gd name="T42" fmla="*/ 168 w 174"/>
                  <a:gd name="T43" fmla="*/ 2638 h 4316"/>
                  <a:gd name="T44" fmla="*/ 174 w 174"/>
                  <a:gd name="T45" fmla="*/ 2056 h 4316"/>
                  <a:gd name="T46" fmla="*/ 168 w 174"/>
                  <a:gd name="T47" fmla="*/ 1768 h 4316"/>
                  <a:gd name="T48" fmla="*/ 162 w 174"/>
                  <a:gd name="T49" fmla="*/ 1487 h 4316"/>
                  <a:gd name="T50" fmla="*/ 144 w 174"/>
                  <a:gd name="T51" fmla="*/ 1211 h 4316"/>
                  <a:gd name="T52" fmla="*/ 132 w 174"/>
                  <a:gd name="T53" fmla="*/ 941 h 4316"/>
                  <a:gd name="T54" fmla="*/ 108 w 174"/>
                  <a:gd name="T55" fmla="*/ 689 h 4316"/>
                  <a:gd name="T56" fmla="*/ 84 w 174"/>
                  <a:gd name="T57" fmla="*/ 444 h 4316"/>
                  <a:gd name="T58" fmla="*/ 54 w 174"/>
                  <a:gd name="T59" fmla="*/ 216 h 4316"/>
                  <a:gd name="T60" fmla="*/ 24 w 174"/>
                  <a:gd name="T61" fmla="*/ 0 h 4316"/>
                  <a:gd name="T62" fmla="*/ 24 w 174"/>
                  <a:gd name="T63"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fa-IR"/>
              </a:p>
            </p:txBody>
          </p:sp>
          <p:sp>
            <p:nvSpPr>
              <p:cNvPr id="7177" name="Freeform 9"/>
              <p:cNvSpPr>
                <a:spLocks/>
              </p:cNvSpPr>
              <p:nvPr userDrawn="1"/>
            </p:nvSpPr>
            <p:spPr bwMode="hidden">
              <a:xfrm>
                <a:off x="3358" y="0"/>
                <a:ext cx="337" cy="4316"/>
              </a:xfrm>
              <a:custGeom>
                <a:avLst/>
                <a:gdLst>
                  <a:gd name="T0" fmla="*/ 329 w 335"/>
                  <a:gd name="T1" fmla="*/ 2014 h 4316"/>
                  <a:gd name="T2" fmla="*/ 317 w 335"/>
                  <a:gd name="T3" fmla="*/ 1726 h 4316"/>
                  <a:gd name="T4" fmla="*/ 293 w 335"/>
                  <a:gd name="T5" fmla="*/ 1445 h 4316"/>
                  <a:gd name="T6" fmla="*/ 263 w 335"/>
                  <a:gd name="T7" fmla="*/ 1175 h 4316"/>
                  <a:gd name="T8" fmla="*/ 228 w 335"/>
                  <a:gd name="T9" fmla="*/ 917 h 4316"/>
                  <a:gd name="T10" fmla="*/ 186 w 335"/>
                  <a:gd name="T11" fmla="*/ 665 h 4316"/>
                  <a:gd name="T12" fmla="*/ 132 w 335"/>
                  <a:gd name="T13" fmla="*/ 432 h 4316"/>
                  <a:gd name="T14" fmla="*/ 78 w 335"/>
                  <a:gd name="T15" fmla="*/ 204 h 4316"/>
                  <a:gd name="T16" fmla="*/ 12 w 335"/>
                  <a:gd name="T17" fmla="*/ 0 h 4316"/>
                  <a:gd name="T18" fmla="*/ 0 w 335"/>
                  <a:gd name="T19" fmla="*/ 0 h 4316"/>
                  <a:gd name="T20" fmla="*/ 66 w 335"/>
                  <a:gd name="T21" fmla="*/ 204 h 4316"/>
                  <a:gd name="T22" fmla="*/ 120 w 335"/>
                  <a:gd name="T23" fmla="*/ 432 h 4316"/>
                  <a:gd name="T24" fmla="*/ 174 w 335"/>
                  <a:gd name="T25" fmla="*/ 665 h 4316"/>
                  <a:gd name="T26" fmla="*/ 216 w 335"/>
                  <a:gd name="T27" fmla="*/ 917 h 4316"/>
                  <a:gd name="T28" fmla="*/ 251 w 335"/>
                  <a:gd name="T29" fmla="*/ 1175 h 4316"/>
                  <a:gd name="T30" fmla="*/ 281 w 335"/>
                  <a:gd name="T31" fmla="*/ 1445 h 4316"/>
                  <a:gd name="T32" fmla="*/ 305 w 335"/>
                  <a:gd name="T33" fmla="*/ 1726 h 4316"/>
                  <a:gd name="T34" fmla="*/ 317 w 335"/>
                  <a:gd name="T35" fmla="*/ 2014 h 4316"/>
                  <a:gd name="T36" fmla="*/ 323 w 335"/>
                  <a:gd name="T37" fmla="*/ 2314 h 4316"/>
                  <a:gd name="T38" fmla="*/ 317 w 335"/>
                  <a:gd name="T39" fmla="*/ 2608 h 4316"/>
                  <a:gd name="T40" fmla="*/ 305 w 335"/>
                  <a:gd name="T41" fmla="*/ 2907 h 4316"/>
                  <a:gd name="T42" fmla="*/ 281 w 335"/>
                  <a:gd name="T43" fmla="*/ 3201 h 4316"/>
                  <a:gd name="T44" fmla="*/ 257 w 335"/>
                  <a:gd name="T45" fmla="*/ 3489 h 4316"/>
                  <a:gd name="T46" fmla="*/ 216 w 335"/>
                  <a:gd name="T47" fmla="*/ 3777 h 4316"/>
                  <a:gd name="T48" fmla="*/ 174 w 335"/>
                  <a:gd name="T49" fmla="*/ 4052 h 4316"/>
                  <a:gd name="T50" fmla="*/ 120 w 335"/>
                  <a:gd name="T51" fmla="*/ 4316 h 4316"/>
                  <a:gd name="T52" fmla="*/ 132 w 335"/>
                  <a:gd name="T53" fmla="*/ 4316 h 4316"/>
                  <a:gd name="T54" fmla="*/ 186 w 335"/>
                  <a:gd name="T55" fmla="*/ 4052 h 4316"/>
                  <a:gd name="T56" fmla="*/ 228 w 335"/>
                  <a:gd name="T57" fmla="*/ 3777 h 4316"/>
                  <a:gd name="T58" fmla="*/ 269 w 335"/>
                  <a:gd name="T59" fmla="*/ 3489 h 4316"/>
                  <a:gd name="T60" fmla="*/ 293 w 335"/>
                  <a:gd name="T61" fmla="*/ 3201 h 4316"/>
                  <a:gd name="T62" fmla="*/ 317 w 335"/>
                  <a:gd name="T63" fmla="*/ 2907 h 4316"/>
                  <a:gd name="T64" fmla="*/ 329 w 335"/>
                  <a:gd name="T65" fmla="*/ 2608 h 4316"/>
                  <a:gd name="T66" fmla="*/ 335 w 335"/>
                  <a:gd name="T67" fmla="*/ 2314 h 4316"/>
                  <a:gd name="T68" fmla="*/ 329 w 335"/>
                  <a:gd name="T69" fmla="*/ 2014 h 4316"/>
                  <a:gd name="T70" fmla="*/ 329 w 335"/>
                  <a:gd name="T71" fmla="*/ 201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fa-IR"/>
              </a:p>
            </p:txBody>
          </p:sp>
          <p:sp>
            <p:nvSpPr>
              <p:cNvPr id="7178" name="Freeform 10"/>
              <p:cNvSpPr>
                <a:spLocks/>
              </p:cNvSpPr>
              <p:nvPr userDrawn="1"/>
            </p:nvSpPr>
            <p:spPr bwMode="hidden">
              <a:xfrm>
                <a:off x="3676" y="0"/>
                <a:ext cx="427" cy="4316"/>
              </a:xfrm>
              <a:custGeom>
                <a:avLst/>
                <a:gdLst>
                  <a:gd name="T0" fmla="*/ 413 w 425"/>
                  <a:gd name="T1" fmla="*/ 1924 h 4316"/>
                  <a:gd name="T2" fmla="*/ 395 w 425"/>
                  <a:gd name="T3" fmla="*/ 1690 h 4316"/>
                  <a:gd name="T4" fmla="*/ 365 w 425"/>
                  <a:gd name="T5" fmla="*/ 1457 h 4316"/>
                  <a:gd name="T6" fmla="*/ 329 w 425"/>
                  <a:gd name="T7" fmla="*/ 1229 h 4316"/>
                  <a:gd name="T8" fmla="*/ 281 w 425"/>
                  <a:gd name="T9" fmla="*/ 1001 h 4316"/>
                  <a:gd name="T10" fmla="*/ 227 w 425"/>
                  <a:gd name="T11" fmla="*/ 761 h 4316"/>
                  <a:gd name="T12" fmla="*/ 162 w 425"/>
                  <a:gd name="T13" fmla="*/ 522 h 4316"/>
                  <a:gd name="T14" fmla="*/ 90 w 425"/>
                  <a:gd name="T15" fmla="*/ 270 h 4316"/>
                  <a:gd name="T16" fmla="*/ 12 w 425"/>
                  <a:gd name="T17" fmla="*/ 0 h 4316"/>
                  <a:gd name="T18" fmla="*/ 0 w 425"/>
                  <a:gd name="T19" fmla="*/ 0 h 4316"/>
                  <a:gd name="T20" fmla="*/ 84 w 425"/>
                  <a:gd name="T21" fmla="*/ 270 h 4316"/>
                  <a:gd name="T22" fmla="*/ 156 w 425"/>
                  <a:gd name="T23" fmla="*/ 522 h 4316"/>
                  <a:gd name="T24" fmla="*/ 216 w 425"/>
                  <a:gd name="T25" fmla="*/ 767 h 4316"/>
                  <a:gd name="T26" fmla="*/ 275 w 425"/>
                  <a:gd name="T27" fmla="*/ 1001 h 4316"/>
                  <a:gd name="T28" fmla="*/ 317 w 425"/>
                  <a:gd name="T29" fmla="*/ 1235 h 4316"/>
                  <a:gd name="T30" fmla="*/ 353 w 425"/>
                  <a:gd name="T31" fmla="*/ 1463 h 4316"/>
                  <a:gd name="T32" fmla="*/ 383 w 425"/>
                  <a:gd name="T33" fmla="*/ 1690 h 4316"/>
                  <a:gd name="T34" fmla="*/ 401 w 425"/>
                  <a:gd name="T35" fmla="*/ 1924 h 4316"/>
                  <a:gd name="T36" fmla="*/ 413 w 425"/>
                  <a:gd name="T37" fmla="*/ 2188 h 4316"/>
                  <a:gd name="T38" fmla="*/ 407 w 425"/>
                  <a:gd name="T39" fmla="*/ 2458 h 4316"/>
                  <a:gd name="T40" fmla="*/ 395 w 425"/>
                  <a:gd name="T41" fmla="*/ 2733 h 4316"/>
                  <a:gd name="T42" fmla="*/ 365 w 425"/>
                  <a:gd name="T43" fmla="*/ 3021 h 4316"/>
                  <a:gd name="T44" fmla="*/ 329 w 425"/>
                  <a:gd name="T45" fmla="*/ 3321 h 4316"/>
                  <a:gd name="T46" fmla="*/ 275 w 425"/>
                  <a:gd name="T47" fmla="*/ 3639 h 4316"/>
                  <a:gd name="T48" fmla="*/ 204 w 425"/>
                  <a:gd name="T49" fmla="*/ 3968 h 4316"/>
                  <a:gd name="T50" fmla="*/ 126 w 425"/>
                  <a:gd name="T51" fmla="*/ 4316 h 4316"/>
                  <a:gd name="T52" fmla="*/ 138 w 425"/>
                  <a:gd name="T53" fmla="*/ 4316 h 4316"/>
                  <a:gd name="T54" fmla="*/ 216 w 425"/>
                  <a:gd name="T55" fmla="*/ 3968 h 4316"/>
                  <a:gd name="T56" fmla="*/ 287 w 425"/>
                  <a:gd name="T57" fmla="*/ 3639 h 4316"/>
                  <a:gd name="T58" fmla="*/ 341 w 425"/>
                  <a:gd name="T59" fmla="*/ 3321 h 4316"/>
                  <a:gd name="T60" fmla="*/ 377 w 425"/>
                  <a:gd name="T61" fmla="*/ 3021 h 4316"/>
                  <a:gd name="T62" fmla="*/ 407 w 425"/>
                  <a:gd name="T63" fmla="*/ 2733 h 4316"/>
                  <a:gd name="T64" fmla="*/ 419 w 425"/>
                  <a:gd name="T65" fmla="*/ 2458 h 4316"/>
                  <a:gd name="T66" fmla="*/ 425 w 425"/>
                  <a:gd name="T67" fmla="*/ 2188 h 4316"/>
                  <a:gd name="T68" fmla="*/ 413 w 425"/>
                  <a:gd name="T69" fmla="*/ 1924 h 4316"/>
                  <a:gd name="T70" fmla="*/ 413 w 425"/>
                  <a:gd name="T71" fmla="*/ 192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fa-IR"/>
              </a:p>
            </p:txBody>
          </p:sp>
          <p:sp>
            <p:nvSpPr>
              <p:cNvPr id="7179" name="Freeform 11"/>
              <p:cNvSpPr>
                <a:spLocks/>
              </p:cNvSpPr>
              <p:nvPr userDrawn="1"/>
            </p:nvSpPr>
            <p:spPr bwMode="hidden">
              <a:xfrm>
                <a:off x="3946" y="0"/>
                <a:ext cx="558" cy="4316"/>
              </a:xfrm>
              <a:custGeom>
                <a:avLst/>
                <a:gdLst>
                  <a:gd name="T0" fmla="*/ 556 w 556"/>
                  <a:gd name="T1" fmla="*/ 2020 h 4316"/>
                  <a:gd name="T2" fmla="*/ 538 w 556"/>
                  <a:gd name="T3" fmla="*/ 1732 h 4316"/>
                  <a:gd name="T4" fmla="*/ 503 w 556"/>
                  <a:gd name="T5" fmla="*/ 1445 h 4316"/>
                  <a:gd name="T6" fmla="*/ 455 w 556"/>
                  <a:gd name="T7" fmla="*/ 1175 h 4316"/>
                  <a:gd name="T8" fmla="*/ 395 w 556"/>
                  <a:gd name="T9" fmla="*/ 911 h 4316"/>
                  <a:gd name="T10" fmla="*/ 317 w 556"/>
                  <a:gd name="T11" fmla="*/ 659 h 4316"/>
                  <a:gd name="T12" fmla="*/ 228 w 556"/>
                  <a:gd name="T13" fmla="*/ 426 h 4316"/>
                  <a:gd name="T14" fmla="*/ 126 w 556"/>
                  <a:gd name="T15" fmla="*/ 204 h 4316"/>
                  <a:gd name="T16" fmla="*/ 12 w 556"/>
                  <a:gd name="T17" fmla="*/ 0 h 4316"/>
                  <a:gd name="T18" fmla="*/ 0 w 556"/>
                  <a:gd name="T19" fmla="*/ 0 h 4316"/>
                  <a:gd name="T20" fmla="*/ 114 w 556"/>
                  <a:gd name="T21" fmla="*/ 204 h 4316"/>
                  <a:gd name="T22" fmla="*/ 216 w 556"/>
                  <a:gd name="T23" fmla="*/ 426 h 4316"/>
                  <a:gd name="T24" fmla="*/ 305 w 556"/>
                  <a:gd name="T25" fmla="*/ 659 h 4316"/>
                  <a:gd name="T26" fmla="*/ 383 w 556"/>
                  <a:gd name="T27" fmla="*/ 911 h 4316"/>
                  <a:gd name="T28" fmla="*/ 443 w 556"/>
                  <a:gd name="T29" fmla="*/ 1175 h 4316"/>
                  <a:gd name="T30" fmla="*/ 491 w 556"/>
                  <a:gd name="T31" fmla="*/ 1445 h 4316"/>
                  <a:gd name="T32" fmla="*/ 526 w 556"/>
                  <a:gd name="T33" fmla="*/ 1732 h 4316"/>
                  <a:gd name="T34" fmla="*/ 544 w 556"/>
                  <a:gd name="T35" fmla="*/ 2020 h 4316"/>
                  <a:gd name="T36" fmla="*/ 544 w 556"/>
                  <a:gd name="T37" fmla="*/ 2326 h 4316"/>
                  <a:gd name="T38" fmla="*/ 532 w 556"/>
                  <a:gd name="T39" fmla="*/ 2632 h 4316"/>
                  <a:gd name="T40" fmla="*/ 503 w 556"/>
                  <a:gd name="T41" fmla="*/ 2931 h 4316"/>
                  <a:gd name="T42" fmla="*/ 455 w 556"/>
                  <a:gd name="T43" fmla="*/ 3225 h 4316"/>
                  <a:gd name="T44" fmla="*/ 389 w 556"/>
                  <a:gd name="T45" fmla="*/ 3513 h 4316"/>
                  <a:gd name="T46" fmla="*/ 311 w 556"/>
                  <a:gd name="T47" fmla="*/ 3788 h 4316"/>
                  <a:gd name="T48" fmla="*/ 216 w 556"/>
                  <a:gd name="T49" fmla="*/ 4058 h 4316"/>
                  <a:gd name="T50" fmla="*/ 102 w 556"/>
                  <a:gd name="T51" fmla="*/ 4316 h 4316"/>
                  <a:gd name="T52" fmla="*/ 114 w 556"/>
                  <a:gd name="T53" fmla="*/ 4316 h 4316"/>
                  <a:gd name="T54" fmla="*/ 228 w 556"/>
                  <a:gd name="T55" fmla="*/ 4058 h 4316"/>
                  <a:gd name="T56" fmla="*/ 323 w 556"/>
                  <a:gd name="T57" fmla="*/ 3788 h 4316"/>
                  <a:gd name="T58" fmla="*/ 401 w 556"/>
                  <a:gd name="T59" fmla="*/ 3513 h 4316"/>
                  <a:gd name="T60" fmla="*/ 467 w 556"/>
                  <a:gd name="T61" fmla="*/ 3225 h 4316"/>
                  <a:gd name="T62" fmla="*/ 515 w 556"/>
                  <a:gd name="T63" fmla="*/ 2931 h 4316"/>
                  <a:gd name="T64" fmla="*/ 544 w 556"/>
                  <a:gd name="T65" fmla="*/ 2632 h 4316"/>
                  <a:gd name="T66" fmla="*/ 556 w 556"/>
                  <a:gd name="T67" fmla="*/ 2326 h 4316"/>
                  <a:gd name="T68" fmla="*/ 556 w 556"/>
                  <a:gd name="T69" fmla="*/ 2020 h 4316"/>
                  <a:gd name="T70" fmla="*/ 556 w 556"/>
                  <a:gd name="T71" fmla="*/ 202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fa-IR"/>
              </a:p>
            </p:txBody>
          </p:sp>
          <p:sp>
            <p:nvSpPr>
              <p:cNvPr id="7180" name="Freeform 12"/>
              <p:cNvSpPr>
                <a:spLocks/>
              </p:cNvSpPr>
              <p:nvPr userDrawn="1"/>
            </p:nvSpPr>
            <p:spPr bwMode="hidden">
              <a:xfrm>
                <a:off x="4246" y="0"/>
                <a:ext cx="690" cy="4316"/>
              </a:xfrm>
              <a:custGeom>
                <a:avLst/>
                <a:gdLst>
                  <a:gd name="T0" fmla="*/ 688 w 688"/>
                  <a:gd name="T1" fmla="*/ 2086 h 4316"/>
                  <a:gd name="T2" fmla="*/ 670 w 688"/>
                  <a:gd name="T3" fmla="*/ 1810 h 4316"/>
                  <a:gd name="T4" fmla="*/ 634 w 688"/>
                  <a:gd name="T5" fmla="*/ 1541 h 4316"/>
                  <a:gd name="T6" fmla="*/ 574 w 688"/>
                  <a:gd name="T7" fmla="*/ 1271 h 4316"/>
                  <a:gd name="T8" fmla="*/ 497 w 688"/>
                  <a:gd name="T9" fmla="*/ 1007 h 4316"/>
                  <a:gd name="T10" fmla="*/ 401 w 688"/>
                  <a:gd name="T11" fmla="*/ 749 h 4316"/>
                  <a:gd name="T12" fmla="*/ 293 w 688"/>
                  <a:gd name="T13" fmla="*/ 492 h 4316"/>
                  <a:gd name="T14" fmla="*/ 162 w 688"/>
                  <a:gd name="T15" fmla="*/ 240 h 4316"/>
                  <a:gd name="T16" fmla="*/ 12 w 688"/>
                  <a:gd name="T17" fmla="*/ 0 h 4316"/>
                  <a:gd name="T18" fmla="*/ 0 w 688"/>
                  <a:gd name="T19" fmla="*/ 0 h 4316"/>
                  <a:gd name="T20" fmla="*/ 150 w 688"/>
                  <a:gd name="T21" fmla="*/ 240 h 4316"/>
                  <a:gd name="T22" fmla="*/ 281 w 688"/>
                  <a:gd name="T23" fmla="*/ 492 h 4316"/>
                  <a:gd name="T24" fmla="*/ 389 w 688"/>
                  <a:gd name="T25" fmla="*/ 749 h 4316"/>
                  <a:gd name="T26" fmla="*/ 485 w 688"/>
                  <a:gd name="T27" fmla="*/ 1007 h 4316"/>
                  <a:gd name="T28" fmla="*/ 562 w 688"/>
                  <a:gd name="T29" fmla="*/ 1271 h 4316"/>
                  <a:gd name="T30" fmla="*/ 622 w 688"/>
                  <a:gd name="T31" fmla="*/ 1541 h 4316"/>
                  <a:gd name="T32" fmla="*/ 658 w 688"/>
                  <a:gd name="T33" fmla="*/ 1810 h 4316"/>
                  <a:gd name="T34" fmla="*/ 676 w 688"/>
                  <a:gd name="T35" fmla="*/ 2086 h 4316"/>
                  <a:gd name="T36" fmla="*/ 676 w 688"/>
                  <a:gd name="T37" fmla="*/ 2368 h 4316"/>
                  <a:gd name="T38" fmla="*/ 658 w 688"/>
                  <a:gd name="T39" fmla="*/ 2650 h 4316"/>
                  <a:gd name="T40" fmla="*/ 616 w 688"/>
                  <a:gd name="T41" fmla="*/ 2931 h 4316"/>
                  <a:gd name="T42" fmla="*/ 556 w 688"/>
                  <a:gd name="T43" fmla="*/ 3213 h 4316"/>
                  <a:gd name="T44" fmla="*/ 473 w 688"/>
                  <a:gd name="T45" fmla="*/ 3495 h 4316"/>
                  <a:gd name="T46" fmla="*/ 371 w 688"/>
                  <a:gd name="T47" fmla="*/ 3777 h 4316"/>
                  <a:gd name="T48" fmla="*/ 251 w 688"/>
                  <a:gd name="T49" fmla="*/ 4046 h 4316"/>
                  <a:gd name="T50" fmla="*/ 114 w 688"/>
                  <a:gd name="T51" fmla="*/ 4316 h 4316"/>
                  <a:gd name="T52" fmla="*/ 126 w 688"/>
                  <a:gd name="T53" fmla="*/ 4316 h 4316"/>
                  <a:gd name="T54" fmla="*/ 263 w 688"/>
                  <a:gd name="T55" fmla="*/ 4046 h 4316"/>
                  <a:gd name="T56" fmla="*/ 383 w 688"/>
                  <a:gd name="T57" fmla="*/ 3777 h 4316"/>
                  <a:gd name="T58" fmla="*/ 485 w 688"/>
                  <a:gd name="T59" fmla="*/ 3495 h 4316"/>
                  <a:gd name="T60" fmla="*/ 568 w 688"/>
                  <a:gd name="T61" fmla="*/ 3219 h 4316"/>
                  <a:gd name="T62" fmla="*/ 628 w 688"/>
                  <a:gd name="T63" fmla="*/ 2937 h 4316"/>
                  <a:gd name="T64" fmla="*/ 670 w 688"/>
                  <a:gd name="T65" fmla="*/ 2656 h 4316"/>
                  <a:gd name="T66" fmla="*/ 688 w 688"/>
                  <a:gd name="T67" fmla="*/ 2368 h 4316"/>
                  <a:gd name="T68" fmla="*/ 688 w 688"/>
                  <a:gd name="T69" fmla="*/ 2086 h 4316"/>
                  <a:gd name="T70" fmla="*/ 688 w 688"/>
                  <a:gd name="T71" fmla="*/ 208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fa-IR"/>
              </a:p>
            </p:txBody>
          </p:sp>
          <p:sp>
            <p:nvSpPr>
              <p:cNvPr id="7181" name="Freeform 13"/>
              <p:cNvSpPr>
                <a:spLocks/>
              </p:cNvSpPr>
              <p:nvPr userDrawn="1"/>
            </p:nvSpPr>
            <p:spPr bwMode="hidden">
              <a:xfrm>
                <a:off x="4522" y="0"/>
                <a:ext cx="864" cy="4316"/>
              </a:xfrm>
              <a:custGeom>
                <a:avLst/>
                <a:gdLst>
                  <a:gd name="T0" fmla="*/ 855 w 861"/>
                  <a:gd name="T1" fmla="*/ 2128 h 4316"/>
                  <a:gd name="T2" fmla="*/ 831 w 861"/>
                  <a:gd name="T3" fmla="*/ 1834 h 4316"/>
                  <a:gd name="T4" fmla="*/ 808 w 861"/>
                  <a:gd name="T5" fmla="*/ 1684 h 4316"/>
                  <a:gd name="T6" fmla="*/ 784 w 861"/>
                  <a:gd name="T7" fmla="*/ 1541 h 4316"/>
                  <a:gd name="T8" fmla="*/ 748 w 861"/>
                  <a:gd name="T9" fmla="*/ 1397 h 4316"/>
                  <a:gd name="T10" fmla="*/ 712 w 861"/>
                  <a:gd name="T11" fmla="*/ 1253 h 4316"/>
                  <a:gd name="T12" fmla="*/ 664 w 861"/>
                  <a:gd name="T13" fmla="*/ 1115 h 4316"/>
                  <a:gd name="T14" fmla="*/ 610 w 861"/>
                  <a:gd name="T15" fmla="*/ 977 h 4316"/>
                  <a:gd name="T16" fmla="*/ 491 w 861"/>
                  <a:gd name="T17" fmla="*/ 719 h 4316"/>
                  <a:gd name="T18" fmla="*/ 353 w 861"/>
                  <a:gd name="T19" fmla="*/ 468 h 4316"/>
                  <a:gd name="T20" fmla="*/ 192 w 861"/>
                  <a:gd name="T21" fmla="*/ 228 h 4316"/>
                  <a:gd name="T22" fmla="*/ 12 w 861"/>
                  <a:gd name="T23" fmla="*/ 0 h 4316"/>
                  <a:gd name="T24" fmla="*/ 0 w 861"/>
                  <a:gd name="T25" fmla="*/ 0 h 4316"/>
                  <a:gd name="T26" fmla="*/ 180 w 861"/>
                  <a:gd name="T27" fmla="*/ 228 h 4316"/>
                  <a:gd name="T28" fmla="*/ 341 w 861"/>
                  <a:gd name="T29" fmla="*/ 468 h 4316"/>
                  <a:gd name="T30" fmla="*/ 479 w 861"/>
                  <a:gd name="T31" fmla="*/ 719 h 4316"/>
                  <a:gd name="T32" fmla="*/ 598 w 861"/>
                  <a:gd name="T33" fmla="*/ 983 h 4316"/>
                  <a:gd name="T34" fmla="*/ 652 w 861"/>
                  <a:gd name="T35" fmla="*/ 1121 h 4316"/>
                  <a:gd name="T36" fmla="*/ 700 w 861"/>
                  <a:gd name="T37" fmla="*/ 1259 h 4316"/>
                  <a:gd name="T38" fmla="*/ 736 w 861"/>
                  <a:gd name="T39" fmla="*/ 1403 h 4316"/>
                  <a:gd name="T40" fmla="*/ 772 w 861"/>
                  <a:gd name="T41" fmla="*/ 1547 h 4316"/>
                  <a:gd name="T42" fmla="*/ 802 w 861"/>
                  <a:gd name="T43" fmla="*/ 1690 h 4316"/>
                  <a:gd name="T44" fmla="*/ 819 w 861"/>
                  <a:gd name="T45" fmla="*/ 1834 h 4316"/>
                  <a:gd name="T46" fmla="*/ 837 w 861"/>
                  <a:gd name="T47" fmla="*/ 1984 h 4316"/>
                  <a:gd name="T48" fmla="*/ 843 w 861"/>
                  <a:gd name="T49" fmla="*/ 2128 h 4316"/>
                  <a:gd name="T50" fmla="*/ 849 w 861"/>
                  <a:gd name="T51" fmla="*/ 2278 h 4316"/>
                  <a:gd name="T52" fmla="*/ 843 w 861"/>
                  <a:gd name="T53" fmla="*/ 2428 h 4316"/>
                  <a:gd name="T54" fmla="*/ 831 w 861"/>
                  <a:gd name="T55" fmla="*/ 2572 h 4316"/>
                  <a:gd name="T56" fmla="*/ 819 w 861"/>
                  <a:gd name="T57" fmla="*/ 2721 h 4316"/>
                  <a:gd name="T58" fmla="*/ 796 w 861"/>
                  <a:gd name="T59" fmla="*/ 2865 h 4316"/>
                  <a:gd name="T60" fmla="*/ 766 w 861"/>
                  <a:gd name="T61" fmla="*/ 3015 h 4316"/>
                  <a:gd name="T62" fmla="*/ 724 w 861"/>
                  <a:gd name="T63" fmla="*/ 3159 h 4316"/>
                  <a:gd name="T64" fmla="*/ 682 w 861"/>
                  <a:gd name="T65" fmla="*/ 3303 h 4316"/>
                  <a:gd name="T66" fmla="*/ 586 w 861"/>
                  <a:gd name="T67" fmla="*/ 3567 h 4316"/>
                  <a:gd name="T68" fmla="*/ 473 w 861"/>
                  <a:gd name="T69" fmla="*/ 3824 h 4316"/>
                  <a:gd name="T70" fmla="*/ 335 w 861"/>
                  <a:gd name="T71" fmla="*/ 4076 h 4316"/>
                  <a:gd name="T72" fmla="*/ 180 w 861"/>
                  <a:gd name="T73" fmla="*/ 4316 h 4316"/>
                  <a:gd name="T74" fmla="*/ 192 w 861"/>
                  <a:gd name="T75" fmla="*/ 4316 h 4316"/>
                  <a:gd name="T76" fmla="*/ 347 w 861"/>
                  <a:gd name="T77" fmla="*/ 4076 h 4316"/>
                  <a:gd name="T78" fmla="*/ 485 w 861"/>
                  <a:gd name="T79" fmla="*/ 3824 h 4316"/>
                  <a:gd name="T80" fmla="*/ 598 w 861"/>
                  <a:gd name="T81" fmla="*/ 3573 h 4316"/>
                  <a:gd name="T82" fmla="*/ 694 w 861"/>
                  <a:gd name="T83" fmla="*/ 3309 h 4316"/>
                  <a:gd name="T84" fmla="*/ 736 w 861"/>
                  <a:gd name="T85" fmla="*/ 3165 h 4316"/>
                  <a:gd name="T86" fmla="*/ 778 w 861"/>
                  <a:gd name="T87" fmla="*/ 3021 h 4316"/>
                  <a:gd name="T88" fmla="*/ 808 w 861"/>
                  <a:gd name="T89" fmla="*/ 2871 h 4316"/>
                  <a:gd name="T90" fmla="*/ 831 w 861"/>
                  <a:gd name="T91" fmla="*/ 2727 h 4316"/>
                  <a:gd name="T92" fmla="*/ 843 w 861"/>
                  <a:gd name="T93" fmla="*/ 2578 h 4316"/>
                  <a:gd name="T94" fmla="*/ 855 w 861"/>
                  <a:gd name="T95" fmla="*/ 2428 h 4316"/>
                  <a:gd name="T96" fmla="*/ 861 w 861"/>
                  <a:gd name="T97" fmla="*/ 2278 h 4316"/>
                  <a:gd name="T98" fmla="*/ 855 w 861"/>
                  <a:gd name="T99" fmla="*/ 2128 h 4316"/>
                  <a:gd name="T100" fmla="*/ 855 w 861"/>
                  <a:gd name="T101" fmla="*/ 212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fa-IR"/>
              </a:p>
            </p:txBody>
          </p:sp>
          <p:sp>
            <p:nvSpPr>
              <p:cNvPr id="7182" name="Freeform 14"/>
              <p:cNvSpPr>
                <a:spLocks/>
              </p:cNvSpPr>
              <p:nvPr userDrawn="1"/>
            </p:nvSpPr>
            <p:spPr bwMode="hidden">
              <a:xfrm>
                <a:off x="2399" y="0"/>
                <a:ext cx="150" cy="4316"/>
              </a:xfrm>
              <a:custGeom>
                <a:avLst/>
                <a:gdLst>
                  <a:gd name="T0" fmla="*/ 18 w 149"/>
                  <a:gd name="T1" fmla="*/ 1942 h 4316"/>
                  <a:gd name="T2" fmla="*/ 30 w 149"/>
                  <a:gd name="T3" fmla="*/ 1630 h 4316"/>
                  <a:gd name="T4" fmla="*/ 42 w 149"/>
                  <a:gd name="T5" fmla="*/ 1331 h 4316"/>
                  <a:gd name="T6" fmla="*/ 59 w 149"/>
                  <a:gd name="T7" fmla="*/ 1055 h 4316"/>
                  <a:gd name="T8" fmla="*/ 77 w 149"/>
                  <a:gd name="T9" fmla="*/ 791 h 4316"/>
                  <a:gd name="T10" fmla="*/ 83 w 149"/>
                  <a:gd name="T11" fmla="*/ 671 h 4316"/>
                  <a:gd name="T12" fmla="*/ 95 w 149"/>
                  <a:gd name="T13" fmla="*/ 557 h 4316"/>
                  <a:gd name="T14" fmla="*/ 107 w 149"/>
                  <a:gd name="T15" fmla="*/ 444 h 4316"/>
                  <a:gd name="T16" fmla="*/ 113 w 149"/>
                  <a:gd name="T17" fmla="*/ 342 h 4316"/>
                  <a:gd name="T18" fmla="*/ 125 w 149"/>
                  <a:gd name="T19" fmla="*/ 246 h 4316"/>
                  <a:gd name="T20" fmla="*/ 131 w 149"/>
                  <a:gd name="T21" fmla="*/ 156 h 4316"/>
                  <a:gd name="T22" fmla="*/ 143 w 149"/>
                  <a:gd name="T23" fmla="*/ 72 h 4316"/>
                  <a:gd name="T24" fmla="*/ 149 w 149"/>
                  <a:gd name="T25" fmla="*/ 0 h 4316"/>
                  <a:gd name="T26" fmla="*/ 137 w 149"/>
                  <a:gd name="T27" fmla="*/ 0 h 4316"/>
                  <a:gd name="T28" fmla="*/ 131 w 149"/>
                  <a:gd name="T29" fmla="*/ 72 h 4316"/>
                  <a:gd name="T30" fmla="*/ 119 w 149"/>
                  <a:gd name="T31" fmla="*/ 156 h 4316"/>
                  <a:gd name="T32" fmla="*/ 113 w 149"/>
                  <a:gd name="T33" fmla="*/ 246 h 4316"/>
                  <a:gd name="T34" fmla="*/ 101 w 149"/>
                  <a:gd name="T35" fmla="*/ 342 h 4316"/>
                  <a:gd name="T36" fmla="*/ 95 w 149"/>
                  <a:gd name="T37" fmla="*/ 444 h 4316"/>
                  <a:gd name="T38" fmla="*/ 83 w 149"/>
                  <a:gd name="T39" fmla="*/ 557 h 4316"/>
                  <a:gd name="T40" fmla="*/ 71 w 149"/>
                  <a:gd name="T41" fmla="*/ 671 h 4316"/>
                  <a:gd name="T42" fmla="*/ 65 w 149"/>
                  <a:gd name="T43" fmla="*/ 791 h 4316"/>
                  <a:gd name="T44" fmla="*/ 48 w 149"/>
                  <a:gd name="T45" fmla="*/ 1055 h 4316"/>
                  <a:gd name="T46" fmla="*/ 30 w 149"/>
                  <a:gd name="T47" fmla="*/ 1331 h 4316"/>
                  <a:gd name="T48" fmla="*/ 18 w 149"/>
                  <a:gd name="T49" fmla="*/ 1630 h 4316"/>
                  <a:gd name="T50" fmla="*/ 6 w 149"/>
                  <a:gd name="T51" fmla="*/ 1942 h 4316"/>
                  <a:gd name="T52" fmla="*/ 0 w 149"/>
                  <a:gd name="T53" fmla="*/ 2278 h 4316"/>
                  <a:gd name="T54" fmla="*/ 6 w 149"/>
                  <a:gd name="T55" fmla="*/ 2602 h 4316"/>
                  <a:gd name="T56" fmla="*/ 12 w 149"/>
                  <a:gd name="T57" fmla="*/ 2919 h 4316"/>
                  <a:gd name="T58" fmla="*/ 24 w 149"/>
                  <a:gd name="T59" fmla="*/ 3219 h 4316"/>
                  <a:gd name="T60" fmla="*/ 36 w 149"/>
                  <a:gd name="T61" fmla="*/ 3513 h 4316"/>
                  <a:gd name="T62" fmla="*/ 59 w 149"/>
                  <a:gd name="T63" fmla="*/ 3794 h 4316"/>
                  <a:gd name="T64" fmla="*/ 89 w 149"/>
                  <a:gd name="T65" fmla="*/ 4058 h 4316"/>
                  <a:gd name="T66" fmla="*/ 125 w 149"/>
                  <a:gd name="T67" fmla="*/ 4316 h 4316"/>
                  <a:gd name="T68" fmla="*/ 137 w 149"/>
                  <a:gd name="T69" fmla="*/ 4316 h 4316"/>
                  <a:gd name="T70" fmla="*/ 101 w 149"/>
                  <a:gd name="T71" fmla="*/ 4058 h 4316"/>
                  <a:gd name="T72" fmla="*/ 71 w 149"/>
                  <a:gd name="T73" fmla="*/ 3794 h 4316"/>
                  <a:gd name="T74" fmla="*/ 48 w 149"/>
                  <a:gd name="T75" fmla="*/ 3513 h 4316"/>
                  <a:gd name="T76" fmla="*/ 36 w 149"/>
                  <a:gd name="T77" fmla="*/ 3225 h 4316"/>
                  <a:gd name="T78" fmla="*/ 24 w 149"/>
                  <a:gd name="T79" fmla="*/ 2919 h 4316"/>
                  <a:gd name="T80" fmla="*/ 18 w 149"/>
                  <a:gd name="T81" fmla="*/ 2608 h 4316"/>
                  <a:gd name="T82" fmla="*/ 12 w 149"/>
                  <a:gd name="T83" fmla="*/ 2278 h 4316"/>
                  <a:gd name="T84" fmla="*/ 18 w 149"/>
                  <a:gd name="T85" fmla="*/ 1942 h 4316"/>
                  <a:gd name="T86" fmla="*/ 18 w 149"/>
                  <a:gd name="T87" fmla="*/ 194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fa-IR"/>
              </a:p>
            </p:txBody>
          </p:sp>
          <p:sp>
            <p:nvSpPr>
              <p:cNvPr id="7183" name="Freeform 15"/>
              <p:cNvSpPr>
                <a:spLocks/>
              </p:cNvSpPr>
              <p:nvPr userDrawn="1"/>
            </p:nvSpPr>
            <p:spPr bwMode="hidden">
              <a:xfrm>
                <a:off x="1967" y="0"/>
                <a:ext cx="300" cy="4316"/>
              </a:xfrm>
              <a:custGeom>
                <a:avLst/>
                <a:gdLst>
                  <a:gd name="T0" fmla="*/ 18 w 299"/>
                  <a:gd name="T1" fmla="*/ 2062 h 4316"/>
                  <a:gd name="T2" fmla="*/ 30 w 299"/>
                  <a:gd name="T3" fmla="*/ 1750 h 4316"/>
                  <a:gd name="T4" fmla="*/ 54 w 299"/>
                  <a:gd name="T5" fmla="*/ 1451 h 4316"/>
                  <a:gd name="T6" fmla="*/ 84 w 299"/>
                  <a:gd name="T7" fmla="*/ 1169 h 4316"/>
                  <a:gd name="T8" fmla="*/ 126 w 299"/>
                  <a:gd name="T9" fmla="*/ 899 h 4316"/>
                  <a:gd name="T10" fmla="*/ 162 w 299"/>
                  <a:gd name="T11" fmla="*/ 641 h 4316"/>
                  <a:gd name="T12" fmla="*/ 209 w 299"/>
                  <a:gd name="T13" fmla="*/ 408 h 4316"/>
                  <a:gd name="T14" fmla="*/ 251 w 299"/>
                  <a:gd name="T15" fmla="*/ 192 h 4316"/>
                  <a:gd name="T16" fmla="*/ 299 w 299"/>
                  <a:gd name="T17" fmla="*/ 0 h 4316"/>
                  <a:gd name="T18" fmla="*/ 287 w 299"/>
                  <a:gd name="T19" fmla="*/ 0 h 4316"/>
                  <a:gd name="T20" fmla="*/ 239 w 299"/>
                  <a:gd name="T21" fmla="*/ 192 h 4316"/>
                  <a:gd name="T22" fmla="*/ 198 w 299"/>
                  <a:gd name="T23" fmla="*/ 408 h 4316"/>
                  <a:gd name="T24" fmla="*/ 156 w 299"/>
                  <a:gd name="T25" fmla="*/ 641 h 4316"/>
                  <a:gd name="T26" fmla="*/ 114 w 299"/>
                  <a:gd name="T27" fmla="*/ 899 h 4316"/>
                  <a:gd name="T28" fmla="*/ 78 w 299"/>
                  <a:gd name="T29" fmla="*/ 1169 h 4316"/>
                  <a:gd name="T30" fmla="*/ 48 w 299"/>
                  <a:gd name="T31" fmla="*/ 1451 h 4316"/>
                  <a:gd name="T32" fmla="*/ 24 w 299"/>
                  <a:gd name="T33" fmla="*/ 1750 h 4316"/>
                  <a:gd name="T34" fmla="*/ 6 w 299"/>
                  <a:gd name="T35" fmla="*/ 2062 h 4316"/>
                  <a:gd name="T36" fmla="*/ 0 w 299"/>
                  <a:gd name="T37" fmla="*/ 2374 h 4316"/>
                  <a:gd name="T38" fmla="*/ 12 w 299"/>
                  <a:gd name="T39" fmla="*/ 2674 h 4316"/>
                  <a:gd name="T40" fmla="*/ 30 w 299"/>
                  <a:gd name="T41" fmla="*/ 2973 h 4316"/>
                  <a:gd name="T42" fmla="*/ 54 w 299"/>
                  <a:gd name="T43" fmla="*/ 3255 h 4316"/>
                  <a:gd name="T44" fmla="*/ 96 w 299"/>
                  <a:gd name="T45" fmla="*/ 3537 h 4316"/>
                  <a:gd name="T46" fmla="*/ 144 w 299"/>
                  <a:gd name="T47" fmla="*/ 3806 h 4316"/>
                  <a:gd name="T48" fmla="*/ 203 w 299"/>
                  <a:gd name="T49" fmla="*/ 4064 h 4316"/>
                  <a:gd name="T50" fmla="*/ 275 w 299"/>
                  <a:gd name="T51" fmla="*/ 4316 h 4316"/>
                  <a:gd name="T52" fmla="*/ 287 w 299"/>
                  <a:gd name="T53" fmla="*/ 4316 h 4316"/>
                  <a:gd name="T54" fmla="*/ 215 w 299"/>
                  <a:gd name="T55" fmla="*/ 4064 h 4316"/>
                  <a:gd name="T56" fmla="*/ 156 w 299"/>
                  <a:gd name="T57" fmla="*/ 3806 h 4316"/>
                  <a:gd name="T58" fmla="*/ 108 w 299"/>
                  <a:gd name="T59" fmla="*/ 3537 h 4316"/>
                  <a:gd name="T60" fmla="*/ 66 w 299"/>
                  <a:gd name="T61" fmla="*/ 3261 h 4316"/>
                  <a:gd name="T62" fmla="*/ 42 w 299"/>
                  <a:gd name="T63" fmla="*/ 2973 h 4316"/>
                  <a:gd name="T64" fmla="*/ 24 w 299"/>
                  <a:gd name="T65" fmla="*/ 2680 h 4316"/>
                  <a:gd name="T66" fmla="*/ 12 w 299"/>
                  <a:gd name="T67" fmla="*/ 2374 h 4316"/>
                  <a:gd name="T68" fmla="*/ 18 w 299"/>
                  <a:gd name="T69" fmla="*/ 2062 h 4316"/>
                  <a:gd name="T70" fmla="*/ 18 w 299"/>
                  <a:gd name="T71" fmla="*/ 206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fa-IR"/>
              </a:p>
            </p:txBody>
          </p:sp>
          <p:sp>
            <p:nvSpPr>
              <p:cNvPr id="7184" name="Freeform 16"/>
              <p:cNvSpPr>
                <a:spLocks/>
              </p:cNvSpPr>
              <p:nvPr userDrawn="1"/>
            </p:nvSpPr>
            <p:spPr bwMode="hidden">
              <a:xfrm>
                <a:off x="1566" y="0"/>
                <a:ext cx="425" cy="4316"/>
              </a:xfrm>
              <a:custGeom>
                <a:avLst/>
                <a:gdLst>
                  <a:gd name="T0" fmla="*/ 424 w 424"/>
                  <a:gd name="T1" fmla="*/ 0 h 4316"/>
                  <a:gd name="T2" fmla="*/ 412 w 424"/>
                  <a:gd name="T3" fmla="*/ 0 h 4316"/>
                  <a:gd name="T4" fmla="*/ 316 w 424"/>
                  <a:gd name="T5" fmla="*/ 222 h 4316"/>
                  <a:gd name="T6" fmla="*/ 239 w 424"/>
                  <a:gd name="T7" fmla="*/ 462 h 4316"/>
                  <a:gd name="T8" fmla="*/ 167 w 424"/>
                  <a:gd name="T9" fmla="*/ 707 h 4316"/>
                  <a:gd name="T10" fmla="*/ 107 w 424"/>
                  <a:gd name="T11" fmla="*/ 971 h 4316"/>
                  <a:gd name="T12" fmla="*/ 65 w 424"/>
                  <a:gd name="T13" fmla="*/ 1247 h 4316"/>
                  <a:gd name="T14" fmla="*/ 29 w 424"/>
                  <a:gd name="T15" fmla="*/ 1529 h 4316"/>
                  <a:gd name="T16" fmla="*/ 6 w 424"/>
                  <a:gd name="T17" fmla="*/ 1822 h 4316"/>
                  <a:gd name="T18" fmla="*/ 0 w 424"/>
                  <a:gd name="T19" fmla="*/ 2122 h 4316"/>
                  <a:gd name="T20" fmla="*/ 6 w 424"/>
                  <a:gd name="T21" fmla="*/ 2404 h 4316"/>
                  <a:gd name="T22" fmla="*/ 24 w 424"/>
                  <a:gd name="T23" fmla="*/ 2686 h 4316"/>
                  <a:gd name="T24" fmla="*/ 47 w 424"/>
                  <a:gd name="T25" fmla="*/ 2961 h 4316"/>
                  <a:gd name="T26" fmla="*/ 89 w 424"/>
                  <a:gd name="T27" fmla="*/ 3243 h 4316"/>
                  <a:gd name="T28" fmla="*/ 137 w 424"/>
                  <a:gd name="T29" fmla="*/ 3519 h 4316"/>
                  <a:gd name="T30" fmla="*/ 197 w 424"/>
                  <a:gd name="T31" fmla="*/ 3788 h 4316"/>
                  <a:gd name="T32" fmla="*/ 269 w 424"/>
                  <a:gd name="T33" fmla="*/ 4058 h 4316"/>
                  <a:gd name="T34" fmla="*/ 346 w 424"/>
                  <a:gd name="T35" fmla="*/ 4316 h 4316"/>
                  <a:gd name="T36" fmla="*/ 358 w 424"/>
                  <a:gd name="T37" fmla="*/ 4316 h 4316"/>
                  <a:gd name="T38" fmla="*/ 281 w 424"/>
                  <a:gd name="T39" fmla="*/ 4058 h 4316"/>
                  <a:gd name="T40" fmla="*/ 209 w 424"/>
                  <a:gd name="T41" fmla="*/ 3788 h 4316"/>
                  <a:gd name="T42" fmla="*/ 149 w 424"/>
                  <a:gd name="T43" fmla="*/ 3519 h 4316"/>
                  <a:gd name="T44" fmla="*/ 101 w 424"/>
                  <a:gd name="T45" fmla="*/ 3243 h 4316"/>
                  <a:gd name="T46" fmla="*/ 59 w 424"/>
                  <a:gd name="T47" fmla="*/ 2961 h 4316"/>
                  <a:gd name="T48" fmla="*/ 35 w 424"/>
                  <a:gd name="T49" fmla="*/ 2686 h 4316"/>
                  <a:gd name="T50" fmla="*/ 18 w 424"/>
                  <a:gd name="T51" fmla="*/ 2404 h 4316"/>
                  <a:gd name="T52" fmla="*/ 12 w 424"/>
                  <a:gd name="T53" fmla="*/ 2122 h 4316"/>
                  <a:gd name="T54" fmla="*/ 18 w 424"/>
                  <a:gd name="T55" fmla="*/ 1822 h 4316"/>
                  <a:gd name="T56" fmla="*/ 41 w 424"/>
                  <a:gd name="T57" fmla="*/ 1529 h 4316"/>
                  <a:gd name="T58" fmla="*/ 71 w 424"/>
                  <a:gd name="T59" fmla="*/ 1247 h 4316"/>
                  <a:gd name="T60" fmla="*/ 119 w 424"/>
                  <a:gd name="T61" fmla="*/ 971 h 4316"/>
                  <a:gd name="T62" fmla="*/ 179 w 424"/>
                  <a:gd name="T63" fmla="*/ 707 h 4316"/>
                  <a:gd name="T64" fmla="*/ 245 w 424"/>
                  <a:gd name="T65" fmla="*/ 462 h 4316"/>
                  <a:gd name="T66" fmla="*/ 328 w 424"/>
                  <a:gd name="T67" fmla="*/ 222 h 4316"/>
                  <a:gd name="T68" fmla="*/ 424 w 424"/>
                  <a:gd name="T69" fmla="*/ 0 h 4316"/>
                  <a:gd name="T70" fmla="*/ 424 w 424"/>
                  <a:gd name="T71"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fa-IR"/>
              </a:p>
            </p:txBody>
          </p:sp>
          <p:sp>
            <p:nvSpPr>
              <p:cNvPr id="7185" name="Freeform 17"/>
              <p:cNvSpPr>
                <a:spLocks/>
              </p:cNvSpPr>
              <p:nvPr userDrawn="1"/>
            </p:nvSpPr>
            <p:spPr bwMode="hidden">
              <a:xfrm>
                <a:off x="1128" y="0"/>
                <a:ext cx="575" cy="4316"/>
              </a:xfrm>
              <a:custGeom>
                <a:avLst/>
                <a:gdLst>
                  <a:gd name="T0" fmla="*/ 12 w 574"/>
                  <a:gd name="T1" fmla="*/ 2146 h 4316"/>
                  <a:gd name="T2" fmla="*/ 24 w 574"/>
                  <a:gd name="T3" fmla="*/ 1846 h 4316"/>
                  <a:gd name="T4" fmla="*/ 54 w 574"/>
                  <a:gd name="T5" fmla="*/ 1559 h 4316"/>
                  <a:gd name="T6" fmla="*/ 96 w 574"/>
                  <a:gd name="T7" fmla="*/ 1277 h 4316"/>
                  <a:gd name="T8" fmla="*/ 162 w 574"/>
                  <a:gd name="T9" fmla="*/ 1001 h 4316"/>
                  <a:gd name="T10" fmla="*/ 239 w 574"/>
                  <a:gd name="T11" fmla="*/ 731 h 4316"/>
                  <a:gd name="T12" fmla="*/ 335 w 574"/>
                  <a:gd name="T13" fmla="*/ 480 h 4316"/>
                  <a:gd name="T14" fmla="*/ 449 w 574"/>
                  <a:gd name="T15" fmla="*/ 234 h 4316"/>
                  <a:gd name="T16" fmla="*/ 574 w 574"/>
                  <a:gd name="T17" fmla="*/ 0 h 4316"/>
                  <a:gd name="T18" fmla="*/ 562 w 574"/>
                  <a:gd name="T19" fmla="*/ 0 h 4316"/>
                  <a:gd name="T20" fmla="*/ 437 w 574"/>
                  <a:gd name="T21" fmla="*/ 234 h 4316"/>
                  <a:gd name="T22" fmla="*/ 323 w 574"/>
                  <a:gd name="T23" fmla="*/ 480 h 4316"/>
                  <a:gd name="T24" fmla="*/ 227 w 574"/>
                  <a:gd name="T25" fmla="*/ 737 h 4316"/>
                  <a:gd name="T26" fmla="*/ 150 w 574"/>
                  <a:gd name="T27" fmla="*/ 1001 h 4316"/>
                  <a:gd name="T28" fmla="*/ 84 w 574"/>
                  <a:gd name="T29" fmla="*/ 1277 h 4316"/>
                  <a:gd name="T30" fmla="*/ 42 w 574"/>
                  <a:gd name="T31" fmla="*/ 1559 h 4316"/>
                  <a:gd name="T32" fmla="*/ 12 w 574"/>
                  <a:gd name="T33" fmla="*/ 1852 h 4316"/>
                  <a:gd name="T34" fmla="*/ 0 w 574"/>
                  <a:gd name="T35" fmla="*/ 2146 h 4316"/>
                  <a:gd name="T36" fmla="*/ 6 w 574"/>
                  <a:gd name="T37" fmla="*/ 2434 h 4316"/>
                  <a:gd name="T38" fmla="*/ 30 w 574"/>
                  <a:gd name="T39" fmla="*/ 2715 h 4316"/>
                  <a:gd name="T40" fmla="*/ 66 w 574"/>
                  <a:gd name="T41" fmla="*/ 2997 h 4316"/>
                  <a:gd name="T42" fmla="*/ 120 w 574"/>
                  <a:gd name="T43" fmla="*/ 3273 h 4316"/>
                  <a:gd name="T44" fmla="*/ 191 w 574"/>
                  <a:gd name="T45" fmla="*/ 3549 h 4316"/>
                  <a:gd name="T46" fmla="*/ 275 w 574"/>
                  <a:gd name="T47" fmla="*/ 3812 h 4316"/>
                  <a:gd name="T48" fmla="*/ 371 w 574"/>
                  <a:gd name="T49" fmla="*/ 4070 h 4316"/>
                  <a:gd name="T50" fmla="*/ 484 w 574"/>
                  <a:gd name="T51" fmla="*/ 4316 h 4316"/>
                  <a:gd name="T52" fmla="*/ 496 w 574"/>
                  <a:gd name="T53" fmla="*/ 4316 h 4316"/>
                  <a:gd name="T54" fmla="*/ 383 w 574"/>
                  <a:gd name="T55" fmla="*/ 4070 h 4316"/>
                  <a:gd name="T56" fmla="*/ 287 w 574"/>
                  <a:gd name="T57" fmla="*/ 3812 h 4316"/>
                  <a:gd name="T58" fmla="*/ 203 w 574"/>
                  <a:gd name="T59" fmla="*/ 3549 h 4316"/>
                  <a:gd name="T60" fmla="*/ 132 w 574"/>
                  <a:gd name="T61" fmla="*/ 3273 h 4316"/>
                  <a:gd name="T62" fmla="*/ 78 w 574"/>
                  <a:gd name="T63" fmla="*/ 2997 h 4316"/>
                  <a:gd name="T64" fmla="*/ 42 w 574"/>
                  <a:gd name="T65" fmla="*/ 2715 h 4316"/>
                  <a:gd name="T66" fmla="*/ 18 w 574"/>
                  <a:gd name="T67" fmla="*/ 2434 h 4316"/>
                  <a:gd name="T68" fmla="*/ 12 w 574"/>
                  <a:gd name="T69" fmla="*/ 2146 h 4316"/>
                  <a:gd name="T70" fmla="*/ 12 w 574"/>
                  <a:gd name="T71" fmla="*/ 214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fa-IR"/>
              </a:p>
            </p:txBody>
          </p:sp>
          <p:sp>
            <p:nvSpPr>
              <p:cNvPr id="7186" name="Freeform 18"/>
              <p:cNvSpPr>
                <a:spLocks/>
              </p:cNvSpPr>
              <p:nvPr userDrawn="1"/>
            </p:nvSpPr>
            <p:spPr bwMode="hidden">
              <a:xfrm>
                <a:off x="702" y="0"/>
                <a:ext cx="737" cy="4316"/>
              </a:xfrm>
              <a:custGeom>
                <a:avLst/>
                <a:gdLst>
                  <a:gd name="T0" fmla="*/ 12 w 735"/>
                  <a:gd name="T1" fmla="*/ 2098 h 4316"/>
                  <a:gd name="T2" fmla="*/ 29 w 735"/>
                  <a:gd name="T3" fmla="*/ 1798 h 4316"/>
                  <a:gd name="T4" fmla="*/ 71 w 735"/>
                  <a:gd name="T5" fmla="*/ 1505 h 4316"/>
                  <a:gd name="T6" fmla="*/ 131 w 735"/>
                  <a:gd name="T7" fmla="*/ 1223 h 4316"/>
                  <a:gd name="T8" fmla="*/ 215 w 735"/>
                  <a:gd name="T9" fmla="*/ 941 h 4316"/>
                  <a:gd name="T10" fmla="*/ 316 w 735"/>
                  <a:gd name="T11" fmla="*/ 689 h 4316"/>
                  <a:gd name="T12" fmla="*/ 442 w 735"/>
                  <a:gd name="T13" fmla="*/ 444 h 4316"/>
                  <a:gd name="T14" fmla="*/ 580 w 735"/>
                  <a:gd name="T15" fmla="*/ 216 h 4316"/>
                  <a:gd name="T16" fmla="*/ 735 w 735"/>
                  <a:gd name="T17" fmla="*/ 0 h 4316"/>
                  <a:gd name="T18" fmla="*/ 723 w 735"/>
                  <a:gd name="T19" fmla="*/ 0 h 4316"/>
                  <a:gd name="T20" fmla="*/ 568 w 735"/>
                  <a:gd name="T21" fmla="*/ 210 h 4316"/>
                  <a:gd name="T22" fmla="*/ 430 w 735"/>
                  <a:gd name="T23" fmla="*/ 438 h 4316"/>
                  <a:gd name="T24" fmla="*/ 311 w 735"/>
                  <a:gd name="T25" fmla="*/ 683 h 4316"/>
                  <a:gd name="T26" fmla="*/ 209 w 735"/>
                  <a:gd name="T27" fmla="*/ 941 h 4316"/>
                  <a:gd name="T28" fmla="*/ 125 w 735"/>
                  <a:gd name="T29" fmla="*/ 1217 h 4316"/>
                  <a:gd name="T30" fmla="*/ 59 w 735"/>
                  <a:gd name="T31" fmla="*/ 1505 h 4316"/>
                  <a:gd name="T32" fmla="*/ 18 w 735"/>
                  <a:gd name="T33" fmla="*/ 1798 h 4316"/>
                  <a:gd name="T34" fmla="*/ 0 w 735"/>
                  <a:gd name="T35" fmla="*/ 2098 h 4316"/>
                  <a:gd name="T36" fmla="*/ 6 w 735"/>
                  <a:gd name="T37" fmla="*/ 2404 h 4316"/>
                  <a:gd name="T38" fmla="*/ 29 w 735"/>
                  <a:gd name="T39" fmla="*/ 2709 h 4316"/>
                  <a:gd name="T40" fmla="*/ 77 w 735"/>
                  <a:gd name="T41" fmla="*/ 3015 h 4316"/>
                  <a:gd name="T42" fmla="*/ 149 w 735"/>
                  <a:gd name="T43" fmla="*/ 3315 h 4316"/>
                  <a:gd name="T44" fmla="*/ 227 w 735"/>
                  <a:gd name="T45" fmla="*/ 3573 h 4316"/>
                  <a:gd name="T46" fmla="*/ 316 w 735"/>
                  <a:gd name="T47" fmla="*/ 3824 h 4316"/>
                  <a:gd name="T48" fmla="*/ 424 w 735"/>
                  <a:gd name="T49" fmla="*/ 4076 h 4316"/>
                  <a:gd name="T50" fmla="*/ 544 w 735"/>
                  <a:gd name="T51" fmla="*/ 4316 h 4316"/>
                  <a:gd name="T52" fmla="*/ 556 w 735"/>
                  <a:gd name="T53" fmla="*/ 4316 h 4316"/>
                  <a:gd name="T54" fmla="*/ 436 w 735"/>
                  <a:gd name="T55" fmla="*/ 4076 h 4316"/>
                  <a:gd name="T56" fmla="*/ 328 w 735"/>
                  <a:gd name="T57" fmla="*/ 3824 h 4316"/>
                  <a:gd name="T58" fmla="*/ 239 w 735"/>
                  <a:gd name="T59" fmla="*/ 3573 h 4316"/>
                  <a:gd name="T60" fmla="*/ 161 w 735"/>
                  <a:gd name="T61" fmla="*/ 3315 h 4316"/>
                  <a:gd name="T62" fmla="*/ 89 w 735"/>
                  <a:gd name="T63" fmla="*/ 3015 h 4316"/>
                  <a:gd name="T64" fmla="*/ 41 w 735"/>
                  <a:gd name="T65" fmla="*/ 2709 h 4316"/>
                  <a:gd name="T66" fmla="*/ 18 w 735"/>
                  <a:gd name="T67" fmla="*/ 2404 h 4316"/>
                  <a:gd name="T68" fmla="*/ 12 w 735"/>
                  <a:gd name="T69" fmla="*/ 2098 h 4316"/>
                  <a:gd name="T70" fmla="*/ 12 w 735"/>
                  <a:gd name="T71" fmla="*/ 209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fa-IR"/>
              </a:p>
            </p:txBody>
          </p:sp>
          <p:sp>
            <p:nvSpPr>
              <p:cNvPr id="7187" name="Freeform 19"/>
              <p:cNvSpPr>
                <a:spLocks/>
              </p:cNvSpPr>
              <p:nvPr userDrawn="1"/>
            </p:nvSpPr>
            <p:spPr bwMode="hidden">
              <a:xfrm>
                <a:off x="288" y="0"/>
                <a:ext cx="840" cy="4316"/>
              </a:xfrm>
              <a:custGeom>
                <a:avLst/>
                <a:gdLst>
                  <a:gd name="T0" fmla="*/ 18 w 837"/>
                  <a:gd name="T1" fmla="*/ 1948 h 4316"/>
                  <a:gd name="T2" fmla="*/ 48 w 837"/>
                  <a:gd name="T3" fmla="*/ 1708 h 4316"/>
                  <a:gd name="T4" fmla="*/ 96 w 837"/>
                  <a:gd name="T5" fmla="*/ 1475 h 4316"/>
                  <a:gd name="T6" fmla="*/ 161 w 837"/>
                  <a:gd name="T7" fmla="*/ 1235 h 4316"/>
                  <a:gd name="T8" fmla="*/ 251 w 837"/>
                  <a:gd name="T9" fmla="*/ 995 h 4316"/>
                  <a:gd name="T10" fmla="*/ 365 w 837"/>
                  <a:gd name="T11" fmla="*/ 755 h 4316"/>
                  <a:gd name="T12" fmla="*/ 496 w 837"/>
                  <a:gd name="T13" fmla="*/ 510 h 4316"/>
                  <a:gd name="T14" fmla="*/ 658 w 837"/>
                  <a:gd name="T15" fmla="*/ 258 h 4316"/>
                  <a:gd name="T16" fmla="*/ 741 w 837"/>
                  <a:gd name="T17" fmla="*/ 132 h 4316"/>
                  <a:gd name="T18" fmla="*/ 837 w 837"/>
                  <a:gd name="T19" fmla="*/ 0 h 4316"/>
                  <a:gd name="T20" fmla="*/ 825 w 837"/>
                  <a:gd name="T21" fmla="*/ 0 h 4316"/>
                  <a:gd name="T22" fmla="*/ 729 w 837"/>
                  <a:gd name="T23" fmla="*/ 132 h 4316"/>
                  <a:gd name="T24" fmla="*/ 640 w 837"/>
                  <a:gd name="T25" fmla="*/ 258 h 4316"/>
                  <a:gd name="T26" fmla="*/ 562 w 837"/>
                  <a:gd name="T27" fmla="*/ 384 h 4316"/>
                  <a:gd name="T28" fmla="*/ 484 w 837"/>
                  <a:gd name="T29" fmla="*/ 510 h 4316"/>
                  <a:gd name="T30" fmla="*/ 353 w 837"/>
                  <a:gd name="T31" fmla="*/ 755 h 4316"/>
                  <a:gd name="T32" fmla="*/ 239 w 837"/>
                  <a:gd name="T33" fmla="*/ 995 h 4316"/>
                  <a:gd name="T34" fmla="*/ 150 w 837"/>
                  <a:gd name="T35" fmla="*/ 1235 h 4316"/>
                  <a:gd name="T36" fmla="*/ 84 w 837"/>
                  <a:gd name="T37" fmla="*/ 1469 h 4316"/>
                  <a:gd name="T38" fmla="*/ 36 w 837"/>
                  <a:gd name="T39" fmla="*/ 1702 h 4316"/>
                  <a:gd name="T40" fmla="*/ 6 w 837"/>
                  <a:gd name="T41" fmla="*/ 1942 h 4316"/>
                  <a:gd name="T42" fmla="*/ 0 w 837"/>
                  <a:gd name="T43" fmla="*/ 2200 h 4316"/>
                  <a:gd name="T44" fmla="*/ 12 w 837"/>
                  <a:gd name="T45" fmla="*/ 2470 h 4316"/>
                  <a:gd name="T46" fmla="*/ 48 w 837"/>
                  <a:gd name="T47" fmla="*/ 2739 h 4316"/>
                  <a:gd name="T48" fmla="*/ 114 w 837"/>
                  <a:gd name="T49" fmla="*/ 3027 h 4316"/>
                  <a:gd name="T50" fmla="*/ 150 w 837"/>
                  <a:gd name="T51" fmla="*/ 3171 h 4316"/>
                  <a:gd name="T52" fmla="*/ 197 w 837"/>
                  <a:gd name="T53" fmla="*/ 3321 h 4316"/>
                  <a:gd name="T54" fmla="*/ 245 w 837"/>
                  <a:gd name="T55" fmla="*/ 3477 h 4316"/>
                  <a:gd name="T56" fmla="*/ 305 w 837"/>
                  <a:gd name="T57" fmla="*/ 3639 h 4316"/>
                  <a:gd name="T58" fmla="*/ 365 w 837"/>
                  <a:gd name="T59" fmla="*/ 3800 h 4316"/>
                  <a:gd name="T60" fmla="*/ 437 w 837"/>
                  <a:gd name="T61" fmla="*/ 3968 h 4316"/>
                  <a:gd name="T62" fmla="*/ 508 w 837"/>
                  <a:gd name="T63" fmla="*/ 4136 h 4316"/>
                  <a:gd name="T64" fmla="*/ 592 w 837"/>
                  <a:gd name="T65" fmla="*/ 4316 h 4316"/>
                  <a:gd name="T66" fmla="*/ 604 w 837"/>
                  <a:gd name="T67" fmla="*/ 4316 h 4316"/>
                  <a:gd name="T68" fmla="*/ 520 w 837"/>
                  <a:gd name="T69" fmla="*/ 4136 h 4316"/>
                  <a:gd name="T70" fmla="*/ 448 w 837"/>
                  <a:gd name="T71" fmla="*/ 3968 h 4316"/>
                  <a:gd name="T72" fmla="*/ 377 w 837"/>
                  <a:gd name="T73" fmla="*/ 3800 h 4316"/>
                  <a:gd name="T74" fmla="*/ 317 w 837"/>
                  <a:gd name="T75" fmla="*/ 3639 h 4316"/>
                  <a:gd name="T76" fmla="*/ 257 w 837"/>
                  <a:gd name="T77" fmla="*/ 3477 h 4316"/>
                  <a:gd name="T78" fmla="*/ 209 w 837"/>
                  <a:gd name="T79" fmla="*/ 3327 h 4316"/>
                  <a:gd name="T80" fmla="*/ 161 w 837"/>
                  <a:gd name="T81" fmla="*/ 3171 h 4316"/>
                  <a:gd name="T82" fmla="*/ 126 w 837"/>
                  <a:gd name="T83" fmla="*/ 3027 h 4316"/>
                  <a:gd name="T84" fmla="*/ 60 w 837"/>
                  <a:gd name="T85" fmla="*/ 2739 h 4316"/>
                  <a:gd name="T86" fmla="*/ 24 w 837"/>
                  <a:gd name="T87" fmla="*/ 2470 h 4316"/>
                  <a:gd name="T88" fmla="*/ 12 w 837"/>
                  <a:gd name="T89" fmla="*/ 2206 h 4316"/>
                  <a:gd name="T90" fmla="*/ 18 w 837"/>
                  <a:gd name="T91" fmla="*/ 1948 h 4316"/>
                  <a:gd name="T92" fmla="*/ 18 w 837"/>
                  <a:gd name="T93" fmla="*/ 194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fa-IR"/>
              </a:p>
            </p:txBody>
          </p:sp>
        </p:grpSp>
        <p:sp>
          <p:nvSpPr>
            <p:cNvPr id="7188" name="Freeform 20"/>
            <p:cNvSpPr>
              <a:spLocks/>
            </p:cNvSpPr>
            <p:nvPr/>
          </p:nvSpPr>
          <p:spPr bwMode="hidden">
            <a:xfrm>
              <a:off x="6" y="2901"/>
              <a:ext cx="606" cy="1415"/>
            </a:xfrm>
            <a:custGeom>
              <a:avLst/>
              <a:gdLst>
                <a:gd name="T0" fmla="*/ 0 w 604"/>
                <a:gd name="T1" fmla="*/ 54 h 1415"/>
                <a:gd name="T2" fmla="*/ 42 w 604"/>
                <a:gd name="T3" fmla="*/ 228 h 1415"/>
                <a:gd name="T4" fmla="*/ 96 w 604"/>
                <a:gd name="T5" fmla="*/ 402 h 1415"/>
                <a:gd name="T6" fmla="*/ 161 w 604"/>
                <a:gd name="T7" fmla="*/ 576 h 1415"/>
                <a:gd name="T8" fmla="*/ 227 w 604"/>
                <a:gd name="T9" fmla="*/ 744 h 1415"/>
                <a:gd name="T10" fmla="*/ 305 w 604"/>
                <a:gd name="T11" fmla="*/ 917 h 1415"/>
                <a:gd name="T12" fmla="*/ 389 w 604"/>
                <a:gd name="T13" fmla="*/ 1085 h 1415"/>
                <a:gd name="T14" fmla="*/ 484 w 604"/>
                <a:gd name="T15" fmla="*/ 1253 h 1415"/>
                <a:gd name="T16" fmla="*/ 586 w 604"/>
                <a:gd name="T17" fmla="*/ 1415 h 1415"/>
                <a:gd name="T18" fmla="*/ 604 w 604"/>
                <a:gd name="T19" fmla="*/ 1415 h 1415"/>
                <a:gd name="T20" fmla="*/ 496 w 604"/>
                <a:gd name="T21" fmla="*/ 1247 h 1415"/>
                <a:gd name="T22" fmla="*/ 401 w 604"/>
                <a:gd name="T23" fmla="*/ 1073 h 1415"/>
                <a:gd name="T24" fmla="*/ 311 w 604"/>
                <a:gd name="T25" fmla="*/ 899 h 1415"/>
                <a:gd name="T26" fmla="*/ 233 w 604"/>
                <a:gd name="T27" fmla="*/ 720 h 1415"/>
                <a:gd name="T28" fmla="*/ 161 w 604"/>
                <a:gd name="T29" fmla="*/ 546 h 1415"/>
                <a:gd name="T30" fmla="*/ 102 w 604"/>
                <a:gd name="T31" fmla="*/ 366 h 1415"/>
                <a:gd name="T32" fmla="*/ 48 w 604"/>
                <a:gd name="T33" fmla="*/ 180 h 1415"/>
                <a:gd name="T34" fmla="*/ 0 w 604"/>
                <a:gd name="T35" fmla="*/ 0 h 1415"/>
                <a:gd name="T36" fmla="*/ 0 w 604"/>
                <a:gd name="T37" fmla="*/ 54 h 1415"/>
                <a:gd name="T38" fmla="*/ 0 w 604"/>
                <a:gd name="T39" fmla="*/ 54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fa-IR"/>
            </a:p>
          </p:txBody>
        </p:sp>
        <p:sp>
          <p:nvSpPr>
            <p:cNvPr id="7189" name="Freeform 21"/>
            <p:cNvSpPr>
              <a:spLocks/>
            </p:cNvSpPr>
            <p:nvPr/>
          </p:nvSpPr>
          <p:spPr bwMode="hidden">
            <a:xfrm>
              <a:off x="6" y="3890"/>
              <a:ext cx="228" cy="426"/>
            </a:xfrm>
            <a:custGeom>
              <a:avLst/>
              <a:gdLst>
                <a:gd name="T0" fmla="*/ 0 w 227"/>
                <a:gd name="T1" fmla="*/ 30 h 426"/>
                <a:gd name="T2" fmla="*/ 108 w 227"/>
                <a:gd name="T3" fmla="*/ 240 h 426"/>
                <a:gd name="T4" fmla="*/ 215 w 227"/>
                <a:gd name="T5" fmla="*/ 426 h 426"/>
                <a:gd name="T6" fmla="*/ 227 w 227"/>
                <a:gd name="T7" fmla="*/ 426 h 426"/>
                <a:gd name="T8" fmla="*/ 167 w 227"/>
                <a:gd name="T9" fmla="*/ 330 h 426"/>
                <a:gd name="T10" fmla="*/ 114 w 227"/>
                <a:gd name="T11" fmla="*/ 222 h 426"/>
                <a:gd name="T12" fmla="*/ 0 w 227"/>
                <a:gd name="T13" fmla="*/ 0 h 426"/>
                <a:gd name="T14" fmla="*/ 0 w 227"/>
                <a:gd name="T15" fmla="*/ 30 h 426"/>
                <a:gd name="T16" fmla="*/ 0 w 227"/>
                <a:gd name="T17" fmla="*/ 3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fa-IR"/>
            </a:p>
          </p:txBody>
        </p:sp>
        <p:sp>
          <p:nvSpPr>
            <p:cNvPr id="7190" name="Freeform 22"/>
            <p:cNvSpPr>
              <a:spLocks/>
            </p:cNvSpPr>
            <p:nvPr/>
          </p:nvSpPr>
          <p:spPr bwMode="hidden">
            <a:xfrm>
              <a:off x="4776" y="0"/>
              <a:ext cx="984" cy="1786"/>
            </a:xfrm>
            <a:custGeom>
              <a:avLst/>
              <a:gdLst>
                <a:gd name="T0" fmla="*/ 981 w 981"/>
                <a:gd name="T1" fmla="*/ 1786 h 1786"/>
                <a:gd name="T2" fmla="*/ 981 w 981"/>
                <a:gd name="T3" fmla="*/ 1720 h 1786"/>
                <a:gd name="T4" fmla="*/ 969 w 981"/>
                <a:gd name="T5" fmla="*/ 1666 h 1786"/>
                <a:gd name="T6" fmla="*/ 957 w 981"/>
                <a:gd name="T7" fmla="*/ 1613 h 1786"/>
                <a:gd name="T8" fmla="*/ 921 w 981"/>
                <a:gd name="T9" fmla="*/ 1487 h 1786"/>
                <a:gd name="T10" fmla="*/ 885 w 981"/>
                <a:gd name="T11" fmla="*/ 1361 h 1786"/>
                <a:gd name="T12" fmla="*/ 796 w 981"/>
                <a:gd name="T13" fmla="*/ 1121 h 1786"/>
                <a:gd name="T14" fmla="*/ 682 w 981"/>
                <a:gd name="T15" fmla="*/ 899 h 1786"/>
                <a:gd name="T16" fmla="*/ 562 w 981"/>
                <a:gd name="T17" fmla="*/ 689 h 1786"/>
                <a:gd name="T18" fmla="*/ 431 w 981"/>
                <a:gd name="T19" fmla="*/ 498 h 1786"/>
                <a:gd name="T20" fmla="*/ 293 w 981"/>
                <a:gd name="T21" fmla="*/ 318 h 1786"/>
                <a:gd name="T22" fmla="*/ 150 w 981"/>
                <a:gd name="T23" fmla="*/ 150 h 1786"/>
                <a:gd name="T24" fmla="*/ 12 w 981"/>
                <a:gd name="T25" fmla="*/ 0 h 1786"/>
                <a:gd name="T26" fmla="*/ 0 w 981"/>
                <a:gd name="T27" fmla="*/ 0 h 1786"/>
                <a:gd name="T28" fmla="*/ 138 w 981"/>
                <a:gd name="T29" fmla="*/ 150 h 1786"/>
                <a:gd name="T30" fmla="*/ 275 w 981"/>
                <a:gd name="T31" fmla="*/ 318 h 1786"/>
                <a:gd name="T32" fmla="*/ 413 w 981"/>
                <a:gd name="T33" fmla="*/ 498 h 1786"/>
                <a:gd name="T34" fmla="*/ 545 w 981"/>
                <a:gd name="T35" fmla="*/ 689 h 1786"/>
                <a:gd name="T36" fmla="*/ 670 w 981"/>
                <a:gd name="T37" fmla="*/ 899 h 1786"/>
                <a:gd name="T38" fmla="*/ 778 w 981"/>
                <a:gd name="T39" fmla="*/ 1121 h 1786"/>
                <a:gd name="T40" fmla="*/ 873 w 981"/>
                <a:gd name="T41" fmla="*/ 1361 h 1786"/>
                <a:gd name="T42" fmla="*/ 909 w 981"/>
                <a:gd name="T43" fmla="*/ 1487 h 1786"/>
                <a:gd name="T44" fmla="*/ 945 w 981"/>
                <a:gd name="T45" fmla="*/ 1619 h 1786"/>
                <a:gd name="T46" fmla="*/ 963 w 981"/>
                <a:gd name="T47" fmla="*/ 1702 h 1786"/>
                <a:gd name="T48" fmla="*/ 981 w 981"/>
                <a:gd name="T49" fmla="*/ 1786 h 1786"/>
                <a:gd name="T50" fmla="*/ 981 w 981"/>
                <a:gd name="T51" fmla="*/ 1786 h 1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fa-IR"/>
            </a:p>
          </p:txBody>
        </p:sp>
        <p:sp>
          <p:nvSpPr>
            <p:cNvPr id="1039" name="Freeform 23"/>
            <p:cNvSpPr>
              <a:spLocks/>
            </p:cNvSpPr>
            <p:nvPr/>
          </p:nvSpPr>
          <p:spPr bwMode="hidden">
            <a:xfrm>
              <a:off x="5041" y="0"/>
              <a:ext cx="719" cy="845"/>
            </a:xfrm>
            <a:custGeom>
              <a:avLst/>
              <a:gdLst>
                <a:gd name="T0" fmla="*/ 725 w 717"/>
                <a:gd name="T1" fmla="*/ 845 h 845"/>
                <a:gd name="T2" fmla="*/ 725 w 717"/>
                <a:gd name="T3" fmla="*/ 821 h 845"/>
                <a:gd name="T4" fmla="*/ 582 w 717"/>
                <a:gd name="T5" fmla="*/ 605 h 845"/>
                <a:gd name="T6" fmla="*/ 410 w 717"/>
                <a:gd name="T7" fmla="*/ 396 h 845"/>
                <a:gd name="T8" fmla="*/ 225 w 717"/>
                <a:gd name="T9" fmla="*/ 192 h 845"/>
                <a:gd name="T10" fmla="*/ 17 w 717"/>
                <a:gd name="T11" fmla="*/ 0 h 845"/>
                <a:gd name="T12" fmla="*/ 0 w 717"/>
                <a:gd name="T13" fmla="*/ 0 h 845"/>
                <a:gd name="T14" fmla="*/ 213 w 717"/>
                <a:gd name="T15" fmla="*/ 198 h 845"/>
                <a:gd name="T16" fmla="*/ 404 w 717"/>
                <a:gd name="T17" fmla="*/ 408 h 845"/>
                <a:gd name="T18" fmla="*/ 576 w 717"/>
                <a:gd name="T19" fmla="*/ 623 h 845"/>
                <a:gd name="T20" fmla="*/ 725 w 717"/>
                <a:gd name="T21" fmla="*/ 845 h 845"/>
                <a:gd name="T22" fmla="*/ 725 w 717"/>
                <a:gd name="T23" fmla="*/ 845 h 8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040" name="Freeform 24"/>
            <p:cNvSpPr>
              <a:spLocks/>
            </p:cNvSpPr>
            <p:nvPr/>
          </p:nvSpPr>
          <p:spPr bwMode="hidden">
            <a:xfrm>
              <a:off x="5352" y="0"/>
              <a:ext cx="408" cy="414"/>
            </a:xfrm>
            <a:custGeom>
              <a:avLst/>
              <a:gdLst>
                <a:gd name="T0" fmla="*/ 411 w 407"/>
                <a:gd name="T1" fmla="*/ 414 h 414"/>
                <a:gd name="T2" fmla="*/ 411 w 407"/>
                <a:gd name="T3" fmla="*/ 396 h 414"/>
                <a:gd name="T4" fmla="*/ 226 w 407"/>
                <a:gd name="T5" fmla="*/ 192 h 414"/>
                <a:gd name="T6" fmla="*/ 12 w 407"/>
                <a:gd name="T7" fmla="*/ 0 h 414"/>
                <a:gd name="T8" fmla="*/ 0 w 407"/>
                <a:gd name="T9" fmla="*/ 0 h 414"/>
                <a:gd name="T10" fmla="*/ 108 w 407"/>
                <a:gd name="T11" fmla="*/ 102 h 414"/>
                <a:gd name="T12" fmla="*/ 220 w 407"/>
                <a:gd name="T13" fmla="*/ 204 h 414"/>
                <a:gd name="T14" fmla="*/ 411 w 407"/>
                <a:gd name="T15" fmla="*/ 414 h 414"/>
                <a:gd name="T16" fmla="*/ 411 w 407"/>
                <a:gd name="T17" fmla="*/ 414 h 4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7" h="414">
                  <a:moveTo>
                    <a:pt x="407" y="414"/>
                  </a:moveTo>
                  <a:lnTo>
                    <a:pt x="407" y="396"/>
                  </a:lnTo>
                  <a:lnTo>
                    <a:pt x="222" y="192"/>
                  </a:lnTo>
                  <a:lnTo>
                    <a:pt x="12" y="0"/>
                  </a:lnTo>
                  <a:lnTo>
                    <a:pt x="0" y="0"/>
                  </a:lnTo>
                  <a:lnTo>
                    <a:pt x="108" y="102"/>
                  </a:lnTo>
                  <a:lnTo>
                    <a:pt x="216" y="204"/>
                  </a:lnTo>
                  <a:lnTo>
                    <a:pt x="407" y="41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7193" name="Freeform 25"/>
            <p:cNvSpPr>
              <a:spLocks/>
            </p:cNvSpPr>
            <p:nvPr/>
          </p:nvSpPr>
          <p:spPr bwMode="hidden">
            <a:xfrm>
              <a:off x="6" y="0"/>
              <a:ext cx="858" cy="1409"/>
            </a:xfrm>
            <a:custGeom>
              <a:avLst/>
              <a:gdLst>
                <a:gd name="T0" fmla="*/ 0 w 855"/>
                <a:gd name="T1" fmla="*/ 1361 h 1409"/>
                <a:gd name="T2" fmla="*/ 0 w 855"/>
                <a:gd name="T3" fmla="*/ 1409 h 1409"/>
                <a:gd name="T4" fmla="*/ 54 w 855"/>
                <a:gd name="T5" fmla="*/ 1211 h 1409"/>
                <a:gd name="T6" fmla="*/ 126 w 855"/>
                <a:gd name="T7" fmla="*/ 1013 h 1409"/>
                <a:gd name="T8" fmla="*/ 215 w 855"/>
                <a:gd name="T9" fmla="*/ 827 h 1409"/>
                <a:gd name="T10" fmla="*/ 311 w 855"/>
                <a:gd name="T11" fmla="*/ 647 h 1409"/>
                <a:gd name="T12" fmla="*/ 431 w 855"/>
                <a:gd name="T13" fmla="*/ 474 h 1409"/>
                <a:gd name="T14" fmla="*/ 556 w 855"/>
                <a:gd name="T15" fmla="*/ 312 h 1409"/>
                <a:gd name="T16" fmla="*/ 700 w 855"/>
                <a:gd name="T17" fmla="*/ 150 h 1409"/>
                <a:gd name="T18" fmla="*/ 855 w 855"/>
                <a:gd name="T19" fmla="*/ 0 h 1409"/>
                <a:gd name="T20" fmla="*/ 837 w 855"/>
                <a:gd name="T21" fmla="*/ 0 h 1409"/>
                <a:gd name="T22" fmla="*/ 688 w 855"/>
                <a:gd name="T23" fmla="*/ 144 h 1409"/>
                <a:gd name="T24" fmla="*/ 550 w 855"/>
                <a:gd name="T25" fmla="*/ 300 h 1409"/>
                <a:gd name="T26" fmla="*/ 425 w 855"/>
                <a:gd name="T27" fmla="*/ 462 h 1409"/>
                <a:gd name="T28" fmla="*/ 311 w 855"/>
                <a:gd name="T29" fmla="*/ 629 h 1409"/>
                <a:gd name="T30" fmla="*/ 215 w 855"/>
                <a:gd name="T31" fmla="*/ 803 h 1409"/>
                <a:gd name="T32" fmla="*/ 132 w 855"/>
                <a:gd name="T33" fmla="*/ 983 h 1409"/>
                <a:gd name="T34" fmla="*/ 60 w 855"/>
                <a:gd name="T35" fmla="*/ 1169 h 1409"/>
                <a:gd name="T36" fmla="*/ 0 w 855"/>
                <a:gd name="T37" fmla="*/ 1361 h 1409"/>
                <a:gd name="T38" fmla="*/ 0 w 855"/>
                <a:gd name="T39" fmla="*/ 1361 h 1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fa-IR"/>
            </a:p>
          </p:txBody>
        </p:sp>
        <p:sp>
          <p:nvSpPr>
            <p:cNvPr id="1042" name="Freeform 26"/>
            <p:cNvSpPr>
              <a:spLocks/>
            </p:cNvSpPr>
            <p:nvPr/>
          </p:nvSpPr>
          <p:spPr bwMode="hidden">
            <a:xfrm>
              <a:off x="6" y="0"/>
              <a:ext cx="588" cy="599"/>
            </a:xfrm>
            <a:custGeom>
              <a:avLst/>
              <a:gdLst>
                <a:gd name="T0" fmla="*/ 594 w 586"/>
                <a:gd name="T1" fmla="*/ 0 h 599"/>
                <a:gd name="T2" fmla="*/ 576 w 586"/>
                <a:gd name="T3" fmla="*/ 0 h 599"/>
                <a:gd name="T4" fmla="*/ 411 w 586"/>
                <a:gd name="T5" fmla="*/ 132 h 599"/>
                <a:gd name="T6" fmla="*/ 261 w 586"/>
                <a:gd name="T7" fmla="*/ 270 h 599"/>
                <a:gd name="T8" fmla="*/ 120 w 586"/>
                <a:gd name="T9" fmla="*/ 420 h 599"/>
                <a:gd name="T10" fmla="*/ 0 w 586"/>
                <a:gd name="T11" fmla="*/ 575 h 599"/>
                <a:gd name="T12" fmla="*/ 0 w 586"/>
                <a:gd name="T13" fmla="*/ 599 h 599"/>
                <a:gd name="T14" fmla="*/ 120 w 586"/>
                <a:gd name="T15" fmla="*/ 432 h 599"/>
                <a:gd name="T16" fmla="*/ 261 w 586"/>
                <a:gd name="T17" fmla="*/ 282 h 599"/>
                <a:gd name="T18" fmla="*/ 417 w 586"/>
                <a:gd name="T19" fmla="*/ 138 h 599"/>
                <a:gd name="T20" fmla="*/ 594 w 586"/>
                <a:gd name="T21" fmla="*/ 0 h 599"/>
                <a:gd name="T22" fmla="*/ 594 w 586"/>
                <a:gd name="T23" fmla="*/ 0 h 59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043" name="Freeform 27"/>
            <p:cNvSpPr>
              <a:spLocks/>
            </p:cNvSpPr>
            <p:nvPr/>
          </p:nvSpPr>
          <p:spPr bwMode="hidden">
            <a:xfrm>
              <a:off x="6" y="0"/>
              <a:ext cx="270" cy="252"/>
            </a:xfrm>
            <a:custGeom>
              <a:avLst/>
              <a:gdLst>
                <a:gd name="T0" fmla="*/ 273 w 269"/>
                <a:gd name="T1" fmla="*/ 0 h 252"/>
                <a:gd name="T2" fmla="*/ 255 w 269"/>
                <a:gd name="T3" fmla="*/ 0 h 252"/>
                <a:gd name="T4" fmla="*/ 120 w 269"/>
                <a:gd name="T5" fmla="*/ 114 h 252"/>
                <a:gd name="T6" fmla="*/ 60 w 269"/>
                <a:gd name="T7" fmla="*/ 174 h 252"/>
                <a:gd name="T8" fmla="*/ 0 w 269"/>
                <a:gd name="T9" fmla="*/ 234 h 252"/>
                <a:gd name="T10" fmla="*/ 0 w 269"/>
                <a:gd name="T11" fmla="*/ 252 h 252"/>
                <a:gd name="T12" fmla="*/ 126 w 269"/>
                <a:gd name="T13" fmla="*/ 120 h 252"/>
                <a:gd name="T14" fmla="*/ 273 w 269"/>
                <a:gd name="T15" fmla="*/ 0 h 252"/>
                <a:gd name="T16" fmla="*/ 273 w 269"/>
                <a:gd name="T17" fmla="*/ 0 h 2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9" h="252">
                  <a:moveTo>
                    <a:pt x="269" y="0"/>
                  </a:moveTo>
                  <a:lnTo>
                    <a:pt x="251" y="0"/>
                  </a:lnTo>
                  <a:lnTo>
                    <a:pt x="120" y="114"/>
                  </a:lnTo>
                  <a:lnTo>
                    <a:pt x="60" y="174"/>
                  </a:lnTo>
                  <a:lnTo>
                    <a:pt x="0" y="234"/>
                  </a:lnTo>
                  <a:lnTo>
                    <a:pt x="0" y="252"/>
                  </a:lnTo>
                  <a:lnTo>
                    <a:pt x="126" y="120"/>
                  </a:lnTo>
                  <a:lnTo>
                    <a:pt x="269"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044" name="Line 28"/>
            <p:cNvSpPr>
              <a:spLocks noChangeShapeType="1"/>
            </p:cNvSpPr>
            <p:nvPr/>
          </p:nvSpPr>
          <p:spPr bwMode="hidden">
            <a:xfrm>
              <a:off x="1" y="2749"/>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1045" name="Line 29"/>
            <p:cNvSpPr>
              <a:spLocks noChangeShapeType="1"/>
            </p:cNvSpPr>
            <p:nvPr/>
          </p:nvSpPr>
          <p:spPr bwMode="hidden">
            <a:xfrm>
              <a:off x="1" y="2356"/>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1046" name="Line 30"/>
            <p:cNvSpPr>
              <a:spLocks noChangeShapeType="1"/>
            </p:cNvSpPr>
            <p:nvPr/>
          </p:nvSpPr>
          <p:spPr bwMode="hidden">
            <a:xfrm>
              <a:off x="1" y="3142"/>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grpSp>
          <p:nvGrpSpPr>
            <p:cNvPr id="1047" name="Group 31"/>
            <p:cNvGrpSpPr>
              <a:grpSpLocks/>
            </p:cNvGrpSpPr>
            <p:nvPr/>
          </p:nvGrpSpPr>
          <p:grpSpPr bwMode="auto">
            <a:xfrm>
              <a:off x="1" y="392"/>
              <a:ext cx="5758" cy="1571"/>
              <a:chOff x="1" y="392"/>
              <a:chExt cx="5758" cy="1571"/>
            </a:xfrm>
          </p:grpSpPr>
          <p:sp>
            <p:nvSpPr>
              <p:cNvPr id="1050" name="Line 32"/>
              <p:cNvSpPr>
                <a:spLocks noChangeShapeType="1"/>
              </p:cNvSpPr>
              <p:nvPr userDrawn="1"/>
            </p:nvSpPr>
            <p:spPr bwMode="hidden">
              <a:xfrm>
                <a:off x="1" y="784"/>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1051" name="Line 33"/>
              <p:cNvSpPr>
                <a:spLocks noChangeShapeType="1"/>
              </p:cNvSpPr>
              <p:nvPr userDrawn="1"/>
            </p:nvSpPr>
            <p:spPr bwMode="hidden">
              <a:xfrm>
                <a:off x="1" y="1963"/>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1052" name="Line 34"/>
              <p:cNvSpPr>
                <a:spLocks noChangeShapeType="1"/>
              </p:cNvSpPr>
              <p:nvPr userDrawn="1"/>
            </p:nvSpPr>
            <p:spPr bwMode="hidden">
              <a:xfrm>
                <a:off x="1" y="1570"/>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1053" name="Line 35"/>
              <p:cNvSpPr>
                <a:spLocks noChangeShapeType="1"/>
              </p:cNvSpPr>
              <p:nvPr userDrawn="1"/>
            </p:nvSpPr>
            <p:spPr bwMode="hidden">
              <a:xfrm>
                <a:off x="1" y="1177"/>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1054" name="Line 36"/>
              <p:cNvSpPr>
                <a:spLocks noChangeShapeType="1"/>
              </p:cNvSpPr>
              <p:nvPr userDrawn="1"/>
            </p:nvSpPr>
            <p:spPr bwMode="hidden">
              <a:xfrm>
                <a:off x="1" y="392"/>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grpSp>
        <p:sp>
          <p:nvSpPr>
            <p:cNvPr id="1048" name="Line 37"/>
            <p:cNvSpPr>
              <a:spLocks noChangeShapeType="1"/>
            </p:cNvSpPr>
            <p:nvPr/>
          </p:nvSpPr>
          <p:spPr bwMode="hidden">
            <a:xfrm>
              <a:off x="1" y="3928"/>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1049" name="Line 38"/>
            <p:cNvSpPr>
              <a:spLocks noChangeShapeType="1"/>
            </p:cNvSpPr>
            <p:nvPr/>
          </p:nvSpPr>
          <p:spPr bwMode="hidden">
            <a:xfrm>
              <a:off x="1" y="3535"/>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grpSp>
      <p:sp>
        <p:nvSpPr>
          <p:cNvPr id="7207" name="Rectangle 39"/>
          <p:cNvSpPr>
            <a:spLocks noGrp="1" noChangeArrowheads="1"/>
          </p:cNvSpPr>
          <p:nvPr>
            <p:ph type="title"/>
          </p:nvPr>
        </p:nvSpPr>
        <p:spPr bwMode="auto">
          <a:xfrm>
            <a:off x="457200" y="277813"/>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7208" name="Rectangle 40"/>
          <p:cNvSpPr>
            <a:spLocks noGrp="1" noChangeArrowheads="1"/>
          </p:cNvSpPr>
          <p:nvPr>
            <p:ph type="dt" sz="half" idx="2"/>
          </p:nvPr>
        </p:nvSpPr>
        <p:spPr bwMode="auto">
          <a:xfrm>
            <a:off x="457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000">
                <a:effectLst>
                  <a:outerShdw blurRad="38100" dist="38100" dir="2700000" algn="tl">
                    <a:srgbClr val="000000"/>
                  </a:outerShdw>
                </a:effectLst>
              </a:defRPr>
            </a:lvl1pPr>
          </a:lstStyle>
          <a:p>
            <a:pPr>
              <a:defRPr/>
            </a:pPr>
            <a:endParaRPr lang="en-US"/>
          </a:p>
        </p:txBody>
      </p:sp>
      <p:sp>
        <p:nvSpPr>
          <p:cNvPr id="7209" name="Rectangle 41"/>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effectLst>
                  <a:outerShdw blurRad="38100" dist="38100" dir="2700000" algn="tl">
                    <a:srgbClr val="000000"/>
                  </a:outerShdw>
                </a:effectLst>
              </a:defRPr>
            </a:lvl1pPr>
          </a:lstStyle>
          <a:p>
            <a:pPr>
              <a:defRPr/>
            </a:pPr>
            <a:endParaRPr lang="en-US"/>
          </a:p>
        </p:txBody>
      </p:sp>
      <p:sp>
        <p:nvSpPr>
          <p:cNvPr id="7210" name="Rectangle 42"/>
          <p:cNvSpPr>
            <a:spLocks noGrp="1" noChangeArrowheads="1"/>
          </p:cNvSpPr>
          <p:nvPr>
            <p:ph type="sldNum" sz="quarter" idx="4"/>
          </p:nvPr>
        </p:nvSpPr>
        <p:spPr bwMode="auto">
          <a:xfrm>
            <a:off x="6553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effectLst>
                  <a:outerShdw blurRad="38100" dist="38100" dir="2700000" algn="tl">
                    <a:srgbClr val="000000"/>
                  </a:outerShdw>
                </a:effectLst>
              </a:defRPr>
            </a:lvl1pPr>
          </a:lstStyle>
          <a:p>
            <a:fld id="{70163697-C4C4-4851-91BD-2FC977E61317}" type="slidenum">
              <a:rPr lang="ar-SA"/>
              <a:pPr/>
              <a:t>‹#›</a:t>
            </a:fld>
            <a:endParaRPr lang="en-US"/>
          </a:p>
        </p:txBody>
      </p:sp>
      <p:sp>
        <p:nvSpPr>
          <p:cNvPr id="7211" name="Rectangle 43"/>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4" name="Rectangle 43"/>
          <p:cNvSpPr/>
          <p:nvPr userDrawn="1"/>
        </p:nvSpPr>
        <p:spPr>
          <a:xfrm>
            <a:off x="-108520" y="-27384"/>
            <a:ext cx="4257676" cy="461665"/>
          </a:xfrm>
          <a:prstGeom prst="rect">
            <a:avLst/>
          </a:prstGeom>
        </p:spPr>
        <p:txBody>
          <a:bodyPr wrap="square">
            <a:spAutoFit/>
          </a:bodyPr>
          <a:lstStyle/>
          <a:p>
            <a:pPr algn="ctr" rtl="0">
              <a:spcBef>
                <a:spcPct val="0"/>
              </a:spcBef>
              <a:buFontTx/>
              <a:buNone/>
            </a:pPr>
            <a:r>
              <a:rPr lang="en-US" altLang="fa-IR" sz="2400" b="1" dirty="0" smtClean="0">
                <a:solidFill>
                  <a:srgbClr val="FF0000"/>
                </a:solidFill>
                <a:latin typeface="Tahoma" panose="020B0604030504040204" pitchFamily="34" charset="0"/>
                <a:cs typeface="B Titr" panose="00000700000000000000" pitchFamily="2" charset="-78"/>
              </a:rPr>
              <a:t>@</a:t>
            </a:r>
            <a:r>
              <a:rPr lang="en-US" altLang="fa-IR" sz="2400" b="1" dirty="0" err="1" smtClean="0">
                <a:solidFill>
                  <a:srgbClr val="FF0000"/>
                </a:solidFill>
                <a:latin typeface="Tahoma" panose="020B0604030504040204" pitchFamily="34" charset="0"/>
                <a:cs typeface="B Titr" panose="00000700000000000000" pitchFamily="2" charset="-78"/>
              </a:rPr>
              <a:t>PptBank</a:t>
            </a:r>
            <a:r>
              <a:rPr lang="en-US" altLang="fa-IR" sz="2400" b="1" baseline="0" dirty="0" smtClean="0">
                <a:solidFill>
                  <a:srgbClr val="FF0000"/>
                </a:solidFill>
                <a:latin typeface="Tahoma" panose="020B0604030504040204" pitchFamily="34" charset="0"/>
                <a:cs typeface="B Titr" panose="00000700000000000000" pitchFamily="2" charset="-78"/>
              </a:rPr>
              <a:t> </a:t>
            </a:r>
            <a:r>
              <a:rPr lang="fa-IR" altLang="fa-IR" sz="2400" b="1" dirty="0" smtClean="0">
                <a:solidFill>
                  <a:srgbClr val="FF0000"/>
                </a:solidFill>
                <a:latin typeface="Tahoma" panose="020B0604030504040204" pitchFamily="34" charset="0"/>
                <a:cs typeface="B Titr" panose="00000700000000000000" pitchFamily="2" charset="-78"/>
              </a:rPr>
              <a:t> کانال بانک پاور پوینت</a:t>
            </a:r>
            <a:endParaRPr lang="en-US" altLang="fa-IR" sz="2400" b="1" dirty="0">
              <a:solidFill>
                <a:srgbClr val="FF0000"/>
              </a:solidFill>
              <a:latin typeface="Tahoma" panose="020B0604030504040204" pitchFamily="34" charset="0"/>
              <a:cs typeface="B Titr" panose="00000700000000000000" pitchFamily="2" charset="-78"/>
            </a:endParaRPr>
          </a:p>
        </p:txBody>
      </p:sp>
    </p:spTree>
  </p:cSld>
  <p:clrMap bg1="dk2" tx1="lt1" bg2="dk1" tx2="lt2" accent1="accent1" accent2="accent2" accent3="accent3" accent4="accent4" accent5="accent5" accent6="accent6" hlink="hlink" folHlink="folHlink"/>
  <p:sldLayoutIdLst>
    <p:sldLayoutId id="2147484484" r:id="rId1"/>
    <p:sldLayoutId id="2147484352" r:id="rId2"/>
    <p:sldLayoutId id="2147484353" r:id="rId3"/>
    <p:sldLayoutId id="2147484354" r:id="rId4"/>
    <p:sldLayoutId id="2147484355" r:id="rId5"/>
    <p:sldLayoutId id="2147484356" r:id="rId6"/>
    <p:sldLayoutId id="2147484357" r:id="rId7"/>
    <p:sldLayoutId id="2147484358" r:id="rId8"/>
    <p:sldLayoutId id="2147484359" r:id="rId9"/>
    <p:sldLayoutId id="2147484360" r:id="rId10"/>
    <p:sldLayoutId id="2147484361" r:id="rId11"/>
  </p:sldLayoutIdLst>
  <p:transition spd="slow">
    <p:newsflash/>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9" fill="hold" grpId="0" nodeType="withEffect">
                                  <p:stCondLst>
                                    <p:cond delay="0"/>
                                  </p:stCondLst>
                                  <p:iterate type="lt">
                                    <p:tmPct val="10000"/>
                                  </p:iterate>
                                  <p:childTnLst>
                                    <p:set>
                                      <p:cBhvr>
                                        <p:cTn id="6" dur="1" fill="hold">
                                          <p:stCondLst>
                                            <p:cond delay="0"/>
                                          </p:stCondLst>
                                        </p:cTn>
                                        <p:tgtEl>
                                          <p:spTgt spid="7207"/>
                                        </p:tgtEl>
                                        <p:attrNameLst>
                                          <p:attrName>style.visibility</p:attrName>
                                        </p:attrNameLst>
                                      </p:cBhvr>
                                      <p:to>
                                        <p:strVal val="visible"/>
                                      </p:to>
                                    </p:set>
                                    <p:anim calcmode="lin" valueType="num">
                                      <p:cBhvr additive="base">
                                        <p:cTn id="7" dur="800" fill="hold">
                                          <p:stCondLst>
                                            <p:cond delay="0"/>
                                          </p:stCondLst>
                                        </p:cTn>
                                        <p:tgtEl>
                                          <p:spTgt spid="7207"/>
                                        </p:tgtEl>
                                        <p:attrNameLst>
                                          <p:attrName>ppt_x</p:attrName>
                                        </p:attrNameLst>
                                      </p:cBhvr>
                                      <p:tavLst>
                                        <p:tav tm="0">
                                          <p:val>
                                            <p:strVal val="0-#ppt_w/2"/>
                                          </p:val>
                                        </p:tav>
                                        <p:tav tm="100000">
                                          <p:val>
                                            <p:strVal val="#ppt_x"/>
                                          </p:val>
                                        </p:tav>
                                      </p:tavLst>
                                    </p:anim>
                                    <p:anim calcmode="lin" valueType="num">
                                      <p:cBhvr additive="base">
                                        <p:cTn id="8" dur="800" fill="hold">
                                          <p:stCondLst>
                                            <p:cond delay="0"/>
                                          </p:stCondLst>
                                        </p:cTn>
                                        <p:tgtEl>
                                          <p:spTgt spid="7207"/>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0" presetClass="entr" presetSubtype="0" fill="hold" grpId="0" nodeType="clickEffect">
                                  <p:stCondLst>
                                    <p:cond delay="0"/>
                                  </p:stCondLst>
                                  <p:iterate type="lt">
                                    <p:tmPct val="10000"/>
                                  </p:iterate>
                                  <p:childTnLst>
                                    <p:set>
                                      <p:cBhvr>
                                        <p:cTn id="12" dur="1" fill="hold">
                                          <p:stCondLst>
                                            <p:cond delay="0"/>
                                          </p:stCondLst>
                                        </p:cTn>
                                        <p:tgtEl>
                                          <p:spTgt spid="7211">
                                            <p:txEl>
                                              <p:pRg st="0" end="0"/>
                                            </p:txEl>
                                          </p:spTgt>
                                        </p:tgtEl>
                                        <p:attrNameLst>
                                          <p:attrName>style.visibility</p:attrName>
                                        </p:attrNameLst>
                                      </p:cBhvr>
                                      <p:to>
                                        <p:strVal val="visible"/>
                                      </p:to>
                                    </p:set>
                                    <p:animEffect transition="in" filter="fade">
                                      <p:cBhvr>
                                        <p:cTn id="13" dur="1000"/>
                                        <p:tgtEl>
                                          <p:spTgt spid="7211">
                                            <p:txEl>
                                              <p:pRg st="0" end="0"/>
                                            </p:txEl>
                                          </p:spTgt>
                                        </p:tgtEl>
                                      </p:cBhvr>
                                    </p:animEffect>
                                    <p:anim calcmode="lin" valueType="num">
                                      <p:cBhvr>
                                        <p:cTn id="14" dur="1000" fill="hold"/>
                                        <p:tgtEl>
                                          <p:spTgt spid="7211">
                                            <p:txEl>
                                              <p:pRg st="0" end="0"/>
                                            </p:txEl>
                                          </p:spTgt>
                                        </p:tgtEl>
                                        <p:attrNameLst>
                                          <p:attrName>ppt_x</p:attrName>
                                        </p:attrNameLst>
                                      </p:cBhvr>
                                      <p:tavLst>
                                        <p:tav tm="0">
                                          <p:val>
                                            <p:strVal val="#ppt_x-.1"/>
                                          </p:val>
                                        </p:tav>
                                        <p:tav tm="100000">
                                          <p:val>
                                            <p:strVal val="#ppt_x"/>
                                          </p:val>
                                        </p:tav>
                                      </p:tavLst>
                                    </p:anim>
                                    <p:anim calcmode="lin" valueType="num">
                                      <p:cBhvr>
                                        <p:cTn id="15" dur="1000" fill="hold"/>
                                        <p:tgtEl>
                                          <p:spTgt spid="7211">
                                            <p:txEl>
                                              <p:pRg st="0" end="0"/>
                                            </p:txEl>
                                          </p:spTgt>
                                        </p:tgtEl>
                                        <p:attrNameLst>
                                          <p:attrName>ppt_y</p:attrName>
                                        </p:attrNameLst>
                                      </p:cBhvr>
                                      <p:tavLst>
                                        <p:tav tm="0">
                                          <p:val>
                                            <p:strVal val="#ppt_y"/>
                                          </p:val>
                                        </p:tav>
                                        <p:tav tm="100000">
                                          <p:val>
                                            <p:strVal val="#ppt_y"/>
                                          </p:val>
                                        </p:tav>
                                      </p:tavLst>
                                    </p:anim>
                                  </p:childTnLst>
                                </p:cTn>
                              </p:par>
                              <p:par>
                                <p:cTn id="16" presetID="40" presetClass="entr" presetSubtype="0" fill="hold" grpId="0" nodeType="withEffect">
                                  <p:stCondLst>
                                    <p:cond delay="0"/>
                                  </p:stCondLst>
                                  <p:iterate type="lt">
                                    <p:tmPct val="10000"/>
                                  </p:iterate>
                                  <p:childTnLst>
                                    <p:set>
                                      <p:cBhvr>
                                        <p:cTn id="17" dur="1" fill="hold">
                                          <p:stCondLst>
                                            <p:cond delay="0"/>
                                          </p:stCondLst>
                                        </p:cTn>
                                        <p:tgtEl>
                                          <p:spTgt spid="7211">
                                            <p:txEl>
                                              <p:pRg st="1" end="1"/>
                                            </p:txEl>
                                          </p:spTgt>
                                        </p:tgtEl>
                                        <p:attrNameLst>
                                          <p:attrName>style.visibility</p:attrName>
                                        </p:attrNameLst>
                                      </p:cBhvr>
                                      <p:to>
                                        <p:strVal val="visible"/>
                                      </p:to>
                                    </p:set>
                                    <p:animEffect transition="in" filter="fade">
                                      <p:cBhvr>
                                        <p:cTn id="18" dur="1000"/>
                                        <p:tgtEl>
                                          <p:spTgt spid="7211">
                                            <p:txEl>
                                              <p:pRg st="1" end="1"/>
                                            </p:txEl>
                                          </p:spTgt>
                                        </p:tgtEl>
                                      </p:cBhvr>
                                    </p:animEffect>
                                    <p:anim calcmode="lin" valueType="num">
                                      <p:cBhvr>
                                        <p:cTn id="19" dur="1000" fill="hold"/>
                                        <p:tgtEl>
                                          <p:spTgt spid="7211">
                                            <p:txEl>
                                              <p:pRg st="1" end="1"/>
                                            </p:txEl>
                                          </p:spTgt>
                                        </p:tgtEl>
                                        <p:attrNameLst>
                                          <p:attrName>ppt_x</p:attrName>
                                        </p:attrNameLst>
                                      </p:cBhvr>
                                      <p:tavLst>
                                        <p:tav tm="0">
                                          <p:val>
                                            <p:strVal val="#ppt_x-.1"/>
                                          </p:val>
                                        </p:tav>
                                        <p:tav tm="100000">
                                          <p:val>
                                            <p:strVal val="#ppt_x"/>
                                          </p:val>
                                        </p:tav>
                                      </p:tavLst>
                                    </p:anim>
                                    <p:anim calcmode="lin" valueType="num">
                                      <p:cBhvr>
                                        <p:cTn id="20" dur="1000" fill="hold"/>
                                        <p:tgtEl>
                                          <p:spTgt spid="7211">
                                            <p:txEl>
                                              <p:pRg st="1" end="1"/>
                                            </p:txEl>
                                          </p:spTgt>
                                        </p:tgtEl>
                                        <p:attrNameLst>
                                          <p:attrName>ppt_y</p:attrName>
                                        </p:attrNameLst>
                                      </p:cBhvr>
                                      <p:tavLst>
                                        <p:tav tm="0">
                                          <p:val>
                                            <p:strVal val="#ppt_y"/>
                                          </p:val>
                                        </p:tav>
                                        <p:tav tm="100000">
                                          <p:val>
                                            <p:strVal val="#ppt_y"/>
                                          </p:val>
                                        </p:tav>
                                      </p:tavLst>
                                    </p:anim>
                                  </p:childTnLst>
                                </p:cTn>
                              </p:par>
                              <p:par>
                                <p:cTn id="21" presetID="40" presetClass="entr" presetSubtype="0" fill="hold" grpId="0" nodeType="withEffect">
                                  <p:stCondLst>
                                    <p:cond delay="0"/>
                                  </p:stCondLst>
                                  <p:iterate type="lt">
                                    <p:tmPct val="10000"/>
                                  </p:iterate>
                                  <p:childTnLst>
                                    <p:set>
                                      <p:cBhvr>
                                        <p:cTn id="22" dur="1" fill="hold">
                                          <p:stCondLst>
                                            <p:cond delay="0"/>
                                          </p:stCondLst>
                                        </p:cTn>
                                        <p:tgtEl>
                                          <p:spTgt spid="7211">
                                            <p:txEl>
                                              <p:pRg st="2" end="2"/>
                                            </p:txEl>
                                          </p:spTgt>
                                        </p:tgtEl>
                                        <p:attrNameLst>
                                          <p:attrName>style.visibility</p:attrName>
                                        </p:attrNameLst>
                                      </p:cBhvr>
                                      <p:to>
                                        <p:strVal val="visible"/>
                                      </p:to>
                                    </p:set>
                                    <p:animEffect transition="in" filter="fade">
                                      <p:cBhvr>
                                        <p:cTn id="23" dur="1000"/>
                                        <p:tgtEl>
                                          <p:spTgt spid="7211">
                                            <p:txEl>
                                              <p:pRg st="2" end="2"/>
                                            </p:txEl>
                                          </p:spTgt>
                                        </p:tgtEl>
                                      </p:cBhvr>
                                    </p:animEffect>
                                    <p:anim calcmode="lin" valueType="num">
                                      <p:cBhvr>
                                        <p:cTn id="24" dur="1000" fill="hold"/>
                                        <p:tgtEl>
                                          <p:spTgt spid="7211">
                                            <p:txEl>
                                              <p:pRg st="2" end="2"/>
                                            </p:txEl>
                                          </p:spTgt>
                                        </p:tgtEl>
                                        <p:attrNameLst>
                                          <p:attrName>ppt_x</p:attrName>
                                        </p:attrNameLst>
                                      </p:cBhvr>
                                      <p:tavLst>
                                        <p:tav tm="0">
                                          <p:val>
                                            <p:strVal val="#ppt_x-.1"/>
                                          </p:val>
                                        </p:tav>
                                        <p:tav tm="100000">
                                          <p:val>
                                            <p:strVal val="#ppt_x"/>
                                          </p:val>
                                        </p:tav>
                                      </p:tavLst>
                                    </p:anim>
                                    <p:anim calcmode="lin" valueType="num">
                                      <p:cBhvr>
                                        <p:cTn id="25" dur="1000" fill="hold"/>
                                        <p:tgtEl>
                                          <p:spTgt spid="7211">
                                            <p:txEl>
                                              <p:pRg st="2" end="2"/>
                                            </p:txEl>
                                          </p:spTgt>
                                        </p:tgtEl>
                                        <p:attrNameLst>
                                          <p:attrName>ppt_y</p:attrName>
                                        </p:attrNameLst>
                                      </p:cBhvr>
                                      <p:tavLst>
                                        <p:tav tm="0">
                                          <p:val>
                                            <p:strVal val="#ppt_y"/>
                                          </p:val>
                                        </p:tav>
                                        <p:tav tm="100000">
                                          <p:val>
                                            <p:strVal val="#ppt_y"/>
                                          </p:val>
                                        </p:tav>
                                      </p:tavLst>
                                    </p:anim>
                                  </p:childTnLst>
                                </p:cTn>
                              </p:par>
                              <p:par>
                                <p:cTn id="26" presetID="40" presetClass="entr" presetSubtype="0" fill="hold" grpId="0" nodeType="withEffect">
                                  <p:stCondLst>
                                    <p:cond delay="0"/>
                                  </p:stCondLst>
                                  <p:iterate type="lt">
                                    <p:tmPct val="10000"/>
                                  </p:iterate>
                                  <p:childTnLst>
                                    <p:set>
                                      <p:cBhvr>
                                        <p:cTn id="27" dur="1" fill="hold">
                                          <p:stCondLst>
                                            <p:cond delay="0"/>
                                          </p:stCondLst>
                                        </p:cTn>
                                        <p:tgtEl>
                                          <p:spTgt spid="7211">
                                            <p:txEl>
                                              <p:pRg st="3" end="3"/>
                                            </p:txEl>
                                          </p:spTgt>
                                        </p:tgtEl>
                                        <p:attrNameLst>
                                          <p:attrName>style.visibility</p:attrName>
                                        </p:attrNameLst>
                                      </p:cBhvr>
                                      <p:to>
                                        <p:strVal val="visible"/>
                                      </p:to>
                                    </p:set>
                                    <p:animEffect transition="in" filter="fade">
                                      <p:cBhvr>
                                        <p:cTn id="28" dur="1000"/>
                                        <p:tgtEl>
                                          <p:spTgt spid="7211">
                                            <p:txEl>
                                              <p:pRg st="3" end="3"/>
                                            </p:txEl>
                                          </p:spTgt>
                                        </p:tgtEl>
                                      </p:cBhvr>
                                    </p:animEffect>
                                    <p:anim calcmode="lin" valueType="num">
                                      <p:cBhvr>
                                        <p:cTn id="29" dur="1000" fill="hold"/>
                                        <p:tgtEl>
                                          <p:spTgt spid="7211">
                                            <p:txEl>
                                              <p:pRg st="3" end="3"/>
                                            </p:txEl>
                                          </p:spTgt>
                                        </p:tgtEl>
                                        <p:attrNameLst>
                                          <p:attrName>ppt_x</p:attrName>
                                        </p:attrNameLst>
                                      </p:cBhvr>
                                      <p:tavLst>
                                        <p:tav tm="0">
                                          <p:val>
                                            <p:strVal val="#ppt_x-.1"/>
                                          </p:val>
                                        </p:tav>
                                        <p:tav tm="100000">
                                          <p:val>
                                            <p:strVal val="#ppt_x"/>
                                          </p:val>
                                        </p:tav>
                                      </p:tavLst>
                                    </p:anim>
                                    <p:anim calcmode="lin" valueType="num">
                                      <p:cBhvr>
                                        <p:cTn id="30" dur="1000" fill="hold"/>
                                        <p:tgtEl>
                                          <p:spTgt spid="7211">
                                            <p:txEl>
                                              <p:pRg st="3" end="3"/>
                                            </p:txEl>
                                          </p:spTgt>
                                        </p:tgtEl>
                                        <p:attrNameLst>
                                          <p:attrName>ppt_y</p:attrName>
                                        </p:attrNameLst>
                                      </p:cBhvr>
                                      <p:tavLst>
                                        <p:tav tm="0">
                                          <p:val>
                                            <p:strVal val="#ppt_y"/>
                                          </p:val>
                                        </p:tav>
                                        <p:tav tm="100000">
                                          <p:val>
                                            <p:strVal val="#ppt_y"/>
                                          </p:val>
                                        </p:tav>
                                      </p:tavLst>
                                    </p:anim>
                                  </p:childTnLst>
                                </p:cTn>
                              </p:par>
                              <p:par>
                                <p:cTn id="31" presetID="40" presetClass="entr" presetSubtype="0" fill="hold" grpId="0" nodeType="withEffect">
                                  <p:stCondLst>
                                    <p:cond delay="0"/>
                                  </p:stCondLst>
                                  <p:iterate type="lt">
                                    <p:tmPct val="10000"/>
                                  </p:iterate>
                                  <p:childTnLst>
                                    <p:set>
                                      <p:cBhvr>
                                        <p:cTn id="32" dur="1" fill="hold">
                                          <p:stCondLst>
                                            <p:cond delay="0"/>
                                          </p:stCondLst>
                                        </p:cTn>
                                        <p:tgtEl>
                                          <p:spTgt spid="7211">
                                            <p:txEl>
                                              <p:pRg st="4" end="4"/>
                                            </p:txEl>
                                          </p:spTgt>
                                        </p:tgtEl>
                                        <p:attrNameLst>
                                          <p:attrName>style.visibility</p:attrName>
                                        </p:attrNameLst>
                                      </p:cBhvr>
                                      <p:to>
                                        <p:strVal val="visible"/>
                                      </p:to>
                                    </p:set>
                                    <p:animEffect transition="in" filter="fade">
                                      <p:cBhvr>
                                        <p:cTn id="33" dur="1000"/>
                                        <p:tgtEl>
                                          <p:spTgt spid="7211">
                                            <p:txEl>
                                              <p:pRg st="4" end="4"/>
                                            </p:txEl>
                                          </p:spTgt>
                                        </p:tgtEl>
                                      </p:cBhvr>
                                    </p:animEffect>
                                    <p:anim calcmode="lin" valueType="num">
                                      <p:cBhvr>
                                        <p:cTn id="34" dur="1000" fill="hold"/>
                                        <p:tgtEl>
                                          <p:spTgt spid="7211">
                                            <p:txEl>
                                              <p:pRg st="4" end="4"/>
                                            </p:txEl>
                                          </p:spTgt>
                                        </p:tgtEl>
                                        <p:attrNameLst>
                                          <p:attrName>ppt_x</p:attrName>
                                        </p:attrNameLst>
                                      </p:cBhvr>
                                      <p:tavLst>
                                        <p:tav tm="0">
                                          <p:val>
                                            <p:strVal val="#ppt_x-.1"/>
                                          </p:val>
                                        </p:tav>
                                        <p:tav tm="100000">
                                          <p:val>
                                            <p:strVal val="#ppt_x"/>
                                          </p:val>
                                        </p:tav>
                                      </p:tavLst>
                                    </p:anim>
                                    <p:anim calcmode="lin" valueType="num">
                                      <p:cBhvr>
                                        <p:cTn id="35" dur="1000" fill="hold"/>
                                        <p:tgtEl>
                                          <p:spTgt spid="7211">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07" grpId="0"/>
      <p:bldP spid="7211" grpId="0" build="p">
        <p:tmplLst>
          <p:tmpl lvl="1">
            <p:tnLst>
              <p:par>
                <p:cTn presetID="40" presetClass="entr" presetSubtype="0" fill="hold" nodeType="clickEffect">
                  <p:stCondLst>
                    <p:cond delay="0"/>
                  </p:stCondLst>
                  <p:iterate type="lt">
                    <p:tmPct val="10000"/>
                  </p:iterate>
                  <p:childTnLst>
                    <p:set>
                      <p:cBhvr>
                        <p:cTn dur="1" fill="hold">
                          <p:stCondLst>
                            <p:cond delay="0"/>
                          </p:stCondLst>
                        </p:cTn>
                        <p:tgtEl>
                          <p:spTgt spid="7211"/>
                        </p:tgtEl>
                        <p:attrNameLst>
                          <p:attrName>style.visibility</p:attrName>
                        </p:attrNameLst>
                      </p:cBhvr>
                      <p:to>
                        <p:strVal val="visible"/>
                      </p:to>
                    </p:set>
                    <p:animEffect transition="in" filter="fade">
                      <p:cBhvr>
                        <p:cTn dur="1000"/>
                        <p:tgtEl>
                          <p:spTgt spid="7211"/>
                        </p:tgtEl>
                      </p:cBhvr>
                    </p:animEffect>
                    <p:anim calcmode="lin" valueType="num">
                      <p:cBhvr>
                        <p:cTn dur="1000" fill="hold"/>
                        <p:tgtEl>
                          <p:spTgt spid="7211"/>
                        </p:tgtEl>
                        <p:attrNameLst>
                          <p:attrName>ppt_x</p:attrName>
                        </p:attrNameLst>
                      </p:cBhvr>
                      <p:tavLst>
                        <p:tav tm="0">
                          <p:val>
                            <p:strVal val="#ppt_x-.1"/>
                          </p:val>
                        </p:tav>
                        <p:tav tm="100000">
                          <p:val>
                            <p:strVal val="#ppt_x"/>
                          </p:val>
                        </p:tav>
                      </p:tavLst>
                    </p:anim>
                    <p:anim calcmode="lin" valueType="num">
                      <p:cBhvr>
                        <p:cTn dur="1000" fill="hold"/>
                        <p:tgtEl>
                          <p:spTgt spid="7211"/>
                        </p:tgtEl>
                        <p:attrNameLst>
                          <p:attrName>ppt_y</p:attrName>
                        </p:attrNameLst>
                      </p:cBhvr>
                      <p:tavLst>
                        <p:tav tm="0">
                          <p:val>
                            <p:strVal val="#ppt_y"/>
                          </p:val>
                        </p:tav>
                        <p:tav tm="100000">
                          <p:val>
                            <p:strVal val="#ppt_y"/>
                          </p:val>
                        </p:tav>
                      </p:tavLst>
                    </p:anim>
                  </p:childTnLst>
                </p:cTn>
              </p:par>
            </p:tnLst>
          </p:tmpl>
          <p:tmpl lvl="2">
            <p:tnLst>
              <p:par>
                <p:cTn presetID="40" presetClass="entr" presetSubtype="0" fill="hold" nodeType="withEffect">
                  <p:stCondLst>
                    <p:cond delay="0"/>
                  </p:stCondLst>
                  <p:iterate type="lt">
                    <p:tmPct val="10000"/>
                  </p:iterate>
                  <p:childTnLst>
                    <p:set>
                      <p:cBhvr>
                        <p:cTn dur="1" fill="hold">
                          <p:stCondLst>
                            <p:cond delay="0"/>
                          </p:stCondLst>
                        </p:cTn>
                        <p:tgtEl>
                          <p:spTgt spid="7211"/>
                        </p:tgtEl>
                        <p:attrNameLst>
                          <p:attrName>style.visibility</p:attrName>
                        </p:attrNameLst>
                      </p:cBhvr>
                      <p:to>
                        <p:strVal val="visible"/>
                      </p:to>
                    </p:set>
                    <p:animEffect transition="in" filter="fade">
                      <p:cBhvr>
                        <p:cTn dur="1000"/>
                        <p:tgtEl>
                          <p:spTgt spid="7211"/>
                        </p:tgtEl>
                      </p:cBhvr>
                    </p:animEffect>
                    <p:anim calcmode="lin" valueType="num">
                      <p:cBhvr>
                        <p:cTn dur="1000" fill="hold"/>
                        <p:tgtEl>
                          <p:spTgt spid="7211"/>
                        </p:tgtEl>
                        <p:attrNameLst>
                          <p:attrName>ppt_x</p:attrName>
                        </p:attrNameLst>
                      </p:cBhvr>
                      <p:tavLst>
                        <p:tav tm="0">
                          <p:val>
                            <p:strVal val="#ppt_x-.1"/>
                          </p:val>
                        </p:tav>
                        <p:tav tm="100000">
                          <p:val>
                            <p:strVal val="#ppt_x"/>
                          </p:val>
                        </p:tav>
                      </p:tavLst>
                    </p:anim>
                    <p:anim calcmode="lin" valueType="num">
                      <p:cBhvr>
                        <p:cTn dur="1000" fill="hold"/>
                        <p:tgtEl>
                          <p:spTgt spid="7211"/>
                        </p:tgtEl>
                        <p:attrNameLst>
                          <p:attrName>ppt_y</p:attrName>
                        </p:attrNameLst>
                      </p:cBhvr>
                      <p:tavLst>
                        <p:tav tm="0">
                          <p:val>
                            <p:strVal val="#ppt_y"/>
                          </p:val>
                        </p:tav>
                        <p:tav tm="100000">
                          <p:val>
                            <p:strVal val="#ppt_y"/>
                          </p:val>
                        </p:tav>
                      </p:tavLst>
                    </p:anim>
                  </p:childTnLst>
                </p:cTn>
              </p:par>
            </p:tnLst>
          </p:tmpl>
          <p:tmpl lvl="3">
            <p:tnLst>
              <p:par>
                <p:cTn presetID="40" presetClass="entr" presetSubtype="0" fill="hold" nodeType="withEffect">
                  <p:stCondLst>
                    <p:cond delay="0"/>
                  </p:stCondLst>
                  <p:iterate type="lt">
                    <p:tmPct val="10000"/>
                  </p:iterate>
                  <p:childTnLst>
                    <p:set>
                      <p:cBhvr>
                        <p:cTn dur="1" fill="hold">
                          <p:stCondLst>
                            <p:cond delay="0"/>
                          </p:stCondLst>
                        </p:cTn>
                        <p:tgtEl>
                          <p:spTgt spid="7211"/>
                        </p:tgtEl>
                        <p:attrNameLst>
                          <p:attrName>style.visibility</p:attrName>
                        </p:attrNameLst>
                      </p:cBhvr>
                      <p:to>
                        <p:strVal val="visible"/>
                      </p:to>
                    </p:set>
                    <p:animEffect transition="in" filter="fade">
                      <p:cBhvr>
                        <p:cTn dur="1000"/>
                        <p:tgtEl>
                          <p:spTgt spid="7211"/>
                        </p:tgtEl>
                      </p:cBhvr>
                    </p:animEffect>
                    <p:anim calcmode="lin" valueType="num">
                      <p:cBhvr>
                        <p:cTn dur="1000" fill="hold"/>
                        <p:tgtEl>
                          <p:spTgt spid="7211"/>
                        </p:tgtEl>
                        <p:attrNameLst>
                          <p:attrName>ppt_x</p:attrName>
                        </p:attrNameLst>
                      </p:cBhvr>
                      <p:tavLst>
                        <p:tav tm="0">
                          <p:val>
                            <p:strVal val="#ppt_x-.1"/>
                          </p:val>
                        </p:tav>
                        <p:tav tm="100000">
                          <p:val>
                            <p:strVal val="#ppt_x"/>
                          </p:val>
                        </p:tav>
                      </p:tavLst>
                    </p:anim>
                    <p:anim calcmode="lin" valueType="num">
                      <p:cBhvr>
                        <p:cTn dur="1000" fill="hold"/>
                        <p:tgtEl>
                          <p:spTgt spid="7211"/>
                        </p:tgtEl>
                        <p:attrNameLst>
                          <p:attrName>ppt_y</p:attrName>
                        </p:attrNameLst>
                      </p:cBhvr>
                      <p:tavLst>
                        <p:tav tm="0">
                          <p:val>
                            <p:strVal val="#ppt_y"/>
                          </p:val>
                        </p:tav>
                        <p:tav tm="100000">
                          <p:val>
                            <p:strVal val="#ppt_y"/>
                          </p:val>
                        </p:tav>
                      </p:tavLst>
                    </p:anim>
                  </p:childTnLst>
                </p:cTn>
              </p:par>
            </p:tnLst>
          </p:tmpl>
          <p:tmpl lvl="4">
            <p:tnLst>
              <p:par>
                <p:cTn presetID="40" presetClass="entr" presetSubtype="0" fill="hold" nodeType="withEffect">
                  <p:stCondLst>
                    <p:cond delay="0"/>
                  </p:stCondLst>
                  <p:iterate type="lt">
                    <p:tmPct val="10000"/>
                  </p:iterate>
                  <p:childTnLst>
                    <p:set>
                      <p:cBhvr>
                        <p:cTn dur="1" fill="hold">
                          <p:stCondLst>
                            <p:cond delay="0"/>
                          </p:stCondLst>
                        </p:cTn>
                        <p:tgtEl>
                          <p:spTgt spid="7211"/>
                        </p:tgtEl>
                        <p:attrNameLst>
                          <p:attrName>style.visibility</p:attrName>
                        </p:attrNameLst>
                      </p:cBhvr>
                      <p:to>
                        <p:strVal val="visible"/>
                      </p:to>
                    </p:set>
                    <p:animEffect transition="in" filter="fade">
                      <p:cBhvr>
                        <p:cTn dur="1000"/>
                        <p:tgtEl>
                          <p:spTgt spid="7211"/>
                        </p:tgtEl>
                      </p:cBhvr>
                    </p:animEffect>
                    <p:anim calcmode="lin" valueType="num">
                      <p:cBhvr>
                        <p:cTn dur="1000" fill="hold"/>
                        <p:tgtEl>
                          <p:spTgt spid="7211"/>
                        </p:tgtEl>
                        <p:attrNameLst>
                          <p:attrName>ppt_x</p:attrName>
                        </p:attrNameLst>
                      </p:cBhvr>
                      <p:tavLst>
                        <p:tav tm="0">
                          <p:val>
                            <p:strVal val="#ppt_x-.1"/>
                          </p:val>
                        </p:tav>
                        <p:tav tm="100000">
                          <p:val>
                            <p:strVal val="#ppt_x"/>
                          </p:val>
                        </p:tav>
                      </p:tavLst>
                    </p:anim>
                    <p:anim calcmode="lin" valueType="num">
                      <p:cBhvr>
                        <p:cTn dur="1000" fill="hold"/>
                        <p:tgtEl>
                          <p:spTgt spid="7211"/>
                        </p:tgtEl>
                        <p:attrNameLst>
                          <p:attrName>ppt_y</p:attrName>
                        </p:attrNameLst>
                      </p:cBhvr>
                      <p:tavLst>
                        <p:tav tm="0">
                          <p:val>
                            <p:strVal val="#ppt_y"/>
                          </p:val>
                        </p:tav>
                        <p:tav tm="100000">
                          <p:val>
                            <p:strVal val="#ppt_y"/>
                          </p:val>
                        </p:tav>
                      </p:tavLst>
                    </p:anim>
                  </p:childTnLst>
                </p:cTn>
              </p:par>
            </p:tnLst>
          </p:tmpl>
          <p:tmpl lvl="5">
            <p:tnLst>
              <p:par>
                <p:cTn presetID="40" presetClass="entr" presetSubtype="0" fill="hold" nodeType="withEffect">
                  <p:stCondLst>
                    <p:cond delay="0"/>
                  </p:stCondLst>
                  <p:iterate type="lt">
                    <p:tmPct val="10000"/>
                  </p:iterate>
                  <p:childTnLst>
                    <p:set>
                      <p:cBhvr>
                        <p:cTn dur="1" fill="hold">
                          <p:stCondLst>
                            <p:cond delay="0"/>
                          </p:stCondLst>
                        </p:cTn>
                        <p:tgtEl>
                          <p:spTgt spid="7211"/>
                        </p:tgtEl>
                        <p:attrNameLst>
                          <p:attrName>style.visibility</p:attrName>
                        </p:attrNameLst>
                      </p:cBhvr>
                      <p:to>
                        <p:strVal val="visible"/>
                      </p:to>
                    </p:set>
                    <p:animEffect transition="in" filter="fade">
                      <p:cBhvr>
                        <p:cTn dur="1000"/>
                        <p:tgtEl>
                          <p:spTgt spid="7211"/>
                        </p:tgtEl>
                      </p:cBhvr>
                    </p:animEffect>
                    <p:anim calcmode="lin" valueType="num">
                      <p:cBhvr>
                        <p:cTn dur="1000" fill="hold"/>
                        <p:tgtEl>
                          <p:spTgt spid="7211"/>
                        </p:tgtEl>
                        <p:attrNameLst>
                          <p:attrName>ppt_x</p:attrName>
                        </p:attrNameLst>
                      </p:cBhvr>
                      <p:tavLst>
                        <p:tav tm="0">
                          <p:val>
                            <p:strVal val="#ppt_x-.1"/>
                          </p:val>
                        </p:tav>
                        <p:tav tm="100000">
                          <p:val>
                            <p:strVal val="#ppt_x"/>
                          </p:val>
                        </p:tav>
                      </p:tavLst>
                    </p:anim>
                    <p:anim calcmode="lin" valueType="num">
                      <p:cBhvr>
                        <p:cTn dur="1000" fill="hold"/>
                        <p:tgtEl>
                          <p:spTgt spid="7211"/>
                        </p:tgtEl>
                        <p:attrNameLst>
                          <p:attrName>ppt_y</p:attrName>
                        </p:attrNameLst>
                      </p:cBhvr>
                      <p:tavLst>
                        <p:tav tm="0">
                          <p:val>
                            <p:strVal val="#ppt_y"/>
                          </p:val>
                        </p:tav>
                        <p:tav tm="100000">
                          <p:val>
                            <p:strVal val="#ppt_y"/>
                          </p:val>
                        </p:tav>
                      </p:tavLst>
                    </p:anim>
                  </p:childTnLst>
                </p:cTn>
              </p:par>
            </p:tnLst>
          </p:tmpl>
        </p:tmplLst>
      </p:bldP>
    </p:bld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9pPr>
    </p:titleStyle>
    <p:bodyStyle>
      <a:lvl1pPr marL="342900" indent="-342900" algn="l" rtl="0" eaLnBrk="0" fontAlgn="base" hangingPunct="0">
        <a:spcBef>
          <a:spcPct val="20000"/>
        </a:spcBef>
        <a:spcAft>
          <a:spcPct val="0"/>
        </a:spcAft>
        <a:buClr>
          <a:schemeClr val="hlink"/>
        </a:buClr>
        <a:buSzPct val="60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accent2"/>
        </a:buClr>
        <a:buSzPct val="60000"/>
        <a:buFont typeface="Wingdings" panose="05000000000000000000" pitchFamily="2" charset="2"/>
        <a:buChar char="n"/>
        <a:defRPr sz="24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Clr>
          <a:schemeClr val="tx2"/>
        </a:buClr>
        <a:buChar char="•"/>
        <a:defRPr sz="2000">
          <a:solidFill>
            <a:schemeClr val="tx1"/>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42" name="Group 2"/>
          <p:cNvGrpSpPr>
            <a:grpSpLocks/>
          </p:cNvGrpSpPr>
          <p:nvPr/>
        </p:nvGrpSpPr>
        <p:grpSpPr bwMode="auto">
          <a:xfrm>
            <a:off x="0" y="0"/>
            <a:ext cx="7242175" cy="1981200"/>
            <a:chOff x="0" y="0"/>
            <a:chExt cx="4562" cy="1248"/>
          </a:xfrm>
        </p:grpSpPr>
        <p:sp>
          <p:nvSpPr>
            <p:cNvPr id="410627" name="Freeform 3"/>
            <p:cNvSpPr>
              <a:spLocks/>
            </p:cNvSpPr>
            <p:nvPr/>
          </p:nvSpPr>
          <p:spPr bwMode="hidden">
            <a:xfrm>
              <a:off x="0" y="583"/>
              <a:ext cx="4487" cy="665"/>
            </a:xfrm>
            <a:custGeom>
              <a:avLst/>
              <a:gdLst>
                <a:gd name="T0" fmla="*/ 4800 w 4806"/>
                <a:gd name="T1" fmla="*/ 299 h 665"/>
                <a:gd name="T2" fmla="*/ 0 w 4806"/>
                <a:gd name="T3" fmla="*/ 665 h 665"/>
                <a:gd name="T4" fmla="*/ 0 w 4806"/>
                <a:gd name="T5" fmla="*/ 0 h 665"/>
                <a:gd name="T6" fmla="*/ 4806 w 4806"/>
                <a:gd name="T7" fmla="*/ 1 h 665"/>
                <a:gd name="T8" fmla="*/ 4800 w 4806"/>
                <a:gd name="T9" fmla="*/ 153 h 665"/>
                <a:gd name="T10" fmla="*/ 4800 w 4806"/>
                <a:gd name="T11" fmla="*/ 299 h 665"/>
              </a:gdLst>
              <a:ahLst/>
              <a:cxnLst>
                <a:cxn ang="0">
                  <a:pos x="T0" y="T1"/>
                </a:cxn>
                <a:cxn ang="0">
                  <a:pos x="T2" y="T3"/>
                </a:cxn>
                <a:cxn ang="0">
                  <a:pos x="T4" y="T5"/>
                </a:cxn>
                <a:cxn ang="0">
                  <a:pos x="T6" y="T7"/>
                </a:cxn>
                <a:cxn ang="0">
                  <a:pos x="T8" y="T9"/>
                </a:cxn>
                <a:cxn ang="0">
                  <a:pos x="T10" y="T11"/>
                </a:cxn>
              </a:cxnLst>
              <a:rect l="0" t="0" r="r" b="b"/>
              <a:pathLst>
                <a:path w="4806" h="665">
                  <a:moveTo>
                    <a:pt x="4800" y="299"/>
                  </a:moveTo>
                  <a:lnTo>
                    <a:pt x="0" y="665"/>
                  </a:lnTo>
                  <a:lnTo>
                    <a:pt x="0" y="0"/>
                  </a:lnTo>
                  <a:lnTo>
                    <a:pt x="4806" y="1"/>
                  </a:lnTo>
                  <a:lnTo>
                    <a:pt x="4800" y="153"/>
                  </a:lnTo>
                  <a:lnTo>
                    <a:pt x="4800" y="299"/>
                  </a:lnTo>
                  <a:close/>
                </a:path>
              </a:pathLst>
            </a:custGeom>
            <a:gradFill rotWithShape="1">
              <a:gsLst>
                <a:gs pos="0">
                  <a:schemeClr val="bg1">
                    <a:gamma/>
                    <a:shade val="94118"/>
                    <a:invGamma/>
                  </a:schemeClr>
                </a:gs>
                <a:gs pos="100000">
                  <a:schemeClr val="bg1"/>
                </a:gs>
              </a:gsLst>
              <a:lin ang="0" scaled="1"/>
            </a:gradFill>
            <a:ln>
              <a:noFill/>
            </a:ln>
            <a:extLst>
              <a:ext uri="{91240B29-F687-4F45-9708-019B960494DF}">
                <a14:hiddenLine xmlns:a14="http://schemas.microsoft.com/office/drawing/2010/main" w="9525">
                  <a:solidFill>
                    <a:schemeClr val="tx1"/>
                  </a:solidFill>
                  <a:round/>
                  <a:headEnd/>
                  <a:tailEnd/>
                </a14:hiddenLine>
              </a:ext>
            </a:extLst>
          </p:spPr>
          <p:txBody>
            <a:bodyPr/>
            <a:lstStyle/>
            <a:p>
              <a:pPr>
                <a:defRPr/>
              </a:pPr>
              <a:endParaRPr lang="fa-IR"/>
            </a:p>
          </p:txBody>
        </p:sp>
        <p:sp>
          <p:nvSpPr>
            <p:cNvPr id="10249" name="Freeform 4"/>
            <p:cNvSpPr>
              <a:spLocks/>
            </p:cNvSpPr>
            <p:nvPr/>
          </p:nvSpPr>
          <p:spPr bwMode="hidden">
            <a:xfrm>
              <a:off x="0" y="0"/>
              <a:ext cx="4562" cy="1199"/>
            </a:xfrm>
            <a:custGeom>
              <a:avLst/>
              <a:gdLst>
                <a:gd name="T0" fmla="*/ 4560 w 4562"/>
                <a:gd name="T1" fmla="*/ 932 h 1199"/>
                <a:gd name="T2" fmla="*/ 0 w 4562"/>
                <a:gd name="T3" fmla="*/ 1199 h 1199"/>
                <a:gd name="T4" fmla="*/ 0 w 4562"/>
                <a:gd name="T5" fmla="*/ 0 h 1199"/>
                <a:gd name="T6" fmla="*/ 4562 w 4562"/>
                <a:gd name="T7" fmla="*/ 0 h 1199"/>
                <a:gd name="T8" fmla="*/ 4560 w 4562"/>
                <a:gd name="T9" fmla="*/ 932 h 1199"/>
                <a:gd name="T10" fmla="*/ 4560 w 4562"/>
                <a:gd name="T11" fmla="*/ 932 h 119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562" h="1199">
                  <a:moveTo>
                    <a:pt x="4560" y="932"/>
                  </a:moveTo>
                  <a:lnTo>
                    <a:pt x="0" y="1199"/>
                  </a:lnTo>
                  <a:lnTo>
                    <a:pt x="0" y="0"/>
                  </a:lnTo>
                  <a:lnTo>
                    <a:pt x="4562" y="0"/>
                  </a:lnTo>
                  <a:lnTo>
                    <a:pt x="4560" y="932"/>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chemeClr val="tx1"/>
                  </a:solidFill>
                  <a:round/>
                  <a:headEnd/>
                  <a:tailEnd/>
                </a14:hiddenLine>
              </a:ext>
            </a:extLst>
          </p:spPr>
          <p:txBody>
            <a:bodyPr/>
            <a:lstStyle/>
            <a:p>
              <a:endParaRPr lang="fa-IR"/>
            </a:p>
          </p:txBody>
        </p:sp>
      </p:grpSp>
      <p:sp>
        <p:nvSpPr>
          <p:cNvPr id="410629" name="Rectangle 5"/>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10630" name="Rectangle 6"/>
          <p:cNvSpPr>
            <a:spLocks noGrp="1" noChangeArrowheads="1"/>
          </p:cNvSpPr>
          <p:nvPr>
            <p:ph type="body" idx="1"/>
          </p:nvPr>
        </p:nvSpPr>
        <p:spPr bwMode="auto">
          <a:xfrm>
            <a:off x="457200" y="1600200"/>
            <a:ext cx="82296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631" name="Rectangle 7"/>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effectLst>
                  <a:outerShdw blurRad="38100" dist="38100" dir="2700000" algn="tl">
                    <a:srgbClr val="000000"/>
                  </a:outerShdw>
                </a:effectLst>
                <a:latin typeface="+mn-lt"/>
              </a:defRPr>
            </a:lvl1pPr>
          </a:lstStyle>
          <a:p>
            <a:pPr>
              <a:defRPr/>
            </a:pPr>
            <a:endParaRPr lang="en-US"/>
          </a:p>
        </p:txBody>
      </p:sp>
      <p:sp>
        <p:nvSpPr>
          <p:cNvPr id="410632" name="Rectangle 8"/>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a:effectLst>
                  <a:outerShdw blurRad="38100" dist="38100" dir="2700000" algn="tl">
                    <a:srgbClr val="000000"/>
                  </a:outerShdw>
                </a:effectLst>
                <a:latin typeface="+mn-lt"/>
              </a:defRPr>
            </a:lvl1pPr>
          </a:lstStyle>
          <a:p>
            <a:pPr>
              <a:defRPr/>
            </a:pPr>
            <a:endParaRPr lang="en-US"/>
          </a:p>
        </p:txBody>
      </p:sp>
      <p:sp>
        <p:nvSpPr>
          <p:cNvPr id="410633" name="Rectangle 9"/>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effectLst>
                  <a:outerShdw blurRad="38100" dist="38100" dir="2700000" algn="tl">
                    <a:srgbClr val="000000"/>
                  </a:outerShdw>
                </a:effectLst>
                <a:latin typeface="Tahoma" panose="020B0604030504040204" pitchFamily="34" charset="0"/>
              </a:defRPr>
            </a:lvl1pPr>
          </a:lstStyle>
          <a:p>
            <a:fld id="{9533D864-7B99-4595-BBB6-2E4BDA2B183F}" type="slidenum">
              <a:rPr lang="ar-SA"/>
              <a:pPr/>
              <a:t>‹#›</a:t>
            </a:fld>
            <a:endParaRPr lang="en-US"/>
          </a:p>
        </p:txBody>
      </p:sp>
    </p:spTree>
  </p:cSld>
  <p:clrMap bg1="dk2" tx1="lt1" bg2="dk1" tx2="lt2" accent1="accent1" accent2="accent2" accent3="accent3" accent4="accent4" accent5="accent5" accent6="accent6" hlink="hlink" folHlink="folHlink"/>
  <p:sldLayoutIdLst>
    <p:sldLayoutId id="2147484493" r:id="rId1"/>
    <p:sldLayoutId id="2147484444" r:id="rId2"/>
    <p:sldLayoutId id="2147484445" r:id="rId3"/>
    <p:sldLayoutId id="2147484446" r:id="rId4"/>
    <p:sldLayoutId id="2147484447" r:id="rId5"/>
    <p:sldLayoutId id="2147484448" r:id="rId6"/>
    <p:sldLayoutId id="2147484449" r:id="rId7"/>
    <p:sldLayoutId id="2147484450" r:id="rId8"/>
    <p:sldLayoutId id="2147484451" r:id="rId9"/>
    <p:sldLayoutId id="2147484452" r:id="rId10"/>
    <p:sldLayoutId id="2147484453" r:id="rId11"/>
  </p:sldLayoutIdLst>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410629"/>
                                        </p:tgtEl>
                                        <p:attrNameLst>
                                          <p:attrName>style.visibility</p:attrName>
                                        </p:attrNameLst>
                                      </p:cBhvr>
                                      <p:to>
                                        <p:strVal val="visible"/>
                                      </p:to>
                                    </p:set>
                                    <p:anim calcmode="lin" valueType="num">
                                      <p:cBhvr>
                                        <p:cTn id="7" dur="1000" fill="hold"/>
                                        <p:tgtEl>
                                          <p:spTgt spid="410629"/>
                                        </p:tgtEl>
                                        <p:attrNameLst>
                                          <p:attrName>ppt_x</p:attrName>
                                        </p:attrNameLst>
                                      </p:cBhvr>
                                      <p:tavLst>
                                        <p:tav tm="0">
                                          <p:val>
                                            <p:strVal val="#ppt_x-.2"/>
                                          </p:val>
                                        </p:tav>
                                        <p:tav tm="100000">
                                          <p:val>
                                            <p:strVal val="#ppt_x"/>
                                          </p:val>
                                        </p:tav>
                                      </p:tavLst>
                                    </p:anim>
                                    <p:anim calcmode="lin" valueType="num">
                                      <p:cBhvr>
                                        <p:cTn id="8" dur="1000" fill="hold"/>
                                        <p:tgtEl>
                                          <p:spTgt spid="410629"/>
                                        </p:tgtEl>
                                        <p:attrNameLst>
                                          <p:attrName>ppt_y</p:attrName>
                                        </p:attrNameLst>
                                      </p:cBhvr>
                                      <p:tavLst>
                                        <p:tav tm="0">
                                          <p:val>
                                            <p:strVal val="#ppt_y"/>
                                          </p:val>
                                        </p:tav>
                                        <p:tav tm="100000">
                                          <p:val>
                                            <p:strVal val="#ppt_y"/>
                                          </p:val>
                                        </p:tav>
                                      </p:tavLst>
                                    </p:anim>
                                    <p:animEffect transition="in" filter="wipe(right)" prLst="gradientSize: 0.1">
                                      <p:cBhvr>
                                        <p:cTn id="9" dur="1000"/>
                                        <p:tgtEl>
                                          <p:spTgt spid="410629"/>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410630">
                                            <p:txEl>
                                              <p:pRg st="0" end="0"/>
                                            </p:txEl>
                                          </p:spTgt>
                                        </p:tgtEl>
                                        <p:attrNameLst>
                                          <p:attrName>style.visibility</p:attrName>
                                        </p:attrNameLst>
                                      </p:cBhvr>
                                      <p:to>
                                        <p:strVal val="visible"/>
                                      </p:to>
                                    </p:set>
                                    <p:animEffect transition="in" filter="fade">
                                      <p:cBhvr>
                                        <p:cTn id="14" dur="500"/>
                                        <p:tgtEl>
                                          <p:spTgt spid="410630">
                                            <p:txEl>
                                              <p:pRg st="0" end="0"/>
                                            </p:txEl>
                                          </p:spTgt>
                                        </p:tgtEl>
                                      </p:cBhvr>
                                    </p:animEffect>
                                    <p:anim calcmode="lin" valueType="num">
                                      <p:cBhvr>
                                        <p:cTn id="15" dur="500" fill="hold"/>
                                        <p:tgtEl>
                                          <p:spTgt spid="41063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10630">
                                            <p:txEl>
                                              <p:pRg st="0" end="0"/>
                                            </p:txEl>
                                          </p:spTgt>
                                        </p:tgtEl>
                                        <p:attrNameLst>
                                          <p:attrName>ppt_y</p:attrName>
                                        </p:attrNameLst>
                                      </p:cBhvr>
                                      <p:tavLst>
                                        <p:tav tm="0">
                                          <p:val>
                                            <p:strVal val="#ppt_y+.05"/>
                                          </p:val>
                                        </p:tav>
                                        <p:tav tm="100000">
                                          <p:val>
                                            <p:strVal val="#ppt_y"/>
                                          </p:val>
                                        </p:tav>
                                      </p:tavLst>
                                    </p:anim>
                                  </p:childTnLst>
                                </p:cTn>
                              </p:par>
                              <p:par>
                                <p:cTn id="17" presetID="44" presetClass="entr" presetSubtype="0" fill="hold" grpId="0" nodeType="withEffect">
                                  <p:stCondLst>
                                    <p:cond delay="0"/>
                                  </p:stCondLst>
                                  <p:childTnLst>
                                    <p:set>
                                      <p:cBhvr>
                                        <p:cTn id="18" dur="1" fill="hold">
                                          <p:stCondLst>
                                            <p:cond delay="0"/>
                                          </p:stCondLst>
                                        </p:cTn>
                                        <p:tgtEl>
                                          <p:spTgt spid="410630">
                                            <p:txEl>
                                              <p:pRg st="1" end="1"/>
                                            </p:txEl>
                                          </p:spTgt>
                                        </p:tgtEl>
                                        <p:attrNameLst>
                                          <p:attrName>style.visibility</p:attrName>
                                        </p:attrNameLst>
                                      </p:cBhvr>
                                      <p:to>
                                        <p:strVal val="visible"/>
                                      </p:to>
                                    </p:set>
                                    <p:animEffect transition="in" filter="fade">
                                      <p:cBhvr>
                                        <p:cTn id="19" dur="500"/>
                                        <p:tgtEl>
                                          <p:spTgt spid="410630">
                                            <p:txEl>
                                              <p:pRg st="1" end="1"/>
                                            </p:txEl>
                                          </p:spTgt>
                                        </p:tgtEl>
                                      </p:cBhvr>
                                    </p:animEffect>
                                    <p:anim calcmode="lin" valueType="num">
                                      <p:cBhvr>
                                        <p:cTn id="20" dur="500" fill="hold"/>
                                        <p:tgtEl>
                                          <p:spTgt spid="410630">
                                            <p:txEl>
                                              <p:pRg st="1" end="1"/>
                                            </p:txEl>
                                          </p:spTgt>
                                        </p:tgtEl>
                                        <p:attrNameLst>
                                          <p:attrName>ppt_x</p:attrName>
                                        </p:attrNameLst>
                                      </p:cBhvr>
                                      <p:tavLst>
                                        <p:tav tm="0">
                                          <p:val>
                                            <p:strVal val="#ppt_x"/>
                                          </p:val>
                                        </p:tav>
                                        <p:tav tm="100000">
                                          <p:val>
                                            <p:strVal val="#ppt_x"/>
                                          </p:val>
                                        </p:tav>
                                      </p:tavLst>
                                    </p:anim>
                                    <p:anim calcmode="lin" valueType="num">
                                      <p:cBhvr>
                                        <p:cTn id="21" dur="500" fill="hold"/>
                                        <p:tgtEl>
                                          <p:spTgt spid="410630">
                                            <p:txEl>
                                              <p:pRg st="1" end="1"/>
                                            </p:txEl>
                                          </p:spTgt>
                                        </p:tgtEl>
                                        <p:attrNameLst>
                                          <p:attrName>ppt_y</p:attrName>
                                        </p:attrNameLst>
                                      </p:cBhvr>
                                      <p:tavLst>
                                        <p:tav tm="0">
                                          <p:val>
                                            <p:strVal val="#ppt_y+.05"/>
                                          </p:val>
                                        </p:tav>
                                        <p:tav tm="100000">
                                          <p:val>
                                            <p:strVal val="#ppt_y"/>
                                          </p:val>
                                        </p:tav>
                                      </p:tavLst>
                                    </p:anim>
                                  </p:childTnLst>
                                </p:cTn>
                              </p:par>
                              <p:par>
                                <p:cTn id="22" presetID="44" presetClass="entr" presetSubtype="0" fill="hold" grpId="0" nodeType="withEffect">
                                  <p:stCondLst>
                                    <p:cond delay="0"/>
                                  </p:stCondLst>
                                  <p:childTnLst>
                                    <p:set>
                                      <p:cBhvr>
                                        <p:cTn id="23" dur="1" fill="hold">
                                          <p:stCondLst>
                                            <p:cond delay="0"/>
                                          </p:stCondLst>
                                        </p:cTn>
                                        <p:tgtEl>
                                          <p:spTgt spid="410630">
                                            <p:txEl>
                                              <p:pRg st="2" end="2"/>
                                            </p:txEl>
                                          </p:spTgt>
                                        </p:tgtEl>
                                        <p:attrNameLst>
                                          <p:attrName>style.visibility</p:attrName>
                                        </p:attrNameLst>
                                      </p:cBhvr>
                                      <p:to>
                                        <p:strVal val="visible"/>
                                      </p:to>
                                    </p:set>
                                    <p:animEffect transition="in" filter="fade">
                                      <p:cBhvr>
                                        <p:cTn id="24" dur="500"/>
                                        <p:tgtEl>
                                          <p:spTgt spid="410630">
                                            <p:txEl>
                                              <p:pRg st="2" end="2"/>
                                            </p:txEl>
                                          </p:spTgt>
                                        </p:tgtEl>
                                      </p:cBhvr>
                                    </p:animEffect>
                                    <p:anim calcmode="lin" valueType="num">
                                      <p:cBhvr>
                                        <p:cTn id="25" dur="500" fill="hold"/>
                                        <p:tgtEl>
                                          <p:spTgt spid="410630">
                                            <p:txEl>
                                              <p:pRg st="2" end="2"/>
                                            </p:txEl>
                                          </p:spTgt>
                                        </p:tgtEl>
                                        <p:attrNameLst>
                                          <p:attrName>ppt_x</p:attrName>
                                        </p:attrNameLst>
                                      </p:cBhvr>
                                      <p:tavLst>
                                        <p:tav tm="0">
                                          <p:val>
                                            <p:strVal val="#ppt_x"/>
                                          </p:val>
                                        </p:tav>
                                        <p:tav tm="100000">
                                          <p:val>
                                            <p:strVal val="#ppt_x"/>
                                          </p:val>
                                        </p:tav>
                                      </p:tavLst>
                                    </p:anim>
                                    <p:anim calcmode="lin" valueType="num">
                                      <p:cBhvr>
                                        <p:cTn id="26" dur="500" fill="hold"/>
                                        <p:tgtEl>
                                          <p:spTgt spid="410630">
                                            <p:txEl>
                                              <p:pRg st="2" end="2"/>
                                            </p:txEl>
                                          </p:spTgt>
                                        </p:tgtEl>
                                        <p:attrNameLst>
                                          <p:attrName>ppt_y</p:attrName>
                                        </p:attrNameLst>
                                      </p:cBhvr>
                                      <p:tavLst>
                                        <p:tav tm="0">
                                          <p:val>
                                            <p:strVal val="#ppt_y+.05"/>
                                          </p:val>
                                        </p:tav>
                                        <p:tav tm="100000">
                                          <p:val>
                                            <p:strVal val="#ppt_y"/>
                                          </p:val>
                                        </p:tav>
                                      </p:tavLst>
                                    </p:anim>
                                  </p:childTnLst>
                                </p:cTn>
                              </p:par>
                              <p:par>
                                <p:cTn id="27" presetID="44" presetClass="entr" presetSubtype="0" fill="hold" grpId="0" nodeType="withEffect">
                                  <p:stCondLst>
                                    <p:cond delay="0"/>
                                  </p:stCondLst>
                                  <p:childTnLst>
                                    <p:set>
                                      <p:cBhvr>
                                        <p:cTn id="28" dur="1" fill="hold">
                                          <p:stCondLst>
                                            <p:cond delay="0"/>
                                          </p:stCondLst>
                                        </p:cTn>
                                        <p:tgtEl>
                                          <p:spTgt spid="410630">
                                            <p:txEl>
                                              <p:pRg st="3" end="3"/>
                                            </p:txEl>
                                          </p:spTgt>
                                        </p:tgtEl>
                                        <p:attrNameLst>
                                          <p:attrName>style.visibility</p:attrName>
                                        </p:attrNameLst>
                                      </p:cBhvr>
                                      <p:to>
                                        <p:strVal val="visible"/>
                                      </p:to>
                                    </p:set>
                                    <p:animEffect transition="in" filter="fade">
                                      <p:cBhvr>
                                        <p:cTn id="29" dur="500"/>
                                        <p:tgtEl>
                                          <p:spTgt spid="410630">
                                            <p:txEl>
                                              <p:pRg st="3" end="3"/>
                                            </p:txEl>
                                          </p:spTgt>
                                        </p:tgtEl>
                                      </p:cBhvr>
                                    </p:animEffect>
                                    <p:anim calcmode="lin" valueType="num">
                                      <p:cBhvr>
                                        <p:cTn id="30" dur="500" fill="hold"/>
                                        <p:tgtEl>
                                          <p:spTgt spid="410630">
                                            <p:txEl>
                                              <p:pRg st="3" end="3"/>
                                            </p:txEl>
                                          </p:spTgt>
                                        </p:tgtEl>
                                        <p:attrNameLst>
                                          <p:attrName>ppt_x</p:attrName>
                                        </p:attrNameLst>
                                      </p:cBhvr>
                                      <p:tavLst>
                                        <p:tav tm="0">
                                          <p:val>
                                            <p:strVal val="#ppt_x"/>
                                          </p:val>
                                        </p:tav>
                                        <p:tav tm="100000">
                                          <p:val>
                                            <p:strVal val="#ppt_x"/>
                                          </p:val>
                                        </p:tav>
                                      </p:tavLst>
                                    </p:anim>
                                    <p:anim calcmode="lin" valueType="num">
                                      <p:cBhvr>
                                        <p:cTn id="31" dur="500" fill="hold"/>
                                        <p:tgtEl>
                                          <p:spTgt spid="410630">
                                            <p:txEl>
                                              <p:pRg st="3" end="3"/>
                                            </p:txEl>
                                          </p:spTgt>
                                        </p:tgtEl>
                                        <p:attrNameLst>
                                          <p:attrName>ppt_y</p:attrName>
                                        </p:attrNameLst>
                                      </p:cBhvr>
                                      <p:tavLst>
                                        <p:tav tm="0">
                                          <p:val>
                                            <p:strVal val="#ppt_y+.05"/>
                                          </p:val>
                                        </p:tav>
                                        <p:tav tm="100000">
                                          <p:val>
                                            <p:strVal val="#ppt_y"/>
                                          </p:val>
                                        </p:tav>
                                      </p:tavLst>
                                    </p:anim>
                                  </p:childTnLst>
                                </p:cTn>
                              </p:par>
                              <p:par>
                                <p:cTn id="32" presetID="44" presetClass="entr" presetSubtype="0" fill="hold" grpId="0" nodeType="withEffect">
                                  <p:stCondLst>
                                    <p:cond delay="0"/>
                                  </p:stCondLst>
                                  <p:childTnLst>
                                    <p:set>
                                      <p:cBhvr>
                                        <p:cTn id="33" dur="1" fill="hold">
                                          <p:stCondLst>
                                            <p:cond delay="0"/>
                                          </p:stCondLst>
                                        </p:cTn>
                                        <p:tgtEl>
                                          <p:spTgt spid="410630">
                                            <p:txEl>
                                              <p:pRg st="4" end="4"/>
                                            </p:txEl>
                                          </p:spTgt>
                                        </p:tgtEl>
                                        <p:attrNameLst>
                                          <p:attrName>style.visibility</p:attrName>
                                        </p:attrNameLst>
                                      </p:cBhvr>
                                      <p:to>
                                        <p:strVal val="visible"/>
                                      </p:to>
                                    </p:set>
                                    <p:animEffect transition="in" filter="fade">
                                      <p:cBhvr>
                                        <p:cTn id="34" dur="500"/>
                                        <p:tgtEl>
                                          <p:spTgt spid="410630">
                                            <p:txEl>
                                              <p:pRg st="4" end="4"/>
                                            </p:txEl>
                                          </p:spTgt>
                                        </p:tgtEl>
                                      </p:cBhvr>
                                    </p:animEffect>
                                    <p:anim calcmode="lin" valueType="num">
                                      <p:cBhvr>
                                        <p:cTn id="35" dur="500" fill="hold"/>
                                        <p:tgtEl>
                                          <p:spTgt spid="410630">
                                            <p:txEl>
                                              <p:pRg st="4" end="4"/>
                                            </p:txEl>
                                          </p:spTgt>
                                        </p:tgtEl>
                                        <p:attrNameLst>
                                          <p:attrName>ppt_x</p:attrName>
                                        </p:attrNameLst>
                                      </p:cBhvr>
                                      <p:tavLst>
                                        <p:tav tm="0">
                                          <p:val>
                                            <p:strVal val="#ppt_x"/>
                                          </p:val>
                                        </p:tav>
                                        <p:tav tm="100000">
                                          <p:val>
                                            <p:strVal val="#ppt_x"/>
                                          </p:val>
                                        </p:tav>
                                      </p:tavLst>
                                    </p:anim>
                                    <p:anim calcmode="lin" valueType="num">
                                      <p:cBhvr>
                                        <p:cTn id="36" dur="500" fill="hold"/>
                                        <p:tgtEl>
                                          <p:spTgt spid="410630">
                                            <p:txEl>
                                              <p:pRg st="4" end="4"/>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629" grpId="0"/>
      <p:bldP spid="410630" grpId="0" build="p">
        <p:tmplLst>
          <p:tmpl lvl="1">
            <p:tnLst>
              <p:par>
                <p:cTn presetID="44" presetClass="entr" presetSubtype="0" fill="hold" nodeType="clickEffect">
                  <p:stCondLst>
                    <p:cond delay="0"/>
                  </p:stCondLst>
                  <p:childTnLst>
                    <p:set>
                      <p:cBhvr>
                        <p:cTn dur="1" fill="hold">
                          <p:stCondLst>
                            <p:cond delay="0"/>
                          </p:stCondLst>
                        </p:cTn>
                        <p:tgtEl>
                          <p:spTgt spid="410630"/>
                        </p:tgtEl>
                        <p:attrNameLst>
                          <p:attrName>style.visibility</p:attrName>
                        </p:attrNameLst>
                      </p:cBhvr>
                      <p:to>
                        <p:strVal val="visible"/>
                      </p:to>
                    </p:set>
                    <p:animEffect transition="in" filter="fade">
                      <p:cBhvr>
                        <p:cTn dur="500"/>
                        <p:tgtEl>
                          <p:spTgt spid="410630"/>
                        </p:tgtEl>
                      </p:cBhvr>
                    </p:animEffect>
                    <p:anim calcmode="lin" valueType="num">
                      <p:cBhvr>
                        <p:cTn dur="500" fill="hold"/>
                        <p:tgtEl>
                          <p:spTgt spid="410630"/>
                        </p:tgtEl>
                        <p:attrNameLst>
                          <p:attrName>ppt_x</p:attrName>
                        </p:attrNameLst>
                      </p:cBhvr>
                      <p:tavLst>
                        <p:tav tm="0">
                          <p:val>
                            <p:strVal val="#ppt_x"/>
                          </p:val>
                        </p:tav>
                        <p:tav tm="100000">
                          <p:val>
                            <p:strVal val="#ppt_x"/>
                          </p:val>
                        </p:tav>
                      </p:tavLst>
                    </p:anim>
                    <p:anim calcmode="lin" valueType="num">
                      <p:cBhvr>
                        <p:cTn dur="500" fill="hold"/>
                        <p:tgtEl>
                          <p:spTgt spid="410630"/>
                        </p:tgtEl>
                        <p:attrNameLst>
                          <p:attrName>ppt_y</p:attrName>
                        </p:attrNameLst>
                      </p:cBhvr>
                      <p:tavLst>
                        <p:tav tm="0">
                          <p:val>
                            <p:strVal val="#ppt_y+.05"/>
                          </p:val>
                        </p:tav>
                        <p:tav tm="100000">
                          <p:val>
                            <p:strVal val="#ppt_y"/>
                          </p:val>
                        </p:tav>
                      </p:tavLst>
                    </p:anim>
                  </p:childTnLst>
                </p:cTn>
              </p:par>
            </p:tnLst>
          </p:tmpl>
          <p:tmpl lvl="2">
            <p:tnLst>
              <p:par>
                <p:cTn presetID="44" presetClass="entr" presetSubtype="0" fill="hold" nodeType="withEffect">
                  <p:stCondLst>
                    <p:cond delay="0"/>
                  </p:stCondLst>
                  <p:childTnLst>
                    <p:set>
                      <p:cBhvr>
                        <p:cTn dur="1" fill="hold">
                          <p:stCondLst>
                            <p:cond delay="0"/>
                          </p:stCondLst>
                        </p:cTn>
                        <p:tgtEl>
                          <p:spTgt spid="410630"/>
                        </p:tgtEl>
                        <p:attrNameLst>
                          <p:attrName>style.visibility</p:attrName>
                        </p:attrNameLst>
                      </p:cBhvr>
                      <p:to>
                        <p:strVal val="visible"/>
                      </p:to>
                    </p:set>
                    <p:animEffect transition="in" filter="fade">
                      <p:cBhvr>
                        <p:cTn dur="500"/>
                        <p:tgtEl>
                          <p:spTgt spid="410630"/>
                        </p:tgtEl>
                      </p:cBhvr>
                    </p:animEffect>
                    <p:anim calcmode="lin" valueType="num">
                      <p:cBhvr>
                        <p:cTn dur="500" fill="hold"/>
                        <p:tgtEl>
                          <p:spTgt spid="410630"/>
                        </p:tgtEl>
                        <p:attrNameLst>
                          <p:attrName>ppt_x</p:attrName>
                        </p:attrNameLst>
                      </p:cBhvr>
                      <p:tavLst>
                        <p:tav tm="0">
                          <p:val>
                            <p:strVal val="#ppt_x"/>
                          </p:val>
                        </p:tav>
                        <p:tav tm="100000">
                          <p:val>
                            <p:strVal val="#ppt_x"/>
                          </p:val>
                        </p:tav>
                      </p:tavLst>
                    </p:anim>
                    <p:anim calcmode="lin" valueType="num">
                      <p:cBhvr>
                        <p:cTn dur="500" fill="hold"/>
                        <p:tgtEl>
                          <p:spTgt spid="410630"/>
                        </p:tgtEl>
                        <p:attrNameLst>
                          <p:attrName>ppt_y</p:attrName>
                        </p:attrNameLst>
                      </p:cBhvr>
                      <p:tavLst>
                        <p:tav tm="0">
                          <p:val>
                            <p:strVal val="#ppt_y+.05"/>
                          </p:val>
                        </p:tav>
                        <p:tav tm="100000">
                          <p:val>
                            <p:strVal val="#ppt_y"/>
                          </p:val>
                        </p:tav>
                      </p:tavLst>
                    </p:anim>
                  </p:childTnLst>
                </p:cTn>
              </p:par>
            </p:tnLst>
          </p:tmpl>
          <p:tmpl lvl="3">
            <p:tnLst>
              <p:par>
                <p:cTn presetID="44" presetClass="entr" presetSubtype="0" fill="hold" nodeType="withEffect">
                  <p:stCondLst>
                    <p:cond delay="0"/>
                  </p:stCondLst>
                  <p:childTnLst>
                    <p:set>
                      <p:cBhvr>
                        <p:cTn dur="1" fill="hold">
                          <p:stCondLst>
                            <p:cond delay="0"/>
                          </p:stCondLst>
                        </p:cTn>
                        <p:tgtEl>
                          <p:spTgt spid="410630"/>
                        </p:tgtEl>
                        <p:attrNameLst>
                          <p:attrName>style.visibility</p:attrName>
                        </p:attrNameLst>
                      </p:cBhvr>
                      <p:to>
                        <p:strVal val="visible"/>
                      </p:to>
                    </p:set>
                    <p:animEffect transition="in" filter="fade">
                      <p:cBhvr>
                        <p:cTn dur="500"/>
                        <p:tgtEl>
                          <p:spTgt spid="410630"/>
                        </p:tgtEl>
                      </p:cBhvr>
                    </p:animEffect>
                    <p:anim calcmode="lin" valueType="num">
                      <p:cBhvr>
                        <p:cTn dur="500" fill="hold"/>
                        <p:tgtEl>
                          <p:spTgt spid="410630"/>
                        </p:tgtEl>
                        <p:attrNameLst>
                          <p:attrName>ppt_x</p:attrName>
                        </p:attrNameLst>
                      </p:cBhvr>
                      <p:tavLst>
                        <p:tav tm="0">
                          <p:val>
                            <p:strVal val="#ppt_x"/>
                          </p:val>
                        </p:tav>
                        <p:tav tm="100000">
                          <p:val>
                            <p:strVal val="#ppt_x"/>
                          </p:val>
                        </p:tav>
                      </p:tavLst>
                    </p:anim>
                    <p:anim calcmode="lin" valueType="num">
                      <p:cBhvr>
                        <p:cTn dur="500" fill="hold"/>
                        <p:tgtEl>
                          <p:spTgt spid="410630"/>
                        </p:tgtEl>
                        <p:attrNameLst>
                          <p:attrName>ppt_y</p:attrName>
                        </p:attrNameLst>
                      </p:cBhvr>
                      <p:tavLst>
                        <p:tav tm="0">
                          <p:val>
                            <p:strVal val="#ppt_y+.05"/>
                          </p:val>
                        </p:tav>
                        <p:tav tm="100000">
                          <p:val>
                            <p:strVal val="#ppt_y"/>
                          </p:val>
                        </p:tav>
                      </p:tavLst>
                    </p:anim>
                  </p:childTnLst>
                </p:cTn>
              </p:par>
            </p:tnLst>
          </p:tmpl>
          <p:tmpl lvl="4">
            <p:tnLst>
              <p:par>
                <p:cTn presetID="44" presetClass="entr" presetSubtype="0" fill="hold" nodeType="withEffect">
                  <p:stCondLst>
                    <p:cond delay="0"/>
                  </p:stCondLst>
                  <p:childTnLst>
                    <p:set>
                      <p:cBhvr>
                        <p:cTn dur="1" fill="hold">
                          <p:stCondLst>
                            <p:cond delay="0"/>
                          </p:stCondLst>
                        </p:cTn>
                        <p:tgtEl>
                          <p:spTgt spid="410630"/>
                        </p:tgtEl>
                        <p:attrNameLst>
                          <p:attrName>style.visibility</p:attrName>
                        </p:attrNameLst>
                      </p:cBhvr>
                      <p:to>
                        <p:strVal val="visible"/>
                      </p:to>
                    </p:set>
                    <p:animEffect transition="in" filter="fade">
                      <p:cBhvr>
                        <p:cTn dur="500"/>
                        <p:tgtEl>
                          <p:spTgt spid="410630"/>
                        </p:tgtEl>
                      </p:cBhvr>
                    </p:animEffect>
                    <p:anim calcmode="lin" valueType="num">
                      <p:cBhvr>
                        <p:cTn dur="500" fill="hold"/>
                        <p:tgtEl>
                          <p:spTgt spid="410630"/>
                        </p:tgtEl>
                        <p:attrNameLst>
                          <p:attrName>ppt_x</p:attrName>
                        </p:attrNameLst>
                      </p:cBhvr>
                      <p:tavLst>
                        <p:tav tm="0">
                          <p:val>
                            <p:strVal val="#ppt_x"/>
                          </p:val>
                        </p:tav>
                        <p:tav tm="100000">
                          <p:val>
                            <p:strVal val="#ppt_x"/>
                          </p:val>
                        </p:tav>
                      </p:tavLst>
                    </p:anim>
                    <p:anim calcmode="lin" valueType="num">
                      <p:cBhvr>
                        <p:cTn dur="500" fill="hold"/>
                        <p:tgtEl>
                          <p:spTgt spid="410630"/>
                        </p:tgtEl>
                        <p:attrNameLst>
                          <p:attrName>ppt_y</p:attrName>
                        </p:attrNameLst>
                      </p:cBhvr>
                      <p:tavLst>
                        <p:tav tm="0">
                          <p:val>
                            <p:strVal val="#ppt_y+.05"/>
                          </p:val>
                        </p:tav>
                        <p:tav tm="100000">
                          <p:val>
                            <p:strVal val="#ppt_y"/>
                          </p:val>
                        </p:tav>
                      </p:tavLst>
                    </p:anim>
                  </p:childTnLst>
                </p:cTn>
              </p:par>
            </p:tnLst>
          </p:tmpl>
          <p:tmpl lvl="5">
            <p:tnLst>
              <p:par>
                <p:cTn presetID="44" presetClass="entr" presetSubtype="0" fill="hold" nodeType="withEffect">
                  <p:stCondLst>
                    <p:cond delay="0"/>
                  </p:stCondLst>
                  <p:childTnLst>
                    <p:set>
                      <p:cBhvr>
                        <p:cTn dur="1" fill="hold">
                          <p:stCondLst>
                            <p:cond delay="0"/>
                          </p:stCondLst>
                        </p:cTn>
                        <p:tgtEl>
                          <p:spTgt spid="410630"/>
                        </p:tgtEl>
                        <p:attrNameLst>
                          <p:attrName>style.visibility</p:attrName>
                        </p:attrNameLst>
                      </p:cBhvr>
                      <p:to>
                        <p:strVal val="visible"/>
                      </p:to>
                    </p:set>
                    <p:animEffect transition="in" filter="fade">
                      <p:cBhvr>
                        <p:cTn dur="500"/>
                        <p:tgtEl>
                          <p:spTgt spid="410630"/>
                        </p:tgtEl>
                      </p:cBhvr>
                    </p:animEffect>
                    <p:anim calcmode="lin" valueType="num">
                      <p:cBhvr>
                        <p:cTn dur="500" fill="hold"/>
                        <p:tgtEl>
                          <p:spTgt spid="410630"/>
                        </p:tgtEl>
                        <p:attrNameLst>
                          <p:attrName>ppt_x</p:attrName>
                        </p:attrNameLst>
                      </p:cBhvr>
                      <p:tavLst>
                        <p:tav tm="0">
                          <p:val>
                            <p:strVal val="#ppt_x"/>
                          </p:val>
                        </p:tav>
                        <p:tav tm="100000">
                          <p:val>
                            <p:strVal val="#ppt_x"/>
                          </p:val>
                        </p:tav>
                      </p:tavLst>
                    </p:anim>
                    <p:anim calcmode="lin" valueType="num">
                      <p:cBhvr>
                        <p:cTn dur="500" fill="hold"/>
                        <p:tgtEl>
                          <p:spTgt spid="410630"/>
                        </p:tgtEl>
                        <p:attrNameLst>
                          <p:attrName>ppt_y</p:attrName>
                        </p:attrNameLst>
                      </p:cBhvr>
                      <p:tavLst>
                        <p:tav tm="0">
                          <p:val>
                            <p:strVal val="#ppt_y+.05"/>
                          </p:val>
                        </p:tav>
                        <p:tav tm="100000">
                          <p:val>
                            <p:strVal val="#ppt_y"/>
                          </p:val>
                        </p:tav>
                      </p:tavLst>
                    </p:anim>
                  </p:childTnLst>
                </p:cTn>
              </p:par>
            </p:tnLst>
          </p:tmpl>
        </p:tmplLst>
      </p:bldP>
    </p:bldLst>
  </p:timing>
  <p:txStyles>
    <p:titleStyle>
      <a:lvl1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pitchFamily="34" charset="0"/>
        </a:defRPr>
      </a:lvl2pPr>
      <a:lvl3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pitchFamily="34" charset="0"/>
        </a:defRPr>
      </a:lvl3pPr>
      <a:lvl4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pitchFamily="34" charset="0"/>
        </a:defRPr>
      </a:lvl4pPr>
      <a:lvl5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pitchFamily="34" charset="0"/>
        </a:defRPr>
      </a:lvl5pPr>
      <a:lvl6pPr marL="457200" algn="ctr" rtl="1"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pitchFamily="34" charset="0"/>
        </a:defRPr>
      </a:lvl6pPr>
      <a:lvl7pPr marL="914400" algn="ctr" rtl="1"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pitchFamily="34" charset="0"/>
        </a:defRPr>
      </a:lvl7pPr>
      <a:lvl8pPr marL="1371600" algn="ctr" rtl="1"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pitchFamily="34" charset="0"/>
        </a:defRPr>
      </a:lvl8pPr>
      <a:lvl9pPr marL="1828800" algn="ctr" rtl="1"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pitchFamily="34" charset="0"/>
        </a:defRPr>
      </a:lvl9pPr>
    </p:titleStyle>
    <p:bodyStyle>
      <a:lvl1pPr marL="342900" indent="-342900" algn="r" rtl="1" eaLnBrk="0" fontAlgn="base" hangingPunct="0">
        <a:spcBef>
          <a:spcPct val="20000"/>
        </a:spcBef>
        <a:spcAft>
          <a:spcPct val="0"/>
        </a:spcAft>
        <a:buClr>
          <a:schemeClr val="hlink"/>
        </a:buClr>
        <a:buSzPct val="80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r" rtl="1"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cs typeface="+mn-cs"/>
        </a:defRPr>
      </a:lvl2pPr>
      <a:lvl3pPr marL="1143000" indent="-228600" algn="r" rtl="1" eaLnBrk="0" fontAlgn="base" hangingPunct="0">
        <a:spcBef>
          <a:spcPct val="20000"/>
        </a:spcBef>
        <a:spcAft>
          <a:spcPct val="0"/>
        </a:spcAft>
        <a:buClr>
          <a:schemeClr val="hlink"/>
        </a:buClr>
        <a:buFont typeface="Wingdings" panose="05000000000000000000" pitchFamily="2" charset="2"/>
        <a:buChar char="§"/>
        <a:defRPr sz="2400">
          <a:solidFill>
            <a:schemeClr val="tx1"/>
          </a:solidFill>
          <a:effectLst>
            <a:outerShdw blurRad="38100" dist="38100" dir="2700000" algn="tl">
              <a:srgbClr val="000000"/>
            </a:outerShdw>
          </a:effectLst>
          <a:latin typeface="+mn-lt"/>
          <a:cs typeface="+mn-cs"/>
        </a:defRPr>
      </a:lvl3pPr>
      <a:lvl4pPr marL="1600200" indent="-228600" algn="r" rtl="1"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cs typeface="+mn-cs"/>
        </a:defRPr>
      </a:lvl4pPr>
      <a:lvl5pPr marL="2057400" indent="-228600" algn="r" rtl="1" eaLnBrk="0" fontAlgn="base" hangingPunct="0">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000000"/>
            </a:outerShdw>
          </a:effectLst>
          <a:latin typeface="+mn-lt"/>
          <a:cs typeface="+mn-cs"/>
        </a:defRPr>
      </a:lvl5pPr>
      <a:lvl6pPr marL="2514600" indent="-228600" algn="r" rtl="1"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6pPr>
      <a:lvl7pPr marL="2971800" indent="-228600" algn="r" rtl="1"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7pPr>
      <a:lvl8pPr marL="3429000" indent="-228600" algn="r" rtl="1"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8pPr>
      <a:lvl9pPr marL="3886200" indent="-228600" algn="r" rtl="1"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266" name="Group 2"/>
          <p:cNvGrpSpPr>
            <a:grpSpLocks/>
          </p:cNvGrpSpPr>
          <p:nvPr/>
        </p:nvGrpSpPr>
        <p:grpSpPr bwMode="auto">
          <a:xfrm>
            <a:off x="0" y="0"/>
            <a:ext cx="9159875" cy="6870700"/>
            <a:chOff x="0" y="0"/>
            <a:chExt cx="5770" cy="4328"/>
          </a:xfrm>
        </p:grpSpPr>
        <p:sp>
          <p:nvSpPr>
            <p:cNvPr id="11272" name="Rectangle 3"/>
            <p:cNvSpPr>
              <a:spLocks noChangeArrowheads="1"/>
            </p:cNvSpPr>
            <p:nvPr/>
          </p:nvSpPr>
          <p:spPr bwMode="hidden">
            <a:xfrm>
              <a:off x="0" y="4186"/>
              <a:ext cx="5089" cy="142"/>
            </a:xfrm>
            <a:prstGeom prst="rect">
              <a:avLst/>
            </a:prstGeom>
            <a:gradFill rotWithShape="0">
              <a:gsLst>
                <a:gs pos="0">
                  <a:schemeClr val="bg1"/>
                </a:gs>
                <a:gs pos="100000">
                  <a:schemeClr val="bg2"/>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ctr" eaLnBrk="1" hangingPunct="1"/>
              <a:endParaRPr kumimoji="1" lang="en-US">
                <a:latin typeface="Arial" panose="020B0604020202020204" pitchFamily="34" charset="0"/>
              </a:endParaRPr>
            </a:p>
          </p:txBody>
        </p:sp>
        <p:sp>
          <p:nvSpPr>
            <p:cNvPr id="11273" name="Rectangle 4"/>
            <p:cNvSpPr>
              <a:spLocks noChangeArrowheads="1"/>
            </p:cNvSpPr>
            <p:nvPr/>
          </p:nvSpPr>
          <p:spPr bwMode="hidden">
            <a:xfrm>
              <a:off x="0" y="0"/>
              <a:ext cx="5089" cy="126"/>
            </a:xfrm>
            <a:prstGeom prst="rect">
              <a:avLst/>
            </a:prstGeom>
            <a:gradFill rotWithShape="0">
              <a:gsLst>
                <a:gs pos="0">
                  <a:schemeClr val="bg2"/>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ctr" eaLnBrk="1" hangingPunct="1"/>
              <a:endParaRPr kumimoji="1" lang="en-US">
                <a:latin typeface="Arial" panose="020B0604020202020204" pitchFamily="34" charset="0"/>
              </a:endParaRPr>
            </a:p>
          </p:txBody>
        </p:sp>
        <p:sp>
          <p:nvSpPr>
            <p:cNvPr id="413701" name="Rectangle 5"/>
            <p:cNvSpPr>
              <a:spLocks noChangeArrowheads="1"/>
            </p:cNvSpPr>
            <p:nvPr/>
          </p:nvSpPr>
          <p:spPr bwMode="auto">
            <a:xfrm>
              <a:off x="5010" y="0"/>
              <a:ext cx="758" cy="4320"/>
            </a:xfrm>
            <a:prstGeom prst="rect">
              <a:avLst/>
            </a:prstGeom>
            <a:gradFill rotWithShape="0">
              <a:gsLst>
                <a:gs pos="0">
                  <a:schemeClr val="accent1">
                    <a:gamma/>
                    <a:shade val="84706"/>
                    <a:invGamma/>
                  </a:schemeClr>
                </a:gs>
                <a:gs pos="50000">
                  <a:schemeClr val="accent1"/>
                </a:gs>
                <a:gs pos="100000">
                  <a:schemeClr val="accent1">
                    <a:gamma/>
                    <a:shade val="84706"/>
                    <a:invGamma/>
                  </a:scheme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endParaRPr kumimoji="1" lang="en-US">
                <a:latin typeface="Arial" pitchFamily="34" charset="0"/>
              </a:endParaRPr>
            </a:p>
          </p:txBody>
        </p:sp>
        <p:grpSp>
          <p:nvGrpSpPr>
            <p:cNvPr id="11275" name="Group 6"/>
            <p:cNvGrpSpPr>
              <a:grpSpLocks/>
            </p:cNvGrpSpPr>
            <p:nvPr/>
          </p:nvGrpSpPr>
          <p:grpSpPr bwMode="auto">
            <a:xfrm>
              <a:off x="4944" y="1"/>
              <a:ext cx="816" cy="3974"/>
              <a:chOff x="4944" y="1"/>
              <a:chExt cx="816" cy="3974"/>
            </a:xfrm>
          </p:grpSpPr>
          <p:grpSp>
            <p:nvGrpSpPr>
              <p:cNvPr id="11287" name="Group 7"/>
              <p:cNvGrpSpPr>
                <a:grpSpLocks/>
              </p:cNvGrpSpPr>
              <p:nvPr userDrawn="1"/>
            </p:nvGrpSpPr>
            <p:grpSpPr bwMode="auto">
              <a:xfrm>
                <a:off x="5280" y="1"/>
                <a:ext cx="480" cy="1430"/>
                <a:chOff x="5280" y="1"/>
                <a:chExt cx="480" cy="1430"/>
              </a:xfrm>
            </p:grpSpPr>
            <p:grpSp>
              <p:nvGrpSpPr>
                <p:cNvPr id="11308" name="Group 8"/>
                <p:cNvGrpSpPr>
                  <a:grpSpLocks/>
                </p:cNvGrpSpPr>
                <p:nvPr userDrawn="1"/>
              </p:nvGrpSpPr>
              <p:grpSpPr bwMode="auto">
                <a:xfrm rot="-5400000">
                  <a:off x="5484" y="0"/>
                  <a:ext cx="174" cy="176"/>
                  <a:chOff x="1657" y="323"/>
                  <a:chExt cx="1691" cy="2560"/>
                </a:xfrm>
              </p:grpSpPr>
              <p:grpSp>
                <p:nvGrpSpPr>
                  <p:cNvPr id="11317" name="Group 9"/>
                  <p:cNvGrpSpPr>
                    <a:grpSpLocks/>
                  </p:cNvGrpSpPr>
                  <p:nvPr/>
                </p:nvGrpSpPr>
                <p:grpSpPr bwMode="auto">
                  <a:xfrm>
                    <a:off x="1657" y="323"/>
                    <a:ext cx="1691" cy="2560"/>
                    <a:chOff x="1657" y="323"/>
                    <a:chExt cx="1691" cy="2560"/>
                  </a:xfrm>
                </p:grpSpPr>
                <p:sp>
                  <p:nvSpPr>
                    <p:cNvPr id="11324" name="Freeform 10"/>
                    <p:cNvSpPr>
                      <a:spLocks/>
                    </p:cNvSpPr>
                    <p:nvPr/>
                  </p:nvSpPr>
                  <p:spPr bwMode="auto">
                    <a:xfrm>
                      <a:off x="2117" y="323"/>
                      <a:ext cx="1231" cy="2560"/>
                    </a:xfrm>
                    <a:custGeom>
                      <a:avLst/>
                      <a:gdLst>
                        <a:gd name="T0" fmla="*/ 337 w 1231"/>
                        <a:gd name="T1" fmla="*/ 283 h 2560"/>
                        <a:gd name="T2" fmla="*/ 415 w 1231"/>
                        <a:gd name="T3" fmla="*/ 115 h 2560"/>
                        <a:gd name="T4" fmla="*/ 583 w 1231"/>
                        <a:gd name="T5" fmla="*/ 7 h 2560"/>
                        <a:gd name="T6" fmla="*/ 895 w 1231"/>
                        <a:gd name="T7" fmla="*/ 61 h 2560"/>
                        <a:gd name="T8" fmla="*/ 1051 w 1231"/>
                        <a:gd name="T9" fmla="*/ 349 h 2560"/>
                        <a:gd name="T10" fmla="*/ 979 w 1231"/>
                        <a:gd name="T11" fmla="*/ 769 h 2560"/>
                        <a:gd name="T12" fmla="*/ 943 w 1231"/>
                        <a:gd name="T13" fmla="*/ 943 h 2560"/>
                        <a:gd name="T14" fmla="*/ 1105 w 1231"/>
                        <a:gd name="T15" fmla="*/ 1075 h 2560"/>
                        <a:gd name="T16" fmla="*/ 1231 w 1231"/>
                        <a:gd name="T17" fmla="*/ 1525 h 2560"/>
                        <a:gd name="T18" fmla="*/ 1123 w 1231"/>
                        <a:gd name="T19" fmla="*/ 1969 h 2560"/>
                        <a:gd name="T20" fmla="*/ 907 w 1231"/>
                        <a:gd name="T21" fmla="*/ 2077 h 2560"/>
                        <a:gd name="T22" fmla="*/ 721 w 1231"/>
                        <a:gd name="T23" fmla="*/ 2059 h 2560"/>
                        <a:gd name="T24" fmla="*/ 655 w 1231"/>
                        <a:gd name="T25" fmla="*/ 2251 h 2560"/>
                        <a:gd name="T26" fmla="*/ 529 w 1231"/>
                        <a:gd name="T27" fmla="*/ 2527 h 2560"/>
                        <a:gd name="T28" fmla="*/ 211 w 1231"/>
                        <a:gd name="T29" fmla="*/ 2509 h 2560"/>
                        <a:gd name="T30" fmla="*/ 31 w 1231"/>
                        <a:gd name="T31" fmla="*/ 2227 h 2560"/>
                        <a:gd name="T32" fmla="*/ 25 w 1231"/>
                        <a:gd name="T33" fmla="*/ 1969 h 2560"/>
                        <a:gd name="T34" fmla="*/ 145 w 1231"/>
                        <a:gd name="T35" fmla="*/ 1651 h 2560"/>
                        <a:gd name="T36" fmla="*/ 259 w 1231"/>
                        <a:gd name="T37" fmla="*/ 1513 h 2560"/>
                        <a:gd name="T38" fmla="*/ 217 w 1231"/>
                        <a:gd name="T39" fmla="*/ 1729 h 2560"/>
                        <a:gd name="T40" fmla="*/ 73 w 1231"/>
                        <a:gd name="T41" fmla="*/ 2023 h 2560"/>
                        <a:gd name="T42" fmla="*/ 169 w 1231"/>
                        <a:gd name="T43" fmla="*/ 2323 h 2560"/>
                        <a:gd name="T44" fmla="*/ 439 w 1231"/>
                        <a:gd name="T45" fmla="*/ 2431 h 2560"/>
                        <a:gd name="T46" fmla="*/ 595 w 1231"/>
                        <a:gd name="T47" fmla="*/ 2227 h 2560"/>
                        <a:gd name="T48" fmla="*/ 577 w 1231"/>
                        <a:gd name="T49" fmla="*/ 1807 h 2560"/>
                        <a:gd name="T50" fmla="*/ 493 w 1231"/>
                        <a:gd name="T51" fmla="*/ 1531 h 2560"/>
                        <a:gd name="T52" fmla="*/ 535 w 1231"/>
                        <a:gd name="T53" fmla="*/ 1459 h 2560"/>
                        <a:gd name="T54" fmla="*/ 625 w 1231"/>
                        <a:gd name="T55" fmla="*/ 1633 h 2560"/>
                        <a:gd name="T56" fmla="*/ 721 w 1231"/>
                        <a:gd name="T57" fmla="*/ 1933 h 2560"/>
                        <a:gd name="T58" fmla="*/ 967 w 1231"/>
                        <a:gd name="T59" fmla="*/ 1963 h 2560"/>
                        <a:gd name="T60" fmla="*/ 1135 w 1231"/>
                        <a:gd name="T61" fmla="*/ 1687 h 2560"/>
                        <a:gd name="T62" fmla="*/ 1117 w 1231"/>
                        <a:gd name="T63" fmla="*/ 1273 h 2560"/>
                        <a:gd name="T64" fmla="*/ 883 w 1231"/>
                        <a:gd name="T65" fmla="*/ 1057 h 2560"/>
                        <a:gd name="T66" fmla="*/ 679 w 1231"/>
                        <a:gd name="T67" fmla="*/ 1129 h 2560"/>
                        <a:gd name="T68" fmla="*/ 577 w 1231"/>
                        <a:gd name="T69" fmla="*/ 1117 h 2560"/>
                        <a:gd name="T70" fmla="*/ 619 w 1231"/>
                        <a:gd name="T71" fmla="*/ 1033 h 2560"/>
                        <a:gd name="T72" fmla="*/ 811 w 1231"/>
                        <a:gd name="T73" fmla="*/ 937 h 2560"/>
                        <a:gd name="T74" fmla="*/ 949 w 1231"/>
                        <a:gd name="T75" fmla="*/ 613 h 2560"/>
                        <a:gd name="T76" fmla="*/ 883 w 1231"/>
                        <a:gd name="T77" fmla="*/ 175 h 2560"/>
                        <a:gd name="T78" fmla="*/ 619 w 1231"/>
                        <a:gd name="T79" fmla="*/ 103 h 2560"/>
                        <a:gd name="T80" fmla="*/ 391 w 1231"/>
                        <a:gd name="T81" fmla="*/ 355 h 2560"/>
                        <a:gd name="T82" fmla="*/ 403 w 1231"/>
                        <a:gd name="T83" fmla="*/ 763 h 2560"/>
                        <a:gd name="T84" fmla="*/ 343 w 1231"/>
                        <a:gd name="T85" fmla="*/ 949 h 2560"/>
                        <a:gd name="T86" fmla="*/ 289 w 1231"/>
                        <a:gd name="T87" fmla="*/ 685 h 2560"/>
                        <a:gd name="T88" fmla="*/ 307 w 1231"/>
                        <a:gd name="T89" fmla="*/ 367 h 256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231" h="2560">
                          <a:moveTo>
                            <a:pt x="307" y="367"/>
                          </a:moveTo>
                          <a:cubicBezTo>
                            <a:pt x="317" y="336"/>
                            <a:pt x="326" y="303"/>
                            <a:pt x="337" y="283"/>
                          </a:cubicBezTo>
                          <a:cubicBezTo>
                            <a:pt x="348" y="263"/>
                            <a:pt x="360" y="275"/>
                            <a:pt x="373" y="247"/>
                          </a:cubicBezTo>
                          <a:cubicBezTo>
                            <a:pt x="386" y="219"/>
                            <a:pt x="400" y="147"/>
                            <a:pt x="415" y="115"/>
                          </a:cubicBezTo>
                          <a:cubicBezTo>
                            <a:pt x="430" y="83"/>
                            <a:pt x="435" y="73"/>
                            <a:pt x="463" y="55"/>
                          </a:cubicBezTo>
                          <a:cubicBezTo>
                            <a:pt x="491" y="37"/>
                            <a:pt x="536" y="14"/>
                            <a:pt x="583" y="7"/>
                          </a:cubicBezTo>
                          <a:cubicBezTo>
                            <a:pt x="630" y="0"/>
                            <a:pt x="693" y="4"/>
                            <a:pt x="745" y="13"/>
                          </a:cubicBezTo>
                          <a:cubicBezTo>
                            <a:pt x="797" y="22"/>
                            <a:pt x="852" y="34"/>
                            <a:pt x="895" y="61"/>
                          </a:cubicBezTo>
                          <a:cubicBezTo>
                            <a:pt x="938" y="88"/>
                            <a:pt x="977" y="127"/>
                            <a:pt x="1003" y="175"/>
                          </a:cubicBezTo>
                          <a:cubicBezTo>
                            <a:pt x="1029" y="223"/>
                            <a:pt x="1044" y="287"/>
                            <a:pt x="1051" y="349"/>
                          </a:cubicBezTo>
                          <a:cubicBezTo>
                            <a:pt x="1058" y="411"/>
                            <a:pt x="1057" y="477"/>
                            <a:pt x="1045" y="547"/>
                          </a:cubicBezTo>
                          <a:cubicBezTo>
                            <a:pt x="1033" y="617"/>
                            <a:pt x="995" y="712"/>
                            <a:pt x="979" y="769"/>
                          </a:cubicBezTo>
                          <a:cubicBezTo>
                            <a:pt x="963" y="826"/>
                            <a:pt x="955" y="860"/>
                            <a:pt x="949" y="889"/>
                          </a:cubicBezTo>
                          <a:cubicBezTo>
                            <a:pt x="943" y="918"/>
                            <a:pt x="936" y="925"/>
                            <a:pt x="943" y="943"/>
                          </a:cubicBezTo>
                          <a:cubicBezTo>
                            <a:pt x="950" y="961"/>
                            <a:pt x="964" y="975"/>
                            <a:pt x="991" y="997"/>
                          </a:cubicBezTo>
                          <a:cubicBezTo>
                            <a:pt x="1018" y="1019"/>
                            <a:pt x="1069" y="1033"/>
                            <a:pt x="1105" y="1075"/>
                          </a:cubicBezTo>
                          <a:cubicBezTo>
                            <a:pt x="1141" y="1117"/>
                            <a:pt x="1186" y="1174"/>
                            <a:pt x="1207" y="1249"/>
                          </a:cubicBezTo>
                          <a:cubicBezTo>
                            <a:pt x="1228" y="1324"/>
                            <a:pt x="1231" y="1441"/>
                            <a:pt x="1231" y="1525"/>
                          </a:cubicBezTo>
                          <a:cubicBezTo>
                            <a:pt x="1231" y="1609"/>
                            <a:pt x="1225" y="1679"/>
                            <a:pt x="1207" y="1753"/>
                          </a:cubicBezTo>
                          <a:cubicBezTo>
                            <a:pt x="1189" y="1827"/>
                            <a:pt x="1153" y="1917"/>
                            <a:pt x="1123" y="1969"/>
                          </a:cubicBezTo>
                          <a:cubicBezTo>
                            <a:pt x="1093" y="2021"/>
                            <a:pt x="1063" y="2047"/>
                            <a:pt x="1027" y="2065"/>
                          </a:cubicBezTo>
                          <a:cubicBezTo>
                            <a:pt x="991" y="2083"/>
                            <a:pt x="951" y="2079"/>
                            <a:pt x="907" y="2077"/>
                          </a:cubicBezTo>
                          <a:cubicBezTo>
                            <a:pt x="863" y="2075"/>
                            <a:pt x="794" y="2056"/>
                            <a:pt x="763" y="2053"/>
                          </a:cubicBezTo>
                          <a:cubicBezTo>
                            <a:pt x="732" y="2050"/>
                            <a:pt x="733" y="2050"/>
                            <a:pt x="721" y="2059"/>
                          </a:cubicBezTo>
                          <a:cubicBezTo>
                            <a:pt x="709" y="2068"/>
                            <a:pt x="702" y="2075"/>
                            <a:pt x="691" y="2107"/>
                          </a:cubicBezTo>
                          <a:cubicBezTo>
                            <a:pt x="680" y="2139"/>
                            <a:pt x="665" y="2205"/>
                            <a:pt x="655" y="2251"/>
                          </a:cubicBezTo>
                          <a:cubicBezTo>
                            <a:pt x="645" y="2297"/>
                            <a:pt x="652" y="2337"/>
                            <a:pt x="631" y="2383"/>
                          </a:cubicBezTo>
                          <a:cubicBezTo>
                            <a:pt x="610" y="2429"/>
                            <a:pt x="574" y="2498"/>
                            <a:pt x="529" y="2527"/>
                          </a:cubicBezTo>
                          <a:cubicBezTo>
                            <a:pt x="484" y="2556"/>
                            <a:pt x="414" y="2560"/>
                            <a:pt x="361" y="2557"/>
                          </a:cubicBezTo>
                          <a:cubicBezTo>
                            <a:pt x="308" y="2554"/>
                            <a:pt x="256" y="2537"/>
                            <a:pt x="211" y="2509"/>
                          </a:cubicBezTo>
                          <a:cubicBezTo>
                            <a:pt x="166" y="2481"/>
                            <a:pt x="121" y="2436"/>
                            <a:pt x="91" y="2389"/>
                          </a:cubicBezTo>
                          <a:cubicBezTo>
                            <a:pt x="61" y="2342"/>
                            <a:pt x="46" y="2275"/>
                            <a:pt x="31" y="2227"/>
                          </a:cubicBezTo>
                          <a:cubicBezTo>
                            <a:pt x="16" y="2179"/>
                            <a:pt x="2" y="2144"/>
                            <a:pt x="1" y="2101"/>
                          </a:cubicBezTo>
                          <a:cubicBezTo>
                            <a:pt x="0" y="2058"/>
                            <a:pt x="13" y="2018"/>
                            <a:pt x="25" y="1969"/>
                          </a:cubicBezTo>
                          <a:cubicBezTo>
                            <a:pt x="37" y="1920"/>
                            <a:pt x="53" y="1860"/>
                            <a:pt x="73" y="1807"/>
                          </a:cubicBezTo>
                          <a:cubicBezTo>
                            <a:pt x="93" y="1754"/>
                            <a:pt x="122" y="1698"/>
                            <a:pt x="145" y="1651"/>
                          </a:cubicBezTo>
                          <a:cubicBezTo>
                            <a:pt x="168" y="1604"/>
                            <a:pt x="192" y="1548"/>
                            <a:pt x="211" y="1525"/>
                          </a:cubicBezTo>
                          <a:cubicBezTo>
                            <a:pt x="230" y="1502"/>
                            <a:pt x="249" y="1502"/>
                            <a:pt x="259" y="1513"/>
                          </a:cubicBezTo>
                          <a:cubicBezTo>
                            <a:pt x="269" y="1524"/>
                            <a:pt x="278" y="1555"/>
                            <a:pt x="271" y="1591"/>
                          </a:cubicBezTo>
                          <a:cubicBezTo>
                            <a:pt x="264" y="1627"/>
                            <a:pt x="242" y="1682"/>
                            <a:pt x="217" y="1729"/>
                          </a:cubicBezTo>
                          <a:cubicBezTo>
                            <a:pt x="192" y="1776"/>
                            <a:pt x="145" y="1824"/>
                            <a:pt x="121" y="1873"/>
                          </a:cubicBezTo>
                          <a:cubicBezTo>
                            <a:pt x="97" y="1922"/>
                            <a:pt x="76" y="1970"/>
                            <a:pt x="73" y="2023"/>
                          </a:cubicBezTo>
                          <a:cubicBezTo>
                            <a:pt x="70" y="2076"/>
                            <a:pt x="87" y="2141"/>
                            <a:pt x="103" y="2191"/>
                          </a:cubicBezTo>
                          <a:cubicBezTo>
                            <a:pt x="119" y="2241"/>
                            <a:pt x="140" y="2285"/>
                            <a:pt x="169" y="2323"/>
                          </a:cubicBezTo>
                          <a:cubicBezTo>
                            <a:pt x="198" y="2361"/>
                            <a:pt x="232" y="2401"/>
                            <a:pt x="277" y="2419"/>
                          </a:cubicBezTo>
                          <a:cubicBezTo>
                            <a:pt x="322" y="2437"/>
                            <a:pt x="395" y="2440"/>
                            <a:pt x="439" y="2431"/>
                          </a:cubicBezTo>
                          <a:cubicBezTo>
                            <a:pt x="483" y="2422"/>
                            <a:pt x="515" y="2399"/>
                            <a:pt x="541" y="2365"/>
                          </a:cubicBezTo>
                          <a:cubicBezTo>
                            <a:pt x="567" y="2331"/>
                            <a:pt x="583" y="2280"/>
                            <a:pt x="595" y="2227"/>
                          </a:cubicBezTo>
                          <a:cubicBezTo>
                            <a:pt x="607" y="2174"/>
                            <a:pt x="616" y="2117"/>
                            <a:pt x="613" y="2047"/>
                          </a:cubicBezTo>
                          <a:cubicBezTo>
                            <a:pt x="610" y="1977"/>
                            <a:pt x="589" y="1871"/>
                            <a:pt x="577" y="1807"/>
                          </a:cubicBezTo>
                          <a:cubicBezTo>
                            <a:pt x="565" y="1743"/>
                            <a:pt x="555" y="1709"/>
                            <a:pt x="541" y="1663"/>
                          </a:cubicBezTo>
                          <a:cubicBezTo>
                            <a:pt x="527" y="1617"/>
                            <a:pt x="502" y="1561"/>
                            <a:pt x="493" y="1531"/>
                          </a:cubicBezTo>
                          <a:cubicBezTo>
                            <a:pt x="484" y="1501"/>
                            <a:pt x="480" y="1495"/>
                            <a:pt x="487" y="1483"/>
                          </a:cubicBezTo>
                          <a:cubicBezTo>
                            <a:pt x="494" y="1471"/>
                            <a:pt x="519" y="1455"/>
                            <a:pt x="535" y="1459"/>
                          </a:cubicBezTo>
                          <a:cubicBezTo>
                            <a:pt x="551" y="1463"/>
                            <a:pt x="568" y="1478"/>
                            <a:pt x="583" y="1507"/>
                          </a:cubicBezTo>
                          <a:cubicBezTo>
                            <a:pt x="598" y="1536"/>
                            <a:pt x="610" y="1583"/>
                            <a:pt x="625" y="1633"/>
                          </a:cubicBezTo>
                          <a:cubicBezTo>
                            <a:pt x="640" y="1683"/>
                            <a:pt x="657" y="1757"/>
                            <a:pt x="673" y="1807"/>
                          </a:cubicBezTo>
                          <a:cubicBezTo>
                            <a:pt x="689" y="1857"/>
                            <a:pt x="697" y="1905"/>
                            <a:pt x="721" y="1933"/>
                          </a:cubicBezTo>
                          <a:cubicBezTo>
                            <a:pt x="745" y="1961"/>
                            <a:pt x="776" y="1970"/>
                            <a:pt x="817" y="1975"/>
                          </a:cubicBezTo>
                          <a:cubicBezTo>
                            <a:pt x="858" y="1980"/>
                            <a:pt x="926" y="1980"/>
                            <a:pt x="967" y="1963"/>
                          </a:cubicBezTo>
                          <a:cubicBezTo>
                            <a:pt x="1008" y="1946"/>
                            <a:pt x="1035" y="1919"/>
                            <a:pt x="1063" y="1873"/>
                          </a:cubicBezTo>
                          <a:cubicBezTo>
                            <a:pt x="1091" y="1827"/>
                            <a:pt x="1122" y="1761"/>
                            <a:pt x="1135" y="1687"/>
                          </a:cubicBezTo>
                          <a:cubicBezTo>
                            <a:pt x="1148" y="1613"/>
                            <a:pt x="1144" y="1498"/>
                            <a:pt x="1141" y="1429"/>
                          </a:cubicBezTo>
                          <a:cubicBezTo>
                            <a:pt x="1138" y="1360"/>
                            <a:pt x="1140" y="1325"/>
                            <a:pt x="1117" y="1273"/>
                          </a:cubicBezTo>
                          <a:cubicBezTo>
                            <a:pt x="1094" y="1221"/>
                            <a:pt x="1042" y="1153"/>
                            <a:pt x="1003" y="1117"/>
                          </a:cubicBezTo>
                          <a:cubicBezTo>
                            <a:pt x="964" y="1081"/>
                            <a:pt x="919" y="1064"/>
                            <a:pt x="883" y="1057"/>
                          </a:cubicBezTo>
                          <a:cubicBezTo>
                            <a:pt x="847" y="1050"/>
                            <a:pt x="821" y="1063"/>
                            <a:pt x="787" y="1075"/>
                          </a:cubicBezTo>
                          <a:cubicBezTo>
                            <a:pt x="753" y="1087"/>
                            <a:pt x="706" y="1117"/>
                            <a:pt x="679" y="1129"/>
                          </a:cubicBezTo>
                          <a:cubicBezTo>
                            <a:pt x="652" y="1141"/>
                            <a:pt x="642" y="1149"/>
                            <a:pt x="625" y="1147"/>
                          </a:cubicBezTo>
                          <a:cubicBezTo>
                            <a:pt x="608" y="1145"/>
                            <a:pt x="584" y="1130"/>
                            <a:pt x="577" y="1117"/>
                          </a:cubicBezTo>
                          <a:cubicBezTo>
                            <a:pt x="570" y="1104"/>
                            <a:pt x="576" y="1083"/>
                            <a:pt x="583" y="1069"/>
                          </a:cubicBezTo>
                          <a:cubicBezTo>
                            <a:pt x="590" y="1055"/>
                            <a:pt x="599" y="1043"/>
                            <a:pt x="619" y="1033"/>
                          </a:cubicBezTo>
                          <a:cubicBezTo>
                            <a:pt x="639" y="1023"/>
                            <a:pt x="671" y="1025"/>
                            <a:pt x="703" y="1009"/>
                          </a:cubicBezTo>
                          <a:cubicBezTo>
                            <a:pt x="735" y="993"/>
                            <a:pt x="780" y="965"/>
                            <a:pt x="811" y="937"/>
                          </a:cubicBezTo>
                          <a:cubicBezTo>
                            <a:pt x="842" y="909"/>
                            <a:pt x="866" y="895"/>
                            <a:pt x="889" y="841"/>
                          </a:cubicBezTo>
                          <a:cubicBezTo>
                            <a:pt x="912" y="787"/>
                            <a:pt x="939" y="696"/>
                            <a:pt x="949" y="613"/>
                          </a:cubicBezTo>
                          <a:cubicBezTo>
                            <a:pt x="959" y="530"/>
                            <a:pt x="960" y="416"/>
                            <a:pt x="949" y="343"/>
                          </a:cubicBezTo>
                          <a:cubicBezTo>
                            <a:pt x="938" y="270"/>
                            <a:pt x="914" y="215"/>
                            <a:pt x="883" y="175"/>
                          </a:cubicBezTo>
                          <a:cubicBezTo>
                            <a:pt x="852" y="135"/>
                            <a:pt x="807" y="115"/>
                            <a:pt x="763" y="103"/>
                          </a:cubicBezTo>
                          <a:cubicBezTo>
                            <a:pt x="719" y="91"/>
                            <a:pt x="665" y="90"/>
                            <a:pt x="619" y="103"/>
                          </a:cubicBezTo>
                          <a:cubicBezTo>
                            <a:pt x="573" y="116"/>
                            <a:pt x="525" y="139"/>
                            <a:pt x="487" y="181"/>
                          </a:cubicBezTo>
                          <a:cubicBezTo>
                            <a:pt x="449" y="223"/>
                            <a:pt x="412" y="301"/>
                            <a:pt x="391" y="355"/>
                          </a:cubicBezTo>
                          <a:cubicBezTo>
                            <a:pt x="370" y="409"/>
                            <a:pt x="359" y="437"/>
                            <a:pt x="361" y="505"/>
                          </a:cubicBezTo>
                          <a:cubicBezTo>
                            <a:pt x="363" y="573"/>
                            <a:pt x="399" y="691"/>
                            <a:pt x="403" y="763"/>
                          </a:cubicBezTo>
                          <a:cubicBezTo>
                            <a:pt x="407" y="835"/>
                            <a:pt x="395" y="906"/>
                            <a:pt x="385" y="937"/>
                          </a:cubicBezTo>
                          <a:cubicBezTo>
                            <a:pt x="375" y="968"/>
                            <a:pt x="356" y="957"/>
                            <a:pt x="343" y="949"/>
                          </a:cubicBezTo>
                          <a:cubicBezTo>
                            <a:pt x="330" y="941"/>
                            <a:pt x="316" y="933"/>
                            <a:pt x="307" y="889"/>
                          </a:cubicBezTo>
                          <a:cubicBezTo>
                            <a:pt x="298" y="845"/>
                            <a:pt x="294" y="755"/>
                            <a:pt x="289" y="685"/>
                          </a:cubicBezTo>
                          <a:cubicBezTo>
                            <a:pt x="284" y="615"/>
                            <a:pt x="273" y="523"/>
                            <a:pt x="277" y="469"/>
                          </a:cubicBezTo>
                          <a:cubicBezTo>
                            <a:pt x="281" y="415"/>
                            <a:pt x="297" y="398"/>
                            <a:pt x="307" y="367"/>
                          </a:cubicBezTo>
                          <a:close/>
                        </a:path>
                      </a:pathLst>
                    </a:custGeom>
                    <a:solidFill>
                      <a:srgbClr val="E7D6B7"/>
                    </a:soli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11325" name="Freeform 11"/>
                    <p:cNvSpPr>
                      <a:spLocks/>
                    </p:cNvSpPr>
                    <p:nvPr/>
                  </p:nvSpPr>
                  <p:spPr bwMode="auto">
                    <a:xfrm>
                      <a:off x="1657" y="376"/>
                      <a:ext cx="865" cy="2071"/>
                    </a:xfrm>
                    <a:custGeom>
                      <a:avLst/>
                      <a:gdLst>
                        <a:gd name="T0" fmla="*/ 785 w 865"/>
                        <a:gd name="T1" fmla="*/ 530 h 2071"/>
                        <a:gd name="T2" fmla="*/ 797 w 865"/>
                        <a:gd name="T3" fmla="*/ 350 h 2071"/>
                        <a:gd name="T4" fmla="*/ 863 w 865"/>
                        <a:gd name="T5" fmla="*/ 206 h 2071"/>
                        <a:gd name="T6" fmla="*/ 809 w 865"/>
                        <a:gd name="T7" fmla="*/ 218 h 2071"/>
                        <a:gd name="T8" fmla="*/ 749 w 865"/>
                        <a:gd name="T9" fmla="*/ 218 h 2071"/>
                        <a:gd name="T10" fmla="*/ 683 w 865"/>
                        <a:gd name="T11" fmla="*/ 116 h 2071"/>
                        <a:gd name="T12" fmla="*/ 611 w 865"/>
                        <a:gd name="T13" fmla="*/ 32 h 2071"/>
                        <a:gd name="T14" fmla="*/ 509 w 865"/>
                        <a:gd name="T15" fmla="*/ 2 h 2071"/>
                        <a:gd name="T16" fmla="*/ 407 w 865"/>
                        <a:gd name="T17" fmla="*/ 20 h 2071"/>
                        <a:gd name="T18" fmla="*/ 281 w 865"/>
                        <a:gd name="T19" fmla="*/ 74 h 2071"/>
                        <a:gd name="T20" fmla="*/ 173 w 865"/>
                        <a:gd name="T21" fmla="*/ 206 h 2071"/>
                        <a:gd name="T22" fmla="*/ 119 w 865"/>
                        <a:gd name="T23" fmla="*/ 404 h 2071"/>
                        <a:gd name="T24" fmla="*/ 131 w 865"/>
                        <a:gd name="T25" fmla="*/ 590 h 2071"/>
                        <a:gd name="T26" fmla="*/ 173 w 865"/>
                        <a:gd name="T27" fmla="*/ 782 h 2071"/>
                        <a:gd name="T28" fmla="*/ 197 w 865"/>
                        <a:gd name="T29" fmla="*/ 884 h 2071"/>
                        <a:gd name="T30" fmla="*/ 167 w 865"/>
                        <a:gd name="T31" fmla="*/ 986 h 2071"/>
                        <a:gd name="T32" fmla="*/ 65 w 865"/>
                        <a:gd name="T33" fmla="*/ 1124 h 2071"/>
                        <a:gd name="T34" fmla="*/ 17 w 865"/>
                        <a:gd name="T35" fmla="*/ 1298 h 2071"/>
                        <a:gd name="T36" fmla="*/ 5 w 865"/>
                        <a:gd name="T37" fmla="*/ 1550 h 2071"/>
                        <a:gd name="T38" fmla="*/ 47 w 865"/>
                        <a:gd name="T39" fmla="*/ 1748 h 2071"/>
                        <a:gd name="T40" fmla="*/ 131 w 865"/>
                        <a:gd name="T41" fmla="*/ 1898 h 2071"/>
                        <a:gd name="T42" fmla="*/ 299 w 865"/>
                        <a:gd name="T43" fmla="*/ 1988 h 2071"/>
                        <a:gd name="T44" fmla="*/ 425 w 865"/>
                        <a:gd name="T45" fmla="*/ 1982 h 2071"/>
                        <a:gd name="T46" fmla="*/ 467 w 865"/>
                        <a:gd name="T47" fmla="*/ 1994 h 2071"/>
                        <a:gd name="T48" fmla="*/ 497 w 865"/>
                        <a:gd name="T49" fmla="*/ 2066 h 2071"/>
                        <a:gd name="T50" fmla="*/ 497 w 865"/>
                        <a:gd name="T51" fmla="*/ 1964 h 2071"/>
                        <a:gd name="T52" fmla="*/ 557 w 865"/>
                        <a:gd name="T53" fmla="*/ 1778 h 2071"/>
                        <a:gd name="T54" fmla="*/ 617 w 865"/>
                        <a:gd name="T55" fmla="*/ 1658 h 2071"/>
                        <a:gd name="T56" fmla="*/ 581 w 865"/>
                        <a:gd name="T57" fmla="*/ 1700 h 2071"/>
                        <a:gd name="T58" fmla="*/ 515 w 865"/>
                        <a:gd name="T59" fmla="*/ 1820 h 2071"/>
                        <a:gd name="T60" fmla="*/ 407 w 865"/>
                        <a:gd name="T61" fmla="*/ 1904 h 2071"/>
                        <a:gd name="T62" fmla="*/ 269 w 865"/>
                        <a:gd name="T63" fmla="*/ 1898 h 2071"/>
                        <a:gd name="T64" fmla="*/ 179 w 865"/>
                        <a:gd name="T65" fmla="*/ 1814 h 2071"/>
                        <a:gd name="T66" fmla="*/ 113 w 865"/>
                        <a:gd name="T67" fmla="*/ 1640 h 2071"/>
                        <a:gd name="T68" fmla="*/ 107 w 865"/>
                        <a:gd name="T69" fmla="*/ 1394 h 2071"/>
                        <a:gd name="T70" fmla="*/ 137 w 865"/>
                        <a:gd name="T71" fmla="*/ 1190 h 2071"/>
                        <a:gd name="T72" fmla="*/ 203 w 865"/>
                        <a:gd name="T73" fmla="*/ 1070 h 2071"/>
                        <a:gd name="T74" fmla="*/ 323 w 865"/>
                        <a:gd name="T75" fmla="*/ 1022 h 2071"/>
                        <a:gd name="T76" fmla="*/ 509 w 865"/>
                        <a:gd name="T77" fmla="*/ 1076 h 2071"/>
                        <a:gd name="T78" fmla="*/ 611 w 865"/>
                        <a:gd name="T79" fmla="*/ 1124 h 2071"/>
                        <a:gd name="T80" fmla="*/ 665 w 865"/>
                        <a:gd name="T81" fmla="*/ 1100 h 2071"/>
                        <a:gd name="T82" fmla="*/ 659 w 865"/>
                        <a:gd name="T83" fmla="*/ 1046 h 2071"/>
                        <a:gd name="T84" fmla="*/ 611 w 865"/>
                        <a:gd name="T85" fmla="*/ 1004 h 2071"/>
                        <a:gd name="T86" fmla="*/ 497 w 865"/>
                        <a:gd name="T87" fmla="*/ 980 h 2071"/>
                        <a:gd name="T88" fmla="*/ 323 w 865"/>
                        <a:gd name="T89" fmla="*/ 896 h 2071"/>
                        <a:gd name="T90" fmla="*/ 233 w 865"/>
                        <a:gd name="T91" fmla="*/ 680 h 2071"/>
                        <a:gd name="T92" fmla="*/ 209 w 865"/>
                        <a:gd name="T93" fmla="*/ 416 h 2071"/>
                        <a:gd name="T94" fmla="*/ 317 w 865"/>
                        <a:gd name="T95" fmla="*/ 170 h 2071"/>
                        <a:gd name="T96" fmla="*/ 485 w 865"/>
                        <a:gd name="T97" fmla="*/ 110 h 2071"/>
                        <a:gd name="T98" fmla="*/ 617 w 865"/>
                        <a:gd name="T99" fmla="*/ 164 h 2071"/>
                        <a:gd name="T100" fmla="*/ 707 w 865"/>
                        <a:gd name="T101" fmla="*/ 290 h 2071"/>
                        <a:gd name="T102" fmla="*/ 737 w 865"/>
                        <a:gd name="T103" fmla="*/ 428 h 2071"/>
                        <a:gd name="T104" fmla="*/ 773 w 865"/>
                        <a:gd name="T105" fmla="*/ 602 h 2071"/>
                        <a:gd name="T106" fmla="*/ 809 w 865"/>
                        <a:gd name="T107" fmla="*/ 584 h 2071"/>
                        <a:gd name="T108" fmla="*/ 785 w 865"/>
                        <a:gd name="T109" fmla="*/ 530 h 207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865" h="2071">
                          <a:moveTo>
                            <a:pt x="785" y="530"/>
                          </a:moveTo>
                          <a:cubicBezTo>
                            <a:pt x="783" y="491"/>
                            <a:pt x="784" y="404"/>
                            <a:pt x="797" y="350"/>
                          </a:cubicBezTo>
                          <a:cubicBezTo>
                            <a:pt x="810" y="296"/>
                            <a:pt x="861" y="228"/>
                            <a:pt x="863" y="206"/>
                          </a:cubicBezTo>
                          <a:cubicBezTo>
                            <a:pt x="865" y="184"/>
                            <a:pt x="828" y="216"/>
                            <a:pt x="809" y="218"/>
                          </a:cubicBezTo>
                          <a:cubicBezTo>
                            <a:pt x="790" y="220"/>
                            <a:pt x="770" y="235"/>
                            <a:pt x="749" y="218"/>
                          </a:cubicBezTo>
                          <a:cubicBezTo>
                            <a:pt x="728" y="201"/>
                            <a:pt x="706" y="147"/>
                            <a:pt x="683" y="116"/>
                          </a:cubicBezTo>
                          <a:cubicBezTo>
                            <a:pt x="660" y="85"/>
                            <a:pt x="640" y="51"/>
                            <a:pt x="611" y="32"/>
                          </a:cubicBezTo>
                          <a:cubicBezTo>
                            <a:pt x="582" y="13"/>
                            <a:pt x="543" y="4"/>
                            <a:pt x="509" y="2"/>
                          </a:cubicBezTo>
                          <a:cubicBezTo>
                            <a:pt x="475" y="0"/>
                            <a:pt x="445" y="8"/>
                            <a:pt x="407" y="20"/>
                          </a:cubicBezTo>
                          <a:cubicBezTo>
                            <a:pt x="369" y="32"/>
                            <a:pt x="320" y="43"/>
                            <a:pt x="281" y="74"/>
                          </a:cubicBezTo>
                          <a:cubicBezTo>
                            <a:pt x="242" y="105"/>
                            <a:pt x="200" y="151"/>
                            <a:pt x="173" y="206"/>
                          </a:cubicBezTo>
                          <a:cubicBezTo>
                            <a:pt x="146" y="261"/>
                            <a:pt x="126" y="340"/>
                            <a:pt x="119" y="404"/>
                          </a:cubicBezTo>
                          <a:cubicBezTo>
                            <a:pt x="112" y="468"/>
                            <a:pt x="122" y="527"/>
                            <a:pt x="131" y="590"/>
                          </a:cubicBezTo>
                          <a:cubicBezTo>
                            <a:pt x="140" y="653"/>
                            <a:pt x="162" y="733"/>
                            <a:pt x="173" y="782"/>
                          </a:cubicBezTo>
                          <a:cubicBezTo>
                            <a:pt x="184" y="831"/>
                            <a:pt x="198" y="850"/>
                            <a:pt x="197" y="884"/>
                          </a:cubicBezTo>
                          <a:cubicBezTo>
                            <a:pt x="196" y="918"/>
                            <a:pt x="189" y="946"/>
                            <a:pt x="167" y="986"/>
                          </a:cubicBezTo>
                          <a:cubicBezTo>
                            <a:pt x="145" y="1026"/>
                            <a:pt x="90" y="1072"/>
                            <a:pt x="65" y="1124"/>
                          </a:cubicBezTo>
                          <a:cubicBezTo>
                            <a:pt x="40" y="1176"/>
                            <a:pt x="27" y="1227"/>
                            <a:pt x="17" y="1298"/>
                          </a:cubicBezTo>
                          <a:cubicBezTo>
                            <a:pt x="7" y="1369"/>
                            <a:pt x="0" y="1475"/>
                            <a:pt x="5" y="1550"/>
                          </a:cubicBezTo>
                          <a:cubicBezTo>
                            <a:pt x="10" y="1625"/>
                            <a:pt x="26" y="1690"/>
                            <a:pt x="47" y="1748"/>
                          </a:cubicBezTo>
                          <a:cubicBezTo>
                            <a:pt x="68" y="1806"/>
                            <a:pt x="89" y="1858"/>
                            <a:pt x="131" y="1898"/>
                          </a:cubicBezTo>
                          <a:cubicBezTo>
                            <a:pt x="173" y="1938"/>
                            <a:pt x="250" y="1974"/>
                            <a:pt x="299" y="1988"/>
                          </a:cubicBezTo>
                          <a:cubicBezTo>
                            <a:pt x="348" y="2002"/>
                            <a:pt x="397" y="1981"/>
                            <a:pt x="425" y="1982"/>
                          </a:cubicBezTo>
                          <a:cubicBezTo>
                            <a:pt x="453" y="1983"/>
                            <a:pt x="455" y="1980"/>
                            <a:pt x="467" y="1994"/>
                          </a:cubicBezTo>
                          <a:cubicBezTo>
                            <a:pt x="479" y="2008"/>
                            <a:pt x="492" y="2071"/>
                            <a:pt x="497" y="2066"/>
                          </a:cubicBezTo>
                          <a:cubicBezTo>
                            <a:pt x="502" y="2061"/>
                            <a:pt x="487" y="2012"/>
                            <a:pt x="497" y="1964"/>
                          </a:cubicBezTo>
                          <a:cubicBezTo>
                            <a:pt x="507" y="1916"/>
                            <a:pt x="537" y="1829"/>
                            <a:pt x="557" y="1778"/>
                          </a:cubicBezTo>
                          <a:cubicBezTo>
                            <a:pt x="577" y="1727"/>
                            <a:pt x="613" y="1671"/>
                            <a:pt x="617" y="1658"/>
                          </a:cubicBezTo>
                          <a:cubicBezTo>
                            <a:pt x="621" y="1645"/>
                            <a:pt x="598" y="1673"/>
                            <a:pt x="581" y="1700"/>
                          </a:cubicBezTo>
                          <a:cubicBezTo>
                            <a:pt x="564" y="1727"/>
                            <a:pt x="544" y="1786"/>
                            <a:pt x="515" y="1820"/>
                          </a:cubicBezTo>
                          <a:cubicBezTo>
                            <a:pt x="486" y="1854"/>
                            <a:pt x="448" y="1891"/>
                            <a:pt x="407" y="1904"/>
                          </a:cubicBezTo>
                          <a:cubicBezTo>
                            <a:pt x="366" y="1917"/>
                            <a:pt x="307" y="1913"/>
                            <a:pt x="269" y="1898"/>
                          </a:cubicBezTo>
                          <a:cubicBezTo>
                            <a:pt x="231" y="1883"/>
                            <a:pt x="205" y="1857"/>
                            <a:pt x="179" y="1814"/>
                          </a:cubicBezTo>
                          <a:cubicBezTo>
                            <a:pt x="153" y="1771"/>
                            <a:pt x="125" y="1710"/>
                            <a:pt x="113" y="1640"/>
                          </a:cubicBezTo>
                          <a:cubicBezTo>
                            <a:pt x="101" y="1570"/>
                            <a:pt x="103" y="1469"/>
                            <a:pt x="107" y="1394"/>
                          </a:cubicBezTo>
                          <a:cubicBezTo>
                            <a:pt x="111" y="1319"/>
                            <a:pt x="121" y="1244"/>
                            <a:pt x="137" y="1190"/>
                          </a:cubicBezTo>
                          <a:cubicBezTo>
                            <a:pt x="153" y="1136"/>
                            <a:pt x="172" y="1098"/>
                            <a:pt x="203" y="1070"/>
                          </a:cubicBezTo>
                          <a:cubicBezTo>
                            <a:pt x="234" y="1042"/>
                            <a:pt x="272" y="1021"/>
                            <a:pt x="323" y="1022"/>
                          </a:cubicBezTo>
                          <a:cubicBezTo>
                            <a:pt x="374" y="1023"/>
                            <a:pt x="461" y="1059"/>
                            <a:pt x="509" y="1076"/>
                          </a:cubicBezTo>
                          <a:cubicBezTo>
                            <a:pt x="557" y="1093"/>
                            <a:pt x="585" y="1120"/>
                            <a:pt x="611" y="1124"/>
                          </a:cubicBezTo>
                          <a:cubicBezTo>
                            <a:pt x="637" y="1128"/>
                            <a:pt x="657" y="1113"/>
                            <a:pt x="665" y="1100"/>
                          </a:cubicBezTo>
                          <a:cubicBezTo>
                            <a:pt x="673" y="1087"/>
                            <a:pt x="668" y="1062"/>
                            <a:pt x="659" y="1046"/>
                          </a:cubicBezTo>
                          <a:cubicBezTo>
                            <a:pt x="650" y="1030"/>
                            <a:pt x="638" y="1015"/>
                            <a:pt x="611" y="1004"/>
                          </a:cubicBezTo>
                          <a:cubicBezTo>
                            <a:pt x="584" y="993"/>
                            <a:pt x="545" y="998"/>
                            <a:pt x="497" y="980"/>
                          </a:cubicBezTo>
                          <a:cubicBezTo>
                            <a:pt x="449" y="962"/>
                            <a:pt x="367" y="946"/>
                            <a:pt x="323" y="896"/>
                          </a:cubicBezTo>
                          <a:cubicBezTo>
                            <a:pt x="279" y="846"/>
                            <a:pt x="252" y="760"/>
                            <a:pt x="233" y="680"/>
                          </a:cubicBezTo>
                          <a:cubicBezTo>
                            <a:pt x="214" y="600"/>
                            <a:pt x="195" y="501"/>
                            <a:pt x="209" y="416"/>
                          </a:cubicBezTo>
                          <a:cubicBezTo>
                            <a:pt x="223" y="331"/>
                            <a:pt x="271" y="221"/>
                            <a:pt x="317" y="170"/>
                          </a:cubicBezTo>
                          <a:cubicBezTo>
                            <a:pt x="363" y="119"/>
                            <a:pt x="435" y="111"/>
                            <a:pt x="485" y="110"/>
                          </a:cubicBezTo>
                          <a:cubicBezTo>
                            <a:pt x="535" y="109"/>
                            <a:pt x="580" y="134"/>
                            <a:pt x="617" y="164"/>
                          </a:cubicBezTo>
                          <a:cubicBezTo>
                            <a:pt x="654" y="194"/>
                            <a:pt x="687" y="246"/>
                            <a:pt x="707" y="290"/>
                          </a:cubicBezTo>
                          <a:cubicBezTo>
                            <a:pt x="727" y="334"/>
                            <a:pt x="726" y="376"/>
                            <a:pt x="737" y="428"/>
                          </a:cubicBezTo>
                          <a:cubicBezTo>
                            <a:pt x="748" y="480"/>
                            <a:pt x="761" y="576"/>
                            <a:pt x="773" y="602"/>
                          </a:cubicBezTo>
                          <a:cubicBezTo>
                            <a:pt x="785" y="628"/>
                            <a:pt x="807" y="597"/>
                            <a:pt x="809" y="584"/>
                          </a:cubicBezTo>
                          <a:cubicBezTo>
                            <a:pt x="811" y="571"/>
                            <a:pt x="787" y="569"/>
                            <a:pt x="785" y="530"/>
                          </a:cubicBezTo>
                          <a:close/>
                        </a:path>
                      </a:pathLst>
                    </a:custGeom>
                    <a:solidFill>
                      <a:srgbClr val="E7D6B7"/>
                    </a:soli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grpSp>
              <p:sp>
                <p:nvSpPr>
                  <p:cNvPr id="11318" name="Oval 12"/>
                  <p:cNvSpPr>
                    <a:spLocks noChangeArrowheads="1"/>
                  </p:cNvSpPr>
                  <p:nvPr/>
                </p:nvSpPr>
                <p:spPr bwMode="auto">
                  <a:xfrm>
                    <a:off x="2400" y="1428"/>
                    <a:ext cx="168" cy="246"/>
                  </a:xfrm>
                  <a:prstGeom prst="ellipse">
                    <a:avLst/>
                  </a:prstGeom>
                  <a:solidFill>
                    <a:srgbClr val="E7D6B7"/>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endParaRPr lang="fa-IR"/>
                  </a:p>
                </p:txBody>
              </p:sp>
              <p:sp>
                <p:nvSpPr>
                  <p:cNvPr id="11319" name="Freeform 13"/>
                  <p:cNvSpPr>
                    <a:spLocks/>
                  </p:cNvSpPr>
                  <p:nvPr/>
                </p:nvSpPr>
                <p:spPr bwMode="auto">
                  <a:xfrm>
                    <a:off x="2595" y="741"/>
                    <a:ext cx="266" cy="521"/>
                  </a:xfrm>
                  <a:custGeom>
                    <a:avLst/>
                    <a:gdLst>
                      <a:gd name="T0" fmla="*/ 3 w 266"/>
                      <a:gd name="T1" fmla="*/ 483 h 521"/>
                      <a:gd name="T2" fmla="*/ 27 w 266"/>
                      <a:gd name="T3" fmla="*/ 273 h 521"/>
                      <a:gd name="T4" fmla="*/ 111 w 266"/>
                      <a:gd name="T5" fmla="*/ 45 h 521"/>
                      <a:gd name="T6" fmla="*/ 183 w 266"/>
                      <a:gd name="T7" fmla="*/ 3 h 521"/>
                      <a:gd name="T8" fmla="*/ 237 w 266"/>
                      <a:gd name="T9" fmla="*/ 39 h 521"/>
                      <a:gd name="T10" fmla="*/ 261 w 266"/>
                      <a:gd name="T11" fmla="*/ 129 h 521"/>
                      <a:gd name="T12" fmla="*/ 207 w 266"/>
                      <a:gd name="T13" fmla="*/ 273 h 521"/>
                      <a:gd name="T14" fmla="*/ 105 w 266"/>
                      <a:gd name="T15" fmla="*/ 477 h 521"/>
                      <a:gd name="T16" fmla="*/ 45 w 266"/>
                      <a:gd name="T17" fmla="*/ 501 h 521"/>
                      <a:gd name="T18" fmla="*/ 3 w 266"/>
                      <a:gd name="T19" fmla="*/ 483 h 5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66" h="521">
                        <a:moveTo>
                          <a:pt x="3" y="483"/>
                        </a:moveTo>
                        <a:cubicBezTo>
                          <a:pt x="0" y="445"/>
                          <a:pt x="9" y="346"/>
                          <a:pt x="27" y="273"/>
                        </a:cubicBezTo>
                        <a:cubicBezTo>
                          <a:pt x="45" y="200"/>
                          <a:pt x="85" y="90"/>
                          <a:pt x="111" y="45"/>
                        </a:cubicBezTo>
                        <a:cubicBezTo>
                          <a:pt x="137" y="0"/>
                          <a:pt x="162" y="4"/>
                          <a:pt x="183" y="3"/>
                        </a:cubicBezTo>
                        <a:cubicBezTo>
                          <a:pt x="204" y="2"/>
                          <a:pt x="224" y="18"/>
                          <a:pt x="237" y="39"/>
                        </a:cubicBezTo>
                        <a:cubicBezTo>
                          <a:pt x="250" y="60"/>
                          <a:pt x="266" y="90"/>
                          <a:pt x="261" y="129"/>
                        </a:cubicBezTo>
                        <a:cubicBezTo>
                          <a:pt x="256" y="168"/>
                          <a:pt x="233" y="215"/>
                          <a:pt x="207" y="273"/>
                        </a:cubicBezTo>
                        <a:cubicBezTo>
                          <a:pt x="181" y="331"/>
                          <a:pt x="132" y="439"/>
                          <a:pt x="105" y="477"/>
                        </a:cubicBezTo>
                        <a:cubicBezTo>
                          <a:pt x="78" y="515"/>
                          <a:pt x="61" y="501"/>
                          <a:pt x="45" y="501"/>
                        </a:cubicBezTo>
                        <a:cubicBezTo>
                          <a:pt x="29" y="501"/>
                          <a:pt x="6" y="521"/>
                          <a:pt x="3" y="483"/>
                        </a:cubicBezTo>
                        <a:close/>
                      </a:path>
                    </a:pathLst>
                  </a:custGeom>
                  <a:solidFill>
                    <a:srgbClr val="E7D6B7"/>
                  </a:soli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11320" name="Freeform 14"/>
                  <p:cNvSpPr>
                    <a:spLocks/>
                  </p:cNvSpPr>
                  <p:nvPr/>
                </p:nvSpPr>
                <p:spPr bwMode="auto">
                  <a:xfrm>
                    <a:off x="2672" y="1593"/>
                    <a:ext cx="392" cy="340"/>
                  </a:xfrm>
                  <a:custGeom>
                    <a:avLst/>
                    <a:gdLst>
                      <a:gd name="T0" fmla="*/ 100 w 392"/>
                      <a:gd name="T1" fmla="*/ 201 h 340"/>
                      <a:gd name="T2" fmla="*/ 16 w 392"/>
                      <a:gd name="T3" fmla="*/ 87 h 340"/>
                      <a:gd name="T4" fmla="*/ 4 w 392"/>
                      <a:gd name="T5" fmla="*/ 45 h 340"/>
                      <a:gd name="T6" fmla="*/ 28 w 392"/>
                      <a:gd name="T7" fmla="*/ 3 h 340"/>
                      <a:gd name="T8" fmla="*/ 130 w 392"/>
                      <a:gd name="T9" fmla="*/ 27 h 340"/>
                      <a:gd name="T10" fmla="*/ 250 w 392"/>
                      <a:gd name="T11" fmla="*/ 75 h 340"/>
                      <a:gd name="T12" fmla="*/ 364 w 392"/>
                      <a:gd name="T13" fmla="*/ 159 h 340"/>
                      <a:gd name="T14" fmla="*/ 388 w 392"/>
                      <a:gd name="T15" fmla="*/ 273 h 340"/>
                      <a:gd name="T16" fmla="*/ 340 w 392"/>
                      <a:gd name="T17" fmla="*/ 333 h 340"/>
                      <a:gd name="T18" fmla="*/ 244 w 392"/>
                      <a:gd name="T19" fmla="*/ 315 h 340"/>
                      <a:gd name="T20" fmla="*/ 100 w 392"/>
                      <a:gd name="T21" fmla="*/ 201 h 34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92" h="340">
                        <a:moveTo>
                          <a:pt x="100" y="201"/>
                        </a:moveTo>
                        <a:cubicBezTo>
                          <a:pt x="62" y="163"/>
                          <a:pt x="32" y="113"/>
                          <a:pt x="16" y="87"/>
                        </a:cubicBezTo>
                        <a:cubicBezTo>
                          <a:pt x="0" y="61"/>
                          <a:pt x="2" y="59"/>
                          <a:pt x="4" y="45"/>
                        </a:cubicBezTo>
                        <a:cubicBezTo>
                          <a:pt x="6" y="31"/>
                          <a:pt x="7" y="6"/>
                          <a:pt x="28" y="3"/>
                        </a:cubicBezTo>
                        <a:cubicBezTo>
                          <a:pt x="49" y="0"/>
                          <a:pt x="93" y="15"/>
                          <a:pt x="130" y="27"/>
                        </a:cubicBezTo>
                        <a:cubicBezTo>
                          <a:pt x="167" y="39"/>
                          <a:pt x="211" y="53"/>
                          <a:pt x="250" y="75"/>
                        </a:cubicBezTo>
                        <a:cubicBezTo>
                          <a:pt x="289" y="97"/>
                          <a:pt x="341" y="126"/>
                          <a:pt x="364" y="159"/>
                        </a:cubicBezTo>
                        <a:cubicBezTo>
                          <a:pt x="387" y="192"/>
                          <a:pt x="392" y="244"/>
                          <a:pt x="388" y="273"/>
                        </a:cubicBezTo>
                        <a:cubicBezTo>
                          <a:pt x="384" y="302"/>
                          <a:pt x="364" y="326"/>
                          <a:pt x="340" y="333"/>
                        </a:cubicBezTo>
                        <a:cubicBezTo>
                          <a:pt x="316" y="340"/>
                          <a:pt x="282" y="336"/>
                          <a:pt x="244" y="315"/>
                        </a:cubicBezTo>
                        <a:cubicBezTo>
                          <a:pt x="206" y="294"/>
                          <a:pt x="138" y="239"/>
                          <a:pt x="100" y="201"/>
                        </a:cubicBezTo>
                        <a:close/>
                      </a:path>
                    </a:pathLst>
                  </a:custGeom>
                  <a:solidFill>
                    <a:srgbClr val="E7D6B7"/>
                  </a:soli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11321" name="Freeform 15"/>
                  <p:cNvSpPr>
                    <a:spLocks/>
                  </p:cNvSpPr>
                  <p:nvPr/>
                </p:nvSpPr>
                <p:spPr bwMode="auto">
                  <a:xfrm>
                    <a:off x="2412" y="1929"/>
                    <a:ext cx="151" cy="558"/>
                  </a:xfrm>
                  <a:custGeom>
                    <a:avLst/>
                    <a:gdLst>
                      <a:gd name="T0" fmla="*/ 18 w 151"/>
                      <a:gd name="T1" fmla="*/ 165 h 558"/>
                      <a:gd name="T2" fmla="*/ 42 w 151"/>
                      <a:gd name="T3" fmla="*/ 39 h 558"/>
                      <a:gd name="T4" fmla="*/ 66 w 151"/>
                      <a:gd name="T5" fmla="*/ 3 h 558"/>
                      <a:gd name="T6" fmla="*/ 108 w 151"/>
                      <a:gd name="T7" fmla="*/ 27 h 558"/>
                      <a:gd name="T8" fmla="*/ 138 w 151"/>
                      <a:gd name="T9" fmla="*/ 165 h 558"/>
                      <a:gd name="T10" fmla="*/ 144 w 151"/>
                      <a:gd name="T11" fmla="*/ 423 h 558"/>
                      <a:gd name="T12" fmla="*/ 96 w 151"/>
                      <a:gd name="T13" fmla="*/ 543 h 558"/>
                      <a:gd name="T14" fmla="*/ 24 w 151"/>
                      <a:gd name="T15" fmla="*/ 513 h 558"/>
                      <a:gd name="T16" fmla="*/ 0 w 151"/>
                      <a:gd name="T17" fmla="*/ 315 h 558"/>
                      <a:gd name="T18" fmla="*/ 18 w 151"/>
                      <a:gd name="T19" fmla="*/ 165 h 55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1" h="558">
                        <a:moveTo>
                          <a:pt x="18" y="165"/>
                        </a:moveTo>
                        <a:cubicBezTo>
                          <a:pt x="25" y="119"/>
                          <a:pt x="34" y="66"/>
                          <a:pt x="42" y="39"/>
                        </a:cubicBezTo>
                        <a:cubicBezTo>
                          <a:pt x="50" y="12"/>
                          <a:pt x="55" y="5"/>
                          <a:pt x="66" y="3"/>
                        </a:cubicBezTo>
                        <a:cubicBezTo>
                          <a:pt x="77" y="1"/>
                          <a:pt x="96" y="0"/>
                          <a:pt x="108" y="27"/>
                        </a:cubicBezTo>
                        <a:cubicBezTo>
                          <a:pt x="120" y="54"/>
                          <a:pt x="132" y="99"/>
                          <a:pt x="138" y="165"/>
                        </a:cubicBezTo>
                        <a:cubicBezTo>
                          <a:pt x="144" y="231"/>
                          <a:pt x="151" y="360"/>
                          <a:pt x="144" y="423"/>
                        </a:cubicBezTo>
                        <a:cubicBezTo>
                          <a:pt x="137" y="486"/>
                          <a:pt x="116" y="528"/>
                          <a:pt x="96" y="543"/>
                        </a:cubicBezTo>
                        <a:cubicBezTo>
                          <a:pt x="76" y="558"/>
                          <a:pt x="40" y="551"/>
                          <a:pt x="24" y="513"/>
                        </a:cubicBezTo>
                        <a:cubicBezTo>
                          <a:pt x="8" y="475"/>
                          <a:pt x="0" y="372"/>
                          <a:pt x="0" y="315"/>
                        </a:cubicBezTo>
                        <a:cubicBezTo>
                          <a:pt x="0" y="258"/>
                          <a:pt x="11" y="211"/>
                          <a:pt x="18" y="165"/>
                        </a:cubicBezTo>
                        <a:close/>
                      </a:path>
                    </a:pathLst>
                  </a:custGeom>
                  <a:solidFill>
                    <a:srgbClr val="E7D6B7"/>
                  </a:soli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11322" name="Freeform 16"/>
                  <p:cNvSpPr>
                    <a:spLocks/>
                  </p:cNvSpPr>
                  <p:nvPr/>
                </p:nvSpPr>
                <p:spPr bwMode="auto">
                  <a:xfrm>
                    <a:off x="1907" y="1589"/>
                    <a:ext cx="392" cy="253"/>
                  </a:xfrm>
                  <a:custGeom>
                    <a:avLst/>
                    <a:gdLst>
                      <a:gd name="T0" fmla="*/ 175 w 392"/>
                      <a:gd name="T1" fmla="*/ 61 h 253"/>
                      <a:gd name="T2" fmla="*/ 307 w 392"/>
                      <a:gd name="T3" fmla="*/ 19 h 253"/>
                      <a:gd name="T4" fmla="*/ 367 w 392"/>
                      <a:gd name="T5" fmla="*/ 7 h 253"/>
                      <a:gd name="T6" fmla="*/ 385 w 392"/>
                      <a:gd name="T7" fmla="*/ 61 h 253"/>
                      <a:gd name="T8" fmla="*/ 325 w 392"/>
                      <a:gd name="T9" fmla="*/ 133 h 253"/>
                      <a:gd name="T10" fmla="*/ 193 w 392"/>
                      <a:gd name="T11" fmla="*/ 223 h 253"/>
                      <a:gd name="T12" fmla="*/ 37 w 392"/>
                      <a:gd name="T13" fmla="*/ 247 h 253"/>
                      <a:gd name="T14" fmla="*/ 1 w 392"/>
                      <a:gd name="T15" fmla="*/ 187 h 253"/>
                      <a:gd name="T16" fmla="*/ 43 w 392"/>
                      <a:gd name="T17" fmla="*/ 115 h 253"/>
                      <a:gd name="T18" fmla="*/ 175 w 392"/>
                      <a:gd name="T19" fmla="*/ 61 h 25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92" h="253">
                        <a:moveTo>
                          <a:pt x="175" y="61"/>
                        </a:moveTo>
                        <a:cubicBezTo>
                          <a:pt x="219" y="45"/>
                          <a:pt x="275" y="28"/>
                          <a:pt x="307" y="19"/>
                        </a:cubicBezTo>
                        <a:cubicBezTo>
                          <a:pt x="339" y="10"/>
                          <a:pt x="354" y="0"/>
                          <a:pt x="367" y="7"/>
                        </a:cubicBezTo>
                        <a:cubicBezTo>
                          <a:pt x="380" y="14"/>
                          <a:pt x="392" y="40"/>
                          <a:pt x="385" y="61"/>
                        </a:cubicBezTo>
                        <a:cubicBezTo>
                          <a:pt x="378" y="82"/>
                          <a:pt x="357" y="106"/>
                          <a:pt x="325" y="133"/>
                        </a:cubicBezTo>
                        <a:cubicBezTo>
                          <a:pt x="293" y="160"/>
                          <a:pt x="241" y="204"/>
                          <a:pt x="193" y="223"/>
                        </a:cubicBezTo>
                        <a:cubicBezTo>
                          <a:pt x="145" y="242"/>
                          <a:pt x="69" y="253"/>
                          <a:pt x="37" y="247"/>
                        </a:cubicBezTo>
                        <a:cubicBezTo>
                          <a:pt x="5" y="241"/>
                          <a:pt x="0" y="209"/>
                          <a:pt x="1" y="187"/>
                        </a:cubicBezTo>
                        <a:cubicBezTo>
                          <a:pt x="2" y="165"/>
                          <a:pt x="15" y="136"/>
                          <a:pt x="43" y="115"/>
                        </a:cubicBezTo>
                        <a:cubicBezTo>
                          <a:pt x="71" y="94"/>
                          <a:pt x="131" y="77"/>
                          <a:pt x="175" y="61"/>
                        </a:cubicBezTo>
                        <a:close/>
                      </a:path>
                    </a:pathLst>
                  </a:custGeom>
                  <a:solidFill>
                    <a:srgbClr val="E7D6B7"/>
                  </a:soli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11323" name="Freeform 17"/>
                  <p:cNvSpPr>
                    <a:spLocks/>
                  </p:cNvSpPr>
                  <p:nvPr/>
                </p:nvSpPr>
                <p:spPr bwMode="auto">
                  <a:xfrm>
                    <a:off x="2094" y="930"/>
                    <a:ext cx="238" cy="386"/>
                  </a:xfrm>
                  <a:custGeom>
                    <a:avLst/>
                    <a:gdLst>
                      <a:gd name="T0" fmla="*/ 78 w 238"/>
                      <a:gd name="T1" fmla="*/ 270 h 386"/>
                      <a:gd name="T2" fmla="*/ 24 w 238"/>
                      <a:gd name="T3" fmla="*/ 192 h 386"/>
                      <a:gd name="T4" fmla="*/ 0 w 238"/>
                      <a:gd name="T5" fmla="*/ 96 h 386"/>
                      <a:gd name="T6" fmla="*/ 24 w 238"/>
                      <a:gd name="T7" fmla="*/ 12 h 386"/>
                      <a:gd name="T8" fmla="*/ 120 w 238"/>
                      <a:gd name="T9" fmla="*/ 24 h 386"/>
                      <a:gd name="T10" fmla="*/ 180 w 238"/>
                      <a:gd name="T11" fmla="*/ 132 h 386"/>
                      <a:gd name="T12" fmla="*/ 234 w 238"/>
                      <a:gd name="T13" fmla="*/ 306 h 386"/>
                      <a:gd name="T14" fmla="*/ 204 w 238"/>
                      <a:gd name="T15" fmla="*/ 378 h 386"/>
                      <a:gd name="T16" fmla="*/ 168 w 238"/>
                      <a:gd name="T17" fmla="*/ 354 h 386"/>
                      <a:gd name="T18" fmla="*/ 78 w 238"/>
                      <a:gd name="T19" fmla="*/ 270 h 38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38" h="386">
                        <a:moveTo>
                          <a:pt x="78" y="270"/>
                        </a:moveTo>
                        <a:cubicBezTo>
                          <a:pt x="54" y="243"/>
                          <a:pt x="37" y="221"/>
                          <a:pt x="24" y="192"/>
                        </a:cubicBezTo>
                        <a:cubicBezTo>
                          <a:pt x="11" y="163"/>
                          <a:pt x="0" y="126"/>
                          <a:pt x="0" y="96"/>
                        </a:cubicBezTo>
                        <a:cubicBezTo>
                          <a:pt x="0" y="66"/>
                          <a:pt x="4" y="24"/>
                          <a:pt x="24" y="12"/>
                        </a:cubicBezTo>
                        <a:cubicBezTo>
                          <a:pt x="44" y="0"/>
                          <a:pt x="94" y="4"/>
                          <a:pt x="120" y="24"/>
                        </a:cubicBezTo>
                        <a:cubicBezTo>
                          <a:pt x="146" y="44"/>
                          <a:pt x="161" y="85"/>
                          <a:pt x="180" y="132"/>
                        </a:cubicBezTo>
                        <a:cubicBezTo>
                          <a:pt x="199" y="179"/>
                          <a:pt x="230" y="265"/>
                          <a:pt x="234" y="306"/>
                        </a:cubicBezTo>
                        <a:cubicBezTo>
                          <a:pt x="238" y="347"/>
                          <a:pt x="215" y="370"/>
                          <a:pt x="204" y="378"/>
                        </a:cubicBezTo>
                        <a:cubicBezTo>
                          <a:pt x="193" y="386"/>
                          <a:pt x="190" y="372"/>
                          <a:pt x="168" y="354"/>
                        </a:cubicBezTo>
                        <a:cubicBezTo>
                          <a:pt x="146" y="336"/>
                          <a:pt x="102" y="297"/>
                          <a:pt x="78" y="270"/>
                        </a:cubicBezTo>
                        <a:close/>
                      </a:path>
                    </a:pathLst>
                  </a:custGeom>
                  <a:solidFill>
                    <a:srgbClr val="E7D6B7"/>
                  </a:soli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grpSp>
            <p:pic>
              <p:nvPicPr>
                <p:cNvPr id="11309" name="Picture 18"/>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5280" y="144"/>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310" name="Picture 19"/>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5574" y="144"/>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311" name="Picture 20"/>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5424" y="336"/>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312" name="Picture 21"/>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5376" y="576"/>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313" name="Picture 22"/>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5574" y="528"/>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314" name="Picture 23"/>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5472" y="768"/>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315" name="Picture 24"/>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5574" y="1008"/>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316" name="Picture 25"/>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5574" y="1248"/>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1288" name="Group 26"/>
              <p:cNvGrpSpPr>
                <a:grpSpLocks/>
              </p:cNvGrpSpPr>
              <p:nvPr userDrawn="1"/>
            </p:nvGrpSpPr>
            <p:grpSpPr bwMode="auto">
              <a:xfrm>
                <a:off x="4944" y="1008"/>
                <a:ext cx="522" cy="2967"/>
                <a:chOff x="4944" y="1008"/>
                <a:chExt cx="522" cy="2967"/>
              </a:xfrm>
            </p:grpSpPr>
            <p:pic>
              <p:nvPicPr>
                <p:cNvPr id="11289" name="Picture 27"/>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5136" y="1008"/>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90" name="Picture 28"/>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5184" y="1200"/>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91" name="Picture 29"/>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5136" y="1584"/>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92" name="Picture 30"/>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5280" y="1728"/>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93" name="Picture 31"/>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5040" y="1824"/>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94" name="Picture 32"/>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5088" y="2016"/>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95" name="Picture 33"/>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5280" y="2064"/>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96" name="Picture 34"/>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5232" y="2352"/>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97" name="Picture 35"/>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4992" y="2208"/>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98" name="Picture 36"/>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4992" y="2448"/>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99" name="Picture 37"/>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5136" y="2592"/>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300" name="Picture 38"/>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5232" y="1392"/>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301" name="Picture 39"/>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4944" y="2736"/>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302" name="Picture 40"/>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4992" y="3072"/>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303" name="Picture 41"/>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5232" y="3312"/>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304" name="Picture 42"/>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4992" y="3408"/>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305" name="Picture 43"/>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5088" y="3552"/>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306" name="Picture 44"/>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4992" y="3792"/>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307" name="Picture 45"/>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5184" y="3696"/>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sp>
          <p:nvSpPr>
            <p:cNvPr id="11276" name="Freeform 46"/>
            <p:cNvSpPr>
              <a:spLocks/>
            </p:cNvSpPr>
            <p:nvPr/>
          </p:nvSpPr>
          <p:spPr bwMode="auto">
            <a:xfrm>
              <a:off x="5010" y="3092"/>
              <a:ext cx="750" cy="1222"/>
            </a:xfrm>
            <a:custGeom>
              <a:avLst/>
              <a:gdLst>
                <a:gd name="T0" fmla="*/ 372 w 750"/>
                <a:gd name="T1" fmla="*/ 154 h 1222"/>
                <a:gd name="T2" fmla="*/ 378 w 750"/>
                <a:gd name="T3" fmla="*/ 412 h 1222"/>
                <a:gd name="T4" fmla="*/ 312 w 750"/>
                <a:gd name="T5" fmla="*/ 724 h 1222"/>
                <a:gd name="T6" fmla="*/ 138 w 750"/>
                <a:gd name="T7" fmla="*/ 928 h 1222"/>
                <a:gd name="T8" fmla="*/ 0 w 750"/>
                <a:gd name="T9" fmla="*/ 976 h 1222"/>
                <a:gd name="T10" fmla="*/ 0 w 750"/>
                <a:gd name="T11" fmla="*/ 1222 h 1222"/>
                <a:gd name="T12" fmla="*/ 750 w 750"/>
                <a:gd name="T13" fmla="*/ 1222 h 1222"/>
                <a:gd name="T14" fmla="*/ 750 w 750"/>
                <a:gd name="T15" fmla="*/ 178 h 1222"/>
                <a:gd name="T16" fmla="*/ 372 w 750"/>
                <a:gd name="T17" fmla="*/ 154 h 122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0" h="1222">
                  <a:moveTo>
                    <a:pt x="372" y="154"/>
                  </a:moveTo>
                  <a:cubicBezTo>
                    <a:pt x="309" y="193"/>
                    <a:pt x="388" y="317"/>
                    <a:pt x="378" y="412"/>
                  </a:cubicBezTo>
                  <a:cubicBezTo>
                    <a:pt x="368" y="507"/>
                    <a:pt x="352" y="638"/>
                    <a:pt x="312" y="724"/>
                  </a:cubicBezTo>
                  <a:cubicBezTo>
                    <a:pt x="272" y="810"/>
                    <a:pt x="190" y="886"/>
                    <a:pt x="138" y="928"/>
                  </a:cubicBezTo>
                  <a:cubicBezTo>
                    <a:pt x="86" y="970"/>
                    <a:pt x="23" y="927"/>
                    <a:pt x="0" y="976"/>
                  </a:cubicBezTo>
                  <a:lnTo>
                    <a:pt x="0" y="1222"/>
                  </a:lnTo>
                  <a:lnTo>
                    <a:pt x="750" y="1222"/>
                  </a:lnTo>
                  <a:lnTo>
                    <a:pt x="750" y="178"/>
                  </a:lnTo>
                  <a:cubicBezTo>
                    <a:pt x="687" y="0"/>
                    <a:pt x="451" y="159"/>
                    <a:pt x="372" y="154"/>
                  </a:cubicBezTo>
                  <a:close/>
                </a:path>
              </a:pathLst>
            </a:custGeom>
            <a:gradFill rotWithShape="0">
              <a:gsLst>
                <a:gs pos="0">
                  <a:srgbClr val="FAE3B7"/>
                </a:gs>
                <a:gs pos="17999">
                  <a:srgbClr val="A28949"/>
                </a:gs>
                <a:gs pos="31000">
                  <a:srgbClr val="835E17"/>
                </a:gs>
                <a:gs pos="33000">
                  <a:srgbClr val="BD922A"/>
                </a:gs>
                <a:gs pos="37000">
                  <a:srgbClr val="FBE4AE"/>
                </a:gs>
                <a:gs pos="78999">
                  <a:srgbClr val="BD922A"/>
                </a:gs>
                <a:gs pos="87000">
                  <a:srgbClr val="BD922A"/>
                </a:gs>
                <a:gs pos="100000">
                  <a:srgbClr val="FBE4AE"/>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413743" name="Freeform 47"/>
            <p:cNvSpPr>
              <a:spLocks/>
            </p:cNvSpPr>
            <p:nvPr/>
          </p:nvSpPr>
          <p:spPr bwMode="auto">
            <a:xfrm>
              <a:off x="5001" y="3060"/>
              <a:ext cx="768" cy="1260"/>
            </a:xfrm>
            <a:custGeom>
              <a:avLst/>
              <a:gdLst>
                <a:gd name="T0" fmla="*/ 0 w 768"/>
                <a:gd name="T1" fmla="*/ 1260 h 1260"/>
                <a:gd name="T2" fmla="*/ 0 w 768"/>
                <a:gd name="T3" fmla="*/ 1134 h 1260"/>
                <a:gd name="T4" fmla="*/ 210 w 768"/>
                <a:gd name="T5" fmla="*/ 1032 h 1260"/>
                <a:gd name="T6" fmla="*/ 324 w 768"/>
                <a:gd name="T7" fmla="*/ 918 h 1260"/>
                <a:gd name="T8" fmla="*/ 414 w 768"/>
                <a:gd name="T9" fmla="*/ 714 h 1260"/>
                <a:gd name="T10" fmla="*/ 450 w 768"/>
                <a:gd name="T11" fmla="*/ 456 h 1260"/>
                <a:gd name="T12" fmla="*/ 438 w 768"/>
                <a:gd name="T13" fmla="*/ 258 h 1260"/>
                <a:gd name="T14" fmla="*/ 684 w 768"/>
                <a:gd name="T15" fmla="*/ 0 h 1260"/>
                <a:gd name="T16" fmla="*/ 768 w 768"/>
                <a:gd name="T17" fmla="*/ 18 h 1260"/>
                <a:gd name="T18" fmla="*/ 768 w 768"/>
                <a:gd name="T19" fmla="*/ 1254 h 1260"/>
                <a:gd name="T20" fmla="*/ 0 w 768"/>
                <a:gd name="T21" fmla="*/ 1260 h 1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68" h="1260">
                  <a:moveTo>
                    <a:pt x="0" y="1260"/>
                  </a:moveTo>
                  <a:lnTo>
                    <a:pt x="0" y="1134"/>
                  </a:lnTo>
                  <a:lnTo>
                    <a:pt x="210" y="1032"/>
                  </a:lnTo>
                  <a:lnTo>
                    <a:pt x="324" y="918"/>
                  </a:lnTo>
                  <a:lnTo>
                    <a:pt x="414" y="714"/>
                  </a:lnTo>
                  <a:lnTo>
                    <a:pt x="450" y="456"/>
                  </a:lnTo>
                  <a:lnTo>
                    <a:pt x="438" y="258"/>
                  </a:lnTo>
                  <a:lnTo>
                    <a:pt x="684" y="0"/>
                  </a:lnTo>
                  <a:lnTo>
                    <a:pt x="768" y="18"/>
                  </a:lnTo>
                  <a:lnTo>
                    <a:pt x="768" y="1254"/>
                  </a:lnTo>
                  <a:lnTo>
                    <a:pt x="0" y="1260"/>
                  </a:lnTo>
                  <a:close/>
                </a:path>
              </a:pathLst>
            </a:custGeom>
            <a:gradFill rotWithShape="0">
              <a:gsLst>
                <a:gs pos="0">
                  <a:schemeClr val="folHlink"/>
                </a:gs>
                <a:gs pos="50000">
                  <a:schemeClr val="hlink"/>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fa-IR"/>
            </a:p>
          </p:txBody>
        </p:sp>
        <p:sp>
          <p:nvSpPr>
            <p:cNvPr id="413744" name="Freeform 48"/>
            <p:cNvSpPr>
              <a:spLocks/>
            </p:cNvSpPr>
            <p:nvPr/>
          </p:nvSpPr>
          <p:spPr bwMode="auto">
            <a:xfrm>
              <a:off x="4994" y="1775"/>
              <a:ext cx="776" cy="2543"/>
            </a:xfrm>
            <a:custGeom>
              <a:avLst/>
              <a:gdLst>
                <a:gd name="T0" fmla="*/ 550 w 776"/>
                <a:gd name="T1" fmla="*/ 115 h 2543"/>
                <a:gd name="T2" fmla="*/ 460 w 776"/>
                <a:gd name="T3" fmla="*/ 529 h 2543"/>
                <a:gd name="T4" fmla="*/ 298 w 776"/>
                <a:gd name="T5" fmla="*/ 925 h 2543"/>
                <a:gd name="T6" fmla="*/ 76 w 776"/>
                <a:gd name="T7" fmla="*/ 1267 h 2543"/>
                <a:gd name="T8" fmla="*/ 4 w 776"/>
                <a:gd name="T9" fmla="*/ 1339 h 2543"/>
                <a:gd name="T10" fmla="*/ 100 w 776"/>
                <a:gd name="T11" fmla="*/ 1351 h 2543"/>
                <a:gd name="T12" fmla="*/ 286 w 776"/>
                <a:gd name="T13" fmla="*/ 1399 h 2543"/>
                <a:gd name="T14" fmla="*/ 394 w 776"/>
                <a:gd name="T15" fmla="*/ 1525 h 2543"/>
                <a:gd name="T16" fmla="*/ 478 w 776"/>
                <a:gd name="T17" fmla="*/ 1705 h 2543"/>
                <a:gd name="T18" fmla="*/ 478 w 776"/>
                <a:gd name="T19" fmla="*/ 1969 h 2543"/>
                <a:gd name="T20" fmla="*/ 370 w 776"/>
                <a:gd name="T21" fmla="*/ 2263 h 2543"/>
                <a:gd name="T22" fmla="*/ 124 w 776"/>
                <a:gd name="T23" fmla="*/ 2479 h 2543"/>
                <a:gd name="T24" fmla="*/ 22 w 776"/>
                <a:gd name="T25" fmla="*/ 2515 h 2543"/>
                <a:gd name="T26" fmla="*/ 196 w 776"/>
                <a:gd name="T27" fmla="*/ 2533 h 2543"/>
                <a:gd name="T28" fmla="*/ 388 w 776"/>
                <a:gd name="T29" fmla="*/ 2455 h 2543"/>
                <a:gd name="T30" fmla="*/ 502 w 776"/>
                <a:gd name="T31" fmla="*/ 2299 h 2543"/>
                <a:gd name="T32" fmla="*/ 598 w 776"/>
                <a:gd name="T33" fmla="*/ 2197 h 2543"/>
                <a:gd name="T34" fmla="*/ 694 w 776"/>
                <a:gd name="T35" fmla="*/ 2197 h 2543"/>
                <a:gd name="T36" fmla="*/ 742 w 776"/>
                <a:gd name="T37" fmla="*/ 2230 h 2543"/>
                <a:gd name="T38" fmla="*/ 712 w 776"/>
                <a:gd name="T39" fmla="*/ 2137 h 2543"/>
                <a:gd name="T40" fmla="*/ 664 w 776"/>
                <a:gd name="T41" fmla="*/ 1807 h 2543"/>
                <a:gd name="T42" fmla="*/ 670 w 776"/>
                <a:gd name="T43" fmla="*/ 1561 h 2543"/>
                <a:gd name="T44" fmla="*/ 718 w 776"/>
                <a:gd name="T45" fmla="*/ 1393 h 2543"/>
                <a:gd name="T46" fmla="*/ 748 w 776"/>
                <a:gd name="T47" fmla="*/ 1219 h 2543"/>
                <a:gd name="T48" fmla="*/ 550 w 776"/>
                <a:gd name="T49" fmla="*/ 115 h 2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76" h="2543">
                  <a:moveTo>
                    <a:pt x="550" y="115"/>
                  </a:moveTo>
                  <a:cubicBezTo>
                    <a:pt x="502" y="0"/>
                    <a:pt x="502" y="394"/>
                    <a:pt x="460" y="529"/>
                  </a:cubicBezTo>
                  <a:cubicBezTo>
                    <a:pt x="418" y="664"/>
                    <a:pt x="362" y="802"/>
                    <a:pt x="298" y="925"/>
                  </a:cubicBezTo>
                  <a:cubicBezTo>
                    <a:pt x="234" y="1048"/>
                    <a:pt x="125" y="1198"/>
                    <a:pt x="76" y="1267"/>
                  </a:cubicBezTo>
                  <a:cubicBezTo>
                    <a:pt x="27" y="1336"/>
                    <a:pt x="0" y="1325"/>
                    <a:pt x="4" y="1339"/>
                  </a:cubicBezTo>
                  <a:cubicBezTo>
                    <a:pt x="8" y="1353"/>
                    <a:pt x="53" y="1341"/>
                    <a:pt x="100" y="1351"/>
                  </a:cubicBezTo>
                  <a:cubicBezTo>
                    <a:pt x="147" y="1361"/>
                    <a:pt x="237" y="1370"/>
                    <a:pt x="286" y="1399"/>
                  </a:cubicBezTo>
                  <a:cubicBezTo>
                    <a:pt x="335" y="1428"/>
                    <a:pt x="362" y="1474"/>
                    <a:pt x="394" y="1525"/>
                  </a:cubicBezTo>
                  <a:cubicBezTo>
                    <a:pt x="426" y="1576"/>
                    <a:pt x="464" y="1631"/>
                    <a:pt x="478" y="1705"/>
                  </a:cubicBezTo>
                  <a:cubicBezTo>
                    <a:pt x="492" y="1779"/>
                    <a:pt x="496" y="1876"/>
                    <a:pt x="478" y="1969"/>
                  </a:cubicBezTo>
                  <a:cubicBezTo>
                    <a:pt x="460" y="2062"/>
                    <a:pt x="429" y="2178"/>
                    <a:pt x="370" y="2263"/>
                  </a:cubicBezTo>
                  <a:cubicBezTo>
                    <a:pt x="311" y="2348"/>
                    <a:pt x="238" y="2428"/>
                    <a:pt x="124" y="2479"/>
                  </a:cubicBezTo>
                  <a:cubicBezTo>
                    <a:pt x="66" y="2521"/>
                    <a:pt x="10" y="2506"/>
                    <a:pt x="22" y="2515"/>
                  </a:cubicBezTo>
                  <a:cubicBezTo>
                    <a:pt x="34" y="2524"/>
                    <a:pt x="135" y="2543"/>
                    <a:pt x="196" y="2533"/>
                  </a:cubicBezTo>
                  <a:cubicBezTo>
                    <a:pt x="257" y="2523"/>
                    <a:pt x="337" y="2494"/>
                    <a:pt x="388" y="2455"/>
                  </a:cubicBezTo>
                  <a:cubicBezTo>
                    <a:pt x="439" y="2416"/>
                    <a:pt x="467" y="2342"/>
                    <a:pt x="502" y="2299"/>
                  </a:cubicBezTo>
                  <a:cubicBezTo>
                    <a:pt x="537" y="2256"/>
                    <a:pt x="566" y="2214"/>
                    <a:pt x="598" y="2197"/>
                  </a:cubicBezTo>
                  <a:cubicBezTo>
                    <a:pt x="630" y="2180"/>
                    <a:pt x="670" y="2191"/>
                    <a:pt x="694" y="2197"/>
                  </a:cubicBezTo>
                  <a:cubicBezTo>
                    <a:pt x="718" y="2203"/>
                    <a:pt x="739" y="2240"/>
                    <a:pt x="742" y="2230"/>
                  </a:cubicBezTo>
                  <a:cubicBezTo>
                    <a:pt x="745" y="2220"/>
                    <a:pt x="725" y="2207"/>
                    <a:pt x="712" y="2137"/>
                  </a:cubicBezTo>
                  <a:cubicBezTo>
                    <a:pt x="699" y="2067"/>
                    <a:pt x="671" y="1903"/>
                    <a:pt x="664" y="1807"/>
                  </a:cubicBezTo>
                  <a:cubicBezTo>
                    <a:pt x="657" y="1711"/>
                    <a:pt x="661" y="1630"/>
                    <a:pt x="670" y="1561"/>
                  </a:cubicBezTo>
                  <a:cubicBezTo>
                    <a:pt x="679" y="1492"/>
                    <a:pt x="705" y="1450"/>
                    <a:pt x="718" y="1393"/>
                  </a:cubicBezTo>
                  <a:cubicBezTo>
                    <a:pt x="731" y="1336"/>
                    <a:pt x="776" y="1427"/>
                    <a:pt x="748" y="1219"/>
                  </a:cubicBezTo>
                  <a:cubicBezTo>
                    <a:pt x="720" y="1011"/>
                    <a:pt x="598" y="230"/>
                    <a:pt x="550" y="115"/>
                  </a:cubicBezTo>
                  <a:close/>
                </a:path>
              </a:pathLst>
            </a:custGeom>
            <a:gradFill rotWithShape="0">
              <a:gsLst>
                <a:gs pos="0">
                  <a:schemeClr val="accent2">
                    <a:gamma/>
                    <a:shade val="46275"/>
                    <a:invGamma/>
                  </a:schemeClr>
                </a:gs>
                <a:gs pos="50000">
                  <a:schemeClr val="accent2"/>
                </a:gs>
                <a:gs pos="100000">
                  <a:schemeClr val="accent2">
                    <a:gamma/>
                    <a:shade val="46275"/>
                    <a:invGamma/>
                  </a:scheme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fa-IR"/>
            </a:p>
          </p:txBody>
        </p:sp>
        <p:sp>
          <p:nvSpPr>
            <p:cNvPr id="11279" name="Freeform 49" descr="kimonopat1"/>
            <p:cNvSpPr>
              <a:spLocks/>
            </p:cNvSpPr>
            <p:nvPr/>
          </p:nvSpPr>
          <p:spPr bwMode="auto">
            <a:xfrm>
              <a:off x="5046" y="2229"/>
              <a:ext cx="617" cy="1376"/>
            </a:xfrm>
            <a:custGeom>
              <a:avLst/>
              <a:gdLst>
                <a:gd name="T0" fmla="*/ 486 w 617"/>
                <a:gd name="T1" fmla="*/ 3 h 1376"/>
                <a:gd name="T2" fmla="*/ 402 w 617"/>
                <a:gd name="T3" fmla="*/ 381 h 1376"/>
                <a:gd name="T4" fmla="*/ 216 w 617"/>
                <a:gd name="T5" fmla="*/ 777 h 1376"/>
                <a:gd name="T6" fmla="*/ 0 w 617"/>
                <a:gd name="T7" fmla="*/ 1119 h 1376"/>
                <a:gd name="T8" fmla="*/ 102 w 617"/>
                <a:gd name="T9" fmla="*/ 1101 h 1376"/>
                <a:gd name="T10" fmla="*/ 282 w 617"/>
                <a:gd name="T11" fmla="*/ 1119 h 1376"/>
                <a:gd name="T12" fmla="*/ 378 w 617"/>
                <a:gd name="T13" fmla="*/ 1185 h 1376"/>
                <a:gd name="T14" fmla="*/ 432 w 617"/>
                <a:gd name="T15" fmla="*/ 1269 h 1376"/>
                <a:gd name="T16" fmla="*/ 444 w 617"/>
                <a:gd name="T17" fmla="*/ 1365 h 1376"/>
                <a:gd name="T18" fmla="*/ 498 w 617"/>
                <a:gd name="T19" fmla="*/ 1203 h 1376"/>
                <a:gd name="T20" fmla="*/ 564 w 617"/>
                <a:gd name="T21" fmla="*/ 825 h 1376"/>
                <a:gd name="T22" fmla="*/ 606 w 617"/>
                <a:gd name="T23" fmla="*/ 363 h 1376"/>
                <a:gd name="T24" fmla="*/ 486 w 617"/>
                <a:gd name="T25" fmla="*/ 3 h 13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17" h="1376">
                  <a:moveTo>
                    <a:pt x="486" y="3"/>
                  </a:moveTo>
                  <a:cubicBezTo>
                    <a:pt x="452" y="6"/>
                    <a:pt x="447" y="252"/>
                    <a:pt x="402" y="381"/>
                  </a:cubicBezTo>
                  <a:cubicBezTo>
                    <a:pt x="357" y="510"/>
                    <a:pt x="283" y="654"/>
                    <a:pt x="216" y="777"/>
                  </a:cubicBezTo>
                  <a:cubicBezTo>
                    <a:pt x="149" y="900"/>
                    <a:pt x="19" y="1065"/>
                    <a:pt x="0" y="1119"/>
                  </a:cubicBezTo>
                  <a:cubicBezTo>
                    <a:pt x="48" y="1119"/>
                    <a:pt x="55" y="1101"/>
                    <a:pt x="102" y="1101"/>
                  </a:cubicBezTo>
                  <a:cubicBezTo>
                    <a:pt x="149" y="1101"/>
                    <a:pt x="236" y="1105"/>
                    <a:pt x="282" y="1119"/>
                  </a:cubicBezTo>
                  <a:cubicBezTo>
                    <a:pt x="328" y="1133"/>
                    <a:pt x="353" y="1160"/>
                    <a:pt x="378" y="1185"/>
                  </a:cubicBezTo>
                  <a:cubicBezTo>
                    <a:pt x="403" y="1210"/>
                    <a:pt x="421" y="1239"/>
                    <a:pt x="432" y="1269"/>
                  </a:cubicBezTo>
                  <a:cubicBezTo>
                    <a:pt x="443" y="1299"/>
                    <a:pt x="433" y="1376"/>
                    <a:pt x="444" y="1365"/>
                  </a:cubicBezTo>
                  <a:cubicBezTo>
                    <a:pt x="455" y="1354"/>
                    <a:pt x="478" y="1293"/>
                    <a:pt x="498" y="1203"/>
                  </a:cubicBezTo>
                  <a:cubicBezTo>
                    <a:pt x="518" y="1113"/>
                    <a:pt x="546" y="965"/>
                    <a:pt x="564" y="825"/>
                  </a:cubicBezTo>
                  <a:cubicBezTo>
                    <a:pt x="582" y="685"/>
                    <a:pt x="617" y="496"/>
                    <a:pt x="606" y="363"/>
                  </a:cubicBezTo>
                  <a:cubicBezTo>
                    <a:pt x="595" y="230"/>
                    <a:pt x="520" y="0"/>
                    <a:pt x="486" y="3"/>
                  </a:cubicBezTo>
                  <a:close/>
                </a:path>
              </a:pathLst>
            </a:custGeom>
            <a:blipFill dpi="0" rotWithShape="0">
              <a:blip r:embed="rId14"/>
              <a:srcRect/>
              <a:tile tx="0" ty="0" sx="100000" sy="100000" flip="none" algn="tl"/>
            </a:blip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11280" name="Freeform 50" descr="kimonopat1"/>
            <p:cNvSpPr>
              <a:spLocks/>
            </p:cNvSpPr>
            <p:nvPr/>
          </p:nvSpPr>
          <p:spPr bwMode="auto">
            <a:xfrm>
              <a:off x="5193" y="269"/>
              <a:ext cx="576" cy="3180"/>
            </a:xfrm>
            <a:custGeom>
              <a:avLst/>
              <a:gdLst>
                <a:gd name="T0" fmla="*/ 42 w 576"/>
                <a:gd name="T1" fmla="*/ 61 h 3180"/>
                <a:gd name="T2" fmla="*/ 156 w 576"/>
                <a:gd name="T3" fmla="*/ 517 h 3180"/>
                <a:gd name="T4" fmla="*/ 288 w 576"/>
                <a:gd name="T5" fmla="*/ 991 h 3180"/>
                <a:gd name="T6" fmla="*/ 414 w 576"/>
                <a:gd name="T7" fmla="*/ 1435 h 3180"/>
                <a:gd name="T8" fmla="*/ 576 w 576"/>
                <a:gd name="T9" fmla="*/ 1807 h 3180"/>
                <a:gd name="T10" fmla="*/ 576 w 576"/>
                <a:gd name="T11" fmla="*/ 3055 h 3180"/>
                <a:gd name="T12" fmla="*/ 414 w 576"/>
                <a:gd name="T13" fmla="*/ 2557 h 3180"/>
                <a:gd name="T14" fmla="*/ 252 w 576"/>
                <a:gd name="T15" fmla="*/ 1765 h 3180"/>
                <a:gd name="T16" fmla="*/ 126 w 576"/>
                <a:gd name="T17" fmla="*/ 961 h 3180"/>
                <a:gd name="T18" fmla="*/ 12 w 576"/>
                <a:gd name="T19" fmla="*/ 151 h 3180"/>
                <a:gd name="T20" fmla="*/ 42 w 576"/>
                <a:gd name="T21" fmla="*/ 61 h 31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76" h="3180">
                  <a:moveTo>
                    <a:pt x="42" y="61"/>
                  </a:moveTo>
                  <a:cubicBezTo>
                    <a:pt x="66" y="122"/>
                    <a:pt x="115" y="362"/>
                    <a:pt x="156" y="517"/>
                  </a:cubicBezTo>
                  <a:cubicBezTo>
                    <a:pt x="197" y="672"/>
                    <a:pt x="245" y="838"/>
                    <a:pt x="288" y="991"/>
                  </a:cubicBezTo>
                  <a:cubicBezTo>
                    <a:pt x="331" y="1144"/>
                    <a:pt x="366" y="1299"/>
                    <a:pt x="414" y="1435"/>
                  </a:cubicBezTo>
                  <a:cubicBezTo>
                    <a:pt x="462" y="1571"/>
                    <a:pt x="549" y="1537"/>
                    <a:pt x="576" y="1807"/>
                  </a:cubicBezTo>
                  <a:lnTo>
                    <a:pt x="576" y="3055"/>
                  </a:lnTo>
                  <a:cubicBezTo>
                    <a:pt x="549" y="3180"/>
                    <a:pt x="468" y="2772"/>
                    <a:pt x="414" y="2557"/>
                  </a:cubicBezTo>
                  <a:cubicBezTo>
                    <a:pt x="360" y="2342"/>
                    <a:pt x="300" y="2031"/>
                    <a:pt x="252" y="1765"/>
                  </a:cubicBezTo>
                  <a:cubicBezTo>
                    <a:pt x="204" y="1499"/>
                    <a:pt x="166" y="1230"/>
                    <a:pt x="126" y="961"/>
                  </a:cubicBezTo>
                  <a:cubicBezTo>
                    <a:pt x="86" y="692"/>
                    <a:pt x="24" y="299"/>
                    <a:pt x="12" y="151"/>
                  </a:cubicBezTo>
                  <a:cubicBezTo>
                    <a:pt x="0" y="3"/>
                    <a:pt x="18" y="0"/>
                    <a:pt x="42" y="61"/>
                  </a:cubicBezTo>
                  <a:close/>
                </a:path>
              </a:pathLst>
            </a:custGeom>
            <a:blipFill dpi="0" rotWithShape="0">
              <a:blip r:embed="rId14"/>
              <a:srcRect/>
              <a:tile tx="0" ty="0" sx="100000" sy="100000" flip="none" algn="tl"/>
            </a:blip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11281" name="Freeform 51"/>
            <p:cNvSpPr>
              <a:spLocks/>
            </p:cNvSpPr>
            <p:nvPr/>
          </p:nvSpPr>
          <p:spPr bwMode="auto">
            <a:xfrm>
              <a:off x="5197" y="165"/>
              <a:ext cx="573" cy="1935"/>
            </a:xfrm>
            <a:custGeom>
              <a:avLst/>
              <a:gdLst>
                <a:gd name="T0" fmla="*/ 69 w 573"/>
                <a:gd name="T1" fmla="*/ 63 h 1935"/>
                <a:gd name="T2" fmla="*/ 207 w 573"/>
                <a:gd name="T3" fmla="*/ 549 h 1935"/>
                <a:gd name="T4" fmla="*/ 381 w 573"/>
                <a:gd name="T5" fmla="*/ 1101 h 1935"/>
                <a:gd name="T6" fmla="*/ 573 w 573"/>
                <a:gd name="T7" fmla="*/ 1575 h 1935"/>
                <a:gd name="T8" fmla="*/ 573 w 573"/>
                <a:gd name="T9" fmla="*/ 1935 h 1935"/>
                <a:gd name="T10" fmla="*/ 321 w 573"/>
                <a:gd name="T11" fmla="*/ 1449 h 1935"/>
                <a:gd name="T12" fmla="*/ 147 w 573"/>
                <a:gd name="T13" fmla="*/ 699 h 1935"/>
                <a:gd name="T14" fmla="*/ 15 w 573"/>
                <a:gd name="T15" fmla="*/ 171 h 1935"/>
                <a:gd name="T16" fmla="*/ 69 w 573"/>
                <a:gd name="T17" fmla="*/ 63 h 19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73" h="1935">
                  <a:moveTo>
                    <a:pt x="69" y="63"/>
                  </a:moveTo>
                  <a:cubicBezTo>
                    <a:pt x="101" y="126"/>
                    <a:pt x="155" y="376"/>
                    <a:pt x="207" y="549"/>
                  </a:cubicBezTo>
                  <a:cubicBezTo>
                    <a:pt x="259" y="722"/>
                    <a:pt x="320" y="930"/>
                    <a:pt x="381" y="1101"/>
                  </a:cubicBezTo>
                  <a:cubicBezTo>
                    <a:pt x="442" y="1272"/>
                    <a:pt x="541" y="1436"/>
                    <a:pt x="573" y="1575"/>
                  </a:cubicBezTo>
                  <a:lnTo>
                    <a:pt x="573" y="1935"/>
                  </a:lnTo>
                  <a:cubicBezTo>
                    <a:pt x="531" y="1914"/>
                    <a:pt x="392" y="1655"/>
                    <a:pt x="321" y="1449"/>
                  </a:cubicBezTo>
                  <a:cubicBezTo>
                    <a:pt x="250" y="1243"/>
                    <a:pt x="198" y="912"/>
                    <a:pt x="147" y="699"/>
                  </a:cubicBezTo>
                  <a:cubicBezTo>
                    <a:pt x="96" y="486"/>
                    <a:pt x="30" y="274"/>
                    <a:pt x="15" y="171"/>
                  </a:cubicBezTo>
                  <a:cubicBezTo>
                    <a:pt x="0" y="68"/>
                    <a:pt x="37" y="0"/>
                    <a:pt x="69" y="63"/>
                  </a:cubicBez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11282" name="Freeform 52"/>
            <p:cNvSpPr>
              <a:spLocks/>
            </p:cNvSpPr>
            <p:nvPr/>
          </p:nvSpPr>
          <p:spPr bwMode="auto">
            <a:xfrm>
              <a:off x="5004" y="0"/>
              <a:ext cx="363" cy="2112"/>
            </a:xfrm>
            <a:custGeom>
              <a:avLst/>
              <a:gdLst>
                <a:gd name="T0" fmla="*/ 0 w 363"/>
                <a:gd name="T1" fmla="*/ 2094 h 2112"/>
                <a:gd name="T2" fmla="*/ 66 w 363"/>
                <a:gd name="T3" fmla="*/ 1992 h 2112"/>
                <a:gd name="T4" fmla="*/ 150 w 363"/>
                <a:gd name="T5" fmla="*/ 1464 h 2112"/>
                <a:gd name="T6" fmla="*/ 234 w 363"/>
                <a:gd name="T7" fmla="*/ 678 h 2112"/>
                <a:gd name="T8" fmla="*/ 324 w 363"/>
                <a:gd name="T9" fmla="*/ 0 h 2112"/>
                <a:gd name="T10" fmla="*/ 0 w 363"/>
                <a:gd name="T11" fmla="*/ 0 h 2112"/>
                <a:gd name="T12" fmla="*/ 0 w 363"/>
                <a:gd name="T13" fmla="*/ 2094 h 21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3" h="2112">
                  <a:moveTo>
                    <a:pt x="0" y="2094"/>
                  </a:moveTo>
                  <a:cubicBezTo>
                    <a:pt x="54" y="2112"/>
                    <a:pt x="41" y="2097"/>
                    <a:pt x="66" y="1992"/>
                  </a:cubicBezTo>
                  <a:cubicBezTo>
                    <a:pt x="91" y="1887"/>
                    <a:pt x="122" y="1683"/>
                    <a:pt x="150" y="1464"/>
                  </a:cubicBezTo>
                  <a:cubicBezTo>
                    <a:pt x="178" y="1245"/>
                    <a:pt x="205" y="922"/>
                    <a:pt x="234" y="678"/>
                  </a:cubicBezTo>
                  <a:cubicBezTo>
                    <a:pt x="263" y="434"/>
                    <a:pt x="363" y="113"/>
                    <a:pt x="324" y="0"/>
                  </a:cubicBezTo>
                  <a:lnTo>
                    <a:pt x="0" y="0"/>
                  </a:lnTo>
                  <a:cubicBezTo>
                    <a:pt x="0" y="0"/>
                    <a:pt x="0" y="2094"/>
                    <a:pt x="0" y="2094"/>
                  </a:cubicBezTo>
                  <a:close/>
                </a:path>
              </a:pathLst>
            </a:custGeom>
            <a:gradFill rotWithShape="0">
              <a:gsLst>
                <a:gs pos="0">
                  <a:srgbClr val="FAE3B7"/>
                </a:gs>
                <a:gs pos="17999">
                  <a:srgbClr val="A28949"/>
                </a:gs>
                <a:gs pos="31000">
                  <a:srgbClr val="835E17"/>
                </a:gs>
                <a:gs pos="33000">
                  <a:srgbClr val="BD922A"/>
                </a:gs>
                <a:gs pos="37000">
                  <a:srgbClr val="FBE4AE"/>
                </a:gs>
                <a:gs pos="78999">
                  <a:srgbClr val="BD922A"/>
                </a:gs>
                <a:gs pos="87000">
                  <a:srgbClr val="BD922A"/>
                </a:gs>
                <a:gs pos="100000">
                  <a:srgbClr val="FBE4AE"/>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413749" name="Freeform 53"/>
            <p:cNvSpPr>
              <a:spLocks/>
            </p:cNvSpPr>
            <p:nvPr/>
          </p:nvSpPr>
          <p:spPr bwMode="auto">
            <a:xfrm>
              <a:off x="5004" y="1"/>
              <a:ext cx="189" cy="2112"/>
            </a:xfrm>
            <a:custGeom>
              <a:avLst/>
              <a:gdLst>
                <a:gd name="T0" fmla="*/ 0 w 363"/>
                <a:gd name="T1" fmla="*/ 2094 h 2112"/>
                <a:gd name="T2" fmla="*/ 66 w 363"/>
                <a:gd name="T3" fmla="*/ 1992 h 2112"/>
                <a:gd name="T4" fmla="*/ 150 w 363"/>
                <a:gd name="T5" fmla="*/ 1464 h 2112"/>
                <a:gd name="T6" fmla="*/ 234 w 363"/>
                <a:gd name="T7" fmla="*/ 678 h 2112"/>
                <a:gd name="T8" fmla="*/ 324 w 363"/>
                <a:gd name="T9" fmla="*/ 0 h 2112"/>
                <a:gd name="T10" fmla="*/ 0 w 363"/>
                <a:gd name="T11" fmla="*/ 0 h 2112"/>
                <a:gd name="T12" fmla="*/ 0 w 363"/>
                <a:gd name="T13" fmla="*/ 2094 h 2112"/>
              </a:gdLst>
              <a:ahLst/>
              <a:cxnLst>
                <a:cxn ang="0">
                  <a:pos x="T0" y="T1"/>
                </a:cxn>
                <a:cxn ang="0">
                  <a:pos x="T2" y="T3"/>
                </a:cxn>
                <a:cxn ang="0">
                  <a:pos x="T4" y="T5"/>
                </a:cxn>
                <a:cxn ang="0">
                  <a:pos x="T6" y="T7"/>
                </a:cxn>
                <a:cxn ang="0">
                  <a:pos x="T8" y="T9"/>
                </a:cxn>
                <a:cxn ang="0">
                  <a:pos x="T10" y="T11"/>
                </a:cxn>
                <a:cxn ang="0">
                  <a:pos x="T12" y="T13"/>
                </a:cxn>
              </a:cxnLst>
              <a:rect l="0" t="0" r="r" b="b"/>
              <a:pathLst>
                <a:path w="363" h="2112">
                  <a:moveTo>
                    <a:pt x="0" y="2094"/>
                  </a:moveTo>
                  <a:cubicBezTo>
                    <a:pt x="54" y="2112"/>
                    <a:pt x="41" y="2097"/>
                    <a:pt x="66" y="1992"/>
                  </a:cubicBezTo>
                  <a:cubicBezTo>
                    <a:pt x="91" y="1887"/>
                    <a:pt x="122" y="1683"/>
                    <a:pt x="150" y="1464"/>
                  </a:cubicBezTo>
                  <a:cubicBezTo>
                    <a:pt x="178" y="1245"/>
                    <a:pt x="205" y="922"/>
                    <a:pt x="234" y="678"/>
                  </a:cubicBezTo>
                  <a:cubicBezTo>
                    <a:pt x="263" y="434"/>
                    <a:pt x="363" y="113"/>
                    <a:pt x="324" y="0"/>
                  </a:cubicBezTo>
                  <a:lnTo>
                    <a:pt x="0" y="0"/>
                  </a:lnTo>
                  <a:cubicBezTo>
                    <a:pt x="0" y="0"/>
                    <a:pt x="0" y="2094"/>
                    <a:pt x="0" y="2094"/>
                  </a:cubicBezTo>
                  <a:close/>
                </a:path>
              </a:pathLst>
            </a:custGeom>
            <a:gradFill rotWithShape="0">
              <a:gsLst>
                <a:gs pos="0">
                  <a:schemeClr val="folHlink"/>
                </a:gs>
                <a:gs pos="50000">
                  <a:schemeClr val="hlink"/>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fa-IR"/>
            </a:p>
          </p:txBody>
        </p:sp>
        <p:sp>
          <p:nvSpPr>
            <p:cNvPr id="11284" name="Rectangle 54"/>
            <p:cNvSpPr>
              <a:spLocks noChangeArrowheads="1"/>
            </p:cNvSpPr>
            <p:nvPr/>
          </p:nvSpPr>
          <p:spPr bwMode="auto">
            <a:xfrm>
              <a:off x="4955" y="1"/>
              <a:ext cx="56" cy="4320"/>
            </a:xfrm>
            <a:prstGeom prst="rect">
              <a:avLst/>
            </a:prstGeom>
            <a:gradFill rotWithShape="0">
              <a:gsLst>
                <a:gs pos="0">
                  <a:srgbClr val="FAE3B7"/>
                </a:gs>
                <a:gs pos="17999">
                  <a:srgbClr val="A28949"/>
                </a:gs>
                <a:gs pos="31000">
                  <a:srgbClr val="835E17"/>
                </a:gs>
                <a:gs pos="33000">
                  <a:srgbClr val="BD922A"/>
                </a:gs>
                <a:gs pos="37000">
                  <a:srgbClr val="FBE4AE"/>
                </a:gs>
                <a:gs pos="78999">
                  <a:srgbClr val="BD922A"/>
                </a:gs>
                <a:gs pos="87000">
                  <a:srgbClr val="BD922A"/>
                </a:gs>
                <a:gs pos="100000">
                  <a:srgbClr val="FBE4AE"/>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ctr" eaLnBrk="1" hangingPunct="1"/>
              <a:endParaRPr kumimoji="1" lang="en-US">
                <a:latin typeface="Arial" panose="020B0604020202020204" pitchFamily="34" charset="0"/>
              </a:endParaRPr>
            </a:p>
          </p:txBody>
        </p:sp>
        <p:sp>
          <p:nvSpPr>
            <p:cNvPr id="413751" name="Freeform 55"/>
            <p:cNvSpPr>
              <a:spLocks/>
            </p:cNvSpPr>
            <p:nvPr/>
          </p:nvSpPr>
          <p:spPr bwMode="auto">
            <a:xfrm>
              <a:off x="5013" y="3924"/>
              <a:ext cx="734" cy="390"/>
            </a:xfrm>
            <a:custGeom>
              <a:avLst/>
              <a:gdLst>
                <a:gd name="T0" fmla="*/ 1 w 692"/>
                <a:gd name="T1" fmla="*/ 357 h 378"/>
                <a:gd name="T2" fmla="*/ 109 w 692"/>
                <a:gd name="T3" fmla="*/ 341 h 378"/>
                <a:gd name="T4" fmla="*/ 241 w 692"/>
                <a:gd name="T5" fmla="*/ 305 h 378"/>
                <a:gd name="T6" fmla="*/ 353 w 692"/>
                <a:gd name="T7" fmla="*/ 209 h 378"/>
                <a:gd name="T8" fmla="*/ 429 w 692"/>
                <a:gd name="T9" fmla="*/ 89 h 378"/>
                <a:gd name="T10" fmla="*/ 493 w 692"/>
                <a:gd name="T11" fmla="*/ 17 h 378"/>
                <a:gd name="T12" fmla="*/ 577 w 692"/>
                <a:gd name="T13" fmla="*/ 1 h 378"/>
                <a:gd name="T14" fmla="*/ 629 w 692"/>
                <a:gd name="T15" fmla="*/ 21 h 378"/>
                <a:gd name="T16" fmla="*/ 673 w 692"/>
                <a:gd name="T17" fmla="*/ 65 h 378"/>
                <a:gd name="T18" fmla="*/ 673 w 692"/>
                <a:gd name="T19" fmla="*/ 137 h 378"/>
                <a:gd name="T20" fmla="*/ 561 w 692"/>
                <a:gd name="T21" fmla="*/ 225 h 378"/>
                <a:gd name="T22" fmla="*/ 425 w 692"/>
                <a:gd name="T23" fmla="*/ 297 h 378"/>
                <a:gd name="T24" fmla="*/ 245 w 692"/>
                <a:gd name="T25" fmla="*/ 357 h 378"/>
                <a:gd name="T26" fmla="*/ 113 w 692"/>
                <a:gd name="T27" fmla="*/ 377 h 378"/>
                <a:gd name="T28" fmla="*/ 1 w 692"/>
                <a:gd name="T29" fmla="*/ 357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92" h="378">
                  <a:moveTo>
                    <a:pt x="1" y="357"/>
                  </a:moveTo>
                  <a:cubicBezTo>
                    <a:pt x="0" y="351"/>
                    <a:pt x="69" y="350"/>
                    <a:pt x="109" y="341"/>
                  </a:cubicBezTo>
                  <a:cubicBezTo>
                    <a:pt x="149" y="332"/>
                    <a:pt x="200" y="327"/>
                    <a:pt x="241" y="305"/>
                  </a:cubicBezTo>
                  <a:cubicBezTo>
                    <a:pt x="282" y="283"/>
                    <a:pt x="322" y="245"/>
                    <a:pt x="353" y="209"/>
                  </a:cubicBezTo>
                  <a:cubicBezTo>
                    <a:pt x="384" y="173"/>
                    <a:pt x="406" y="121"/>
                    <a:pt x="429" y="89"/>
                  </a:cubicBezTo>
                  <a:cubicBezTo>
                    <a:pt x="452" y="57"/>
                    <a:pt x="468" y="32"/>
                    <a:pt x="493" y="17"/>
                  </a:cubicBezTo>
                  <a:cubicBezTo>
                    <a:pt x="518" y="2"/>
                    <a:pt x="554" y="0"/>
                    <a:pt x="577" y="1"/>
                  </a:cubicBezTo>
                  <a:cubicBezTo>
                    <a:pt x="600" y="2"/>
                    <a:pt x="613" y="10"/>
                    <a:pt x="629" y="21"/>
                  </a:cubicBezTo>
                  <a:cubicBezTo>
                    <a:pt x="645" y="32"/>
                    <a:pt x="666" y="46"/>
                    <a:pt x="673" y="65"/>
                  </a:cubicBezTo>
                  <a:cubicBezTo>
                    <a:pt x="680" y="84"/>
                    <a:pt x="692" y="110"/>
                    <a:pt x="673" y="137"/>
                  </a:cubicBezTo>
                  <a:cubicBezTo>
                    <a:pt x="654" y="164"/>
                    <a:pt x="602" y="198"/>
                    <a:pt x="561" y="225"/>
                  </a:cubicBezTo>
                  <a:cubicBezTo>
                    <a:pt x="520" y="252"/>
                    <a:pt x="478" y="275"/>
                    <a:pt x="425" y="297"/>
                  </a:cubicBezTo>
                  <a:cubicBezTo>
                    <a:pt x="372" y="319"/>
                    <a:pt x="297" y="344"/>
                    <a:pt x="245" y="357"/>
                  </a:cubicBezTo>
                  <a:cubicBezTo>
                    <a:pt x="193" y="370"/>
                    <a:pt x="156" y="376"/>
                    <a:pt x="113" y="377"/>
                  </a:cubicBezTo>
                  <a:cubicBezTo>
                    <a:pt x="70" y="378"/>
                    <a:pt x="2" y="363"/>
                    <a:pt x="1" y="357"/>
                  </a:cubicBezTo>
                  <a:close/>
                </a:path>
              </a:pathLst>
            </a:custGeom>
            <a:gradFill rotWithShape="0">
              <a:gsLst>
                <a:gs pos="0">
                  <a:schemeClr val="bg1"/>
                </a:gs>
                <a:gs pos="50000">
                  <a:schemeClr val="folHlink"/>
                </a:gs>
                <a:gs pos="100000">
                  <a:schemeClr val="bg1"/>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fa-IR"/>
            </a:p>
          </p:txBody>
        </p:sp>
        <p:sp>
          <p:nvSpPr>
            <p:cNvPr id="11286" name="AutoShape 56"/>
            <p:cNvSpPr>
              <a:spLocks noChangeArrowheads="1"/>
            </p:cNvSpPr>
            <p:nvPr/>
          </p:nvSpPr>
          <p:spPr bwMode="hidden">
            <a:xfrm rot="5400000">
              <a:off x="2724" y="2089"/>
              <a:ext cx="4320" cy="142"/>
            </a:xfrm>
            <a:custGeom>
              <a:avLst/>
              <a:gdLst>
                <a:gd name="T0" fmla="*/ 34 w 21600"/>
                <a:gd name="T1" fmla="*/ 0 h 21600"/>
                <a:gd name="T2" fmla="*/ 17 w 21600"/>
                <a:gd name="T3" fmla="*/ 0 h 21600"/>
                <a:gd name="T4" fmla="*/ 0 w 21600"/>
                <a:gd name="T5" fmla="*/ 0 h 21600"/>
                <a:gd name="T6" fmla="*/ 17 w 21600"/>
                <a:gd name="T7" fmla="*/ 0 h 21600"/>
                <a:gd name="T8" fmla="*/ 0 60000 65536"/>
                <a:gd name="T9" fmla="*/ 0 60000 65536"/>
                <a:gd name="T10" fmla="*/ 0 60000 65536"/>
                <a:gd name="T11" fmla="*/ 0 60000 65536"/>
                <a:gd name="T12" fmla="*/ 2105 w 21600"/>
                <a:gd name="T13" fmla="*/ 2130 h 21600"/>
                <a:gd name="T14" fmla="*/ 19495 w 21600"/>
                <a:gd name="T15" fmla="*/ 19470 h 21600"/>
              </a:gdLst>
              <a:ahLst/>
              <a:cxnLst>
                <a:cxn ang="T8">
                  <a:pos x="T0" y="T1"/>
                </a:cxn>
                <a:cxn ang="T9">
                  <a:pos x="T2" y="T3"/>
                </a:cxn>
                <a:cxn ang="T10">
                  <a:pos x="T4" y="T5"/>
                </a:cxn>
                <a:cxn ang="T11">
                  <a:pos x="T6" y="T7"/>
                </a:cxn>
              </a:cxnLst>
              <a:rect l="T12" t="T13" r="T14" b="T15"/>
              <a:pathLst>
                <a:path w="21600" h="21600">
                  <a:moveTo>
                    <a:pt x="0" y="0"/>
                  </a:moveTo>
                  <a:lnTo>
                    <a:pt x="607" y="21600"/>
                  </a:lnTo>
                  <a:lnTo>
                    <a:pt x="20993" y="21600"/>
                  </a:lnTo>
                  <a:lnTo>
                    <a:pt x="21600" y="0"/>
                  </a:lnTo>
                  <a:lnTo>
                    <a:pt x="0" y="0"/>
                  </a:lnTo>
                  <a:close/>
                </a:path>
              </a:pathLst>
            </a:custGeom>
            <a:gradFill rotWithShape="0">
              <a:gsLst>
                <a:gs pos="0">
                  <a:schemeClr val="bg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endParaRPr lang="fa-IR"/>
            </a:p>
          </p:txBody>
        </p:sp>
      </p:grpSp>
      <p:sp>
        <p:nvSpPr>
          <p:cNvPr id="413753" name="Rectangle 57"/>
          <p:cNvSpPr>
            <a:spLocks noGrp="1" noChangeArrowheads="1"/>
          </p:cNvSpPr>
          <p:nvPr>
            <p:ph type="title"/>
          </p:nvPr>
        </p:nvSpPr>
        <p:spPr bwMode="auto">
          <a:xfrm>
            <a:off x="219075" y="227013"/>
            <a:ext cx="747712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13754" name="Rectangle 58"/>
          <p:cNvSpPr>
            <a:spLocks noGrp="1" noChangeArrowheads="1"/>
          </p:cNvSpPr>
          <p:nvPr>
            <p:ph type="body" idx="1"/>
          </p:nvPr>
        </p:nvSpPr>
        <p:spPr bwMode="auto">
          <a:xfrm>
            <a:off x="263525" y="1598613"/>
            <a:ext cx="7386638" cy="4497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3755" name="Rectangle 59"/>
          <p:cNvSpPr>
            <a:spLocks noGrp="1" noChangeArrowheads="1"/>
          </p:cNvSpPr>
          <p:nvPr>
            <p:ph type="dt" sz="half" idx="2"/>
          </p:nvPr>
        </p:nvSpPr>
        <p:spPr bwMode="auto">
          <a:xfrm>
            <a:off x="301625" y="6242050"/>
            <a:ext cx="1782763" cy="474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000">
                <a:latin typeface="+mn-lt"/>
              </a:defRPr>
            </a:lvl1pPr>
          </a:lstStyle>
          <a:p>
            <a:pPr>
              <a:defRPr/>
            </a:pPr>
            <a:endParaRPr lang="en-US"/>
          </a:p>
        </p:txBody>
      </p:sp>
      <p:sp>
        <p:nvSpPr>
          <p:cNvPr id="413756" name="Rectangle 60"/>
          <p:cNvSpPr>
            <a:spLocks noGrp="1" noChangeArrowheads="1"/>
          </p:cNvSpPr>
          <p:nvPr>
            <p:ph type="ftr" sz="quarter" idx="3"/>
          </p:nvPr>
        </p:nvSpPr>
        <p:spPr bwMode="auto">
          <a:xfrm>
            <a:off x="2257425" y="6248400"/>
            <a:ext cx="3455988" cy="474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latin typeface="+mn-lt"/>
              </a:defRPr>
            </a:lvl1pPr>
          </a:lstStyle>
          <a:p>
            <a:pPr>
              <a:defRPr/>
            </a:pPr>
            <a:endParaRPr lang="en-US"/>
          </a:p>
        </p:txBody>
      </p:sp>
      <p:sp>
        <p:nvSpPr>
          <p:cNvPr id="413757" name="Rectangle 61"/>
          <p:cNvSpPr>
            <a:spLocks noGrp="1" noChangeArrowheads="1"/>
          </p:cNvSpPr>
          <p:nvPr>
            <p:ph type="sldNum" sz="quarter" idx="4"/>
          </p:nvPr>
        </p:nvSpPr>
        <p:spPr bwMode="auto">
          <a:xfrm>
            <a:off x="5867400" y="6248400"/>
            <a:ext cx="1755775" cy="474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latin typeface="Arial" panose="020B0604020202020204" pitchFamily="34" charset="0"/>
              </a:defRPr>
            </a:lvl1pPr>
          </a:lstStyle>
          <a:p>
            <a:fld id="{14058EC3-20D9-4953-8AF0-ECE0981A12A0}" type="slidenum">
              <a:rPr lang="ar-SA"/>
              <a:pPr/>
              <a:t>‹#›</a:t>
            </a:fld>
            <a:endParaRPr lang="en-US"/>
          </a:p>
        </p:txBody>
      </p:sp>
    </p:spTree>
  </p:cSld>
  <p:clrMap bg1="lt1" tx1="dk1" bg2="lt2" tx2="dk2" accent1="accent1" accent2="accent2" accent3="accent3" accent4="accent4" accent5="accent5" accent6="accent6" hlink="hlink" folHlink="folHlink"/>
  <p:sldLayoutIdLst>
    <p:sldLayoutId id="2147484494" r:id="rId1"/>
    <p:sldLayoutId id="2147484454" r:id="rId2"/>
    <p:sldLayoutId id="2147484455" r:id="rId3"/>
    <p:sldLayoutId id="2147484456" r:id="rId4"/>
    <p:sldLayoutId id="2147484457" r:id="rId5"/>
    <p:sldLayoutId id="2147484458" r:id="rId6"/>
    <p:sldLayoutId id="2147484459" r:id="rId7"/>
    <p:sldLayoutId id="2147484460" r:id="rId8"/>
    <p:sldLayoutId id="2147484461" r:id="rId9"/>
    <p:sldLayoutId id="2147484462" r:id="rId10"/>
    <p:sldLayoutId id="2147484463" r:id="rId11"/>
  </p:sldLayoutIdLst>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413753"/>
                                        </p:tgtEl>
                                        <p:attrNameLst>
                                          <p:attrName>style.visibility</p:attrName>
                                        </p:attrNameLst>
                                      </p:cBhvr>
                                      <p:to>
                                        <p:strVal val="visible"/>
                                      </p:to>
                                    </p:set>
                                    <p:anim calcmode="lin" valueType="num">
                                      <p:cBhvr>
                                        <p:cTn id="7" dur="1000" fill="hold"/>
                                        <p:tgtEl>
                                          <p:spTgt spid="413753"/>
                                        </p:tgtEl>
                                        <p:attrNameLst>
                                          <p:attrName>ppt_x</p:attrName>
                                        </p:attrNameLst>
                                      </p:cBhvr>
                                      <p:tavLst>
                                        <p:tav tm="0">
                                          <p:val>
                                            <p:strVal val="#ppt_x-.2"/>
                                          </p:val>
                                        </p:tav>
                                        <p:tav tm="100000">
                                          <p:val>
                                            <p:strVal val="#ppt_x"/>
                                          </p:val>
                                        </p:tav>
                                      </p:tavLst>
                                    </p:anim>
                                    <p:anim calcmode="lin" valueType="num">
                                      <p:cBhvr>
                                        <p:cTn id="8" dur="1000" fill="hold"/>
                                        <p:tgtEl>
                                          <p:spTgt spid="413753"/>
                                        </p:tgtEl>
                                        <p:attrNameLst>
                                          <p:attrName>ppt_y</p:attrName>
                                        </p:attrNameLst>
                                      </p:cBhvr>
                                      <p:tavLst>
                                        <p:tav tm="0">
                                          <p:val>
                                            <p:strVal val="#ppt_y"/>
                                          </p:val>
                                        </p:tav>
                                        <p:tav tm="100000">
                                          <p:val>
                                            <p:strVal val="#ppt_y"/>
                                          </p:val>
                                        </p:tav>
                                      </p:tavLst>
                                    </p:anim>
                                    <p:animEffect transition="in" filter="wipe(right)" prLst="gradientSize: 0.1">
                                      <p:cBhvr>
                                        <p:cTn id="9" dur="1000"/>
                                        <p:tgtEl>
                                          <p:spTgt spid="413753"/>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413754">
                                            <p:txEl>
                                              <p:pRg st="0" end="0"/>
                                            </p:txEl>
                                          </p:spTgt>
                                        </p:tgtEl>
                                        <p:attrNameLst>
                                          <p:attrName>style.visibility</p:attrName>
                                        </p:attrNameLst>
                                      </p:cBhvr>
                                      <p:to>
                                        <p:strVal val="visible"/>
                                      </p:to>
                                    </p:set>
                                    <p:animEffect transition="in" filter="fade">
                                      <p:cBhvr>
                                        <p:cTn id="14" dur="500"/>
                                        <p:tgtEl>
                                          <p:spTgt spid="413754">
                                            <p:txEl>
                                              <p:pRg st="0" end="0"/>
                                            </p:txEl>
                                          </p:spTgt>
                                        </p:tgtEl>
                                      </p:cBhvr>
                                    </p:animEffect>
                                    <p:anim calcmode="lin" valueType="num">
                                      <p:cBhvr>
                                        <p:cTn id="15" dur="500" fill="hold"/>
                                        <p:tgtEl>
                                          <p:spTgt spid="41375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13754">
                                            <p:txEl>
                                              <p:pRg st="0" end="0"/>
                                            </p:txEl>
                                          </p:spTgt>
                                        </p:tgtEl>
                                        <p:attrNameLst>
                                          <p:attrName>ppt_y</p:attrName>
                                        </p:attrNameLst>
                                      </p:cBhvr>
                                      <p:tavLst>
                                        <p:tav tm="0">
                                          <p:val>
                                            <p:strVal val="#ppt_y+.05"/>
                                          </p:val>
                                        </p:tav>
                                        <p:tav tm="100000">
                                          <p:val>
                                            <p:strVal val="#ppt_y"/>
                                          </p:val>
                                        </p:tav>
                                      </p:tavLst>
                                    </p:anim>
                                  </p:childTnLst>
                                </p:cTn>
                              </p:par>
                              <p:par>
                                <p:cTn id="17" presetID="44" presetClass="entr" presetSubtype="0" fill="hold" grpId="0" nodeType="withEffect">
                                  <p:stCondLst>
                                    <p:cond delay="0"/>
                                  </p:stCondLst>
                                  <p:childTnLst>
                                    <p:set>
                                      <p:cBhvr>
                                        <p:cTn id="18" dur="1" fill="hold">
                                          <p:stCondLst>
                                            <p:cond delay="0"/>
                                          </p:stCondLst>
                                        </p:cTn>
                                        <p:tgtEl>
                                          <p:spTgt spid="413754">
                                            <p:txEl>
                                              <p:pRg st="1" end="1"/>
                                            </p:txEl>
                                          </p:spTgt>
                                        </p:tgtEl>
                                        <p:attrNameLst>
                                          <p:attrName>style.visibility</p:attrName>
                                        </p:attrNameLst>
                                      </p:cBhvr>
                                      <p:to>
                                        <p:strVal val="visible"/>
                                      </p:to>
                                    </p:set>
                                    <p:animEffect transition="in" filter="fade">
                                      <p:cBhvr>
                                        <p:cTn id="19" dur="500"/>
                                        <p:tgtEl>
                                          <p:spTgt spid="413754">
                                            <p:txEl>
                                              <p:pRg st="1" end="1"/>
                                            </p:txEl>
                                          </p:spTgt>
                                        </p:tgtEl>
                                      </p:cBhvr>
                                    </p:animEffect>
                                    <p:anim calcmode="lin" valueType="num">
                                      <p:cBhvr>
                                        <p:cTn id="20" dur="500" fill="hold"/>
                                        <p:tgtEl>
                                          <p:spTgt spid="413754">
                                            <p:txEl>
                                              <p:pRg st="1" end="1"/>
                                            </p:txEl>
                                          </p:spTgt>
                                        </p:tgtEl>
                                        <p:attrNameLst>
                                          <p:attrName>ppt_x</p:attrName>
                                        </p:attrNameLst>
                                      </p:cBhvr>
                                      <p:tavLst>
                                        <p:tav tm="0">
                                          <p:val>
                                            <p:strVal val="#ppt_x"/>
                                          </p:val>
                                        </p:tav>
                                        <p:tav tm="100000">
                                          <p:val>
                                            <p:strVal val="#ppt_x"/>
                                          </p:val>
                                        </p:tav>
                                      </p:tavLst>
                                    </p:anim>
                                    <p:anim calcmode="lin" valueType="num">
                                      <p:cBhvr>
                                        <p:cTn id="21" dur="500" fill="hold"/>
                                        <p:tgtEl>
                                          <p:spTgt spid="413754">
                                            <p:txEl>
                                              <p:pRg st="1" end="1"/>
                                            </p:txEl>
                                          </p:spTgt>
                                        </p:tgtEl>
                                        <p:attrNameLst>
                                          <p:attrName>ppt_y</p:attrName>
                                        </p:attrNameLst>
                                      </p:cBhvr>
                                      <p:tavLst>
                                        <p:tav tm="0">
                                          <p:val>
                                            <p:strVal val="#ppt_y+.05"/>
                                          </p:val>
                                        </p:tav>
                                        <p:tav tm="100000">
                                          <p:val>
                                            <p:strVal val="#ppt_y"/>
                                          </p:val>
                                        </p:tav>
                                      </p:tavLst>
                                    </p:anim>
                                  </p:childTnLst>
                                </p:cTn>
                              </p:par>
                              <p:par>
                                <p:cTn id="22" presetID="44" presetClass="entr" presetSubtype="0" fill="hold" grpId="0" nodeType="withEffect">
                                  <p:stCondLst>
                                    <p:cond delay="0"/>
                                  </p:stCondLst>
                                  <p:childTnLst>
                                    <p:set>
                                      <p:cBhvr>
                                        <p:cTn id="23" dur="1" fill="hold">
                                          <p:stCondLst>
                                            <p:cond delay="0"/>
                                          </p:stCondLst>
                                        </p:cTn>
                                        <p:tgtEl>
                                          <p:spTgt spid="413754">
                                            <p:txEl>
                                              <p:pRg st="2" end="2"/>
                                            </p:txEl>
                                          </p:spTgt>
                                        </p:tgtEl>
                                        <p:attrNameLst>
                                          <p:attrName>style.visibility</p:attrName>
                                        </p:attrNameLst>
                                      </p:cBhvr>
                                      <p:to>
                                        <p:strVal val="visible"/>
                                      </p:to>
                                    </p:set>
                                    <p:animEffect transition="in" filter="fade">
                                      <p:cBhvr>
                                        <p:cTn id="24" dur="500"/>
                                        <p:tgtEl>
                                          <p:spTgt spid="413754">
                                            <p:txEl>
                                              <p:pRg st="2" end="2"/>
                                            </p:txEl>
                                          </p:spTgt>
                                        </p:tgtEl>
                                      </p:cBhvr>
                                    </p:animEffect>
                                    <p:anim calcmode="lin" valueType="num">
                                      <p:cBhvr>
                                        <p:cTn id="25" dur="500" fill="hold"/>
                                        <p:tgtEl>
                                          <p:spTgt spid="413754">
                                            <p:txEl>
                                              <p:pRg st="2" end="2"/>
                                            </p:txEl>
                                          </p:spTgt>
                                        </p:tgtEl>
                                        <p:attrNameLst>
                                          <p:attrName>ppt_x</p:attrName>
                                        </p:attrNameLst>
                                      </p:cBhvr>
                                      <p:tavLst>
                                        <p:tav tm="0">
                                          <p:val>
                                            <p:strVal val="#ppt_x"/>
                                          </p:val>
                                        </p:tav>
                                        <p:tav tm="100000">
                                          <p:val>
                                            <p:strVal val="#ppt_x"/>
                                          </p:val>
                                        </p:tav>
                                      </p:tavLst>
                                    </p:anim>
                                    <p:anim calcmode="lin" valueType="num">
                                      <p:cBhvr>
                                        <p:cTn id="26" dur="500" fill="hold"/>
                                        <p:tgtEl>
                                          <p:spTgt spid="413754">
                                            <p:txEl>
                                              <p:pRg st="2" end="2"/>
                                            </p:txEl>
                                          </p:spTgt>
                                        </p:tgtEl>
                                        <p:attrNameLst>
                                          <p:attrName>ppt_y</p:attrName>
                                        </p:attrNameLst>
                                      </p:cBhvr>
                                      <p:tavLst>
                                        <p:tav tm="0">
                                          <p:val>
                                            <p:strVal val="#ppt_y+.05"/>
                                          </p:val>
                                        </p:tav>
                                        <p:tav tm="100000">
                                          <p:val>
                                            <p:strVal val="#ppt_y"/>
                                          </p:val>
                                        </p:tav>
                                      </p:tavLst>
                                    </p:anim>
                                  </p:childTnLst>
                                </p:cTn>
                              </p:par>
                              <p:par>
                                <p:cTn id="27" presetID="44" presetClass="entr" presetSubtype="0" fill="hold" grpId="0" nodeType="withEffect">
                                  <p:stCondLst>
                                    <p:cond delay="0"/>
                                  </p:stCondLst>
                                  <p:childTnLst>
                                    <p:set>
                                      <p:cBhvr>
                                        <p:cTn id="28" dur="1" fill="hold">
                                          <p:stCondLst>
                                            <p:cond delay="0"/>
                                          </p:stCondLst>
                                        </p:cTn>
                                        <p:tgtEl>
                                          <p:spTgt spid="413754">
                                            <p:txEl>
                                              <p:pRg st="3" end="3"/>
                                            </p:txEl>
                                          </p:spTgt>
                                        </p:tgtEl>
                                        <p:attrNameLst>
                                          <p:attrName>style.visibility</p:attrName>
                                        </p:attrNameLst>
                                      </p:cBhvr>
                                      <p:to>
                                        <p:strVal val="visible"/>
                                      </p:to>
                                    </p:set>
                                    <p:animEffect transition="in" filter="fade">
                                      <p:cBhvr>
                                        <p:cTn id="29" dur="500"/>
                                        <p:tgtEl>
                                          <p:spTgt spid="413754">
                                            <p:txEl>
                                              <p:pRg st="3" end="3"/>
                                            </p:txEl>
                                          </p:spTgt>
                                        </p:tgtEl>
                                      </p:cBhvr>
                                    </p:animEffect>
                                    <p:anim calcmode="lin" valueType="num">
                                      <p:cBhvr>
                                        <p:cTn id="30" dur="500" fill="hold"/>
                                        <p:tgtEl>
                                          <p:spTgt spid="413754">
                                            <p:txEl>
                                              <p:pRg st="3" end="3"/>
                                            </p:txEl>
                                          </p:spTgt>
                                        </p:tgtEl>
                                        <p:attrNameLst>
                                          <p:attrName>ppt_x</p:attrName>
                                        </p:attrNameLst>
                                      </p:cBhvr>
                                      <p:tavLst>
                                        <p:tav tm="0">
                                          <p:val>
                                            <p:strVal val="#ppt_x"/>
                                          </p:val>
                                        </p:tav>
                                        <p:tav tm="100000">
                                          <p:val>
                                            <p:strVal val="#ppt_x"/>
                                          </p:val>
                                        </p:tav>
                                      </p:tavLst>
                                    </p:anim>
                                    <p:anim calcmode="lin" valueType="num">
                                      <p:cBhvr>
                                        <p:cTn id="31" dur="500" fill="hold"/>
                                        <p:tgtEl>
                                          <p:spTgt spid="413754">
                                            <p:txEl>
                                              <p:pRg st="3" end="3"/>
                                            </p:txEl>
                                          </p:spTgt>
                                        </p:tgtEl>
                                        <p:attrNameLst>
                                          <p:attrName>ppt_y</p:attrName>
                                        </p:attrNameLst>
                                      </p:cBhvr>
                                      <p:tavLst>
                                        <p:tav tm="0">
                                          <p:val>
                                            <p:strVal val="#ppt_y+.05"/>
                                          </p:val>
                                        </p:tav>
                                        <p:tav tm="100000">
                                          <p:val>
                                            <p:strVal val="#ppt_y"/>
                                          </p:val>
                                        </p:tav>
                                      </p:tavLst>
                                    </p:anim>
                                  </p:childTnLst>
                                </p:cTn>
                              </p:par>
                              <p:par>
                                <p:cTn id="32" presetID="44" presetClass="entr" presetSubtype="0" fill="hold" grpId="0" nodeType="withEffect">
                                  <p:stCondLst>
                                    <p:cond delay="0"/>
                                  </p:stCondLst>
                                  <p:childTnLst>
                                    <p:set>
                                      <p:cBhvr>
                                        <p:cTn id="33" dur="1" fill="hold">
                                          <p:stCondLst>
                                            <p:cond delay="0"/>
                                          </p:stCondLst>
                                        </p:cTn>
                                        <p:tgtEl>
                                          <p:spTgt spid="413754">
                                            <p:txEl>
                                              <p:pRg st="4" end="4"/>
                                            </p:txEl>
                                          </p:spTgt>
                                        </p:tgtEl>
                                        <p:attrNameLst>
                                          <p:attrName>style.visibility</p:attrName>
                                        </p:attrNameLst>
                                      </p:cBhvr>
                                      <p:to>
                                        <p:strVal val="visible"/>
                                      </p:to>
                                    </p:set>
                                    <p:animEffect transition="in" filter="fade">
                                      <p:cBhvr>
                                        <p:cTn id="34" dur="500"/>
                                        <p:tgtEl>
                                          <p:spTgt spid="413754">
                                            <p:txEl>
                                              <p:pRg st="4" end="4"/>
                                            </p:txEl>
                                          </p:spTgt>
                                        </p:tgtEl>
                                      </p:cBhvr>
                                    </p:animEffect>
                                    <p:anim calcmode="lin" valueType="num">
                                      <p:cBhvr>
                                        <p:cTn id="35" dur="500" fill="hold"/>
                                        <p:tgtEl>
                                          <p:spTgt spid="413754">
                                            <p:txEl>
                                              <p:pRg st="4" end="4"/>
                                            </p:txEl>
                                          </p:spTgt>
                                        </p:tgtEl>
                                        <p:attrNameLst>
                                          <p:attrName>ppt_x</p:attrName>
                                        </p:attrNameLst>
                                      </p:cBhvr>
                                      <p:tavLst>
                                        <p:tav tm="0">
                                          <p:val>
                                            <p:strVal val="#ppt_x"/>
                                          </p:val>
                                        </p:tav>
                                        <p:tav tm="100000">
                                          <p:val>
                                            <p:strVal val="#ppt_x"/>
                                          </p:val>
                                        </p:tav>
                                      </p:tavLst>
                                    </p:anim>
                                    <p:anim calcmode="lin" valueType="num">
                                      <p:cBhvr>
                                        <p:cTn id="36" dur="500" fill="hold"/>
                                        <p:tgtEl>
                                          <p:spTgt spid="413754">
                                            <p:txEl>
                                              <p:pRg st="4" end="4"/>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3753" grpId="0"/>
      <p:bldP spid="413754" grpId="0" build="p">
        <p:tmplLst>
          <p:tmpl lvl="1">
            <p:tnLst>
              <p:par>
                <p:cTn presetID="44" presetClass="entr" presetSubtype="0" fill="hold" nodeType="clickEffect">
                  <p:stCondLst>
                    <p:cond delay="0"/>
                  </p:stCondLst>
                  <p:childTnLst>
                    <p:set>
                      <p:cBhvr>
                        <p:cTn dur="1" fill="hold">
                          <p:stCondLst>
                            <p:cond delay="0"/>
                          </p:stCondLst>
                        </p:cTn>
                        <p:tgtEl>
                          <p:spTgt spid="413754"/>
                        </p:tgtEl>
                        <p:attrNameLst>
                          <p:attrName>style.visibility</p:attrName>
                        </p:attrNameLst>
                      </p:cBhvr>
                      <p:to>
                        <p:strVal val="visible"/>
                      </p:to>
                    </p:set>
                    <p:animEffect transition="in" filter="fade">
                      <p:cBhvr>
                        <p:cTn dur="500"/>
                        <p:tgtEl>
                          <p:spTgt spid="413754"/>
                        </p:tgtEl>
                      </p:cBhvr>
                    </p:animEffect>
                    <p:anim calcmode="lin" valueType="num">
                      <p:cBhvr>
                        <p:cTn dur="500" fill="hold"/>
                        <p:tgtEl>
                          <p:spTgt spid="413754"/>
                        </p:tgtEl>
                        <p:attrNameLst>
                          <p:attrName>ppt_x</p:attrName>
                        </p:attrNameLst>
                      </p:cBhvr>
                      <p:tavLst>
                        <p:tav tm="0">
                          <p:val>
                            <p:strVal val="#ppt_x"/>
                          </p:val>
                        </p:tav>
                        <p:tav tm="100000">
                          <p:val>
                            <p:strVal val="#ppt_x"/>
                          </p:val>
                        </p:tav>
                      </p:tavLst>
                    </p:anim>
                    <p:anim calcmode="lin" valueType="num">
                      <p:cBhvr>
                        <p:cTn dur="500" fill="hold"/>
                        <p:tgtEl>
                          <p:spTgt spid="413754"/>
                        </p:tgtEl>
                        <p:attrNameLst>
                          <p:attrName>ppt_y</p:attrName>
                        </p:attrNameLst>
                      </p:cBhvr>
                      <p:tavLst>
                        <p:tav tm="0">
                          <p:val>
                            <p:strVal val="#ppt_y+.05"/>
                          </p:val>
                        </p:tav>
                        <p:tav tm="100000">
                          <p:val>
                            <p:strVal val="#ppt_y"/>
                          </p:val>
                        </p:tav>
                      </p:tavLst>
                    </p:anim>
                  </p:childTnLst>
                </p:cTn>
              </p:par>
            </p:tnLst>
          </p:tmpl>
          <p:tmpl lvl="2">
            <p:tnLst>
              <p:par>
                <p:cTn presetID="44" presetClass="entr" presetSubtype="0" fill="hold" nodeType="withEffect">
                  <p:stCondLst>
                    <p:cond delay="0"/>
                  </p:stCondLst>
                  <p:childTnLst>
                    <p:set>
                      <p:cBhvr>
                        <p:cTn dur="1" fill="hold">
                          <p:stCondLst>
                            <p:cond delay="0"/>
                          </p:stCondLst>
                        </p:cTn>
                        <p:tgtEl>
                          <p:spTgt spid="413754"/>
                        </p:tgtEl>
                        <p:attrNameLst>
                          <p:attrName>style.visibility</p:attrName>
                        </p:attrNameLst>
                      </p:cBhvr>
                      <p:to>
                        <p:strVal val="visible"/>
                      </p:to>
                    </p:set>
                    <p:animEffect transition="in" filter="fade">
                      <p:cBhvr>
                        <p:cTn dur="500"/>
                        <p:tgtEl>
                          <p:spTgt spid="413754"/>
                        </p:tgtEl>
                      </p:cBhvr>
                    </p:animEffect>
                    <p:anim calcmode="lin" valueType="num">
                      <p:cBhvr>
                        <p:cTn dur="500" fill="hold"/>
                        <p:tgtEl>
                          <p:spTgt spid="413754"/>
                        </p:tgtEl>
                        <p:attrNameLst>
                          <p:attrName>ppt_x</p:attrName>
                        </p:attrNameLst>
                      </p:cBhvr>
                      <p:tavLst>
                        <p:tav tm="0">
                          <p:val>
                            <p:strVal val="#ppt_x"/>
                          </p:val>
                        </p:tav>
                        <p:tav tm="100000">
                          <p:val>
                            <p:strVal val="#ppt_x"/>
                          </p:val>
                        </p:tav>
                      </p:tavLst>
                    </p:anim>
                    <p:anim calcmode="lin" valueType="num">
                      <p:cBhvr>
                        <p:cTn dur="500" fill="hold"/>
                        <p:tgtEl>
                          <p:spTgt spid="413754"/>
                        </p:tgtEl>
                        <p:attrNameLst>
                          <p:attrName>ppt_y</p:attrName>
                        </p:attrNameLst>
                      </p:cBhvr>
                      <p:tavLst>
                        <p:tav tm="0">
                          <p:val>
                            <p:strVal val="#ppt_y+.05"/>
                          </p:val>
                        </p:tav>
                        <p:tav tm="100000">
                          <p:val>
                            <p:strVal val="#ppt_y"/>
                          </p:val>
                        </p:tav>
                      </p:tavLst>
                    </p:anim>
                  </p:childTnLst>
                </p:cTn>
              </p:par>
            </p:tnLst>
          </p:tmpl>
          <p:tmpl lvl="3">
            <p:tnLst>
              <p:par>
                <p:cTn presetID="44" presetClass="entr" presetSubtype="0" fill="hold" nodeType="withEffect">
                  <p:stCondLst>
                    <p:cond delay="0"/>
                  </p:stCondLst>
                  <p:childTnLst>
                    <p:set>
                      <p:cBhvr>
                        <p:cTn dur="1" fill="hold">
                          <p:stCondLst>
                            <p:cond delay="0"/>
                          </p:stCondLst>
                        </p:cTn>
                        <p:tgtEl>
                          <p:spTgt spid="413754"/>
                        </p:tgtEl>
                        <p:attrNameLst>
                          <p:attrName>style.visibility</p:attrName>
                        </p:attrNameLst>
                      </p:cBhvr>
                      <p:to>
                        <p:strVal val="visible"/>
                      </p:to>
                    </p:set>
                    <p:animEffect transition="in" filter="fade">
                      <p:cBhvr>
                        <p:cTn dur="500"/>
                        <p:tgtEl>
                          <p:spTgt spid="413754"/>
                        </p:tgtEl>
                      </p:cBhvr>
                    </p:animEffect>
                    <p:anim calcmode="lin" valueType="num">
                      <p:cBhvr>
                        <p:cTn dur="500" fill="hold"/>
                        <p:tgtEl>
                          <p:spTgt spid="413754"/>
                        </p:tgtEl>
                        <p:attrNameLst>
                          <p:attrName>ppt_x</p:attrName>
                        </p:attrNameLst>
                      </p:cBhvr>
                      <p:tavLst>
                        <p:tav tm="0">
                          <p:val>
                            <p:strVal val="#ppt_x"/>
                          </p:val>
                        </p:tav>
                        <p:tav tm="100000">
                          <p:val>
                            <p:strVal val="#ppt_x"/>
                          </p:val>
                        </p:tav>
                      </p:tavLst>
                    </p:anim>
                    <p:anim calcmode="lin" valueType="num">
                      <p:cBhvr>
                        <p:cTn dur="500" fill="hold"/>
                        <p:tgtEl>
                          <p:spTgt spid="413754"/>
                        </p:tgtEl>
                        <p:attrNameLst>
                          <p:attrName>ppt_y</p:attrName>
                        </p:attrNameLst>
                      </p:cBhvr>
                      <p:tavLst>
                        <p:tav tm="0">
                          <p:val>
                            <p:strVal val="#ppt_y+.05"/>
                          </p:val>
                        </p:tav>
                        <p:tav tm="100000">
                          <p:val>
                            <p:strVal val="#ppt_y"/>
                          </p:val>
                        </p:tav>
                      </p:tavLst>
                    </p:anim>
                  </p:childTnLst>
                </p:cTn>
              </p:par>
            </p:tnLst>
          </p:tmpl>
          <p:tmpl lvl="4">
            <p:tnLst>
              <p:par>
                <p:cTn presetID="44" presetClass="entr" presetSubtype="0" fill="hold" nodeType="withEffect">
                  <p:stCondLst>
                    <p:cond delay="0"/>
                  </p:stCondLst>
                  <p:childTnLst>
                    <p:set>
                      <p:cBhvr>
                        <p:cTn dur="1" fill="hold">
                          <p:stCondLst>
                            <p:cond delay="0"/>
                          </p:stCondLst>
                        </p:cTn>
                        <p:tgtEl>
                          <p:spTgt spid="413754"/>
                        </p:tgtEl>
                        <p:attrNameLst>
                          <p:attrName>style.visibility</p:attrName>
                        </p:attrNameLst>
                      </p:cBhvr>
                      <p:to>
                        <p:strVal val="visible"/>
                      </p:to>
                    </p:set>
                    <p:animEffect transition="in" filter="fade">
                      <p:cBhvr>
                        <p:cTn dur="500"/>
                        <p:tgtEl>
                          <p:spTgt spid="413754"/>
                        </p:tgtEl>
                      </p:cBhvr>
                    </p:animEffect>
                    <p:anim calcmode="lin" valueType="num">
                      <p:cBhvr>
                        <p:cTn dur="500" fill="hold"/>
                        <p:tgtEl>
                          <p:spTgt spid="413754"/>
                        </p:tgtEl>
                        <p:attrNameLst>
                          <p:attrName>ppt_x</p:attrName>
                        </p:attrNameLst>
                      </p:cBhvr>
                      <p:tavLst>
                        <p:tav tm="0">
                          <p:val>
                            <p:strVal val="#ppt_x"/>
                          </p:val>
                        </p:tav>
                        <p:tav tm="100000">
                          <p:val>
                            <p:strVal val="#ppt_x"/>
                          </p:val>
                        </p:tav>
                      </p:tavLst>
                    </p:anim>
                    <p:anim calcmode="lin" valueType="num">
                      <p:cBhvr>
                        <p:cTn dur="500" fill="hold"/>
                        <p:tgtEl>
                          <p:spTgt spid="413754"/>
                        </p:tgtEl>
                        <p:attrNameLst>
                          <p:attrName>ppt_y</p:attrName>
                        </p:attrNameLst>
                      </p:cBhvr>
                      <p:tavLst>
                        <p:tav tm="0">
                          <p:val>
                            <p:strVal val="#ppt_y+.05"/>
                          </p:val>
                        </p:tav>
                        <p:tav tm="100000">
                          <p:val>
                            <p:strVal val="#ppt_y"/>
                          </p:val>
                        </p:tav>
                      </p:tavLst>
                    </p:anim>
                  </p:childTnLst>
                </p:cTn>
              </p:par>
            </p:tnLst>
          </p:tmpl>
          <p:tmpl lvl="5">
            <p:tnLst>
              <p:par>
                <p:cTn presetID="44" presetClass="entr" presetSubtype="0" fill="hold" nodeType="withEffect">
                  <p:stCondLst>
                    <p:cond delay="0"/>
                  </p:stCondLst>
                  <p:childTnLst>
                    <p:set>
                      <p:cBhvr>
                        <p:cTn dur="1" fill="hold">
                          <p:stCondLst>
                            <p:cond delay="0"/>
                          </p:stCondLst>
                        </p:cTn>
                        <p:tgtEl>
                          <p:spTgt spid="413754"/>
                        </p:tgtEl>
                        <p:attrNameLst>
                          <p:attrName>style.visibility</p:attrName>
                        </p:attrNameLst>
                      </p:cBhvr>
                      <p:to>
                        <p:strVal val="visible"/>
                      </p:to>
                    </p:set>
                    <p:animEffect transition="in" filter="fade">
                      <p:cBhvr>
                        <p:cTn dur="500"/>
                        <p:tgtEl>
                          <p:spTgt spid="413754"/>
                        </p:tgtEl>
                      </p:cBhvr>
                    </p:animEffect>
                    <p:anim calcmode="lin" valueType="num">
                      <p:cBhvr>
                        <p:cTn dur="500" fill="hold"/>
                        <p:tgtEl>
                          <p:spTgt spid="413754"/>
                        </p:tgtEl>
                        <p:attrNameLst>
                          <p:attrName>ppt_x</p:attrName>
                        </p:attrNameLst>
                      </p:cBhvr>
                      <p:tavLst>
                        <p:tav tm="0">
                          <p:val>
                            <p:strVal val="#ppt_x"/>
                          </p:val>
                        </p:tav>
                        <p:tav tm="100000">
                          <p:val>
                            <p:strVal val="#ppt_x"/>
                          </p:val>
                        </p:tav>
                      </p:tavLst>
                    </p:anim>
                    <p:anim calcmode="lin" valueType="num">
                      <p:cBhvr>
                        <p:cTn dur="500" fill="hold"/>
                        <p:tgtEl>
                          <p:spTgt spid="413754"/>
                        </p:tgtEl>
                        <p:attrNameLst>
                          <p:attrName>ppt_y</p:attrName>
                        </p:attrNameLst>
                      </p:cBhvr>
                      <p:tavLst>
                        <p:tav tm="0">
                          <p:val>
                            <p:strVal val="#ppt_y+.05"/>
                          </p:val>
                        </p:tav>
                        <p:tav tm="100000">
                          <p:val>
                            <p:strVal val="#ppt_y"/>
                          </p:val>
                        </p:tav>
                      </p:tavLst>
                    </p:anim>
                  </p:childTnLst>
                </p:cTn>
              </p:par>
            </p:tnLst>
          </p:tmpl>
        </p:tmplLst>
      </p:bldP>
    </p:bldLst>
  </p:timing>
  <p:txStyles>
    <p:titleStyle>
      <a:lvl1pPr algn="l" rtl="1" eaLnBrk="0" fontAlgn="base" hangingPunct="0">
        <a:spcBef>
          <a:spcPct val="0"/>
        </a:spcBef>
        <a:spcAft>
          <a:spcPct val="0"/>
        </a:spcAft>
        <a:defRPr sz="4000">
          <a:solidFill>
            <a:schemeClr val="tx2"/>
          </a:solidFill>
          <a:latin typeface="+mj-lt"/>
          <a:ea typeface="+mj-ea"/>
          <a:cs typeface="+mj-cs"/>
        </a:defRPr>
      </a:lvl1pPr>
      <a:lvl2pPr algn="l" rtl="1" eaLnBrk="0" fontAlgn="base" hangingPunct="0">
        <a:spcBef>
          <a:spcPct val="0"/>
        </a:spcBef>
        <a:spcAft>
          <a:spcPct val="0"/>
        </a:spcAft>
        <a:defRPr sz="4000">
          <a:solidFill>
            <a:schemeClr val="tx2"/>
          </a:solidFill>
          <a:latin typeface="Arial" pitchFamily="34" charset="0"/>
          <a:cs typeface="Arial" pitchFamily="34" charset="0"/>
        </a:defRPr>
      </a:lvl2pPr>
      <a:lvl3pPr algn="l" rtl="1" eaLnBrk="0" fontAlgn="base" hangingPunct="0">
        <a:spcBef>
          <a:spcPct val="0"/>
        </a:spcBef>
        <a:spcAft>
          <a:spcPct val="0"/>
        </a:spcAft>
        <a:defRPr sz="4000">
          <a:solidFill>
            <a:schemeClr val="tx2"/>
          </a:solidFill>
          <a:latin typeface="Arial" pitchFamily="34" charset="0"/>
          <a:cs typeface="Arial" pitchFamily="34" charset="0"/>
        </a:defRPr>
      </a:lvl3pPr>
      <a:lvl4pPr algn="l" rtl="1" eaLnBrk="0" fontAlgn="base" hangingPunct="0">
        <a:spcBef>
          <a:spcPct val="0"/>
        </a:spcBef>
        <a:spcAft>
          <a:spcPct val="0"/>
        </a:spcAft>
        <a:defRPr sz="4000">
          <a:solidFill>
            <a:schemeClr val="tx2"/>
          </a:solidFill>
          <a:latin typeface="Arial" pitchFamily="34" charset="0"/>
          <a:cs typeface="Arial" pitchFamily="34" charset="0"/>
        </a:defRPr>
      </a:lvl4pPr>
      <a:lvl5pPr algn="l" rtl="1" eaLnBrk="0" fontAlgn="base" hangingPunct="0">
        <a:spcBef>
          <a:spcPct val="0"/>
        </a:spcBef>
        <a:spcAft>
          <a:spcPct val="0"/>
        </a:spcAft>
        <a:defRPr sz="4000">
          <a:solidFill>
            <a:schemeClr val="tx2"/>
          </a:solidFill>
          <a:latin typeface="Arial" pitchFamily="34" charset="0"/>
          <a:cs typeface="Arial" pitchFamily="34" charset="0"/>
        </a:defRPr>
      </a:lvl5pPr>
      <a:lvl6pPr marL="457200" algn="l" rtl="1" fontAlgn="base">
        <a:spcBef>
          <a:spcPct val="0"/>
        </a:spcBef>
        <a:spcAft>
          <a:spcPct val="0"/>
        </a:spcAft>
        <a:defRPr sz="4000">
          <a:solidFill>
            <a:schemeClr val="tx2"/>
          </a:solidFill>
          <a:latin typeface="Arial" pitchFamily="34" charset="0"/>
          <a:cs typeface="Arial" pitchFamily="34" charset="0"/>
        </a:defRPr>
      </a:lvl6pPr>
      <a:lvl7pPr marL="914400" algn="l" rtl="1" fontAlgn="base">
        <a:spcBef>
          <a:spcPct val="0"/>
        </a:spcBef>
        <a:spcAft>
          <a:spcPct val="0"/>
        </a:spcAft>
        <a:defRPr sz="4000">
          <a:solidFill>
            <a:schemeClr val="tx2"/>
          </a:solidFill>
          <a:latin typeface="Arial" pitchFamily="34" charset="0"/>
          <a:cs typeface="Arial" pitchFamily="34" charset="0"/>
        </a:defRPr>
      </a:lvl7pPr>
      <a:lvl8pPr marL="1371600" algn="l" rtl="1" fontAlgn="base">
        <a:spcBef>
          <a:spcPct val="0"/>
        </a:spcBef>
        <a:spcAft>
          <a:spcPct val="0"/>
        </a:spcAft>
        <a:defRPr sz="4000">
          <a:solidFill>
            <a:schemeClr val="tx2"/>
          </a:solidFill>
          <a:latin typeface="Arial" pitchFamily="34" charset="0"/>
          <a:cs typeface="Arial" pitchFamily="34" charset="0"/>
        </a:defRPr>
      </a:lvl8pPr>
      <a:lvl9pPr marL="1828800" algn="l" rtl="1" fontAlgn="base">
        <a:spcBef>
          <a:spcPct val="0"/>
        </a:spcBef>
        <a:spcAft>
          <a:spcPct val="0"/>
        </a:spcAft>
        <a:defRPr sz="4000">
          <a:solidFill>
            <a:schemeClr val="tx2"/>
          </a:solidFill>
          <a:latin typeface="Arial" pitchFamily="34" charset="0"/>
          <a:cs typeface="Arial" pitchFamily="34" charset="0"/>
        </a:defRPr>
      </a:lvl9pPr>
    </p:titleStyle>
    <p:bodyStyle>
      <a:lvl1pPr marL="342900" indent="-342900" algn="r" rtl="1" eaLnBrk="0" fontAlgn="base" hangingPunct="0">
        <a:spcBef>
          <a:spcPct val="20000"/>
        </a:spcBef>
        <a:spcAft>
          <a:spcPct val="0"/>
        </a:spcAft>
        <a:buBlip>
          <a:blip r:embed="rId15"/>
        </a:buBlip>
        <a:defRPr sz="3200">
          <a:solidFill>
            <a:schemeClr val="tx1"/>
          </a:solidFill>
          <a:latin typeface="+mn-lt"/>
          <a:ea typeface="+mn-ea"/>
          <a:cs typeface="+mn-cs"/>
        </a:defRPr>
      </a:lvl1pPr>
      <a:lvl2pPr marL="742950" indent="-285750" algn="r" rtl="1" eaLnBrk="0" fontAlgn="base" hangingPunct="0">
        <a:spcBef>
          <a:spcPct val="20000"/>
        </a:spcBef>
        <a:spcAft>
          <a:spcPct val="0"/>
        </a:spcAft>
        <a:buSzPct val="80000"/>
        <a:buBlip>
          <a:blip r:embed="rId16"/>
        </a:buBlip>
        <a:defRPr sz="2800">
          <a:solidFill>
            <a:schemeClr val="tx1"/>
          </a:solidFill>
          <a:latin typeface="+mn-lt"/>
          <a:cs typeface="+mn-cs"/>
        </a:defRPr>
      </a:lvl2pPr>
      <a:lvl3pPr marL="1143000" indent="-228600" algn="r" rtl="1" eaLnBrk="0" fontAlgn="base" hangingPunct="0">
        <a:spcBef>
          <a:spcPct val="20000"/>
        </a:spcBef>
        <a:spcAft>
          <a:spcPct val="0"/>
        </a:spcAft>
        <a:buSzPct val="70000"/>
        <a:buBlip>
          <a:blip r:embed="rId17"/>
        </a:buBlip>
        <a:defRPr sz="2400">
          <a:solidFill>
            <a:schemeClr val="tx1"/>
          </a:solidFill>
          <a:latin typeface="+mn-lt"/>
          <a:cs typeface="+mn-cs"/>
        </a:defRPr>
      </a:lvl3pPr>
      <a:lvl4pPr marL="1600200" indent="-228600" algn="r" rtl="1" eaLnBrk="0" fontAlgn="base" hangingPunct="0">
        <a:spcBef>
          <a:spcPct val="20000"/>
        </a:spcBef>
        <a:spcAft>
          <a:spcPct val="0"/>
        </a:spcAft>
        <a:buChar char="–"/>
        <a:defRPr sz="2000">
          <a:solidFill>
            <a:schemeClr val="tx1"/>
          </a:solidFill>
          <a:latin typeface="+mn-lt"/>
          <a:cs typeface="+mn-cs"/>
        </a:defRPr>
      </a:lvl4pPr>
      <a:lvl5pPr marL="2057400" indent="-228600" algn="r" rtl="1" eaLnBrk="0" fontAlgn="base" hangingPunct="0">
        <a:spcBef>
          <a:spcPct val="20000"/>
        </a:spcBef>
        <a:spcAft>
          <a:spcPct val="0"/>
        </a:spcAft>
        <a:buChar char="»"/>
        <a:defRPr sz="2000">
          <a:solidFill>
            <a:schemeClr val="tx1"/>
          </a:solidFill>
          <a:latin typeface="+mn-lt"/>
          <a:cs typeface="+mn-cs"/>
        </a:defRPr>
      </a:lvl5pPr>
      <a:lvl6pPr marL="2514600" indent="-228600" algn="r" rtl="1" fontAlgn="base">
        <a:spcBef>
          <a:spcPct val="20000"/>
        </a:spcBef>
        <a:spcAft>
          <a:spcPct val="0"/>
        </a:spcAft>
        <a:buChar char="»"/>
        <a:defRPr sz="2000">
          <a:solidFill>
            <a:schemeClr val="tx1"/>
          </a:solidFill>
          <a:latin typeface="+mn-lt"/>
          <a:cs typeface="+mn-cs"/>
        </a:defRPr>
      </a:lvl6pPr>
      <a:lvl7pPr marL="2971800" indent="-228600" algn="r" rtl="1" fontAlgn="base">
        <a:spcBef>
          <a:spcPct val="20000"/>
        </a:spcBef>
        <a:spcAft>
          <a:spcPct val="0"/>
        </a:spcAft>
        <a:buChar char="»"/>
        <a:defRPr sz="2000">
          <a:solidFill>
            <a:schemeClr val="tx1"/>
          </a:solidFill>
          <a:latin typeface="+mn-lt"/>
          <a:cs typeface="+mn-cs"/>
        </a:defRPr>
      </a:lvl7pPr>
      <a:lvl8pPr marL="3429000" indent="-228600" algn="r" rtl="1" fontAlgn="base">
        <a:spcBef>
          <a:spcPct val="20000"/>
        </a:spcBef>
        <a:spcAft>
          <a:spcPct val="0"/>
        </a:spcAft>
        <a:buChar char="»"/>
        <a:defRPr sz="2000">
          <a:solidFill>
            <a:schemeClr val="tx1"/>
          </a:solidFill>
          <a:latin typeface="+mn-lt"/>
          <a:cs typeface="+mn-cs"/>
        </a:defRPr>
      </a:lvl8pPr>
      <a:lvl9pPr marL="3886200" indent="-228600" algn="r" rtl="1" fontAlgn="base">
        <a:spcBef>
          <a:spcPct val="20000"/>
        </a:spcBef>
        <a:spcAft>
          <a:spcPct val="0"/>
        </a:spcAft>
        <a:buChar char="»"/>
        <a:defRPr sz="2000">
          <a:solidFill>
            <a:schemeClr val="tx1"/>
          </a:solidFill>
          <a:latin typeface="+mn-lt"/>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2290" name="Group 2"/>
          <p:cNvGrpSpPr>
            <a:grpSpLocks/>
          </p:cNvGrpSpPr>
          <p:nvPr/>
        </p:nvGrpSpPr>
        <p:grpSpPr bwMode="auto">
          <a:xfrm>
            <a:off x="6303963" y="0"/>
            <a:ext cx="2840037" cy="3254375"/>
            <a:chOff x="3115" y="0"/>
            <a:chExt cx="2170" cy="2486"/>
          </a:xfrm>
        </p:grpSpPr>
        <p:grpSp>
          <p:nvGrpSpPr>
            <p:cNvPr id="12296" name="Group 3"/>
            <p:cNvGrpSpPr>
              <a:grpSpLocks/>
            </p:cNvGrpSpPr>
            <p:nvPr/>
          </p:nvGrpSpPr>
          <p:grpSpPr bwMode="auto">
            <a:xfrm>
              <a:off x="4080" y="1910"/>
              <a:ext cx="768" cy="576"/>
              <a:chOff x="0" y="0"/>
              <a:chExt cx="768" cy="576"/>
            </a:xfrm>
          </p:grpSpPr>
          <p:sp>
            <p:nvSpPr>
              <p:cNvPr id="12428" name="Oval 4"/>
              <p:cNvSpPr>
                <a:spLocks noChangeArrowheads="1"/>
              </p:cNvSpPr>
              <p:nvPr/>
            </p:nvSpPr>
            <p:spPr bwMode="hidden">
              <a:xfrm>
                <a:off x="0" y="0"/>
                <a:ext cx="768" cy="576"/>
              </a:xfrm>
              <a:prstGeom prst="ellipse">
                <a:avLst/>
              </a:prstGeom>
              <a:gradFill rotWithShape="0">
                <a:gsLst>
                  <a:gs pos="0">
                    <a:schemeClr val="bg2"/>
                  </a:gs>
                  <a:gs pos="100000">
                    <a:schemeClr val="bg1"/>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endParaRPr lang="fa-IR"/>
              </a:p>
            </p:txBody>
          </p:sp>
          <p:sp>
            <p:nvSpPr>
              <p:cNvPr id="12429" name="Oval 5"/>
              <p:cNvSpPr>
                <a:spLocks noChangeArrowheads="1"/>
              </p:cNvSpPr>
              <p:nvPr/>
            </p:nvSpPr>
            <p:spPr bwMode="hidden">
              <a:xfrm>
                <a:off x="276" y="252"/>
                <a:ext cx="185" cy="108"/>
              </a:xfrm>
              <a:prstGeom prst="ellipse">
                <a:avLst/>
              </a:prstGeom>
              <a:gradFill rotWithShape="0">
                <a:gsLst>
                  <a:gs pos="0">
                    <a:schemeClr val="accent1"/>
                  </a:gs>
                  <a:gs pos="100000">
                    <a:schemeClr val="bg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endParaRPr lang="fa-IR"/>
              </a:p>
            </p:txBody>
          </p:sp>
        </p:grpSp>
        <p:grpSp>
          <p:nvGrpSpPr>
            <p:cNvPr id="12297" name="Group 6"/>
            <p:cNvGrpSpPr>
              <a:grpSpLocks/>
            </p:cNvGrpSpPr>
            <p:nvPr/>
          </p:nvGrpSpPr>
          <p:grpSpPr bwMode="auto">
            <a:xfrm>
              <a:off x="4257" y="1103"/>
              <a:ext cx="768" cy="576"/>
              <a:chOff x="0" y="0"/>
              <a:chExt cx="768" cy="576"/>
            </a:xfrm>
          </p:grpSpPr>
          <p:sp>
            <p:nvSpPr>
              <p:cNvPr id="12426" name="Oval 7"/>
              <p:cNvSpPr>
                <a:spLocks noChangeArrowheads="1"/>
              </p:cNvSpPr>
              <p:nvPr/>
            </p:nvSpPr>
            <p:spPr bwMode="hidden">
              <a:xfrm>
                <a:off x="0" y="0"/>
                <a:ext cx="768" cy="576"/>
              </a:xfrm>
              <a:prstGeom prst="ellipse">
                <a:avLst/>
              </a:prstGeom>
              <a:gradFill rotWithShape="0">
                <a:gsLst>
                  <a:gs pos="0">
                    <a:schemeClr val="bg2"/>
                  </a:gs>
                  <a:gs pos="100000">
                    <a:schemeClr val="bg1"/>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endParaRPr lang="fa-IR"/>
              </a:p>
            </p:txBody>
          </p:sp>
          <p:sp>
            <p:nvSpPr>
              <p:cNvPr id="12427" name="Oval 8"/>
              <p:cNvSpPr>
                <a:spLocks noChangeArrowheads="1"/>
              </p:cNvSpPr>
              <p:nvPr/>
            </p:nvSpPr>
            <p:spPr bwMode="hidden">
              <a:xfrm>
                <a:off x="276" y="252"/>
                <a:ext cx="185" cy="108"/>
              </a:xfrm>
              <a:prstGeom prst="ellipse">
                <a:avLst/>
              </a:prstGeom>
              <a:gradFill rotWithShape="0">
                <a:gsLst>
                  <a:gs pos="0">
                    <a:schemeClr val="accent1"/>
                  </a:gs>
                  <a:gs pos="100000">
                    <a:schemeClr val="bg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endParaRPr lang="fa-IR"/>
              </a:p>
            </p:txBody>
          </p:sp>
        </p:grpSp>
        <p:grpSp>
          <p:nvGrpSpPr>
            <p:cNvPr id="12298" name="Group 9"/>
            <p:cNvGrpSpPr>
              <a:grpSpLocks/>
            </p:cNvGrpSpPr>
            <p:nvPr/>
          </p:nvGrpSpPr>
          <p:grpSpPr bwMode="auto">
            <a:xfrm>
              <a:off x="3134" y="0"/>
              <a:ext cx="768" cy="576"/>
              <a:chOff x="0" y="0"/>
              <a:chExt cx="768" cy="576"/>
            </a:xfrm>
          </p:grpSpPr>
          <p:sp>
            <p:nvSpPr>
              <p:cNvPr id="12424" name="Oval 10"/>
              <p:cNvSpPr>
                <a:spLocks noChangeArrowheads="1"/>
              </p:cNvSpPr>
              <p:nvPr/>
            </p:nvSpPr>
            <p:spPr bwMode="hidden">
              <a:xfrm>
                <a:off x="0" y="0"/>
                <a:ext cx="768" cy="576"/>
              </a:xfrm>
              <a:prstGeom prst="ellipse">
                <a:avLst/>
              </a:prstGeom>
              <a:gradFill rotWithShape="0">
                <a:gsLst>
                  <a:gs pos="0">
                    <a:schemeClr val="bg2"/>
                  </a:gs>
                  <a:gs pos="100000">
                    <a:schemeClr val="bg1"/>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endParaRPr lang="fa-IR"/>
              </a:p>
            </p:txBody>
          </p:sp>
          <p:sp>
            <p:nvSpPr>
              <p:cNvPr id="12425" name="Oval 11"/>
              <p:cNvSpPr>
                <a:spLocks noChangeArrowheads="1"/>
              </p:cNvSpPr>
              <p:nvPr/>
            </p:nvSpPr>
            <p:spPr bwMode="hidden">
              <a:xfrm>
                <a:off x="276" y="252"/>
                <a:ext cx="185" cy="108"/>
              </a:xfrm>
              <a:prstGeom prst="ellipse">
                <a:avLst/>
              </a:prstGeom>
              <a:gradFill rotWithShape="0">
                <a:gsLst>
                  <a:gs pos="0">
                    <a:schemeClr val="accent1"/>
                  </a:gs>
                  <a:gs pos="100000">
                    <a:schemeClr val="bg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endParaRPr lang="fa-IR"/>
              </a:p>
            </p:txBody>
          </p:sp>
        </p:grpSp>
        <p:grpSp>
          <p:nvGrpSpPr>
            <p:cNvPr id="12299" name="Group 12"/>
            <p:cNvGrpSpPr>
              <a:grpSpLocks/>
            </p:cNvGrpSpPr>
            <p:nvPr/>
          </p:nvGrpSpPr>
          <p:grpSpPr bwMode="auto">
            <a:xfrm>
              <a:off x="3115" y="0"/>
              <a:ext cx="2170" cy="1702"/>
              <a:chOff x="3115" y="0"/>
              <a:chExt cx="2170" cy="1702"/>
            </a:xfrm>
          </p:grpSpPr>
          <p:grpSp>
            <p:nvGrpSpPr>
              <p:cNvPr id="12300" name="Group 13"/>
              <p:cNvGrpSpPr>
                <a:grpSpLocks/>
              </p:cNvGrpSpPr>
              <p:nvPr/>
            </p:nvGrpSpPr>
            <p:grpSpPr bwMode="auto">
              <a:xfrm>
                <a:off x="3640" y="308"/>
                <a:ext cx="1145" cy="844"/>
                <a:chOff x="1265" y="814"/>
                <a:chExt cx="2919" cy="2151"/>
              </a:xfrm>
            </p:grpSpPr>
            <p:sp>
              <p:nvSpPr>
                <p:cNvPr id="12422" name="Oval 14"/>
                <p:cNvSpPr>
                  <a:spLocks noChangeArrowheads="1"/>
                </p:cNvSpPr>
                <p:nvPr/>
              </p:nvSpPr>
              <p:spPr bwMode="hidden">
                <a:xfrm>
                  <a:off x="1265" y="814"/>
                  <a:ext cx="2919" cy="2151"/>
                </a:xfrm>
                <a:prstGeom prst="ellipse">
                  <a:avLst/>
                </a:prstGeom>
                <a:gradFill rotWithShape="0">
                  <a:gsLst>
                    <a:gs pos="0">
                      <a:schemeClr val="bg2"/>
                    </a:gs>
                    <a:gs pos="100000">
                      <a:schemeClr val="bg1"/>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endParaRPr lang="fa-IR"/>
                </a:p>
              </p:txBody>
            </p:sp>
            <p:sp>
              <p:nvSpPr>
                <p:cNvPr id="12423" name="Oval 15"/>
                <p:cNvSpPr>
                  <a:spLocks noChangeArrowheads="1"/>
                </p:cNvSpPr>
                <p:nvPr/>
              </p:nvSpPr>
              <p:spPr bwMode="hidden">
                <a:xfrm>
                  <a:off x="2380" y="1601"/>
                  <a:ext cx="579" cy="406"/>
                </a:xfrm>
                <a:prstGeom prst="ellipse">
                  <a:avLst/>
                </a:prstGeom>
                <a:gradFill rotWithShape="0">
                  <a:gsLst>
                    <a:gs pos="0">
                      <a:schemeClr val="accent2"/>
                    </a:gs>
                    <a:gs pos="100000">
                      <a:schemeClr val="bg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endParaRPr lang="fa-IR"/>
                </a:p>
              </p:txBody>
            </p:sp>
          </p:grpSp>
          <p:grpSp>
            <p:nvGrpSpPr>
              <p:cNvPr id="12301" name="Group 16"/>
              <p:cNvGrpSpPr>
                <a:grpSpLocks/>
              </p:cNvGrpSpPr>
              <p:nvPr/>
            </p:nvGrpSpPr>
            <p:grpSpPr bwMode="auto">
              <a:xfrm>
                <a:off x="3115" y="0"/>
                <a:ext cx="2145" cy="1702"/>
                <a:chOff x="3115" y="0"/>
                <a:chExt cx="2145" cy="1702"/>
              </a:xfrm>
            </p:grpSpPr>
            <p:grpSp>
              <p:nvGrpSpPr>
                <p:cNvPr id="12324" name="Group 17"/>
                <p:cNvGrpSpPr>
                  <a:grpSpLocks/>
                </p:cNvGrpSpPr>
                <p:nvPr/>
              </p:nvGrpSpPr>
              <p:grpSpPr bwMode="auto">
                <a:xfrm>
                  <a:off x="4505" y="589"/>
                  <a:ext cx="493" cy="912"/>
                  <a:chOff x="3471" y="1530"/>
                  <a:chExt cx="1258" cy="2327"/>
                </a:xfrm>
              </p:grpSpPr>
              <p:sp>
                <p:nvSpPr>
                  <p:cNvPr id="12420" name="Freeform 18"/>
                  <p:cNvSpPr>
                    <a:spLocks/>
                  </p:cNvSpPr>
                  <p:nvPr/>
                </p:nvSpPr>
                <p:spPr bwMode="hidden">
                  <a:xfrm rot="2711884">
                    <a:off x="2765" y="2236"/>
                    <a:ext cx="1724" cy="312"/>
                  </a:xfrm>
                  <a:custGeom>
                    <a:avLst/>
                    <a:gdLst>
                      <a:gd name="T0" fmla="*/ 0 w 2736"/>
                      <a:gd name="T1" fmla="*/ 74 h 504"/>
                      <a:gd name="T2" fmla="*/ 136 w 2736"/>
                      <a:gd name="T3" fmla="*/ 25 h 504"/>
                      <a:gd name="T4" fmla="*/ 280 w 2736"/>
                      <a:gd name="T5" fmla="*/ 4 h 504"/>
                      <a:gd name="T6" fmla="*/ 431 w 2736"/>
                      <a:gd name="T7" fmla="*/ 4 h 504"/>
                      <a:gd name="T8" fmla="*/ 429 w 2736"/>
                      <a:gd name="T9" fmla="*/ 15 h 504"/>
                      <a:gd name="T10" fmla="*/ 279 w 2736"/>
                      <a:gd name="T11" fmla="*/ 15 h 504"/>
                      <a:gd name="T12" fmla="*/ 103 w 2736"/>
                      <a:gd name="T13" fmla="*/ 43 h 504"/>
                      <a:gd name="T14" fmla="*/ 0 w 2736"/>
                      <a:gd name="T15" fmla="*/ 7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12421" name="Freeform 19"/>
                  <p:cNvSpPr>
                    <a:spLocks/>
                  </p:cNvSpPr>
                  <p:nvPr/>
                </p:nvSpPr>
                <p:spPr bwMode="hidden">
                  <a:xfrm rot="2711884">
                    <a:off x="4021" y="3150"/>
                    <a:ext cx="925" cy="490"/>
                  </a:xfrm>
                  <a:custGeom>
                    <a:avLst/>
                    <a:gdLst>
                      <a:gd name="T0" fmla="*/ 1 w 1769"/>
                      <a:gd name="T1" fmla="*/ 1 h 791"/>
                      <a:gd name="T2" fmla="*/ 37 w 1769"/>
                      <a:gd name="T3" fmla="*/ 9 h 791"/>
                      <a:gd name="T4" fmla="*/ 86 w 1769"/>
                      <a:gd name="T5" fmla="*/ 30 h 791"/>
                      <a:gd name="T6" fmla="*/ 120 w 1769"/>
                      <a:gd name="T7" fmla="*/ 64 h 791"/>
                      <a:gd name="T8" fmla="*/ 131 w 1769"/>
                      <a:gd name="T9" fmla="*/ 90 h 791"/>
                      <a:gd name="T10" fmla="*/ 127 w 1769"/>
                      <a:gd name="T11" fmla="*/ 116 h 791"/>
                      <a:gd name="T12" fmla="*/ 119 w 1769"/>
                      <a:gd name="T13" fmla="*/ 94 h 791"/>
                      <a:gd name="T14" fmla="*/ 104 w 1769"/>
                      <a:gd name="T15" fmla="*/ 67 h 791"/>
                      <a:gd name="T16" fmla="*/ 83 w 1769"/>
                      <a:gd name="T17" fmla="*/ 43 h 791"/>
                      <a:gd name="T18" fmla="*/ 43 w 1769"/>
                      <a:gd name="T19" fmla="*/ 22 h 791"/>
                      <a:gd name="T20" fmla="*/ 0 w 1769"/>
                      <a:gd name="T21" fmla="*/ 1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grpSp>
            <p:grpSp>
              <p:nvGrpSpPr>
                <p:cNvPr id="12325" name="Group 20"/>
                <p:cNvGrpSpPr>
                  <a:grpSpLocks/>
                </p:cNvGrpSpPr>
                <p:nvPr/>
              </p:nvGrpSpPr>
              <p:grpSpPr bwMode="auto">
                <a:xfrm>
                  <a:off x="4267" y="781"/>
                  <a:ext cx="966" cy="522"/>
                  <a:chOff x="2864" y="2019"/>
                  <a:chExt cx="2463" cy="1332"/>
                </a:xfrm>
              </p:grpSpPr>
              <p:sp>
                <p:nvSpPr>
                  <p:cNvPr id="12418" name="Freeform 21"/>
                  <p:cNvSpPr>
                    <a:spLocks/>
                  </p:cNvSpPr>
                  <p:nvPr/>
                </p:nvSpPr>
                <p:spPr bwMode="hidden">
                  <a:xfrm rot="2104081">
                    <a:off x="2864" y="2019"/>
                    <a:ext cx="1814" cy="347"/>
                  </a:xfrm>
                  <a:custGeom>
                    <a:avLst/>
                    <a:gdLst>
                      <a:gd name="T0" fmla="*/ 0 w 2736"/>
                      <a:gd name="T1" fmla="*/ 114 h 504"/>
                      <a:gd name="T2" fmla="*/ 167 w 2736"/>
                      <a:gd name="T3" fmla="*/ 38 h 504"/>
                      <a:gd name="T4" fmla="*/ 343 w 2736"/>
                      <a:gd name="T5" fmla="*/ 6 h 504"/>
                      <a:gd name="T6" fmla="*/ 529 w 2736"/>
                      <a:gd name="T7" fmla="*/ 6 h 504"/>
                      <a:gd name="T8" fmla="*/ 525 w 2736"/>
                      <a:gd name="T9" fmla="*/ 23 h 504"/>
                      <a:gd name="T10" fmla="*/ 341 w 2736"/>
                      <a:gd name="T11" fmla="*/ 23 h 504"/>
                      <a:gd name="T12" fmla="*/ 127 w 2736"/>
                      <a:gd name="T13" fmla="*/ 65 h 504"/>
                      <a:gd name="T14" fmla="*/ 0 w 2736"/>
                      <a:gd name="T15" fmla="*/ 11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12419" name="Freeform 22"/>
                  <p:cNvSpPr>
                    <a:spLocks/>
                  </p:cNvSpPr>
                  <p:nvPr/>
                </p:nvSpPr>
                <p:spPr bwMode="hidden">
                  <a:xfrm rot="2104081">
                    <a:off x="4353" y="2806"/>
                    <a:ext cx="974" cy="545"/>
                  </a:xfrm>
                  <a:custGeom>
                    <a:avLst/>
                    <a:gdLst>
                      <a:gd name="T0" fmla="*/ 1 w 1769"/>
                      <a:gd name="T1" fmla="*/ 2 h 791"/>
                      <a:gd name="T2" fmla="*/ 45 w 1769"/>
                      <a:gd name="T3" fmla="*/ 13 h 791"/>
                      <a:gd name="T4" fmla="*/ 106 w 1769"/>
                      <a:gd name="T5" fmla="*/ 45 h 791"/>
                      <a:gd name="T6" fmla="*/ 148 w 1769"/>
                      <a:gd name="T7" fmla="*/ 97 h 791"/>
                      <a:gd name="T8" fmla="*/ 161 w 1769"/>
                      <a:gd name="T9" fmla="*/ 137 h 791"/>
                      <a:gd name="T10" fmla="*/ 155 w 1769"/>
                      <a:gd name="T11" fmla="*/ 177 h 791"/>
                      <a:gd name="T12" fmla="*/ 146 w 1769"/>
                      <a:gd name="T13" fmla="*/ 143 h 791"/>
                      <a:gd name="T14" fmla="*/ 128 w 1769"/>
                      <a:gd name="T15" fmla="*/ 103 h 791"/>
                      <a:gd name="T16" fmla="*/ 102 w 1769"/>
                      <a:gd name="T17" fmla="*/ 67 h 791"/>
                      <a:gd name="T18" fmla="*/ 53 w 1769"/>
                      <a:gd name="T19" fmla="*/ 34 h 791"/>
                      <a:gd name="T20" fmla="*/ 0 w 1769"/>
                      <a:gd name="T21" fmla="*/ 17 h 791"/>
                      <a:gd name="T22" fmla="*/ 1 w 1769"/>
                      <a:gd name="T23" fmla="*/ 2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grpSp>
            <p:grpSp>
              <p:nvGrpSpPr>
                <p:cNvPr id="12326" name="Group 23"/>
                <p:cNvGrpSpPr>
                  <a:grpSpLocks/>
                </p:cNvGrpSpPr>
                <p:nvPr/>
              </p:nvGrpSpPr>
              <p:grpSpPr bwMode="auto">
                <a:xfrm>
                  <a:off x="4280" y="707"/>
                  <a:ext cx="971" cy="417"/>
                  <a:chOff x="2897" y="1832"/>
                  <a:chExt cx="2477" cy="1064"/>
                </a:xfrm>
              </p:grpSpPr>
              <p:sp>
                <p:nvSpPr>
                  <p:cNvPr id="12416" name="Freeform 24"/>
                  <p:cNvSpPr>
                    <a:spLocks/>
                  </p:cNvSpPr>
                  <p:nvPr/>
                </p:nvSpPr>
                <p:spPr bwMode="hidden">
                  <a:xfrm rot="1582915">
                    <a:off x="2897" y="1832"/>
                    <a:ext cx="1736" cy="304"/>
                  </a:xfrm>
                  <a:custGeom>
                    <a:avLst/>
                    <a:gdLst>
                      <a:gd name="T0" fmla="*/ 0 w 2736"/>
                      <a:gd name="T1" fmla="*/ 66 h 504"/>
                      <a:gd name="T2" fmla="*/ 140 w 2736"/>
                      <a:gd name="T3" fmla="*/ 22 h 504"/>
                      <a:gd name="T4" fmla="*/ 288 w 2736"/>
                      <a:gd name="T5" fmla="*/ 3 h 504"/>
                      <a:gd name="T6" fmla="*/ 444 w 2736"/>
                      <a:gd name="T7" fmla="*/ 3 h 504"/>
                      <a:gd name="T8" fmla="*/ 441 w 2736"/>
                      <a:gd name="T9" fmla="*/ 13 h 504"/>
                      <a:gd name="T10" fmla="*/ 286 w 2736"/>
                      <a:gd name="T11" fmla="*/ 13 h 504"/>
                      <a:gd name="T12" fmla="*/ 106 w 2736"/>
                      <a:gd name="T13" fmla="*/ 39 h 504"/>
                      <a:gd name="T14" fmla="*/ 0 w 2736"/>
                      <a:gd name="T15" fmla="*/ 66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12417" name="Freeform 25"/>
                  <p:cNvSpPr>
                    <a:spLocks/>
                  </p:cNvSpPr>
                  <p:nvPr/>
                </p:nvSpPr>
                <p:spPr bwMode="hidden">
                  <a:xfrm rot="1582915">
                    <a:off x="4442" y="2420"/>
                    <a:ext cx="932" cy="476"/>
                  </a:xfrm>
                  <a:custGeom>
                    <a:avLst/>
                    <a:gdLst>
                      <a:gd name="T0" fmla="*/ 1 w 1769"/>
                      <a:gd name="T1" fmla="*/ 1 h 791"/>
                      <a:gd name="T2" fmla="*/ 37 w 1769"/>
                      <a:gd name="T3" fmla="*/ 7 h 791"/>
                      <a:gd name="T4" fmla="*/ 89 w 1769"/>
                      <a:gd name="T5" fmla="*/ 26 h 791"/>
                      <a:gd name="T6" fmla="*/ 124 w 1769"/>
                      <a:gd name="T7" fmla="*/ 57 h 791"/>
                      <a:gd name="T8" fmla="*/ 135 w 1769"/>
                      <a:gd name="T9" fmla="*/ 79 h 791"/>
                      <a:gd name="T10" fmla="*/ 130 w 1769"/>
                      <a:gd name="T11" fmla="*/ 104 h 791"/>
                      <a:gd name="T12" fmla="*/ 122 w 1769"/>
                      <a:gd name="T13" fmla="*/ 83 h 791"/>
                      <a:gd name="T14" fmla="*/ 107 w 1769"/>
                      <a:gd name="T15" fmla="*/ 60 h 791"/>
                      <a:gd name="T16" fmla="*/ 85 w 1769"/>
                      <a:gd name="T17" fmla="*/ 39 h 791"/>
                      <a:gd name="T18" fmla="*/ 45 w 1769"/>
                      <a:gd name="T19" fmla="*/ 20 h 791"/>
                      <a:gd name="T20" fmla="*/ 0 w 1769"/>
                      <a:gd name="T21" fmla="*/ 10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grpSp>
            <p:grpSp>
              <p:nvGrpSpPr>
                <p:cNvPr id="12327" name="Group 26"/>
                <p:cNvGrpSpPr>
                  <a:grpSpLocks/>
                </p:cNvGrpSpPr>
                <p:nvPr/>
              </p:nvGrpSpPr>
              <p:grpSpPr bwMode="auto">
                <a:xfrm>
                  <a:off x="4291" y="630"/>
                  <a:ext cx="969" cy="364"/>
                  <a:chOff x="2924" y="1636"/>
                  <a:chExt cx="2472" cy="927"/>
                </a:xfrm>
              </p:grpSpPr>
              <p:sp>
                <p:nvSpPr>
                  <p:cNvPr id="12414" name="Freeform 27"/>
                  <p:cNvSpPr>
                    <a:spLocks/>
                  </p:cNvSpPr>
                  <p:nvPr/>
                </p:nvSpPr>
                <p:spPr bwMode="hidden">
                  <a:xfrm rot="1080363">
                    <a:off x="2924" y="1636"/>
                    <a:ext cx="1677" cy="335"/>
                  </a:xfrm>
                  <a:custGeom>
                    <a:avLst/>
                    <a:gdLst>
                      <a:gd name="T0" fmla="*/ 0 w 2736"/>
                      <a:gd name="T1" fmla="*/ 98 h 504"/>
                      <a:gd name="T2" fmla="*/ 122 w 2736"/>
                      <a:gd name="T3" fmla="*/ 33 h 504"/>
                      <a:gd name="T4" fmla="*/ 251 w 2736"/>
                      <a:gd name="T5" fmla="*/ 5 h 504"/>
                      <a:gd name="T6" fmla="*/ 386 w 2736"/>
                      <a:gd name="T7" fmla="*/ 5 h 504"/>
                      <a:gd name="T8" fmla="*/ 384 w 2736"/>
                      <a:gd name="T9" fmla="*/ 20 h 504"/>
                      <a:gd name="T10" fmla="*/ 249 w 2736"/>
                      <a:gd name="T11" fmla="*/ 20 h 504"/>
                      <a:gd name="T12" fmla="*/ 93 w 2736"/>
                      <a:gd name="T13" fmla="*/ 57 h 504"/>
                      <a:gd name="T14" fmla="*/ 0 w 2736"/>
                      <a:gd name="T15" fmla="*/ 98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12415" name="Freeform 28"/>
                  <p:cNvSpPr>
                    <a:spLocks/>
                  </p:cNvSpPr>
                  <p:nvPr/>
                </p:nvSpPr>
                <p:spPr bwMode="hidden">
                  <a:xfrm rot="1080363">
                    <a:off x="4495" y="2037"/>
                    <a:ext cx="901" cy="526"/>
                  </a:xfrm>
                  <a:custGeom>
                    <a:avLst/>
                    <a:gdLst>
                      <a:gd name="T0" fmla="*/ 1 w 1769"/>
                      <a:gd name="T1" fmla="*/ 1 h 791"/>
                      <a:gd name="T2" fmla="*/ 33 w 1769"/>
                      <a:gd name="T3" fmla="*/ 11 h 791"/>
                      <a:gd name="T4" fmla="*/ 78 w 1769"/>
                      <a:gd name="T5" fmla="*/ 39 h 791"/>
                      <a:gd name="T6" fmla="*/ 108 w 1769"/>
                      <a:gd name="T7" fmla="*/ 84 h 791"/>
                      <a:gd name="T8" fmla="*/ 118 w 1769"/>
                      <a:gd name="T9" fmla="*/ 119 h 791"/>
                      <a:gd name="T10" fmla="*/ 114 w 1769"/>
                      <a:gd name="T11" fmla="*/ 154 h 791"/>
                      <a:gd name="T12" fmla="*/ 107 w 1769"/>
                      <a:gd name="T13" fmla="*/ 124 h 791"/>
                      <a:gd name="T14" fmla="*/ 93 w 1769"/>
                      <a:gd name="T15" fmla="*/ 89 h 791"/>
                      <a:gd name="T16" fmla="*/ 75 w 1769"/>
                      <a:gd name="T17" fmla="*/ 58 h 791"/>
                      <a:gd name="T18" fmla="*/ 39 w 1769"/>
                      <a:gd name="T19" fmla="*/ 30 h 791"/>
                      <a:gd name="T20" fmla="*/ 0 w 1769"/>
                      <a:gd name="T21" fmla="*/ 15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grpSp>
            <p:grpSp>
              <p:nvGrpSpPr>
                <p:cNvPr id="12328" name="Group 29"/>
                <p:cNvGrpSpPr>
                  <a:grpSpLocks/>
                </p:cNvGrpSpPr>
                <p:nvPr/>
              </p:nvGrpSpPr>
              <p:grpSpPr bwMode="auto">
                <a:xfrm>
                  <a:off x="4304" y="543"/>
                  <a:ext cx="918" cy="258"/>
                  <a:chOff x="2958" y="1414"/>
                  <a:chExt cx="2342" cy="657"/>
                </a:xfrm>
              </p:grpSpPr>
              <p:sp>
                <p:nvSpPr>
                  <p:cNvPr id="12412" name="Freeform 30"/>
                  <p:cNvSpPr>
                    <a:spLocks/>
                  </p:cNvSpPr>
                  <p:nvPr/>
                </p:nvSpPr>
                <p:spPr bwMode="hidden">
                  <a:xfrm rot="463793">
                    <a:off x="2958" y="1414"/>
                    <a:ext cx="1545" cy="312"/>
                  </a:xfrm>
                  <a:custGeom>
                    <a:avLst/>
                    <a:gdLst>
                      <a:gd name="T0" fmla="*/ 0 w 2736"/>
                      <a:gd name="T1" fmla="*/ 74 h 504"/>
                      <a:gd name="T2" fmla="*/ 88 w 2736"/>
                      <a:gd name="T3" fmla="*/ 25 h 504"/>
                      <a:gd name="T4" fmla="*/ 181 w 2736"/>
                      <a:gd name="T5" fmla="*/ 4 h 504"/>
                      <a:gd name="T6" fmla="*/ 278 w 2736"/>
                      <a:gd name="T7" fmla="*/ 4 h 504"/>
                      <a:gd name="T8" fmla="*/ 277 w 2736"/>
                      <a:gd name="T9" fmla="*/ 15 h 504"/>
                      <a:gd name="T10" fmla="*/ 179 w 2736"/>
                      <a:gd name="T11" fmla="*/ 15 h 504"/>
                      <a:gd name="T12" fmla="*/ 66 w 2736"/>
                      <a:gd name="T13" fmla="*/ 43 h 504"/>
                      <a:gd name="T14" fmla="*/ 0 w 2736"/>
                      <a:gd name="T15" fmla="*/ 7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12413" name="Freeform 31"/>
                  <p:cNvSpPr>
                    <a:spLocks/>
                  </p:cNvSpPr>
                  <p:nvPr/>
                </p:nvSpPr>
                <p:spPr bwMode="hidden">
                  <a:xfrm rot="463793">
                    <a:off x="4470" y="1582"/>
                    <a:ext cx="830" cy="489"/>
                  </a:xfrm>
                  <a:custGeom>
                    <a:avLst/>
                    <a:gdLst>
                      <a:gd name="T0" fmla="*/ 0 w 1769"/>
                      <a:gd name="T1" fmla="*/ 1 h 791"/>
                      <a:gd name="T2" fmla="*/ 23 w 1769"/>
                      <a:gd name="T3" fmla="*/ 9 h 791"/>
                      <a:gd name="T4" fmla="*/ 56 w 1769"/>
                      <a:gd name="T5" fmla="*/ 30 h 791"/>
                      <a:gd name="T6" fmla="*/ 78 w 1769"/>
                      <a:gd name="T7" fmla="*/ 63 h 791"/>
                      <a:gd name="T8" fmla="*/ 85 w 1769"/>
                      <a:gd name="T9" fmla="*/ 88 h 791"/>
                      <a:gd name="T10" fmla="*/ 82 w 1769"/>
                      <a:gd name="T11" fmla="*/ 115 h 791"/>
                      <a:gd name="T12" fmla="*/ 77 w 1769"/>
                      <a:gd name="T13" fmla="*/ 93 h 791"/>
                      <a:gd name="T14" fmla="*/ 68 w 1769"/>
                      <a:gd name="T15" fmla="*/ 67 h 791"/>
                      <a:gd name="T16" fmla="*/ 53 w 1769"/>
                      <a:gd name="T17" fmla="*/ 43 h 791"/>
                      <a:gd name="T18" fmla="*/ 28 w 1769"/>
                      <a:gd name="T19" fmla="*/ 22 h 791"/>
                      <a:gd name="T20" fmla="*/ 0 w 1769"/>
                      <a:gd name="T21" fmla="*/ 11 h 791"/>
                      <a:gd name="T22" fmla="*/ 0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grpSp>
            <p:grpSp>
              <p:nvGrpSpPr>
                <p:cNvPr id="12329" name="Group 32"/>
                <p:cNvGrpSpPr>
                  <a:grpSpLocks/>
                </p:cNvGrpSpPr>
                <p:nvPr/>
              </p:nvGrpSpPr>
              <p:grpSpPr bwMode="auto">
                <a:xfrm>
                  <a:off x="4314" y="487"/>
                  <a:ext cx="843" cy="134"/>
                  <a:chOff x="2983" y="1269"/>
                  <a:chExt cx="2150" cy="343"/>
                </a:xfrm>
              </p:grpSpPr>
              <p:sp>
                <p:nvSpPr>
                  <p:cNvPr id="12410" name="Freeform 33"/>
                  <p:cNvSpPr>
                    <a:spLocks/>
                  </p:cNvSpPr>
                  <p:nvPr/>
                </p:nvSpPr>
                <p:spPr bwMode="hidden">
                  <a:xfrm rot="-84182">
                    <a:off x="2983" y="1289"/>
                    <a:ext cx="1404" cy="219"/>
                  </a:xfrm>
                  <a:custGeom>
                    <a:avLst/>
                    <a:gdLst>
                      <a:gd name="T0" fmla="*/ 0 w 2736"/>
                      <a:gd name="T1" fmla="*/ 18 h 504"/>
                      <a:gd name="T2" fmla="*/ 60 w 2736"/>
                      <a:gd name="T3" fmla="*/ 6 h 504"/>
                      <a:gd name="T4" fmla="*/ 123 w 2736"/>
                      <a:gd name="T5" fmla="*/ 1 h 504"/>
                      <a:gd name="T6" fmla="*/ 189 w 2736"/>
                      <a:gd name="T7" fmla="*/ 1 h 504"/>
                      <a:gd name="T8" fmla="*/ 188 w 2736"/>
                      <a:gd name="T9" fmla="*/ 4 h 504"/>
                      <a:gd name="T10" fmla="*/ 122 w 2736"/>
                      <a:gd name="T11" fmla="*/ 4 h 504"/>
                      <a:gd name="T12" fmla="*/ 45 w 2736"/>
                      <a:gd name="T13" fmla="*/ 10 h 504"/>
                      <a:gd name="T14" fmla="*/ 0 w 2736"/>
                      <a:gd name="T15" fmla="*/ 18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12411" name="Freeform 34"/>
                  <p:cNvSpPr>
                    <a:spLocks/>
                  </p:cNvSpPr>
                  <p:nvPr/>
                </p:nvSpPr>
                <p:spPr bwMode="hidden">
                  <a:xfrm rot="-84182">
                    <a:off x="4379" y="1269"/>
                    <a:ext cx="754" cy="343"/>
                  </a:xfrm>
                  <a:custGeom>
                    <a:avLst/>
                    <a:gdLst>
                      <a:gd name="T0" fmla="*/ 0 w 1769"/>
                      <a:gd name="T1" fmla="*/ 0 h 791"/>
                      <a:gd name="T2" fmla="*/ 16 w 1769"/>
                      <a:gd name="T3" fmla="*/ 2 h 791"/>
                      <a:gd name="T4" fmla="*/ 38 w 1769"/>
                      <a:gd name="T5" fmla="*/ 7 h 791"/>
                      <a:gd name="T6" fmla="*/ 53 w 1769"/>
                      <a:gd name="T7" fmla="*/ 15 h 791"/>
                      <a:gd name="T8" fmla="*/ 58 w 1769"/>
                      <a:gd name="T9" fmla="*/ 21 h 791"/>
                      <a:gd name="T10" fmla="*/ 56 w 1769"/>
                      <a:gd name="T11" fmla="*/ 28 h 791"/>
                      <a:gd name="T12" fmla="*/ 52 w 1769"/>
                      <a:gd name="T13" fmla="*/ 23 h 791"/>
                      <a:gd name="T14" fmla="*/ 46 w 1769"/>
                      <a:gd name="T15" fmla="*/ 16 h 791"/>
                      <a:gd name="T16" fmla="*/ 37 w 1769"/>
                      <a:gd name="T17" fmla="*/ 10 h 791"/>
                      <a:gd name="T18" fmla="*/ 19 w 1769"/>
                      <a:gd name="T19" fmla="*/ 6 h 791"/>
                      <a:gd name="T20" fmla="*/ 0 w 1769"/>
                      <a:gd name="T21" fmla="*/ 3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grpSp>
            <p:grpSp>
              <p:nvGrpSpPr>
                <p:cNvPr id="12330" name="Group 35"/>
                <p:cNvGrpSpPr>
                  <a:grpSpLocks/>
                </p:cNvGrpSpPr>
                <p:nvPr/>
              </p:nvGrpSpPr>
              <p:grpSpPr bwMode="auto">
                <a:xfrm>
                  <a:off x="4296" y="349"/>
                  <a:ext cx="737" cy="167"/>
                  <a:chOff x="2938" y="917"/>
                  <a:chExt cx="1879" cy="427"/>
                </a:xfrm>
              </p:grpSpPr>
              <p:sp>
                <p:nvSpPr>
                  <p:cNvPr id="12408" name="Freeform 36"/>
                  <p:cNvSpPr>
                    <a:spLocks/>
                  </p:cNvSpPr>
                  <p:nvPr/>
                </p:nvSpPr>
                <p:spPr bwMode="hidden">
                  <a:xfrm rot="-802576">
                    <a:off x="2938" y="1129"/>
                    <a:ext cx="1233" cy="215"/>
                  </a:xfrm>
                  <a:custGeom>
                    <a:avLst/>
                    <a:gdLst>
                      <a:gd name="T0" fmla="*/ 0 w 2736"/>
                      <a:gd name="T1" fmla="*/ 17 h 504"/>
                      <a:gd name="T2" fmla="*/ 36 w 2736"/>
                      <a:gd name="T3" fmla="*/ 6 h 504"/>
                      <a:gd name="T4" fmla="*/ 73 w 2736"/>
                      <a:gd name="T5" fmla="*/ 1 h 504"/>
                      <a:gd name="T6" fmla="*/ 113 w 2736"/>
                      <a:gd name="T7" fmla="*/ 1 h 504"/>
                      <a:gd name="T8" fmla="*/ 112 w 2736"/>
                      <a:gd name="T9" fmla="*/ 3 h 504"/>
                      <a:gd name="T10" fmla="*/ 73 w 2736"/>
                      <a:gd name="T11" fmla="*/ 3 h 504"/>
                      <a:gd name="T12" fmla="*/ 27 w 2736"/>
                      <a:gd name="T13" fmla="*/ 10 h 504"/>
                      <a:gd name="T14" fmla="*/ 0 w 2736"/>
                      <a:gd name="T15" fmla="*/ 17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12409" name="Freeform 37"/>
                  <p:cNvSpPr>
                    <a:spLocks/>
                  </p:cNvSpPr>
                  <p:nvPr/>
                </p:nvSpPr>
                <p:spPr bwMode="hidden">
                  <a:xfrm rot="-802576">
                    <a:off x="4155" y="917"/>
                    <a:ext cx="662" cy="338"/>
                  </a:xfrm>
                  <a:custGeom>
                    <a:avLst/>
                    <a:gdLst>
                      <a:gd name="T0" fmla="*/ 0 w 1769"/>
                      <a:gd name="T1" fmla="*/ 0 h 791"/>
                      <a:gd name="T2" fmla="*/ 9 w 1769"/>
                      <a:gd name="T3" fmla="*/ 2 h 791"/>
                      <a:gd name="T4" fmla="*/ 23 w 1769"/>
                      <a:gd name="T5" fmla="*/ 6 h 791"/>
                      <a:gd name="T6" fmla="*/ 32 w 1769"/>
                      <a:gd name="T7" fmla="*/ 15 h 791"/>
                      <a:gd name="T8" fmla="*/ 34 w 1769"/>
                      <a:gd name="T9" fmla="*/ 20 h 791"/>
                      <a:gd name="T10" fmla="*/ 33 w 1769"/>
                      <a:gd name="T11" fmla="*/ 26 h 791"/>
                      <a:gd name="T12" fmla="*/ 31 w 1769"/>
                      <a:gd name="T13" fmla="*/ 21 h 791"/>
                      <a:gd name="T14" fmla="*/ 27 w 1769"/>
                      <a:gd name="T15" fmla="*/ 15 h 791"/>
                      <a:gd name="T16" fmla="*/ 22 w 1769"/>
                      <a:gd name="T17" fmla="*/ 10 h 791"/>
                      <a:gd name="T18" fmla="*/ 11 w 1769"/>
                      <a:gd name="T19" fmla="*/ 5 h 791"/>
                      <a:gd name="T20" fmla="*/ 0 w 1769"/>
                      <a:gd name="T21" fmla="*/ 3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grpSp>
            <p:grpSp>
              <p:nvGrpSpPr>
                <p:cNvPr id="12331" name="Group 38"/>
                <p:cNvGrpSpPr>
                  <a:grpSpLocks/>
                </p:cNvGrpSpPr>
                <p:nvPr/>
              </p:nvGrpSpPr>
              <p:grpSpPr bwMode="auto">
                <a:xfrm>
                  <a:off x="3394" y="637"/>
                  <a:ext cx="493" cy="912"/>
                  <a:chOff x="637" y="1653"/>
                  <a:chExt cx="1257" cy="2326"/>
                </a:xfrm>
              </p:grpSpPr>
              <p:sp>
                <p:nvSpPr>
                  <p:cNvPr id="12406" name="Freeform 39"/>
                  <p:cNvSpPr>
                    <a:spLocks/>
                  </p:cNvSpPr>
                  <p:nvPr/>
                </p:nvSpPr>
                <p:spPr bwMode="hidden">
                  <a:xfrm rot="18888116" flipH="1">
                    <a:off x="876" y="2359"/>
                    <a:ext cx="1724" cy="312"/>
                  </a:xfrm>
                  <a:custGeom>
                    <a:avLst/>
                    <a:gdLst>
                      <a:gd name="T0" fmla="*/ 0 w 2736"/>
                      <a:gd name="T1" fmla="*/ 74 h 504"/>
                      <a:gd name="T2" fmla="*/ 136 w 2736"/>
                      <a:gd name="T3" fmla="*/ 25 h 504"/>
                      <a:gd name="T4" fmla="*/ 280 w 2736"/>
                      <a:gd name="T5" fmla="*/ 4 h 504"/>
                      <a:gd name="T6" fmla="*/ 431 w 2736"/>
                      <a:gd name="T7" fmla="*/ 4 h 504"/>
                      <a:gd name="T8" fmla="*/ 429 w 2736"/>
                      <a:gd name="T9" fmla="*/ 15 h 504"/>
                      <a:gd name="T10" fmla="*/ 279 w 2736"/>
                      <a:gd name="T11" fmla="*/ 15 h 504"/>
                      <a:gd name="T12" fmla="*/ 103 w 2736"/>
                      <a:gd name="T13" fmla="*/ 43 h 504"/>
                      <a:gd name="T14" fmla="*/ 0 w 2736"/>
                      <a:gd name="T15" fmla="*/ 7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12407" name="Freeform 40"/>
                  <p:cNvSpPr>
                    <a:spLocks/>
                  </p:cNvSpPr>
                  <p:nvPr/>
                </p:nvSpPr>
                <p:spPr bwMode="hidden">
                  <a:xfrm rot="18888116" flipH="1">
                    <a:off x="419" y="3272"/>
                    <a:ext cx="925" cy="490"/>
                  </a:xfrm>
                  <a:custGeom>
                    <a:avLst/>
                    <a:gdLst>
                      <a:gd name="T0" fmla="*/ 1 w 1769"/>
                      <a:gd name="T1" fmla="*/ 1 h 791"/>
                      <a:gd name="T2" fmla="*/ 37 w 1769"/>
                      <a:gd name="T3" fmla="*/ 9 h 791"/>
                      <a:gd name="T4" fmla="*/ 86 w 1769"/>
                      <a:gd name="T5" fmla="*/ 30 h 791"/>
                      <a:gd name="T6" fmla="*/ 120 w 1769"/>
                      <a:gd name="T7" fmla="*/ 64 h 791"/>
                      <a:gd name="T8" fmla="*/ 131 w 1769"/>
                      <a:gd name="T9" fmla="*/ 90 h 791"/>
                      <a:gd name="T10" fmla="*/ 127 w 1769"/>
                      <a:gd name="T11" fmla="*/ 116 h 791"/>
                      <a:gd name="T12" fmla="*/ 119 w 1769"/>
                      <a:gd name="T13" fmla="*/ 94 h 791"/>
                      <a:gd name="T14" fmla="*/ 104 w 1769"/>
                      <a:gd name="T15" fmla="*/ 67 h 791"/>
                      <a:gd name="T16" fmla="*/ 83 w 1769"/>
                      <a:gd name="T17" fmla="*/ 43 h 791"/>
                      <a:gd name="T18" fmla="*/ 43 w 1769"/>
                      <a:gd name="T19" fmla="*/ 22 h 791"/>
                      <a:gd name="T20" fmla="*/ 0 w 1769"/>
                      <a:gd name="T21" fmla="*/ 1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grpSp>
            <p:grpSp>
              <p:nvGrpSpPr>
                <p:cNvPr id="12332" name="Group 41"/>
                <p:cNvGrpSpPr>
                  <a:grpSpLocks/>
                </p:cNvGrpSpPr>
                <p:nvPr/>
              </p:nvGrpSpPr>
              <p:grpSpPr bwMode="auto">
                <a:xfrm>
                  <a:off x="3142" y="850"/>
                  <a:ext cx="966" cy="522"/>
                  <a:chOff x="-5" y="2196"/>
                  <a:chExt cx="2463" cy="1332"/>
                </a:xfrm>
              </p:grpSpPr>
              <p:sp>
                <p:nvSpPr>
                  <p:cNvPr id="12404" name="Freeform 42"/>
                  <p:cNvSpPr>
                    <a:spLocks/>
                  </p:cNvSpPr>
                  <p:nvPr/>
                </p:nvSpPr>
                <p:spPr bwMode="hidden">
                  <a:xfrm rot="19495919" flipH="1">
                    <a:off x="644" y="2196"/>
                    <a:ext cx="1814" cy="347"/>
                  </a:xfrm>
                  <a:custGeom>
                    <a:avLst/>
                    <a:gdLst>
                      <a:gd name="T0" fmla="*/ 0 w 2736"/>
                      <a:gd name="T1" fmla="*/ 114 h 504"/>
                      <a:gd name="T2" fmla="*/ 167 w 2736"/>
                      <a:gd name="T3" fmla="*/ 38 h 504"/>
                      <a:gd name="T4" fmla="*/ 343 w 2736"/>
                      <a:gd name="T5" fmla="*/ 6 h 504"/>
                      <a:gd name="T6" fmla="*/ 529 w 2736"/>
                      <a:gd name="T7" fmla="*/ 6 h 504"/>
                      <a:gd name="T8" fmla="*/ 525 w 2736"/>
                      <a:gd name="T9" fmla="*/ 23 h 504"/>
                      <a:gd name="T10" fmla="*/ 341 w 2736"/>
                      <a:gd name="T11" fmla="*/ 23 h 504"/>
                      <a:gd name="T12" fmla="*/ 127 w 2736"/>
                      <a:gd name="T13" fmla="*/ 65 h 504"/>
                      <a:gd name="T14" fmla="*/ 0 w 2736"/>
                      <a:gd name="T15" fmla="*/ 11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12405" name="Freeform 43"/>
                  <p:cNvSpPr>
                    <a:spLocks/>
                  </p:cNvSpPr>
                  <p:nvPr/>
                </p:nvSpPr>
                <p:spPr bwMode="hidden">
                  <a:xfrm rot="19495919" flipH="1">
                    <a:off x="-5" y="2983"/>
                    <a:ext cx="974" cy="545"/>
                  </a:xfrm>
                  <a:custGeom>
                    <a:avLst/>
                    <a:gdLst>
                      <a:gd name="T0" fmla="*/ 1 w 1769"/>
                      <a:gd name="T1" fmla="*/ 2 h 791"/>
                      <a:gd name="T2" fmla="*/ 45 w 1769"/>
                      <a:gd name="T3" fmla="*/ 13 h 791"/>
                      <a:gd name="T4" fmla="*/ 106 w 1769"/>
                      <a:gd name="T5" fmla="*/ 45 h 791"/>
                      <a:gd name="T6" fmla="*/ 148 w 1769"/>
                      <a:gd name="T7" fmla="*/ 97 h 791"/>
                      <a:gd name="T8" fmla="*/ 161 w 1769"/>
                      <a:gd name="T9" fmla="*/ 137 h 791"/>
                      <a:gd name="T10" fmla="*/ 155 w 1769"/>
                      <a:gd name="T11" fmla="*/ 177 h 791"/>
                      <a:gd name="T12" fmla="*/ 146 w 1769"/>
                      <a:gd name="T13" fmla="*/ 143 h 791"/>
                      <a:gd name="T14" fmla="*/ 128 w 1769"/>
                      <a:gd name="T15" fmla="*/ 103 h 791"/>
                      <a:gd name="T16" fmla="*/ 102 w 1769"/>
                      <a:gd name="T17" fmla="*/ 67 h 791"/>
                      <a:gd name="T18" fmla="*/ 53 w 1769"/>
                      <a:gd name="T19" fmla="*/ 34 h 791"/>
                      <a:gd name="T20" fmla="*/ 0 w 1769"/>
                      <a:gd name="T21" fmla="*/ 17 h 791"/>
                      <a:gd name="T22" fmla="*/ 1 w 1769"/>
                      <a:gd name="T23" fmla="*/ 2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grpSp>
            <p:grpSp>
              <p:nvGrpSpPr>
                <p:cNvPr id="12333" name="Group 44"/>
                <p:cNvGrpSpPr>
                  <a:grpSpLocks/>
                </p:cNvGrpSpPr>
                <p:nvPr/>
              </p:nvGrpSpPr>
              <p:grpSpPr bwMode="auto">
                <a:xfrm>
                  <a:off x="3124" y="777"/>
                  <a:ext cx="971" cy="417"/>
                  <a:chOff x="-52" y="2009"/>
                  <a:chExt cx="2477" cy="1064"/>
                </a:xfrm>
              </p:grpSpPr>
              <p:sp>
                <p:nvSpPr>
                  <p:cNvPr id="12402" name="Freeform 45"/>
                  <p:cNvSpPr>
                    <a:spLocks/>
                  </p:cNvSpPr>
                  <p:nvPr/>
                </p:nvSpPr>
                <p:spPr bwMode="hidden">
                  <a:xfrm rot="20017085" flipH="1">
                    <a:off x="689" y="2009"/>
                    <a:ext cx="1736" cy="304"/>
                  </a:xfrm>
                  <a:custGeom>
                    <a:avLst/>
                    <a:gdLst>
                      <a:gd name="T0" fmla="*/ 0 w 2736"/>
                      <a:gd name="T1" fmla="*/ 66 h 504"/>
                      <a:gd name="T2" fmla="*/ 140 w 2736"/>
                      <a:gd name="T3" fmla="*/ 22 h 504"/>
                      <a:gd name="T4" fmla="*/ 288 w 2736"/>
                      <a:gd name="T5" fmla="*/ 3 h 504"/>
                      <a:gd name="T6" fmla="*/ 444 w 2736"/>
                      <a:gd name="T7" fmla="*/ 3 h 504"/>
                      <a:gd name="T8" fmla="*/ 441 w 2736"/>
                      <a:gd name="T9" fmla="*/ 13 h 504"/>
                      <a:gd name="T10" fmla="*/ 286 w 2736"/>
                      <a:gd name="T11" fmla="*/ 13 h 504"/>
                      <a:gd name="T12" fmla="*/ 106 w 2736"/>
                      <a:gd name="T13" fmla="*/ 39 h 504"/>
                      <a:gd name="T14" fmla="*/ 0 w 2736"/>
                      <a:gd name="T15" fmla="*/ 66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12403" name="Freeform 46"/>
                  <p:cNvSpPr>
                    <a:spLocks/>
                  </p:cNvSpPr>
                  <p:nvPr/>
                </p:nvSpPr>
                <p:spPr bwMode="hidden">
                  <a:xfrm rot="20017085" flipH="1">
                    <a:off x="-52" y="2597"/>
                    <a:ext cx="932" cy="476"/>
                  </a:xfrm>
                  <a:custGeom>
                    <a:avLst/>
                    <a:gdLst>
                      <a:gd name="T0" fmla="*/ 1 w 1769"/>
                      <a:gd name="T1" fmla="*/ 1 h 791"/>
                      <a:gd name="T2" fmla="*/ 37 w 1769"/>
                      <a:gd name="T3" fmla="*/ 7 h 791"/>
                      <a:gd name="T4" fmla="*/ 89 w 1769"/>
                      <a:gd name="T5" fmla="*/ 26 h 791"/>
                      <a:gd name="T6" fmla="*/ 124 w 1769"/>
                      <a:gd name="T7" fmla="*/ 57 h 791"/>
                      <a:gd name="T8" fmla="*/ 135 w 1769"/>
                      <a:gd name="T9" fmla="*/ 79 h 791"/>
                      <a:gd name="T10" fmla="*/ 130 w 1769"/>
                      <a:gd name="T11" fmla="*/ 104 h 791"/>
                      <a:gd name="T12" fmla="*/ 122 w 1769"/>
                      <a:gd name="T13" fmla="*/ 83 h 791"/>
                      <a:gd name="T14" fmla="*/ 107 w 1769"/>
                      <a:gd name="T15" fmla="*/ 60 h 791"/>
                      <a:gd name="T16" fmla="*/ 85 w 1769"/>
                      <a:gd name="T17" fmla="*/ 39 h 791"/>
                      <a:gd name="T18" fmla="*/ 45 w 1769"/>
                      <a:gd name="T19" fmla="*/ 20 h 791"/>
                      <a:gd name="T20" fmla="*/ 0 w 1769"/>
                      <a:gd name="T21" fmla="*/ 10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grpSp>
            <p:grpSp>
              <p:nvGrpSpPr>
                <p:cNvPr id="12334" name="Group 47"/>
                <p:cNvGrpSpPr>
                  <a:grpSpLocks/>
                </p:cNvGrpSpPr>
                <p:nvPr/>
              </p:nvGrpSpPr>
              <p:grpSpPr bwMode="auto">
                <a:xfrm>
                  <a:off x="3115" y="700"/>
                  <a:ext cx="969" cy="363"/>
                  <a:chOff x="-74" y="1813"/>
                  <a:chExt cx="2472" cy="927"/>
                </a:xfrm>
              </p:grpSpPr>
              <p:sp>
                <p:nvSpPr>
                  <p:cNvPr id="12400" name="Freeform 48"/>
                  <p:cNvSpPr>
                    <a:spLocks/>
                  </p:cNvSpPr>
                  <p:nvPr/>
                </p:nvSpPr>
                <p:spPr bwMode="hidden">
                  <a:xfrm rot="20519637" flipH="1">
                    <a:off x="721" y="1813"/>
                    <a:ext cx="1677" cy="335"/>
                  </a:xfrm>
                  <a:custGeom>
                    <a:avLst/>
                    <a:gdLst>
                      <a:gd name="T0" fmla="*/ 0 w 2736"/>
                      <a:gd name="T1" fmla="*/ 98 h 504"/>
                      <a:gd name="T2" fmla="*/ 122 w 2736"/>
                      <a:gd name="T3" fmla="*/ 33 h 504"/>
                      <a:gd name="T4" fmla="*/ 251 w 2736"/>
                      <a:gd name="T5" fmla="*/ 5 h 504"/>
                      <a:gd name="T6" fmla="*/ 386 w 2736"/>
                      <a:gd name="T7" fmla="*/ 5 h 504"/>
                      <a:gd name="T8" fmla="*/ 384 w 2736"/>
                      <a:gd name="T9" fmla="*/ 20 h 504"/>
                      <a:gd name="T10" fmla="*/ 249 w 2736"/>
                      <a:gd name="T11" fmla="*/ 20 h 504"/>
                      <a:gd name="T12" fmla="*/ 93 w 2736"/>
                      <a:gd name="T13" fmla="*/ 57 h 504"/>
                      <a:gd name="T14" fmla="*/ 0 w 2736"/>
                      <a:gd name="T15" fmla="*/ 98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12401" name="Freeform 49"/>
                  <p:cNvSpPr>
                    <a:spLocks/>
                  </p:cNvSpPr>
                  <p:nvPr/>
                </p:nvSpPr>
                <p:spPr bwMode="hidden">
                  <a:xfrm rot="20519637" flipH="1">
                    <a:off x="-74" y="2214"/>
                    <a:ext cx="901" cy="526"/>
                  </a:xfrm>
                  <a:custGeom>
                    <a:avLst/>
                    <a:gdLst>
                      <a:gd name="T0" fmla="*/ 1 w 1769"/>
                      <a:gd name="T1" fmla="*/ 1 h 791"/>
                      <a:gd name="T2" fmla="*/ 33 w 1769"/>
                      <a:gd name="T3" fmla="*/ 11 h 791"/>
                      <a:gd name="T4" fmla="*/ 78 w 1769"/>
                      <a:gd name="T5" fmla="*/ 39 h 791"/>
                      <a:gd name="T6" fmla="*/ 108 w 1769"/>
                      <a:gd name="T7" fmla="*/ 84 h 791"/>
                      <a:gd name="T8" fmla="*/ 118 w 1769"/>
                      <a:gd name="T9" fmla="*/ 119 h 791"/>
                      <a:gd name="T10" fmla="*/ 114 w 1769"/>
                      <a:gd name="T11" fmla="*/ 154 h 791"/>
                      <a:gd name="T12" fmla="*/ 107 w 1769"/>
                      <a:gd name="T13" fmla="*/ 124 h 791"/>
                      <a:gd name="T14" fmla="*/ 93 w 1769"/>
                      <a:gd name="T15" fmla="*/ 89 h 791"/>
                      <a:gd name="T16" fmla="*/ 75 w 1769"/>
                      <a:gd name="T17" fmla="*/ 58 h 791"/>
                      <a:gd name="T18" fmla="*/ 39 w 1769"/>
                      <a:gd name="T19" fmla="*/ 30 h 791"/>
                      <a:gd name="T20" fmla="*/ 0 w 1769"/>
                      <a:gd name="T21" fmla="*/ 15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grpSp>
            <p:grpSp>
              <p:nvGrpSpPr>
                <p:cNvPr id="12335" name="Group 50"/>
                <p:cNvGrpSpPr>
                  <a:grpSpLocks/>
                </p:cNvGrpSpPr>
                <p:nvPr/>
              </p:nvGrpSpPr>
              <p:grpSpPr bwMode="auto">
                <a:xfrm>
                  <a:off x="3153" y="613"/>
                  <a:ext cx="918" cy="257"/>
                  <a:chOff x="22" y="1591"/>
                  <a:chExt cx="2342" cy="657"/>
                </a:xfrm>
              </p:grpSpPr>
              <p:sp>
                <p:nvSpPr>
                  <p:cNvPr id="12398" name="Freeform 51"/>
                  <p:cNvSpPr>
                    <a:spLocks/>
                  </p:cNvSpPr>
                  <p:nvPr/>
                </p:nvSpPr>
                <p:spPr bwMode="hidden">
                  <a:xfrm rot="21136207" flipH="1">
                    <a:off x="819" y="1591"/>
                    <a:ext cx="1545" cy="312"/>
                  </a:xfrm>
                  <a:custGeom>
                    <a:avLst/>
                    <a:gdLst>
                      <a:gd name="T0" fmla="*/ 0 w 2736"/>
                      <a:gd name="T1" fmla="*/ 74 h 504"/>
                      <a:gd name="T2" fmla="*/ 88 w 2736"/>
                      <a:gd name="T3" fmla="*/ 25 h 504"/>
                      <a:gd name="T4" fmla="*/ 181 w 2736"/>
                      <a:gd name="T5" fmla="*/ 4 h 504"/>
                      <a:gd name="T6" fmla="*/ 278 w 2736"/>
                      <a:gd name="T7" fmla="*/ 4 h 504"/>
                      <a:gd name="T8" fmla="*/ 277 w 2736"/>
                      <a:gd name="T9" fmla="*/ 15 h 504"/>
                      <a:gd name="T10" fmla="*/ 179 w 2736"/>
                      <a:gd name="T11" fmla="*/ 15 h 504"/>
                      <a:gd name="T12" fmla="*/ 66 w 2736"/>
                      <a:gd name="T13" fmla="*/ 43 h 504"/>
                      <a:gd name="T14" fmla="*/ 0 w 2736"/>
                      <a:gd name="T15" fmla="*/ 7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12399" name="Freeform 52"/>
                  <p:cNvSpPr>
                    <a:spLocks/>
                  </p:cNvSpPr>
                  <p:nvPr/>
                </p:nvSpPr>
                <p:spPr bwMode="hidden">
                  <a:xfrm rot="21136207" flipH="1">
                    <a:off x="22" y="1759"/>
                    <a:ext cx="830" cy="489"/>
                  </a:xfrm>
                  <a:custGeom>
                    <a:avLst/>
                    <a:gdLst>
                      <a:gd name="T0" fmla="*/ 0 w 1769"/>
                      <a:gd name="T1" fmla="*/ 1 h 791"/>
                      <a:gd name="T2" fmla="*/ 23 w 1769"/>
                      <a:gd name="T3" fmla="*/ 9 h 791"/>
                      <a:gd name="T4" fmla="*/ 56 w 1769"/>
                      <a:gd name="T5" fmla="*/ 30 h 791"/>
                      <a:gd name="T6" fmla="*/ 78 w 1769"/>
                      <a:gd name="T7" fmla="*/ 63 h 791"/>
                      <a:gd name="T8" fmla="*/ 85 w 1769"/>
                      <a:gd name="T9" fmla="*/ 88 h 791"/>
                      <a:gd name="T10" fmla="*/ 82 w 1769"/>
                      <a:gd name="T11" fmla="*/ 115 h 791"/>
                      <a:gd name="T12" fmla="*/ 77 w 1769"/>
                      <a:gd name="T13" fmla="*/ 93 h 791"/>
                      <a:gd name="T14" fmla="*/ 68 w 1769"/>
                      <a:gd name="T15" fmla="*/ 67 h 791"/>
                      <a:gd name="T16" fmla="*/ 53 w 1769"/>
                      <a:gd name="T17" fmla="*/ 43 h 791"/>
                      <a:gd name="T18" fmla="*/ 28 w 1769"/>
                      <a:gd name="T19" fmla="*/ 22 h 791"/>
                      <a:gd name="T20" fmla="*/ 0 w 1769"/>
                      <a:gd name="T21" fmla="*/ 11 h 791"/>
                      <a:gd name="T22" fmla="*/ 0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grpSp>
            <p:grpSp>
              <p:nvGrpSpPr>
                <p:cNvPr id="12336" name="Group 53"/>
                <p:cNvGrpSpPr>
                  <a:grpSpLocks/>
                </p:cNvGrpSpPr>
                <p:nvPr/>
              </p:nvGrpSpPr>
              <p:grpSpPr bwMode="auto">
                <a:xfrm>
                  <a:off x="3218" y="556"/>
                  <a:ext cx="843" cy="134"/>
                  <a:chOff x="189" y="1446"/>
                  <a:chExt cx="2150" cy="343"/>
                </a:xfrm>
              </p:grpSpPr>
              <p:sp>
                <p:nvSpPr>
                  <p:cNvPr id="12396" name="Freeform 54"/>
                  <p:cNvSpPr>
                    <a:spLocks/>
                  </p:cNvSpPr>
                  <p:nvPr/>
                </p:nvSpPr>
                <p:spPr bwMode="hidden">
                  <a:xfrm rot="84182" flipH="1">
                    <a:off x="935" y="1466"/>
                    <a:ext cx="1404" cy="219"/>
                  </a:xfrm>
                  <a:custGeom>
                    <a:avLst/>
                    <a:gdLst>
                      <a:gd name="T0" fmla="*/ 0 w 2736"/>
                      <a:gd name="T1" fmla="*/ 18 h 504"/>
                      <a:gd name="T2" fmla="*/ 60 w 2736"/>
                      <a:gd name="T3" fmla="*/ 6 h 504"/>
                      <a:gd name="T4" fmla="*/ 123 w 2736"/>
                      <a:gd name="T5" fmla="*/ 1 h 504"/>
                      <a:gd name="T6" fmla="*/ 189 w 2736"/>
                      <a:gd name="T7" fmla="*/ 1 h 504"/>
                      <a:gd name="T8" fmla="*/ 188 w 2736"/>
                      <a:gd name="T9" fmla="*/ 4 h 504"/>
                      <a:gd name="T10" fmla="*/ 122 w 2736"/>
                      <a:gd name="T11" fmla="*/ 4 h 504"/>
                      <a:gd name="T12" fmla="*/ 45 w 2736"/>
                      <a:gd name="T13" fmla="*/ 10 h 504"/>
                      <a:gd name="T14" fmla="*/ 0 w 2736"/>
                      <a:gd name="T15" fmla="*/ 18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12397" name="Freeform 55"/>
                  <p:cNvSpPr>
                    <a:spLocks/>
                  </p:cNvSpPr>
                  <p:nvPr/>
                </p:nvSpPr>
                <p:spPr bwMode="hidden">
                  <a:xfrm rot="84182" flipH="1">
                    <a:off x="189" y="1446"/>
                    <a:ext cx="754" cy="343"/>
                  </a:xfrm>
                  <a:custGeom>
                    <a:avLst/>
                    <a:gdLst>
                      <a:gd name="T0" fmla="*/ 0 w 1769"/>
                      <a:gd name="T1" fmla="*/ 0 h 791"/>
                      <a:gd name="T2" fmla="*/ 16 w 1769"/>
                      <a:gd name="T3" fmla="*/ 2 h 791"/>
                      <a:gd name="T4" fmla="*/ 38 w 1769"/>
                      <a:gd name="T5" fmla="*/ 7 h 791"/>
                      <a:gd name="T6" fmla="*/ 53 w 1769"/>
                      <a:gd name="T7" fmla="*/ 15 h 791"/>
                      <a:gd name="T8" fmla="*/ 58 w 1769"/>
                      <a:gd name="T9" fmla="*/ 21 h 791"/>
                      <a:gd name="T10" fmla="*/ 56 w 1769"/>
                      <a:gd name="T11" fmla="*/ 28 h 791"/>
                      <a:gd name="T12" fmla="*/ 52 w 1769"/>
                      <a:gd name="T13" fmla="*/ 23 h 791"/>
                      <a:gd name="T14" fmla="*/ 46 w 1769"/>
                      <a:gd name="T15" fmla="*/ 16 h 791"/>
                      <a:gd name="T16" fmla="*/ 37 w 1769"/>
                      <a:gd name="T17" fmla="*/ 10 h 791"/>
                      <a:gd name="T18" fmla="*/ 19 w 1769"/>
                      <a:gd name="T19" fmla="*/ 6 h 791"/>
                      <a:gd name="T20" fmla="*/ 0 w 1769"/>
                      <a:gd name="T21" fmla="*/ 3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grpSp>
            <p:grpSp>
              <p:nvGrpSpPr>
                <p:cNvPr id="12337" name="Group 56"/>
                <p:cNvGrpSpPr>
                  <a:grpSpLocks/>
                </p:cNvGrpSpPr>
                <p:nvPr/>
              </p:nvGrpSpPr>
              <p:grpSpPr bwMode="auto">
                <a:xfrm>
                  <a:off x="3342" y="418"/>
                  <a:ext cx="737" cy="167"/>
                  <a:chOff x="505" y="1094"/>
                  <a:chExt cx="1879" cy="427"/>
                </a:xfrm>
              </p:grpSpPr>
              <p:sp>
                <p:nvSpPr>
                  <p:cNvPr id="12394" name="Freeform 57"/>
                  <p:cNvSpPr>
                    <a:spLocks/>
                  </p:cNvSpPr>
                  <p:nvPr/>
                </p:nvSpPr>
                <p:spPr bwMode="hidden">
                  <a:xfrm rot="802576" flipH="1">
                    <a:off x="1151" y="1306"/>
                    <a:ext cx="1233" cy="215"/>
                  </a:xfrm>
                  <a:custGeom>
                    <a:avLst/>
                    <a:gdLst>
                      <a:gd name="T0" fmla="*/ 0 w 2736"/>
                      <a:gd name="T1" fmla="*/ 17 h 504"/>
                      <a:gd name="T2" fmla="*/ 36 w 2736"/>
                      <a:gd name="T3" fmla="*/ 6 h 504"/>
                      <a:gd name="T4" fmla="*/ 73 w 2736"/>
                      <a:gd name="T5" fmla="*/ 1 h 504"/>
                      <a:gd name="T6" fmla="*/ 113 w 2736"/>
                      <a:gd name="T7" fmla="*/ 1 h 504"/>
                      <a:gd name="T8" fmla="*/ 112 w 2736"/>
                      <a:gd name="T9" fmla="*/ 3 h 504"/>
                      <a:gd name="T10" fmla="*/ 73 w 2736"/>
                      <a:gd name="T11" fmla="*/ 3 h 504"/>
                      <a:gd name="T12" fmla="*/ 27 w 2736"/>
                      <a:gd name="T13" fmla="*/ 10 h 504"/>
                      <a:gd name="T14" fmla="*/ 0 w 2736"/>
                      <a:gd name="T15" fmla="*/ 17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12395" name="Freeform 58"/>
                  <p:cNvSpPr>
                    <a:spLocks/>
                  </p:cNvSpPr>
                  <p:nvPr/>
                </p:nvSpPr>
                <p:spPr bwMode="hidden">
                  <a:xfrm rot="802576" flipH="1">
                    <a:off x="505" y="1094"/>
                    <a:ext cx="662" cy="338"/>
                  </a:xfrm>
                  <a:custGeom>
                    <a:avLst/>
                    <a:gdLst>
                      <a:gd name="T0" fmla="*/ 0 w 1769"/>
                      <a:gd name="T1" fmla="*/ 0 h 791"/>
                      <a:gd name="T2" fmla="*/ 9 w 1769"/>
                      <a:gd name="T3" fmla="*/ 2 h 791"/>
                      <a:gd name="T4" fmla="*/ 23 w 1769"/>
                      <a:gd name="T5" fmla="*/ 6 h 791"/>
                      <a:gd name="T6" fmla="*/ 32 w 1769"/>
                      <a:gd name="T7" fmla="*/ 15 h 791"/>
                      <a:gd name="T8" fmla="*/ 34 w 1769"/>
                      <a:gd name="T9" fmla="*/ 20 h 791"/>
                      <a:gd name="T10" fmla="*/ 33 w 1769"/>
                      <a:gd name="T11" fmla="*/ 26 h 791"/>
                      <a:gd name="T12" fmla="*/ 31 w 1769"/>
                      <a:gd name="T13" fmla="*/ 21 h 791"/>
                      <a:gd name="T14" fmla="*/ 27 w 1769"/>
                      <a:gd name="T15" fmla="*/ 15 h 791"/>
                      <a:gd name="T16" fmla="*/ 22 w 1769"/>
                      <a:gd name="T17" fmla="*/ 10 h 791"/>
                      <a:gd name="T18" fmla="*/ 11 w 1769"/>
                      <a:gd name="T19" fmla="*/ 5 h 791"/>
                      <a:gd name="T20" fmla="*/ 0 w 1769"/>
                      <a:gd name="T21" fmla="*/ 3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grpSp>
            <p:grpSp>
              <p:nvGrpSpPr>
                <p:cNvPr id="12338" name="Group 59"/>
                <p:cNvGrpSpPr>
                  <a:grpSpLocks/>
                </p:cNvGrpSpPr>
                <p:nvPr/>
              </p:nvGrpSpPr>
              <p:grpSpPr bwMode="auto">
                <a:xfrm>
                  <a:off x="3386" y="341"/>
                  <a:ext cx="725" cy="218"/>
                  <a:chOff x="616" y="899"/>
                  <a:chExt cx="1850" cy="554"/>
                </a:xfrm>
              </p:grpSpPr>
              <p:sp>
                <p:nvSpPr>
                  <p:cNvPr id="12392" name="Freeform 60"/>
                  <p:cNvSpPr>
                    <a:spLocks/>
                  </p:cNvSpPr>
                  <p:nvPr/>
                </p:nvSpPr>
                <p:spPr bwMode="hidden">
                  <a:xfrm rot="1277471" flipH="1">
                    <a:off x="1233" y="1238"/>
                    <a:ext cx="1233" cy="215"/>
                  </a:xfrm>
                  <a:custGeom>
                    <a:avLst/>
                    <a:gdLst>
                      <a:gd name="T0" fmla="*/ 0 w 2736"/>
                      <a:gd name="T1" fmla="*/ 17 h 504"/>
                      <a:gd name="T2" fmla="*/ 36 w 2736"/>
                      <a:gd name="T3" fmla="*/ 6 h 504"/>
                      <a:gd name="T4" fmla="*/ 73 w 2736"/>
                      <a:gd name="T5" fmla="*/ 1 h 504"/>
                      <a:gd name="T6" fmla="*/ 113 w 2736"/>
                      <a:gd name="T7" fmla="*/ 1 h 504"/>
                      <a:gd name="T8" fmla="*/ 112 w 2736"/>
                      <a:gd name="T9" fmla="*/ 3 h 504"/>
                      <a:gd name="T10" fmla="*/ 73 w 2736"/>
                      <a:gd name="T11" fmla="*/ 3 h 504"/>
                      <a:gd name="T12" fmla="*/ 27 w 2736"/>
                      <a:gd name="T13" fmla="*/ 10 h 504"/>
                      <a:gd name="T14" fmla="*/ 0 w 2736"/>
                      <a:gd name="T15" fmla="*/ 17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12393" name="Freeform 61"/>
                  <p:cNvSpPr>
                    <a:spLocks/>
                  </p:cNvSpPr>
                  <p:nvPr/>
                </p:nvSpPr>
                <p:spPr bwMode="hidden">
                  <a:xfrm rot="1277471" flipH="1">
                    <a:off x="616" y="899"/>
                    <a:ext cx="662" cy="338"/>
                  </a:xfrm>
                  <a:custGeom>
                    <a:avLst/>
                    <a:gdLst>
                      <a:gd name="T0" fmla="*/ 0 w 1769"/>
                      <a:gd name="T1" fmla="*/ 0 h 791"/>
                      <a:gd name="T2" fmla="*/ 9 w 1769"/>
                      <a:gd name="T3" fmla="*/ 2 h 791"/>
                      <a:gd name="T4" fmla="*/ 23 w 1769"/>
                      <a:gd name="T5" fmla="*/ 6 h 791"/>
                      <a:gd name="T6" fmla="*/ 32 w 1769"/>
                      <a:gd name="T7" fmla="*/ 15 h 791"/>
                      <a:gd name="T8" fmla="*/ 34 w 1769"/>
                      <a:gd name="T9" fmla="*/ 20 h 791"/>
                      <a:gd name="T10" fmla="*/ 33 w 1769"/>
                      <a:gd name="T11" fmla="*/ 26 h 791"/>
                      <a:gd name="T12" fmla="*/ 31 w 1769"/>
                      <a:gd name="T13" fmla="*/ 21 h 791"/>
                      <a:gd name="T14" fmla="*/ 27 w 1769"/>
                      <a:gd name="T15" fmla="*/ 15 h 791"/>
                      <a:gd name="T16" fmla="*/ 22 w 1769"/>
                      <a:gd name="T17" fmla="*/ 10 h 791"/>
                      <a:gd name="T18" fmla="*/ 11 w 1769"/>
                      <a:gd name="T19" fmla="*/ 5 h 791"/>
                      <a:gd name="T20" fmla="*/ 0 w 1769"/>
                      <a:gd name="T21" fmla="*/ 3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grpSp>
            <p:grpSp>
              <p:nvGrpSpPr>
                <p:cNvPr id="12339" name="Group 62"/>
                <p:cNvGrpSpPr>
                  <a:grpSpLocks/>
                </p:cNvGrpSpPr>
                <p:nvPr/>
              </p:nvGrpSpPr>
              <p:grpSpPr bwMode="auto">
                <a:xfrm>
                  <a:off x="3472" y="231"/>
                  <a:ext cx="693" cy="291"/>
                  <a:chOff x="3472" y="231"/>
                  <a:chExt cx="693" cy="291"/>
                </a:xfrm>
              </p:grpSpPr>
              <p:sp>
                <p:nvSpPr>
                  <p:cNvPr id="12390" name="Freeform 63"/>
                  <p:cNvSpPr>
                    <a:spLocks/>
                  </p:cNvSpPr>
                  <p:nvPr/>
                </p:nvSpPr>
                <p:spPr bwMode="hidden">
                  <a:xfrm rot="2028410" flipH="1">
                    <a:off x="3681" y="438"/>
                    <a:ext cx="484" cy="84"/>
                  </a:xfrm>
                  <a:custGeom>
                    <a:avLst/>
                    <a:gdLst>
                      <a:gd name="T0" fmla="*/ 0 w 2736"/>
                      <a:gd name="T1" fmla="*/ 0 h 504"/>
                      <a:gd name="T2" fmla="*/ 1 w 2736"/>
                      <a:gd name="T3" fmla="*/ 0 h 504"/>
                      <a:gd name="T4" fmla="*/ 2 w 2736"/>
                      <a:gd name="T5" fmla="*/ 0 h 504"/>
                      <a:gd name="T6" fmla="*/ 3 w 2736"/>
                      <a:gd name="T7" fmla="*/ 0 h 504"/>
                      <a:gd name="T8" fmla="*/ 3 w 2736"/>
                      <a:gd name="T9" fmla="*/ 0 h 504"/>
                      <a:gd name="T10" fmla="*/ 2 w 2736"/>
                      <a:gd name="T11" fmla="*/ 0 h 504"/>
                      <a:gd name="T12" fmla="*/ 1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12391" name="Freeform 64"/>
                  <p:cNvSpPr>
                    <a:spLocks/>
                  </p:cNvSpPr>
                  <p:nvPr/>
                </p:nvSpPr>
                <p:spPr bwMode="hidden">
                  <a:xfrm rot="2028410" flipH="1">
                    <a:off x="3472" y="231"/>
                    <a:ext cx="260" cy="132"/>
                  </a:xfrm>
                  <a:custGeom>
                    <a:avLst/>
                    <a:gdLst>
                      <a:gd name="T0" fmla="*/ 0 w 1769"/>
                      <a:gd name="T1" fmla="*/ 0 h 791"/>
                      <a:gd name="T2" fmla="*/ 0 w 1769"/>
                      <a:gd name="T3" fmla="*/ 0 h 791"/>
                      <a:gd name="T4" fmla="*/ 1 w 1769"/>
                      <a:gd name="T5" fmla="*/ 0 h 791"/>
                      <a:gd name="T6" fmla="*/ 1 w 1769"/>
                      <a:gd name="T7" fmla="*/ 0 h 791"/>
                      <a:gd name="T8" fmla="*/ 1 w 1769"/>
                      <a:gd name="T9" fmla="*/ 1 h 791"/>
                      <a:gd name="T10" fmla="*/ 1 w 1769"/>
                      <a:gd name="T11" fmla="*/ 1 h 791"/>
                      <a:gd name="T12" fmla="*/ 1 w 1769"/>
                      <a:gd name="T13" fmla="*/ 1 h 791"/>
                      <a:gd name="T14" fmla="*/ 1 w 1769"/>
                      <a:gd name="T15" fmla="*/ 0 h 791"/>
                      <a:gd name="T16" fmla="*/ 1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grpSp>
            <p:grpSp>
              <p:nvGrpSpPr>
                <p:cNvPr id="12340" name="Group 65"/>
                <p:cNvGrpSpPr>
                  <a:grpSpLocks/>
                </p:cNvGrpSpPr>
                <p:nvPr/>
              </p:nvGrpSpPr>
              <p:grpSpPr bwMode="auto">
                <a:xfrm>
                  <a:off x="3554" y="118"/>
                  <a:ext cx="664" cy="349"/>
                  <a:chOff x="3554" y="118"/>
                  <a:chExt cx="664" cy="349"/>
                </a:xfrm>
              </p:grpSpPr>
              <p:sp>
                <p:nvSpPr>
                  <p:cNvPr id="12388" name="Freeform 66"/>
                  <p:cNvSpPr>
                    <a:spLocks/>
                  </p:cNvSpPr>
                  <p:nvPr/>
                </p:nvSpPr>
                <p:spPr bwMode="hidden">
                  <a:xfrm rot="2664424" flipH="1">
                    <a:off x="3727" y="383"/>
                    <a:ext cx="491" cy="84"/>
                  </a:xfrm>
                  <a:custGeom>
                    <a:avLst/>
                    <a:gdLst>
                      <a:gd name="T0" fmla="*/ 0 w 2736"/>
                      <a:gd name="T1" fmla="*/ 0 h 504"/>
                      <a:gd name="T2" fmla="*/ 1 w 2736"/>
                      <a:gd name="T3" fmla="*/ 0 h 504"/>
                      <a:gd name="T4" fmla="*/ 2 w 2736"/>
                      <a:gd name="T5" fmla="*/ 0 h 504"/>
                      <a:gd name="T6" fmla="*/ 3 w 2736"/>
                      <a:gd name="T7" fmla="*/ 0 h 504"/>
                      <a:gd name="T8" fmla="*/ 3 w 2736"/>
                      <a:gd name="T9" fmla="*/ 0 h 504"/>
                      <a:gd name="T10" fmla="*/ 2 w 2736"/>
                      <a:gd name="T11" fmla="*/ 0 h 504"/>
                      <a:gd name="T12" fmla="*/ 1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12389" name="Freeform 67"/>
                  <p:cNvSpPr>
                    <a:spLocks/>
                  </p:cNvSpPr>
                  <p:nvPr/>
                </p:nvSpPr>
                <p:spPr bwMode="hidden">
                  <a:xfrm rot="2664424" flipH="1">
                    <a:off x="3554" y="118"/>
                    <a:ext cx="264" cy="132"/>
                  </a:xfrm>
                  <a:custGeom>
                    <a:avLst/>
                    <a:gdLst>
                      <a:gd name="T0" fmla="*/ 0 w 1769"/>
                      <a:gd name="T1" fmla="*/ 0 h 791"/>
                      <a:gd name="T2" fmla="*/ 0 w 1769"/>
                      <a:gd name="T3" fmla="*/ 0 h 791"/>
                      <a:gd name="T4" fmla="*/ 1 w 1769"/>
                      <a:gd name="T5" fmla="*/ 0 h 791"/>
                      <a:gd name="T6" fmla="*/ 1 w 1769"/>
                      <a:gd name="T7" fmla="*/ 0 h 791"/>
                      <a:gd name="T8" fmla="*/ 1 w 1769"/>
                      <a:gd name="T9" fmla="*/ 1 h 791"/>
                      <a:gd name="T10" fmla="*/ 1 w 1769"/>
                      <a:gd name="T11" fmla="*/ 1 h 791"/>
                      <a:gd name="T12" fmla="*/ 1 w 1769"/>
                      <a:gd name="T13" fmla="*/ 1 h 791"/>
                      <a:gd name="T14" fmla="*/ 1 w 1769"/>
                      <a:gd name="T15" fmla="*/ 0 h 791"/>
                      <a:gd name="T16" fmla="*/ 1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grpSp>
            <p:grpSp>
              <p:nvGrpSpPr>
                <p:cNvPr id="12341" name="Group 68"/>
                <p:cNvGrpSpPr>
                  <a:grpSpLocks/>
                </p:cNvGrpSpPr>
                <p:nvPr/>
              </p:nvGrpSpPr>
              <p:grpSpPr bwMode="auto">
                <a:xfrm>
                  <a:off x="3784" y="30"/>
                  <a:ext cx="305" cy="593"/>
                  <a:chOff x="1633" y="104"/>
                  <a:chExt cx="778" cy="1512"/>
                </a:xfrm>
              </p:grpSpPr>
              <p:sp>
                <p:nvSpPr>
                  <p:cNvPr id="12386" name="Freeform 69"/>
                  <p:cNvSpPr>
                    <a:spLocks/>
                  </p:cNvSpPr>
                  <p:nvPr/>
                </p:nvSpPr>
                <p:spPr bwMode="hidden">
                  <a:xfrm rot="3473776" flipH="1">
                    <a:off x="1754" y="958"/>
                    <a:ext cx="1100" cy="215"/>
                  </a:xfrm>
                  <a:custGeom>
                    <a:avLst/>
                    <a:gdLst>
                      <a:gd name="T0" fmla="*/ 0 w 2736"/>
                      <a:gd name="T1" fmla="*/ 17 h 504"/>
                      <a:gd name="T2" fmla="*/ 23 w 2736"/>
                      <a:gd name="T3" fmla="*/ 6 h 504"/>
                      <a:gd name="T4" fmla="*/ 46 w 2736"/>
                      <a:gd name="T5" fmla="*/ 1 h 504"/>
                      <a:gd name="T6" fmla="*/ 72 w 2736"/>
                      <a:gd name="T7" fmla="*/ 1 h 504"/>
                      <a:gd name="T8" fmla="*/ 71 w 2736"/>
                      <a:gd name="T9" fmla="*/ 3 h 504"/>
                      <a:gd name="T10" fmla="*/ 46 w 2736"/>
                      <a:gd name="T11" fmla="*/ 3 h 504"/>
                      <a:gd name="T12" fmla="*/ 17 w 2736"/>
                      <a:gd name="T13" fmla="*/ 10 h 504"/>
                      <a:gd name="T14" fmla="*/ 0 w 2736"/>
                      <a:gd name="T15" fmla="*/ 17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12387" name="Freeform 70"/>
                  <p:cNvSpPr>
                    <a:spLocks/>
                  </p:cNvSpPr>
                  <p:nvPr/>
                </p:nvSpPr>
                <p:spPr bwMode="hidden">
                  <a:xfrm rot="3473776" flipH="1">
                    <a:off x="1506" y="231"/>
                    <a:ext cx="591" cy="338"/>
                  </a:xfrm>
                  <a:custGeom>
                    <a:avLst/>
                    <a:gdLst>
                      <a:gd name="T0" fmla="*/ 0 w 1769"/>
                      <a:gd name="T1" fmla="*/ 0 h 791"/>
                      <a:gd name="T2" fmla="*/ 6 w 1769"/>
                      <a:gd name="T3" fmla="*/ 2 h 791"/>
                      <a:gd name="T4" fmla="*/ 14 w 1769"/>
                      <a:gd name="T5" fmla="*/ 6 h 791"/>
                      <a:gd name="T6" fmla="*/ 20 w 1769"/>
                      <a:gd name="T7" fmla="*/ 15 h 791"/>
                      <a:gd name="T8" fmla="*/ 22 w 1769"/>
                      <a:gd name="T9" fmla="*/ 20 h 791"/>
                      <a:gd name="T10" fmla="*/ 21 w 1769"/>
                      <a:gd name="T11" fmla="*/ 26 h 791"/>
                      <a:gd name="T12" fmla="*/ 20 w 1769"/>
                      <a:gd name="T13" fmla="*/ 21 h 791"/>
                      <a:gd name="T14" fmla="*/ 17 w 1769"/>
                      <a:gd name="T15" fmla="*/ 15 h 791"/>
                      <a:gd name="T16" fmla="*/ 14 w 1769"/>
                      <a:gd name="T17" fmla="*/ 10 h 791"/>
                      <a:gd name="T18" fmla="*/ 7 w 1769"/>
                      <a:gd name="T19" fmla="*/ 5 h 791"/>
                      <a:gd name="T20" fmla="*/ 0 w 1769"/>
                      <a:gd name="T21" fmla="*/ 3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grpSp>
            <p:grpSp>
              <p:nvGrpSpPr>
                <p:cNvPr id="12342" name="Group 71"/>
                <p:cNvGrpSpPr>
                  <a:grpSpLocks/>
                </p:cNvGrpSpPr>
                <p:nvPr/>
              </p:nvGrpSpPr>
              <p:grpSpPr bwMode="auto">
                <a:xfrm>
                  <a:off x="3903" y="0"/>
                  <a:ext cx="248" cy="601"/>
                  <a:chOff x="1935" y="28"/>
                  <a:chExt cx="634" cy="1534"/>
                </a:xfrm>
              </p:grpSpPr>
              <p:sp>
                <p:nvSpPr>
                  <p:cNvPr id="12384" name="Freeform 72"/>
                  <p:cNvSpPr>
                    <a:spLocks/>
                  </p:cNvSpPr>
                  <p:nvPr/>
                </p:nvSpPr>
                <p:spPr bwMode="hidden">
                  <a:xfrm rot="4126480" flipH="1">
                    <a:off x="1931" y="924"/>
                    <a:ext cx="1061" cy="215"/>
                  </a:xfrm>
                  <a:custGeom>
                    <a:avLst/>
                    <a:gdLst>
                      <a:gd name="T0" fmla="*/ 0 w 2736"/>
                      <a:gd name="T1" fmla="*/ 17 h 504"/>
                      <a:gd name="T2" fmla="*/ 19 w 2736"/>
                      <a:gd name="T3" fmla="*/ 6 h 504"/>
                      <a:gd name="T4" fmla="*/ 40 w 2736"/>
                      <a:gd name="T5" fmla="*/ 1 h 504"/>
                      <a:gd name="T6" fmla="*/ 62 w 2736"/>
                      <a:gd name="T7" fmla="*/ 1 h 504"/>
                      <a:gd name="T8" fmla="*/ 62 w 2736"/>
                      <a:gd name="T9" fmla="*/ 3 h 504"/>
                      <a:gd name="T10" fmla="*/ 40 w 2736"/>
                      <a:gd name="T11" fmla="*/ 3 h 504"/>
                      <a:gd name="T12" fmla="*/ 15 w 2736"/>
                      <a:gd name="T13" fmla="*/ 10 h 504"/>
                      <a:gd name="T14" fmla="*/ 0 w 2736"/>
                      <a:gd name="T15" fmla="*/ 17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12385" name="Freeform 73"/>
                  <p:cNvSpPr>
                    <a:spLocks/>
                  </p:cNvSpPr>
                  <p:nvPr/>
                </p:nvSpPr>
                <p:spPr bwMode="hidden">
                  <a:xfrm rot="4126480" flipH="1">
                    <a:off x="1819" y="144"/>
                    <a:ext cx="570" cy="338"/>
                  </a:xfrm>
                  <a:custGeom>
                    <a:avLst/>
                    <a:gdLst>
                      <a:gd name="T0" fmla="*/ 0 w 1769"/>
                      <a:gd name="T1" fmla="*/ 0 h 791"/>
                      <a:gd name="T2" fmla="*/ 5 w 1769"/>
                      <a:gd name="T3" fmla="*/ 2 h 791"/>
                      <a:gd name="T4" fmla="*/ 13 w 1769"/>
                      <a:gd name="T5" fmla="*/ 6 h 791"/>
                      <a:gd name="T6" fmla="*/ 17 w 1769"/>
                      <a:gd name="T7" fmla="*/ 15 h 791"/>
                      <a:gd name="T8" fmla="*/ 19 w 1769"/>
                      <a:gd name="T9" fmla="*/ 20 h 791"/>
                      <a:gd name="T10" fmla="*/ 18 w 1769"/>
                      <a:gd name="T11" fmla="*/ 26 h 791"/>
                      <a:gd name="T12" fmla="*/ 17 w 1769"/>
                      <a:gd name="T13" fmla="*/ 21 h 791"/>
                      <a:gd name="T14" fmla="*/ 15 w 1769"/>
                      <a:gd name="T15" fmla="*/ 15 h 791"/>
                      <a:gd name="T16" fmla="*/ 12 w 1769"/>
                      <a:gd name="T17" fmla="*/ 10 h 791"/>
                      <a:gd name="T18" fmla="*/ 6 w 1769"/>
                      <a:gd name="T19" fmla="*/ 5 h 791"/>
                      <a:gd name="T20" fmla="*/ 0 w 1769"/>
                      <a:gd name="T21" fmla="*/ 3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grpSp>
            <p:grpSp>
              <p:nvGrpSpPr>
                <p:cNvPr id="12343" name="Group 74"/>
                <p:cNvGrpSpPr>
                  <a:grpSpLocks/>
                </p:cNvGrpSpPr>
                <p:nvPr/>
              </p:nvGrpSpPr>
              <p:grpSpPr bwMode="auto">
                <a:xfrm>
                  <a:off x="4251" y="252"/>
                  <a:ext cx="723" cy="222"/>
                  <a:chOff x="2822" y="672"/>
                  <a:chExt cx="1845" cy="566"/>
                </a:xfrm>
              </p:grpSpPr>
              <p:sp>
                <p:nvSpPr>
                  <p:cNvPr id="12382" name="Freeform 75"/>
                  <p:cNvSpPr>
                    <a:spLocks/>
                  </p:cNvSpPr>
                  <p:nvPr/>
                </p:nvSpPr>
                <p:spPr bwMode="hidden">
                  <a:xfrm rot="-1325434">
                    <a:off x="2822" y="1023"/>
                    <a:ext cx="1233" cy="215"/>
                  </a:xfrm>
                  <a:custGeom>
                    <a:avLst/>
                    <a:gdLst>
                      <a:gd name="T0" fmla="*/ 0 w 2736"/>
                      <a:gd name="T1" fmla="*/ 17 h 504"/>
                      <a:gd name="T2" fmla="*/ 36 w 2736"/>
                      <a:gd name="T3" fmla="*/ 6 h 504"/>
                      <a:gd name="T4" fmla="*/ 73 w 2736"/>
                      <a:gd name="T5" fmla="*/ 1 h 504"/>
                      <a:gd name="T6" fmla="*/ 113 w 2736"/>
                      <a:gd name="T7" fmla="*/ 1 h 504"/>
                      <a:gd name="T8" fmla="*/ 112 w 2736"/>
                      <a:gd name="T9" fmla="*/ 3 h 504"/>
                      <a:gd name="T10" fmla="*/ 73 w 2736"/>
                      <a:gd name="T11" fmla="*/ 3 h 504"/>
                      <a:gd name="T12" fmla="*/ 27 w 2736"/>
                      <a:gd name="T13" fmla="*/ 10 h 504"/>
                      <a:gd name="T14" fmla="*/ 0 w 2736"/>
                      <a:gd name="T15" fmla="*/ 17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12383" name="Freeform 76"/>
                  <p:cNvSpPr>
                    <a:spLocks/>
                  </p:cNvSpPr>
                  <p:nvPr/>
                </p:nvSpPr>
                <p:spPr bwMode="hidden">
                  <a:xfrm rot="-1325434">
                    <a:off x="4005" y="672"/>
                    <a:ext cx="662" cy="338"/>
                  </a:xfrm>
                  <a:custGeom>
                    <a:avLst/>
                    <a:gdLst>
                      <a:gd name="T0" fmla="*/ 0 w 1769"/>
                      <a:gd name="T1" fmla="*/ 0 h 791"/>
                      <a:gd name="T2" fmla="*/ 9 w 1769"/>
                      <a:gd name="T3" fmla="*/ 2 h 791"/>
                      <a:gd name="T4" fmla="*/ 23 w 1769"/>
                      <a:gd name="T5" fmla="*/ 6 h 791"/>
                      <a:gd name="T6" fmla="*/ 32 w 1769"/>
                      <a:gd name="T7" fmla="*/ 15 h 791"/>
                      <a:gd name="T8" fmla="*/ 34 w 1769"/>
                      <a:gd name="T9" fmla="*/ 20 h 791"/>
                      <a:gd name="T10" fmla="*/ 33 w 1769"/>
                      <a:gd name="T11" fmla="*/ 26 h 791"/>
                      <a:gd name="T12" fmla="*/ 31 w 1769"/>
                      <a:gd name="T13" fmla="*/ 21 h 791"/>
                      <a:gd name="T14" fmla="*/ 27 w 1769"/>
                      <a:gd name="T15" fmla="*/ 15 h 791"/>
                      <a:gd name="T16" fmla="*/ 22 w 1769"/>
                      <a:gd name="T17" fmla="*/ 10 h 791"/>
                      <a:gd name="T18" fmla="*/ 11 w 1769"/>
                      <a:gd name="T19" fmla="*/ 5 h 791"/>
                      <a:gd name="T20" fmla="*/ 0 w 1769"/>
                      <a:gd name="T21" fmla="*/ 3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grpSp>
            <p:grpSp>
              <p:nvGrpSpPr>
                <p:cNvPr id="12344" name="Group 77"/>
                <p:cNvGrpSpPr>
                  <a:grpSpLocks/>
                </p:cNvGrpSpPr>
                <p:nvPr/>
              </p:nvGrpSpPr>
              <p:grpSpPr bwMode="auto">
                <a:xfrm>
                  <a:off x="4196" y="163"/>
                  <a:ext cx="699" cy="282"/>
                  <a:chOff x="2683" y="445"/>
                  <a:chExt cx="1781" cy="717"/>
                </a:xfrm>
              </p:grpSpPr>
              <p:sp>
                <p:nvSpPr>
                  <p:cNvPr id="12380" name="Freeform 78"/>
                  <p:cNvSpPr>
                    <a:spLocks/>
                  </p:cNvSpPr>
                  <p:nvPr/>
                </p:nvSpPr>
                <p:spPr bwMode="hidden">
                  <a:xfrm rot="-1921064">
                    <a:off x="2683" y="947"/>
                    <a:ext cx="1233" cy="215"/>
                  </a:xfrm>
                  <a:custGeom>
                    <a:avLst/>
                    <a:gdLst>
                      <a:gd name="T0" fmla="*/ 0 w 2736"/>
                      <a:gd name="T1" fmla="*/ 17 h 504"/>
                      <a:gd name="T2" fmla="*/ 36 w 2736"/>
                      <a:gd name="T3" fmla="*/ 6 h 504"/>
                      <a:gd name="T4" fmla="*/ 73 w 2736"/>
                      <a:gd name="T5" fmla="*/ 1 h 504"/>
                      <a:gd name="T6" fmla="*/ 113 w 2736"/>
                      <a:gd name="T7" fmla="*/ 1 h 504"/>
                      <a:gd name="T8" fmla="*/ 112 w 2736"/>
                      <a:gd name="T9" fmla="*/ 3 h 504"/>
                      <a:gd name="T10" fmla="*/ 73 w 2736"/>
                      <a:gd name="T11" fmla="*/ 3 h 504"/>
                      <a:gd name="T12" fmla="*/ 27 w 2736"/>
                      <a:gd name="T13" fmla="*/ 10 h 504"/>
                      <a:gd name="T14" fmla="*/ 0 w 2736"/>
                      <a:gd name="T15" fmla="*/ 17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12381" name="Freeform 79"/>
                  <p:cNvSpPr>
                    <a:spLocks/>
                  </p:cNvSpPr>
                  <p:nvPr/>
                </p:nvSpPr>
                <p:spPr bwMode="hidden">
                  <a:xfrm rot="-1921064">
                    <a:off x="3802" y="445"/>
                    <a:ext cx="662" cy="338"/>
                  </a:xfrm>
                  <a:custGeom>
                    <a:avLst/>
                    <a:gdLst>
                      <a:gd name="T0" fmla="*/ 0 w 1769"/>
                      <a:gd name="T1" fmla="*/ 0 h 791"/>
                      <a:gd name="T2" fmla="*/ 9 w 1769"/>
                      <a:gd name="T3" fmla="*/ 2 h 791"/>
                      <a:gd name="T4" fmla="*/ 23 w 1769"/>
                      <a:gd name="T5" fmla="*/ 6 h 791"/>
                      <a:gd name="T6" fmla="*/ 32 w 1769"/>
                      <a:gd name="T7" fmla="*/ 15 h 791"/>
                      <a:gd name="T8" fmla="*/ 34 w 1769"/>
                      <a:gd name="T9" fmla="*/ 20 h 791"/>
                      <a:gd name="T10" fmla="*/ 33 w 1769"/>
                      <a:gd name="T11" fmla="*/ 26 h 791"/>
                      <a:gd name="T12" fmla="*/ 31 w 1769"/>
                      <a:gd name="T13" fmla="*/ 21 h 791"/>
                      <a:gd name="T14" fmla="*/ 27 w 1769"/>
                      <a:gd name="T15" fmla="*/ 15 h 791"/>
                      <a:gd name="T16" fmla="*/ 22 w 1769"/>
                      <a:gd name="T17" fmla="*/ 10 h 791"/>
                      <a:gd name="T18" fmla="*/ 11 w 1769"/>
                      <a:gd name="T19" fmla="*/ 5 h 791"/>
                      <a:gd name="T20" fmla="*/ 0 w 1769"/>
                      <a:gd name="T21" fmla="*/ 3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grpSp>
            <p:sp>
              <p:nvSpPr>
                <p:cNvPr id="12345" name="Freeform 80"/>
                <p:cNvSpPr>
                  <a:spLocks/>
                </p:cNvSpPr>
                <p:nvPr/>
              </p:nvSpPr>
              <p:spPr bwMode="hidden">
                <a:xfrm rot="4578755" flipH="1">
                  <a:off x="3968" y="372"/>
                  <a:ext cx="403" cy="57"/>
                </a:xfrm>
                <a:custGeom>
                  <a:avLst/>
                  <a:gdLst>
                    <a:gd name="T0" fmla="*/ 0 w 2736"/>
                    <a:gd name="T1" fmla="*/ 0 h 504"/>
                    <a:gd name="T2" fmla="*/ 0 w 2736"/>
                    <a:gd name="T3" fmla="*/ 0 h 504"/>
                    <a:gd name="T4" fmla="*/ 1 w 2736"/>
                    <a:gd name="T5" fmla="*/ 0 h 504"/>
                    <a:gd name="T6" fmla="*/ 1 w 2736"/>
                    <a:gd name="T7" fmla="*/ 0 h 504"/>
                    <a:gd name="T8" fmla="*/ 1 w 2736"/>
                    <a:gd name="T9" fmla="*/ 0 h 504"/>
                    <a:gd name="T10" fmla="*/ 1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12346" name="Freeform 81"/>
                <p:cNvSpPr>
                  <a:spLocks/>
                </p:cNvSpPr>
                <p:nvPr/>
              </p:nvSpPr>
              <p:spPr bwMode="hidden">
                <a:xfrm rot="4578755" flipH="1">
                  <a:off x="3977" y="77"/>
                  <a:ext cx="216" cy="90"/>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grpSp>
              <p:nvGrpSpPr>
                <p:cNvPr id="12347" name="Group 82"/>
                <p:cNvGrpSpPr>
                  <a:grpSpLocks/>
                </p:cNvGrpSpPr>
                <p:nvPr/>
              </p:nvGrpSpPr>
              <p:grpSpPr bwMode="auto">
                <a:xfrm>
                  <a:off x="4242" y="5"/>
                  <a:ext cx="251" cy="596"/>
                  <a:chOff x="2800" y="41"/>
                  <a:chExt cx="640" cy="1520"/>
                </a:xfrm>
              </p:grpSpPr>
              <p:sp>
                <p:nvSpPr>
                  <p:cNvPr id="12378" name="Freeform 83"/>
                  <p:cNvSpPr>
                    <a:spLocks/>
                  </p:cNvSpPr>
                  <p:nvPr/>
                </p:nvSpPr>
                <p:spPr bwMode="hidden">
                  <a:xfrm rot="-3857755">
                    <a:off x="2361" y="938"/>
                    <a:ext cx="1062" cy="184"/>
                  </a:xfrm>
                  <a:custGeom>
                    <a:avLst/>
                    <a:gdLst>
                      <a:gd name="T0" fmla="*/ 0 w 2736"/>
                      <a:gd name="T1" fmla="*/ 9 h 504"/>
                      <a:gd name="T2" fmla="*/ 19 w 2736"/>
                      <a:gd name="T3" fmla="*/ 3 h 504"/>
                      <a:gd name="T4" fmla="*/ 40 w 2736"/>
                      <a:gd name="T5" fmla="*/ 0 h 504"/>
                      <a:gd name="T6" fmla="*/ 62 w 2736"/>
                      <a:gd name="T7" fmla="*/ 0 h 504"/>
                      <a:gd name="T8" fmla="*/ 62 w 2736"/>
                      <a:gd name="T9" fmla="*/ 2 h 504"/>
                      <a:gd name="T10" fmla="*/ 40 w 2736"/>
                      <a:gd name="T11" fmla="*/ 2 h 504"/>
                      <a:gd name="T12" fmla="*/ 15 w 2736"/>
                      <a:gd name="T13" fmla="*/ 5 h 504"/>
                      <a:gd name="T14" fmla="*/ 0 w 2736"/>
                      <a:gd name="T15" fmla="*/ 9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12379" name="Freeform 84"/>
                  <p:cNvSpPr>
                    <a:spLocks/>
                  </p:cNvSpPr>
                  <p:nvPr/>
                </p:nvSpPr>
                <p:spPr bwMode="hidden">
                  <a:xfrm rot="-3857755">
                    <a:off x="3011" y="181"/>
                    <a:ext cx="570" cy="289"/>
                  </a:xfrm>
                  <a:custGeom>
                    <a:avLst/>
                    <a:gdLst>
                      <a:gd name="T0" fmla="*/ 0 w 1769"/>
                      <a:gd name="T1" fmla="*/ 0 h 791"/>
                      <a:gd name="T2" fmla="*/ 5 w 1769"/>
                      <a:gd name="T3" fmla="*/ 1 h 791"/>
                      <a:gd name="T4" fmla="*/ 13 w 1769"/>
                      <a:gd name="T5" fmla="*/ 4 h 791"/>
                      <a:gd name="T6" fmla="*/ 17 w 1769"/>
                      <a:gd name="T7" fmla="*/ 8 h 791"/>
                      <a:gd name="T8" fmla="*/ 19 w 1769"/>
                      <a:gd name="T9" fmla="*/ 11 h 791"/>
                      <a:gd name="T10" fmla="*/ 18 w 1769"/>
                      <a:gd name="T11" fmla="*/ 14 h 791"/>
                      <a:gd name="T12" fmla="*/ 17 w 1769"/>
                      <a:gd name="T13" fmla="*/ 11 h 791"/>
                      <a:gd name="T14" fmla="*/ 15 w 1769"/>
                      <a:gd name="T15" fmla="*/ 8 h 791"/>
                      <a:gd name="T16" fmla="*/ 12 w 1769"/>
                      <a:gd name="T17" fmla="*/ 5 h 791"/>
                      <a:gd name="T18" fmla="*/ 6 w 1769"/>
                      <a:gd name="T19" fmla="*/ 3 h 791"/>
                      <a:gd name="T20" fmla="*/ 0 w 1769"/>
                      <a:gd name="T21" fmla="*/ 1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grpSp>
            <p:grpSp>
              <p:nvGrpSpPr>
                <p:cNvPr id="12348" name="Group 85"/>
                <p:cNvGrpSpPr>
                  <a:grpSpLocks/>
                </p:cNvGrpSpPr>
                <p:nvPr/>
              </p:nvGrpSpPr>
              <p:grpSpPr bwMode="auto">
                <a:xfrm>
                  <a:off x="4295" y="53"/>
                  <a:ext cx="398" cy="574"/>
                  <a:chOff x="2934" y="163"/>
                  <a:chExt cx="1017" cy="1464"/>
                </a:xfrm>
              </p:grpSpPr>
              <p:sp>
                <p:nvSpPr>
                  <p:cNvPr id="12376" name="Freeform 86"/>
                  <p:cNvSpPr>
                    <a:spLocks/>
                  </p:cNvSpPr>
                  <p:nvPr/>
                </p:nvSpPr>
                <p:spPr bwMode="hidden">
                  <a:xfrm rot="-2777260">
                    <a:off x="2491" y="915"/>
                    <a:ext cx="1155" cy="270"/>
                  </a:xfrm>
                  <a:custGeom>
                    <a:avLst/>
                    <a:gdLst>
                      <a:gd name="T0" fmla="*/ 0 w 2736"/>
                      <a:gd name="T1" fmla="*/ 42 h 504"/>
                      <a:gd name="T2" fmla="*/ 27 w 2736"/>
                      <a:gd name="T3" fmla="*/ 14 h 504"/>
                      <a:gd name="T4" fmla="*/ 57 w 2736"/>
                      <a:gd name="T5" fmla="*/ 2 h 504"/>
                      <a:gd name="T6" fmla="*/ 87 w 2736"/>
                      <a:gd name="T7" fmla="*/ 2 h 504"/>
                      <a:gd name="T8" fmla="*/ 87 w 2736"/>
                      <a:gd name="T9" fmla="*/ 9 h 504"/>
                      <a:gd name="T10" fmla="*/ 56 w 2736"/>
                      <a:gd name="T11" fmla="*/ 9 h 504"/>
                      <a:gd name="T12" fmla="*/ 21 w 2736"/>
                      <a:gd name="T13" fmla="*/ 24 h 504"/>
                      <a:gd name="T14" fmla="*/ 0 w 2736"/>
                      <a:gd name="T15" fmla="*/ 42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12377" name="Freeform 87"/>
                  <p:cNvSpPr>
                    <a:spLocks/>
                  </p:cNvSpPr>
                  <p:nvPr/>
                </p:nvSpPr>
                <p:spPr bwMode="hidden">
                  <a:xfrm rot="-2777260">
                    <a:off x="3430" y="261"/>
                    <a:ext cx="620" cy="423"/>
                  </a:xfrm>
                  <a:custGeom>
                    <a:avLst/>
                    <a:gdLst>
                      <a:gd name="T0" fmla="*/ 0 w 1769"/>
                      <a:gd name="T1" fmla="*/ 1 h 791"/>
                      <a:gd name="T2" fmla="*/ 7 w 1769"/>
                      <a:gd name="T3" fmla="*/ 5 h 791"/>
                      <a:gd name="T4" fmla="*/ 18 w 1769"/>
                      <a:gd name="T5" fmla="*/ 16 h 791"/>
                      <a:gd name="T6" fmla="*/ 24 w 1769"/>
                      <a:gd name="T7" fmla="*/ 35 h 791"/>
                      <a:gd name="T8" fmla="*/ 27 w 1769"/>
                      <a:gd name="T9" fmla="*/ 50 h 791"/>
                      <a:gd name="T10" fmla="*/ 26 w 1769"/>
                      <a:gd name="T11" fmla="*/ 64 h 791"/>
                      <a:gd name="T12" fmla="*/ 24 w 1769"/>
                      <a:gd name="T13" fmla="*/ 52 h 791"/>
                      <a:gd name="T14" fmla="*/ 21 w 1769"/>
                      <a:gd name="T15" fmla="*/ 37 h 791"/>
                      <a:gd name="T16" fmla="*/ 17 w 1769"/>
                      <a:gd name="T17" fmla="*/ 24 h 791"/>
                      <a:gd name="T18" fmla="*/ 9 w 1769"/>
                      <a:gd name="T19" fmla="*/ 12 h 791"/>
                      <a:gd name="T20" fmla="*/ 0 w 1769"/>
                      <a:gd name="T21" fmla="*/ 6 h 791"/>
                      <a:gd name="T22" fmla="*/ 0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grpSp>
            <p:grpSp>
              <p:nvGrpSpPr>
                <p:cNvPr id="12349" name="Group 88"/>
                <p:cNvGrpSpPr>
                  <a:grpSpLocks/>
                </p:cNvGrpSpPr>
                <p:nvPr/>
              </p:nvGrpSpPr>
              <p:grpSpPr bwMode="auto">
                <a:xfrm>
                  <a:off x="4215" y="2"/>
                  <a:ext cx="95" cy="567"/>
                  <a:chOff x="2730" y="32"/>
                  <a:chExt cx="243" cy="1448"/>
                </a:xfrm>
              </p:grpSpPr>
              <p:sp>
                <p:nvSpPr>
                  <p:cNvPr id="12374" name="Freeform 89"/>
                  <p:cNvSpPr>
                    <a:spLocks/>
                  </p:cNvSpPr>
                  <p:nvPr/>
                </p:nvSpPr>
                <p:spPr bwMode="hidden">
                  <a:xfrm rot="-4903748">
                    <a:off x="2296" y="960"/>
                    <a:ext cx="954" cy="86"/>
                  </a:xfrm>
                  <a:custGeom>
                    <a:avLst/>
                    <a:gdLst>
                      <a:gd name="T0" fmla="*/ 0 w 2736"/>
                      <a:gd name="T1" fmla="*/ 1 h 504"/>
                      <a:gd name="T2" fmla="*/ 13 w 2736"/>
                      <a:gd name="T3" fmla="*/ 0 h 504"/>
                      <a:gd name="T4" fmla="*/ 26 w 2736"/>
                      <a:gd name="T5" fmla="*/ 0 h 504"/>
                      <a:gd name="T6" fmla="*/ 40 w 2736"/>
                      <a:gd name="T7" fmla="*/ 0 h 504"/>
                      <a:gd name="T8" fmla="*/ 40 w 2736"/>
                      <a:gd name="T9" fmla="*/ 0 h 504"/>
                      <a:gd name="T10" fmla="*/ 26 w 2736"/>
                      <a:gd name="T11" fmla="*/ 0 h 504"/>
                      <a:gd name="T12" fmla="*/ 10 w 2736"/>
                      <a:gd name="T13" fmla="*/ 0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12375" name="Freeform 90"/>
                  <p:cNvSpPr>
                    <a:spLocks/>
                  </p:cNvSpPr>
                  <p:nvPr/>
                </p:nvSpPr>
                <p:spPr bwMode="hidden">
                  <a:xfrm rot="-4903748">
                    <a:off x="2650" y="220"/>
                    <a:ext cx="512" cy="135"/>
                  </a:xfrm>
                  <a:custGeom>
                    <a:avLst/>
                    <a:gdLst>
                      <a:gd name="T0" fmla="*/ 0 w 1769"/>
                      <a:gd name="T1" fmla="*/ 0 h 791"/>
                      <a:gd name="T2" fmla="*/ 3 w 1769"/>
                      <a:gd name="T3" fmla="*/ 0 h 791"/>
                      <a:gd name="T4" fmla="*/ 8 w 1769"/>
                      <a:gd name="T5" fmla="*/ 0 h 791"/>
                      <a:gd name="T6" fmla="*/ 11 w 1769"/>
                      <a:gd name="T7" fmla="*/ 0 h 791"/>
                      <a:gd name="T8" fmla="*/ 12 w 1769"/>
                      <a:gd name="T9" fmla="*/ 1 h 791"/>
                      <a:gd name="T10" fmla="*/ 12 w 1769"/>
                      <a:gd name="T11" fmla="*/ 1 h 791"/>
                      <a:gd name="T12" fmla="*/ 11 w 1769"/>
                      <a:gd name="T13" fmla="*/ 1 h 791"/>
                      <a:gd name="T14" fmla="*/ 10 w 1769"/>
                      <a:gd name="T15" fmla="*/ 0 h 791"/>
                      <a:gd name="T16" fmla="*/ 8 w 1769"/>
                      <a:gd name="T17" fmla="*/ 0 h 791"/>
                      <a:gd name="T18" fmla="*/ 4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grpSp>
            <p:grpSp>
              <p:nvGrpSpPr>
                <p:cNvPr id="12350" name="Group 91"/>
                <p:cNvGrpSpPr>
                  <a:grpSpLocks/>
                </p:cNvGrpSpPr>
                <p:nvPr/>
              </p:nvGrpSpPr>
              <p:grpSpPr bwMode="auto">
                <a:xfrm>
                  <a:off x="3514" y="683"/>
                  <a:ext cx="425" cy="960"/>
                  <a:chOff x="943" y="1769"/>
                  <a:chExt cx="1085" cy="2450"/>
                </a:xfrm>
              </p:grpSpPr>
              <p:sp>
                <p:nvSpPr>
                  <p:cNvPr id="12372" name="Freeform 92"/>
                  <p:cNvSpPr>
                    <a:spLocks/>
                  </p:cNvSpPr>
                  <p:nvPr/>
                </p:nvSpPr>
                <p:spPr bwMode="hidden">
                  <a:xfrm rot="18335692" flipH="1">
                    <a:off x="1010" y="2475"/>
                    <a:ext cx="1724" cy="312"/>
                  </a:xfrm>
                  <a:custGeom>
                    <a:avLst/>
                    <a:gdLst>
                      <a:gd name="T0" fmla="*/ 0 w 2736"/>
                      <a:gd name="T1" fmla="*/ 74 h 504"/>
                      <a:gd name="T2" fmla="*/ 136 w 2736"/>
                      <a:gd name="T3" fmla="*/ 25 h 504"/>
                      <a:gd name="T4" fmla="*/ 280 w 2736"/>
                      <a:gd name="T5" fmla="*/ 4 h 504"/>
                      <a:gd name="T6" fmla="*/ 431 w 2736"/>
                      <a:gd name="T7" fmla="*/ 4 h 504"/>
                      <a:gd name="T8" fmla="*/ 429 w 2736"/>
                      <a:gd name="T9" fmla="*/ 15 h 504"/>
                      <a:gd name="T10" fmla="*/ 279 w 2736"/>
                      <a:gd name="T11" fmla="*/ 15 h 504"/>
                      <a:gd name="T12" fmla="*/ 103 w 2736"/>
                      <a:gd name="T13" fmla="*/ 43 h 504"/>
                      <a:gd name="T14" fmla="*/ 0 w 2736"/>
                      <a:gd name="T15" fmla="*/ 7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12373" name="Freeform 93"/>
                  <p:cNvSpPr>
                    <a:spLocks/>
                  </p:cNvSpPr>
                  <p:nvPr/>
                </p:nvSpPr>
                <p:spPr bwMode="hidden">
                  <a:xfrm rot="18335692" flipH="1">
                    <a:off x="725" y="3512"/>
                    <a:ext cx="925" cy="490"/>
                  </a:xfrm>
                  <a:custGeom>
                    <a:avLst/>
                    <a:gdLst>
                      <a:gd name="T0" fmla="*/ 1 w 1769"/>
                      <a:gd name="T1" fmla="*/ 1 h 791"/>
                      <a:gd name="T2" fmla="*/ 37 w 1769"/>
                      <a:gd name="T3" fmla="*/ 9 h 791"/>
                      <a:gd name="T4" fmla="*/ 86 w 1769"/>
                      <a:gd name="T5" fmla="*/ 30 h 791"/>
                      <a:gd name="T6" fmla="*/ 120 w 1769"/>
                      <a:gd name="T7" fmla="*/ 64 h 791"/>
                      <a:gd name="T8" fmla="*/ 131 w 1769"/>
                      <a:gd name="T9" fmla="*/ 90 h 791"/>
                      <a:gd name="T10" fmla="*/ 127 w 1769"/>
                      <a:gd name="T11" fmla="*/ 116 h 791"/>
                      <a:gd name="T12" fmla="*/ 119 w 1769"/>
                      <a:gd name="T13" fmla="*/ 94 h 791"/>
                      <a:gd name="T14" fmla="*/ 104 w 1769"/>
                      <a:gd name="T15" fmla="*/ 67 h 791"/>
                      <a:gd name="T16" fmla="*/ 83 w 1769"/>
                      <a:gd name="T17" fmla="*/ 43 h 791"/>
                      <a:gd name="T18" fmla="*/ 43 w 1769"/>
                      <a:gd name="T19" fmla="*/ 22 h 791"/>
                      <a:gd name="T20" fmla="*/ 0 w 1769"/>
                      <a:gd name="T21" fmla="*/ 1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grpSp>
            <p:grpSp>
              <p:nvGrpSpPr>
                <p:cNvPr id="12351" name="Group 94"/>
                <p:cNvGrpSpPr>
                  <a:grpSpLocks/>
                </p:cNvGrpSpPr>
                <p:nvPr/>
              </p:nvGrpSpPr>
              <p:grpSpPr bwMode="auto">
                <a:xfrm>
                  <a:off x="3715" y="748"/>
                  <a:ext cx="300" cy="930"/>
                  <a:chOff x="1455" y="1936"/>
                  <a:chExt cx="766" cy="2373"/>
                </a:xfrm>
              </p:grpSpPr>
              <p:sp>
                <p:nvSpPr>
                  <p:cNvPr id="12370" name="Freeform 95"/>
                  <p:cNvSpPr>
                    <a:spLocks/>
                  </p:cNvSpPr>
                  <p:nvPr/>
                </p:nvSpPr>
                <p:spPr bwMode="hidden">
                  <a:xfrm rot="17542885" flipH="1">
                    <a:off x="1267" y="2578"/>
                    <a:ext cx="1595" cy="312"/>
                  </a:xfrm>
                  <a:custGeom>
                    <a:avLst/>
                    <a:gdLst>
                      <a:gd name="T0" fmla="*/ 0 w 2736"/>
                      <a:gd name="T1" fmla="*/ 74 h 504"/>
                      <a:gd name="T2" fmla="*/ 100 w 2736"/>
                      <a:gd name="T3" fmla="*/ 25 h 504"/>
                      <a:gd name="T4" fmla="*/ 205 w 2736"/>
                      <a:gd name="T5" fmla="*/ 4 h 504"/>
                      <a:gd name="T6" fmla="*/ 316 w 2736"/>
                      <a:gd name="T7" fmla="*/ 4 h 504"/>
                      <a:gd name="T8" fmla="*/ 314 w 2736"/>
                      <a:gd name="T9" fmla="*/ 15 h 504"/>
                      <a:gd name="T10" fmla="*/ 203 w 2736"/>
                      <a:gd name="T11" fmla="*/ 15 h 504"/>
                      <a:gd name="T12" fmla="*/ 75 w 2736"/>
                      <a:gd name="T13" fmla="*/ 43 h 504"/>
                      <a:gd name="T14" fmla="*/ 0 w 2736"/>
                      <a:gd name="T15" fmla="*/ 7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12371" name="Freeform 96"/>
                  <p:cNvSpPr>
                    <a:spLocks/>
                  </p:cNvSpPr>
                  <p:nvPr/>
                </p:nvSpPr>
                <p:spPr bwMode="hidden">
                  <a:xfrm rot="17542885" flipH="1">
                    <a:off x="1272" y="3636"/>
                    <a:ext cx="856" cy="490"/>
                  </a:xfrm>
                  <a:custGeom>
                    <a:avLst/>
                    <a:gdLst>
                      <a:gd name="T0" fmla="*/ 0 w 1769"/>
                      <a:gd name="T1" fmla="*/ 1 h 791"/>
                      <a:gd name="T2" fmla="*/ 27 w 1769"/>
                      <a:gd name="T3" fmla="*/ 9 h 791"/>
                      <a:gd name="T4" fmla="*/ 63 w 1769"/>
                      <a:gd name="T5" fmla="*/ 30 h 791"/>
                      <a:gd name="T6" fmla="*/ 88 w 1769"/>
                      <a:gd name="T7" fmla="*/ 64 h 791"/>
                      <a:gd name="T8" fmla="*/ 96 w 1769"/>
                      <a:gd name="T9" fmla="*/ 90 h 791"/>
                      <a:gd name="T10" fmla="*/ 92 w 1769"/>
                      <a:gd name="T11" fmla="*/ 116 h 791"/>
                      <a:gd name="T12" fmla="*/ 87 w 1769"/>
                      <a:gd name="T13" fmla="*/ 94 h 791"/>
                      <a:gd name="T14" fmla="*/ 76 w 1769"/>
                      <a:gd name="T15" fmla="*/ 67 h 791"/>
                      <a:gd name="T16" fmla="*/ 61 w 1769"/>
                      <a:gd name="T17" fmla="*/ 43 h 791"/>
                      <a:gd name="T18" fmla="*/ 32 w 1769"/>
                      <a:gd name="T19" fmla="*/ 22 h 791"/>
                      <a:gd name="T20" fmla="*/ 0 w 1769"/>
                      <a:gd name="T21" fmla="*/ 11 h 791"/>
                      <a:gd name="T22" fmla="*/ 0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grpSp>
            <p:grpSp>
              <p:nvGrpSpPr>
                <p:cNvPr id="12352" name="Group 97"/>
                <p:cNvGrpSpPr>
                  <a:grpSpLocks/>
                </p:cNvGrpSpPr>
                <p:nvPr/>
              </p:nvGrpSpPr>
              <p:grpSpPr bwMode="auto">
                <a:xfrm rot="88588">
                  <a:off x="3923" y="769"/>
                  <a:ext cx="180" cy="913"/>
                  <a:chOff x="1956" y="1990"/>
                  <a:chExt cx="492" cy="2604"/>
                </a:xfrm>
              </p:grpSpPr>
              <p:sp>
                <p:nvSpPr>
                  <p:cNvPr id="12368" name="Freeform 98"/>
                  <p:cNvSpPr>
                    <a:spLocks/>
                  </p:cNvSpPr>
                  <p:nvPr/>
                </p:nvSpPr>
                <p:spPr bwMode="hidden">
                  <a:xfrm rot="16782062" flipH="1">
                    <a:off x="1442" y="2695"/>
                    <a:ext cx="1711" cy="301"/>
                  </a:xfrm>
                  <a:custGeom>
                    <a:avLst/>
                    <a:gdLst>
                      <a:gd name="T0" fmla="*/ 0 w 2736"/>
                      <a:gd name="T1" fmla="*/ 65 h 504"/>
                      <a:gd name="T2" fmla="*/ 132 w 2736"/>
                      <a:gd name="T3" fmla="*/ 22 h 504"/>
                      <a:gd name="T4" fmla="*/ 272 w 2736"/>
                      <a:gd name="T5" fmla="*/ 3 h 504"/>
                      <a:gd name="T6" fmla="*/ 418 w 2736"/>
                      <a:gd name="T7" fmla="*/ 3 h 504"/>
                      <a:gd name="T8" fmla="*/ 416 w 2736"/>
                      <a:gd name="T9" fmla="*/ 13 h 504"/>
                      <a:gd name="T10" fmla="*/ 270 w 2736"/>
                      <a:gd name="T11" fmla="*/ 13 h 504"/>
                      <a:gd name="T12" fmla="*/ 100 w 2736"/>
                      <a:gd name="T13" fmla="*/ 37 h 504"/>
                      <a:gd name="T14" fmla="*/ 0 w 2736"/>
                      <a:gd name="T15" fmla="*/ 65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12369" name="Freeform 99"/>
                  <p:cNvSpPr>
                    <a:spLocks/>
                  </p:cNvSpPr>
                  <p:nvPr/>
                </p:nvSpPr>
                <p:spPr bwMode="hidden">
                  <a:xfrm rot="16782062" flipH="1">
                    <a:off x="1734" y="3898"/>
                    <a:ext cx="918" cy="473"/>
                  </a:xfrm>
                  <a:custGeom>
                    <a:avLst/>
                    <a:gdLst>
                      <a:gd name="T0" fmla="*/ 1 w 1769"/>
                      <a:gd name="T1" fmla="*/ 1 h 791"/>
                      <a:gd name="T2" fmla="*/ 35 w 1769"/>
                      <a:gd name="T3" fmla="*/ 7 h 791"/>
                      <a:gd name="T4" fmla="*/ 84 w 1769"/>
                      <a:gd name="T5" fmla="*/ 26 h 791"/>
                      <a:gd name="T6" fmla="*/ 117 w 1769"/>
                      <a:gd name="T7" fmla="*/ 55 h 791"/>
                      <a:gd name="T8" fmla="*/ 127 w 1769"/>
                      <a:gd name="T9" fmla="*/ 78 h 791"/>
                      <a:gd name="T10" fmla="*/ 122 w 1769"/>
                      <a:gd name="T11" fmla="*/ 101 h 791"/>
                      <a:gd name="T12" fmla="*/ 115 w 1769"/>
                      <a:gd name="T13" fmla="*/ 81 h 791"/>
                      <a:gd name="T14" fmla="*/ 101 w 1769"/>
                      <a:gd name="T15" fmla="*/ 58 h 791"/>
                      <a:gd name="T16" fmla="*/ 80 w 1769"/>
                      <a:gd name="T17" fmla="*/ 38 h 791"/>
                      <a:gd name="T18" fmla="*/ 42 w 1769"/>
                      <a:gd name="T19" fmla="*/ 19 h 791"/>
                      <a:gd name="T20" fmla="*/ 0 w 1769"/>
                      <a:gd name="T21" fmla="*/ 10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grpSp>
            <p:grpSp>
              <p:nvGrpSpPr>
                <p:cNvPr id="12353" name="Group 100"/>
                <p:cNvGrpSpPr>
                  <a:grpSpLocks/>
                </p:cNvGrpSpPr>
                <p:nvPr/>
              </p:nvGrpSpPr>
              <p:grpSpPr bwMode="auto">
                <a:xfrm>
                  <a:off x="4451" y="662"/>
                  <a:ext cx="442" cy="951"/>
                  <a:chOff x="3334" y="1717"/>
                  <a:chExt cx="1125" cy="2426"/>
                </a:xfrm>
              </p:grpSpPr>
              <p:sp>
                <p:nvSpPr>
                  <p:cNvPr id="12366" name="Freeform 101"/>
                  <p:cNvSpPr>
                    <a:spLocks/>
                  </p:cNvSpPr>
                  <p:nvPr/>
                </p:nvSpPr>
                <p:spPr bwMode="hidden">
                  <a:xfrm rot="3144576">
                    <a:off x="2628" y="2423"/>
                    <a:ext cx="1724" cy="312"/>
                  </a:xfrm>
                  <a:custGeom>
                    <a:avLst/>
                    <a:gdLst>
                      <a:gd name="T0" fmla="*/ 0 w 2736"/>
                      <a:gd name="T1" fmla="*/ 74 h 504"/>
                      <a:gd name="T2" fmla="*/ 136 w 2736"/>
                      <a:gd name="T3" fmla="*/ 25 h 504"/>
                      <a:gd name="T4" fmla="*/ 280 w 2736"/>
                      <a:gd name="T5" fmla="*/ 4 h 504"/>
                      <a:gd name="T6" fmla="*/ 431 w 2736"/>
                      <a:gd name="T7" fmla="*/ 4 h 504"/>
                      <a:gd name="T8" fmla="*/ 429 w 2736"/>
                      <a:gd name="T9" fmla="*/ 15 h 504"/>
                      <a:gd name="T10" fmla="*/ 279 w 2736"/>
                      <a:gd name="T11" fmla="*/ 15 h 504"/>
                      <a:gd name="T12" fmla="*/ 103 w 2736"/>
                      <a:gd name="T13" fmla="*/ 43 h 504"/>
                      <a:gd name="T14" fmla="*/ 0 w 2736"/>
                      <a:gd name="T15" fmla="*/ 7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12367" name="Freeform 102"/>
                  <p:cNvSpPr>
                    <a:spLocks/>
                  </p:cNvSpPr>
                  <p:nvPr/>
                </p:nvSpPr>
                <p:spPr bwMode="hidden">
                  <a:xfrm rot="3144576">
                    <a:off x="3751" y="3436"/>
                    <a:ext cx="925" cy="490"/>
                  </a:xfrm>
                  <a:custGeom>
                    <a:avLst/>
                    <a:gdLst>
                      <a:gd name="T0" fmla="*/ 1 w 1769"/>
                      <a:gd name="T1" fmla="*/ 1 h 791"/>
                      <a:gd name="T2" fmla="*/ 37 w 1769"/>
                      <a:gd name="T3" fmla="*/ 9 h 791"/>
                      <a:gd name="T4" fmla="*/ 86 w 1769"/>
                      <a:gd name="T5" fmla="*/ 30 h 791"/>
                      <a:gd name="T6" fmla="*/ 120 w 1769"/>
                      <a:gd name="T7" fmla="*/ 64 h 791"/>
                      <a:gd name="T8" fmla="*/ 131 w 1769"/>
                      <a:gd name="T9" fmla="*/ 90 h 791"/>
                      <a:gd name="T10" fmla="*/ 127 w 1769"/>
                      <a:gd name="T11" fmla="*/ 116 h 791"/>
                      <a:gd name="T12" fmla="*/ 119 w 1769"/>
                      <a:gd name="T13" fmla="*/ 94 h 791"/>
                      <a:gd name="T14" fmla="*/ 104 w 1769"/>
                      <a:gd name="T15" fmla="*/ 67 h 791"/>
                      <a:gd name="T16" fmla="*/ 83 w 1769"/>
                      <a:gd name="T17" fmla="*/ 43 h 791"/>
                      <a:gd name="T18" fmla="*/ 43 w 1769"/>
                      <a:gd name="T19" fmla="*/ 22 h 791"/>
                      <a:gd name="T20" fmla="*/ 0 w 1769"/>
                      <a:gd name="T21" fmla="*/ 1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grpSp>
            <p:grpSp>
              <p:nvGrpSpPr>
                <p:cNvPr id="12354" name="Group 103"/>
                <p:cNvGrpSpPr>
                  <a:grpSpLocks/>
                </p:cNvGrpSpPr>
                <p:nvPr/>
              </p:nvGrpSpPr>
              <p:grpSpPr bwMode="auto">
                <a:xfrm>
                  <a:off x="4391" y="721"/>
                  <a:ext cx="347" cy="951"/>
                  <a:chOff x="3181" y="1866"/>
                  <a:chExt cx="883" cy="2426"/>
                </a:xfrm>
              </p:grpSpPr>
              <p:sp>
                <p:nvSpPr>
                  <p:cNvPr id="12364" name="Freeform 104"/>
                  <p:cNvSpPr>
                    <a:spLocks/>
                  </p:cNvSpPr>
                  <p:nvPr/>
                </p:nvSpPr>
                <p:spPr bwMode="hidden">
                  <a:xfrm rot="3745735">
                    <a:off x="2506" y="2541"/>
                    <a:ext cx="1650" cy="299"/>
                  </a:xfrm>
                  <a:custGeom>
                    <a:avLst/>
                    <a:gdLst>
                      <a:gd name="T0" fmla="*/ 0 w 2736"/>
                      <a:gd name="T1" fmla="*/ 62 h 504"/>
                      <a:gd name="T2" fmla="*/ 114 w 2736"/>
                      <a:gd name="T3" fmla="*/ 21 h 504"/>
                      <a:gd name="T4" fmla="*/ 235 w 2736"/>
                      <a:gd name="T5" fmla="*/ 3 h 504"/>
                      <a:gd name="T6" fmla="*/ 362 w 2736"/>
                      <a:gd name="T7" fmla="*/ 3 h 504"/>
                      <a:gd name="T8" fmla="*/ 359 w 2736"/>
                      <a:gd name="T9" fmla="*/ 12 h 504"/>
                      <a:gd name="T10" fmla="*/ 233 w 2736"/>
                      <a:gd name="T11" fmla="*/ 12 h 504"/>
                      <a:gd name="T12" fmla="*/ 87 w 2736"/>
                      <a:gd name="T13" fmla="*/ 36 h 504"/>
                      <a:gd name="T14" fmla="*/ 0 w 2736"/>
                      <a:gd name="T15" fmla="*/ 62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12365" name="Freeform 105"/>
                  <p:cNvSpPr>
                    <a:spLocks/>
                  </p:cNvSpPr>
                  <p:nvPr/>
                </p:nvSpPr>
                <p:spPr bwMode="hidden">
                  <a:xfrm rot="3745735">
                    <a:off x="3387" y="3615"/>
                    <a:ext cx="885" cy="469"/>
                  </a:xfrm>
                  <a:custGeom>
                    <a:avLst/>
                    <a:gdLst>
                      <a:gd name="T0" fmla="*/ 1 w 1769"/>
                      <a:gd name="T1" fmla="*/ 1 h 791"/>
                      <a:gd name="T2" fmla="*/ 31 w 1769"/>
                      <a:gd name="T3" fmla="*/ 7 h 791"/>
                      <a:gd name="T4" fmla="*/ 73 w 1769"/>
                      <a:gd name="T5" fmla="*/ 25 h 791"/>
                      <a:gd name="T6" fmla="*/ 101 w 1769"/>
                      <a:gd name="T7" fmla="*/ 53 h 791"/>
                      <a:gd name="T8" fmla="*/ 110 w 1769"/>
                      <a:gd name="T9" fmla="*/ 75 h 791"/>
                      <a:gd name="T10" fmla="*/ 106 w 1769"/>
                      <a:gd name="T11" fmla="*/ 97 h 791"/>
                      <a:gd name="T12" fmla="*/ 100 w 1769"/>
                      <a:gd name="T13" fmla="*/ 78 h 791"/>
                      <a:gd name="T14" fmla="*/ 87 w 1769"/>
                      <a:gd name="T15" fmla="*/ 56 h 791"/>
                      <a:gd name="T16" fmla="*/ 70 w 1769"/>
                      <a:gd name="T17" fmla="*/ 37 h 791"/>
                      <a:gd name="T18" fmla="*/ 37 w 1769"/>
                      <a:gd name="T19" fmla="*/ 18 h 791"/>
                      <a:gd name="T20" fmla="*/ 0 w 1769"/>
                      <a:gd name="T21" fmla="*/ 9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grpSp>
            <p:grpSp>
              <p:nvGrpSpPr>
                <p:cNvPr id="12355" name="Group 106"/>
                <p:cNvGrpSpPr>
                  <a:grpSpLocks/>
                </p:cNvGrpSpPr>
                <p:nvPr/>
              </p:nvGrpSpPr>
              <p:grpSpPr bwMode="auto">
                <a:xfrm>
                  <a:off x="4323" y="767"/>
                  <a:ext cx="243" cy="935"/>
                  <a:chOff x="3006" y="1983"/>
                  <a:chExt cx="619" cy="2386"/>
                </a:xfrm>
              </p:grpSpPr>
              <p:sp>
                <p:nvSpPr>
                  <p:cNvPr id="12362" name="Freeform 107"/>
                  <p:cNvSpPr>
                    <a:spLocks/>
                  </p:cNvSpPr>
                  <p:nvPr/>
                </p:nvSpPr>
                <p:spPr bwMode="hidden">
                  <a:xfrm rot="4286818">
                    <a:off x="2328" y="2661"/>
                    <a:ext cx="1601" cy="246"/>
                  </a:xfrm>
                  <a:custGeom>
                    <a:avLst/>
                    <a:gdLst>
                      <a:gd name="T0" fmla="*/ 0 w 2736"/>
                      <a:gd name="T1" fmla="*/ 29 h 504"/>
                      <a:gd name="T2" fmla="*/ 101 w 2736"/>
                      <a:gd name="T3" fmla="*/ 10 h 504"/>
                      <a:gd name="T4" fmla="*/ 208 w 2736"/>
                      <a:gd name="T5" fmla="*/ 1 h 504"/>
                      <a:gd name="T6" fmla="*/ 321 w 2736"/>
                      <a:gd name="T7" fmla="*/ 1 h 504"/>
                      <a:gd name="T8" fmla="*/ 319 w 2736"/>
                      <a:gd name="T9" fmla="*/ 6 h 504"/>
                      <a:gd name="T10" fmla="*/ 207 w 2736"/>
                      <a:gd name="T11" fmla="*/ 6 h 504"/>
                      <a:gd name="T12" fmla="*/ 77 w 2736"/>
                      <a:gd name="T13" fmla="*/ 17 h 504"/>
                      <a:gd name="T14" fmla="*/ 0 w 2736"/>
                      <a:gd name="T15" fmla="*/ 29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12363" name="Freeform 108"/>
                  <p:cNvSpPr>
                    <a:spLocks/>
                  </p:cNvSpPr>
                  <p:nvPr/>
                </p:nvSpPr>
                <p:spPr bwMode="hidden">
                  <a:xfrm rot="4286818">
                    <a:off x="3002" y="3747"/>
                    <a:ext cx="859" cy="386"/>
                  </a:xfrm>
                  <a:custGeom>
                    <a:avLst/>
                    <a:gdLst>
                      <a:gd name="T0" fmla="*/ 0 w 1769"/>
                      <a:gd name="T1" fmla="*/ 0 h 791"/>
                      <a:gd name="T2" fmla="*/ 27 w 1769"/>
                      <a:gd name="T3" fmla="*/ 3 h 791"/>
                      <a:gd name="T4" fmla="*/ 65 w 1769"/>
                      <a:gd name="T5" fmla="*/ 11 h 791"/>
                      <a:gd name="T6" fmla="*/ 90 w 1769"/>
                      <a:gd name="T7" fmla="*/ 24 h 791"/>
                      <a:gd name="T8" fmla="*/ 98 w 1769"/>
                      <a:gd name="T9" fmla="*/ 35 h 791"/>
                      <a:gd name="T10" fmla="*/ 94 w 1769"/>
                      <a:gd name="T11" fmla="*/ 44 h 791"/>
                      <a:gd name="T12" fmla="*/ 88 w 1769"/>
                      <a:gd name="T13" fmla="*/ 36 h 791"/>
                      <a:gd name="T14" fmla="*/ 77 w 1769"/>
                      <a:gd name="T15" fmla="*/ 26 h 791"/>
                      <a:gd name="T16" fmla="*/ 62 w 1769"/>
                      <a:gd name="T17" fmla="*/ 17 h 791"/>
                      <a:gd name="T18" fmla="*/ 33 w 1769"/>
                      <a:gd name="T19" fmla="*/ 9 h 791"/>
                      <a:gd name="T20" fmla="*/ 0 w 1769"/>
                      <a:gd name="T21" fmla="*/ 4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grpSp>
            <p:grpSp>
              <p:nvGrpSpPr>
                <p:cNvPr id="12356" name="Group 109"/>
                <p:cNvGrpSpPr>
                  <a:grpSpLocks/>
                </p:cNvGrpSpPr>
                <p:nvPr/>
              </p:nvGrpSpPr>
              <p:grpSpPr bwMode="auto">
                <a:xfrm>
                  <a:off x="4249" y="813"/>
                  <a:ext cx="159" cy="870"/>
                  <a:chOff x="2819" y="2101"/>
                  <a:chExt cx="405" cy="2219"/>
                </a:xfrm>
              </p:grpSpPr>
              <p:sp>
                <p:nvSpPr>
                  <p:cNvPr id="12360" name="Freeform 110"/>
                  <p:cNvSpPr>
                    <a:spLocks/>
                  </p:cNvSpPr>
                  <p:nvPr/>
                </p:nvSpPr>
                <p:spPr bwMode="hidden">
                  <a:xfrm rot="4898956">
                    <a:off x="2206" y="2714"/>
                    <a:ext cx="1471" cy="246"/>
                  </a:xfrm>
                  <a:custGeom>
                    <a:avLst/>
                    <a:gdLst>
                      <a:gd name="T0" fmla="*/ 0 w 2736"/>
                      <a:gd name="T1" fmla="*/ 29 h 504"/>
                      <a:gd name="T2" fmla="*/ 72 w 2736"/>
                      <a:gd name="T3" fmla="*/ 10 h 504"/>
                      <a:gd name="T4" fmla="*/ 148 w 2736"/>
                      <a:gd name="T5" fmla="*/ 1 h 504"/>
                      <a:gd name="T6" fmla="*/ 228 w 2736"/>
                      <a:gd name="T7" fmla="*/ 1 h 504"/>
                      <a:gd name="T8" fmla="*/ 227 w 2736"/>
                      <a:gd name="T9" fmla="*/ 6 h 504"/>
                      <a:gd name="T10" fmla="*/ 147 w 2736"/>
                      <a:gd name="T11" fmla="*/ 6 h 504"/>
                      <a:gd name="T12" fmla="*/ 55 w 2736"/>
                      <a:gd name="T13" fmla="*/ 17 h 504"/>
                      <a:gd name="T14" fmla="*/ 0 w 2736"/>
                      <a:gd name="T15" fmla="*/ 29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12361" name="Freeform 111"/>
                  <p:cNvSpPr>
                    <a:spLocks/>
                  </p:cNvSpPr>
                  <p:nvPr/>
                </p:nvSpPr>
                <p:spPr bwMode="hidden">
                  <a:xfrm rot="4898956">
                    <a:off x="2636" y="3732"/>
                    <a:ext cx="790" cy="386"/>
                  </a:xfrm>
                  <a:custGeom>
                    <a:avLst/>
                    <a:gdLst>
                      <a:gd name="T0" fmla="*/ 0 w 1769"/>
                      <a:gd name="T1" fmla="*/ 0 h 791"/>
                      <a:gd name="T2" fmla="*/ 19 w 1769"/>
                      <a:gd name="T3" fmla="*/ 3 h 791"/>
                      <a:gd name="T4" fmla="*/ 46 w 1769"/>
                      <a:gd name="T5" fmla="*/ 11 h 791"/>
                      <a:gd name="T6" fmla="*/ 64 w 1769"/>
                      <a:gd name="T7" fmla="*/ 24 h 791"/>
                      <a:gd name="T8" fmla="*/ 70 w 1769"/>
                      <a:gd name="T9" fmla="*/ 35 h 791"/>
                      <a:gd name="T10" fmla="*/ 67 w 1769"/>
                      <a:gd name="T11" fmla="*/ 44 h 791"/>
                      <a:gd name="T12" fmla="*/ 63 w 1769"/>
                      <a:gd name="T13" fmla="*/ 36 h 791"/>
                      <a:gd name="T14" fmla="*/ 55 w 1769"/>
                      <a:gd name="T15" fmla="*/ 26 h 791"/>
                      <a:gd name="T16" fmla="*/ 44 w 1769"/>
                      <a:gd name="T17" fmla="*/ 17 h 791"/>
                      <a:gd name="T18" fmla="*/ 23 w 1769"/>
                      <a:gd name="T19" fmla="*/ 9 h 791"/>
                      <a:gd name="T20" fmla="*/ 0 w 1769"/>
                      <a:gd name="T21" fmla="*/ 4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grpSp>
            <p:grpSp>
              <p:nvGrpSpPr>
                <p:cNvPr id="12357" name="Group 112"/>
                <p:cNvGrpSpPr>
                  <a:grpSpLocks/>
                </p:cNvGrpSpPr>
                <p:nvPr/>
              </p:nvGrpSpPr>
              <p:grpSpPr bwMode="auto">
                <a:xfrm>
                  <a:off x="4045" y="826"/>
                  <a:ext cx="167" cy="857"/>
                  <a:chOff x="2287" y="2135"/>
                  <a:chExt cx="426" cy="2185"/>
                </a:xfrm>
              </p:grpSpPr>
              <p:sp>
                <p:nvSpPr>
                  <p:cNvPr id="12358" name="Freeform 113"/>
                  <p:cNvSpPr>
                    <a:spLocks/>
                  </p:cNvSpPr>
                  <p:nvPr/>
                </p:nvSpPr>
                <p:spPr bwMode="hidden">
                  <a:xfrm rot="5755659">
                    <a:off x="1900" y="2760"/>
                    <a:ext cx="1437" cy="188"/>
                  </a:xfrm>
                  <a:custGeom>
                    <a:avLst/>
                    <a:gdLst>
                      <a:gd name="T0" fmla="*/ 0 w 2736"/>
                      <a:gd name="T1" fmla="*/ 10 h 504"/>
                      <a:gd name="T2" fmla="*/ 66 w 2736"/>
                      <a:gd name="T3" fmla="*/ 3 h 504"/>
                      <a:gd name="T4" fmla="*/ 135 w 2736"/>
                      <a:gd name="T5" fmla="*/ 0 h 504"/>
                      <a:gd name="T6" fmla="*/ 209 w 2736"/>
                      <a:gd name="T7" fmla="*/ 0 h 504"/>
                      <a:gd name="T8" fmla="*/ 207 w 2736"/>
                      <a:gd name="T9" fmla="*/ 2 h 504"/>
                      <a:gd name="T10" fmla="*/ 134 w 2736"/>
                      <a:gd name="T11" fmla="*/ 2 h 504"/>
                      <a:gd name="T12" fmla="*/ 50 w 2736"/>
                      <a:gd name="T13" fmla="*/ 6 h 504"/>
                      <a:gd name="T14" fmla="*/ 0 w 2736"/>
                      <a:gd name="T15" fmla="*/ 1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12359" name="Freeform 114"/>
                  <p:cNvSpPr>
                    <a:spLocks/>
                  </p:cNvSpPr>
                  <p:nvPr/>
                </p:nvSpPr>
                <p:spPr bwMode="hidden">
                  <a:xfrm rot="5755659">
                    <a:off x="2049" y="3787"/>
                    <a:ext cx="771" cy="295"/>
                  </a:xfrm>
                  <a:custGeom>
                    <a:avLst/>
                    <a:gdLst>
                      <a:gd name="T0" fmla="*/ 0 w 1769"/>
                      <a:gd name="T1" fmla="*/ 0 h 791"/>
                      <a:gd name="T2" fmla="*/ 17 w 1769"/>
                      <a:gd name="T3" fmla="*/ 1 h 791"/>
                      <a:gd name="T4" fmla="*/ 42 w 1769"/>
                      <a:gd name="T5" fmla="*/ 4 h 791"/>
                      <a:gd name="T6" fmla="*/ 58 w 1769"/>
                      <a:gd name="T7" fmla="*/ 8 h 791"/>
                      <a:gd name="T8" fmla="*/ 63 w 1769"/>
                      <a:gd name="T9" fmla="*/ 12 h 791"/>
                      <a:gd name="T10" fmla="*/ 61 w 1769"/>
                      <a:gd name="T11" fmla="*/ 15 h 791"/>
                      <a:gd name="T12" fmla="*/ 58 w 1769"/>
                      <a:gd name="T13" fmla="*/ 12 h 791"/>
                      <a:gd name="T14" fmla="*/ 50 w 1769"/>
                      <a:gd name="T15" fmla="*/ 9 h 791"/>
                      <a:gd name="T16" fmla="*/ 40 w 1769"/>
                      <a:gd name="T17" fmla="*/ 6 h 791"/>
                      <a:gd name="T18" fmla="*/ 21 w 1769"/>
                      <a:gd name="T19" fmla="*/ 3 h 791"/>
                      <a:gd name="T20" fmla="*/ 0 w 1769"/>
                      <a:gd name="T21" fmla="*/ 1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grpSp>
          </p:grpSp>
          <p:sp>
            <p:nvSpPr>
              <p:cNvPr id="12302" name="Freeform 115"/>
              <p:cNvSpPr>
                <a:spLocks/>
              </p:cNvSpPr>
              <p:nvPr/>
            </p:nvSpPr>
            <p:spPr bwMode="hidden">
              <a:xfrm flipH="1">
                <a:off x="3873" y="934"/>
                <a:ext cx="191" cy="580"/>
              </a:xfrm>
              <a:custGeom>
                <a:avLst/>
                <a:gdLst>
                  <a:gd name="T0" fmla="*/ 0 w 776"/>
                  <a:gd name="T1" fmla="*/ 0 h 2368"/>
                  <a:gd name="T2" fmla="*/ 1 w 776"/>
                  <a:gd name="T3" fmla="*/ 0 h 2368"/>
                  <a:gd name="T4" fmla="*/ 0 w 776"/>
                  <a:gd name="T5" fmla="*/ 0 h 2368"/>
                  <a:gd name="T6" fmla="*/ 1 w 776"/>
                  <a:gd name="T7" fmla="*/ 0 h 2368"/>
                  <a:gd name="T8" fmla="*/ 1 w 776"/>
                  <a:gd name="T9" fmla="*/ 1 h 2368"/>
                  <a:gd name="T10" fmla="*/ 1 w 776"/>
                  <a:gd name="T11" fmla="*/ 1 h 2368"/>
                  <a:gd name="T12" fmla="*/ 1 w 776"/>
                  <a:gd name="T13" fmla="*/ 2 h 2368"/>
                  <a:gd name="T14" fmla="*/ 2 w 776"/>
                  <a:gd name="T15" fmla="*/ 2 h 2368"/>
                  <a:gd name="T16" fmla="*/ 1 w 776"/>
                  <a:gd name="T17" fmla="*/ 2 h 2368"/>
                  <a:gd name="T18" fmla="*/ 2 w 776"/>
                  <a:gd name="T19" fmla="*/ 2 h 2368"/>
                  <a:gd name="T20" fmla="*/ 2 w 776"/>
                  <a:gd name="T21" fmla="*/ 3 h 2368"/>
                  <a:gd name="T22" fmla="*/ 2 w 776"/>
                  <a:gd name="T23" fmla="*/ 3 h 2368"/>
                  <a:gd name="T24" fmla="*/ 2 w 776"/>
                  <a:gd name="T25" fmla="*/ 3 h 2368"/>
                  <a:gd name="T26" fmla="*/ 2 w 776"/>
                  <a:gd name="T27" fmla="*/ 4 h 2368"/>
                  <a:gd name="T28" fmla="*/ 2 w 776"/>
                  <a:gd name="T29" fmla="*/ 4 h 2368"/>
                  <a:gd name="T30" fmla="*/ 3 w 776"/>
                  <a:gd name="T31" fmla="*/ 5 h 2368"/>
                  <a:gd name="T32" fmla="*/ 2 w 776"/>
                  <a:gd name="T33" fmla="*/ 5 h 2368"/>
                  <a:gd name="T34" fmla="*/ 3 w 776"/>
                  <a:gd name="T35" fmla="*/ 6 h 2368"/>
                  <a:gd name="T36" fmla="*/ 2 w 776"/>
                  <a:gd name="T37" fmla="*/ 6 h 2368"/>
                  <a:gd name="T38" fmla="*/ 3 w 776"/>
                  <a:gd name="T39" fmla="*/ 7 h 2368"/>
                  <a:gd name="T40" fmla="*/ 3 w 776"/>
                  <a:gd name="T41" fmla="*/ 7 h 2368"/>
                  <a:gd name="T42" fmla="*/ 3 w 776"/>
                  <a:gd name="T43" fmla="*/ 8 h 2368"/>
                  <a:gd name="T44" fmla="*/ 3 w 776"/>
                  <a:gd name="T45" fmla="*/ 8 h 2368"/>
                  <a:gd name="T46" fmla="*/ 3 w 776"/>
                  <a:gd name="T47" fmla="*/ 9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12303" name="Arc 116"/>
              <p:cNvSpPr>
                <a:spLocks/>
              </p:cNvSpPr>
              <p:nvPr/>
            </p:nvSpPr>
            <p:spPr bwMode="hidden">
              <a:xfrm flipH="1">
                <a:off x="3528" y="726"/>
                <a:ext cx="833" cy="903"/>
              </a:xfrm>
              <a:custGeom>
                <a:avLst/>
                <a:gdLst>
                  <a:gd name="T0" fmla="*/ 0 w 21600"/>
                  <a:gd name="T1" fmla="*/ 0 h 21602"/>
                  <a:gd name="T2" fmla="*/ 0 w 21600"/>
                  <a:gd name="T3" fmla="*/ 0 h 21602"/>
                  <a:gd name="T4" fmla="*/ 0 w 21600"/>
                  <a:gd name="T5" fmla="*/ 0 h 21602"/>
                  <a:gd name="T6" fmla="*/ 0 60000 65536"/>
                  <a:gd name="T7" fmla="*/ 0 60000 65536"/>
                  <a:gd name="T8" fmla="*/ 0 60000 65536"/>
                </a:gdLst>
                <a:ahLst/>
                <a:cxnLst>
                  <a:cxn ang="T6">
                    <a:pos x="T0" y="T1"/>
                  </a:cxn>
                  <a:cxn ang="T7">
                    <a:pos x="T2" y="T3"/>
                  </a:cxn>
                  <a:cxn ang="T8">
                    <a:pos x="T4" y="T5"/>
                  </a:cxn>
                </a:cxnLst>
                <a:rect l="0" t="0" r="r" b="b"/>
                <a:pathLst>
                  <a:path w="21600" h="21602" fill="none" extrusionOk="0">
                    <a:moveTo>
                      <a:pt x="5466" y="0"/>
                    </a:moveTo>
                    <a:cubicBezTo>
                      <a:pt x="14970" y="2486"/>
                      <a:pt x="21600" y="11073"/>
                      <a:pt x="21600" y="20897"/>
                    </a:cubicBezTo>
                    <a:cubicBezTo>
                      <a:pt x="21600" y="21132"/>
                      <a:pt x="21596" y="21367"/>
                      <a:pt x="21588" y="21601"/>
                    </a:cubicBezTo>
                  </a:path>
                  <a:path w="21600" h="21602" stroke="0" extrusionOk="0">
                    <a:moveTo>
                      <a:pt x="5466" y="0"/>
                    </a:moveTo>
                    <a:cubicBezTo>
                      <a:pt x="14970" y="2486"/>
                      <a:pt x="21600" y="11073"/>
                      <a:pt x="21600" y="20897"/>
                    </a:cubicBezTo>
                    <a:cubicBezTo>
                      <a:pt x="21600" y="21132"/>
                      <a:pt x="21596" y="21367"/>
                      <a:pt x="21588" y="21601"/>
                    </a:cubicBezTo>
                    <a:lnTo>
                      <a:pt x="0" y="20897"/>
                    </a:lnTo>
                    <a:lnTo>
                      <a:pt x="5466" y="0"/>
                    </a:lnTo>
                    <a:close/>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12304" name="Arc 117"/>
              <p:cNvSpPr>
                <a:spLocks/>
              </p:cNvSpPr>
              <p:nvPr/>
            </p:nvSpPr>
            <p:spPr bwMode="hidden">
              <a:xfrm flipV="1">
                <a:off x="4278" y="179"/>
                <a:ext cx="1007" cy="802"/>
              </a:xfrm>
              <a:custGeom>
                <a:avLst/>
                <a:gdLst>
                  <a:gd name="T0" fmla="*/ 0 w 36729"/>
                  <a:gd name="T1" fmla="*/ 0 h 21600"/>
                  <a:gd name="T2" fmla="*/ 0 w 36729"/>
                  <a:gd name="T3" fmla="*/ 0 h 21600"/>
                  <a:gd name="T4" fmla="*/ 0 w 36729"/>
                  <a:gd name="T5" fmla="*/ 0 h 21600"/>
                  <a:gd name="T6" fmla="*/ 0 60000 65536"/>
                  <a:gd name="T7" fmla="*/ 0 60000 65536"/>
                  <a:gd name="T8" fmla="*/ 0 60000 65536"/>
                </a:gdLst>
                <a:ahLst/>
                <a:cxnLst>
                  <a:cxn ang="T6">
                    <a:pos x="T0" y="T1"/>
                  </a:cxn>
                  <a:cxn ang="T7">
                    <a:pos x="T2" y="T3"/>
                  </a:cxn>
                  <a:cxn ang="T8">
                    <a:pos x="T4" y="T5"/>
                  </a:cxn>
                </a:cxnLst>
                <a:rect l="0" t="0" r="r" b="b"/>
                <a:pathLst>
                  <a:path w="36729" h="21600" fill="none" extrusionOk="0">
                    <a:moveTo>
                      <a:pt x="36729" y="10451"/>
                    </a:moveTo>
                    <a:cubicBezTo>
                      <a:pt x="32926" y="17330"/>
                      <a:pt x="25686" y="21599"/>
                      <a:pt x="17826" y="21600"/>
                    </a:cubicBezTo>
                    <a:cubicBezTo>
                      <a:pt x="10696" y="21600"/>
                      <a:pt x="4025" y="18081"/>
                      <a:pt x="-1" y="12197"/>
                    </a:cubicBezTo>
                  </a:path>
                  <a:path w="36729" h="21600" stroke="0" extrusionOk="0">
                    <a:moveTo>
                      <a:pt x="36729" y="10451"/>
                    </a:moveTo>
                    <a:cubicBezTo>
                      <a:pt x="32926" y="17330"/>
                      <a:pt x="25686" y="21599"/>
                      <a:pt x="17826" y="21600"/>
                    </a:cubicBezTo>
                    <a:cubicBezTo>
                      <a:pt x="10696" y="21600"/>
                      <a:pt x="4025" y="18081"/>
                      <a:pt x="-1" y="12197"/>
                    </a:cubicBezTo>
                    <a:lnTo>
                      <a:pt x="17826" y="0"/>
                    </a:lnTo>
                    <a:lnTo>
                      <a:pt x="36729" y="10451"/>
                    </a:lnTo>
                    <a:close/>
                  </a:path>
                </a:pathLst>
              </a:custGeom>
              <a:noFill/>
              <a:ln w="952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12305" name="Arc 118"/>
              <p:cNvSpPr>
                <a:spLocks/>
              </p:cNvSpPr>
              <p:nvPr/>
            </p:nvSpPr>
            <p:spPr bwMode="hidden">
              <a:xfrm flipH="1">
                <a:off x="3612" y="580"/>
                <a:ext cx="487" cy="933"/>
              </a:xfrm>
              <a:custGeom>
                <a:avLst/>
                <a:gdLst>
                  <a:gd name="T0" fmla="*/ 0 w 28940"/>
                  <a:gd name="T1" fmla="*/ 0 h 22305"/>
                  <a:gd name="T2" fmla="*/ 0 w 28940"/>
                  <a:gd name="T3" fmla="*/ 0 h 22305"/>
                  <a:gd name="T4" fmla="*/ 0 w 28940"/>
                  <a:gd name="T5" fmla="*/ 0 h 22305"/>
                  <a:gd name="T6" fmla="*/ 0 60000 65536"/>
                  <a:gd name="T7" fmla="*/ 0 60000 65536"/>
                  <a:gd name="T8" fmla="*/ 0 60000 65536"/>
                </a:gdLst>
                <a:ahLst/>
                <a:cxnLst>
                  <a:cxn ang="T6">
                    <a:pos x="T0" y="T1"/>
                  </a:cxn>
                  <a:cxn ang="T7">
                    <a:pos x="T2" y="T3"/>
                  </a:cxn>
                  <a:cxn ang="T8">
                    <a:pos x="T4" y="T5"/>
                  </a:cxn>
                </a:cxnLst>
                <a:rect l="0" t="0" r="r" b="b"/>
                <a:pathLst>
                  <a:path w="28940" h="22305" fill="none" extrusionOk="0">
                    <a:moveTo>
                      <a:pt x="0" y="1285"/>
                    </a:moveTo>
                    <a:cubicBezTo>
                      <a:pt x="2353" y="434"/>
                      <a:pt x="4837" y="-1"/>
                      <a:pt x="7340" y="0"/>
                    </a:cubicBezTo>
                    <a:cubicBezTo>
                      <a:pt x="19269" y="0"/>
                      <a:pt x="28940" y="9670"/>
                      <a:pt x="28940" y="21600"/>
                    </a:cubicBezTo>
                    <a:cubicBezTo>
                      <a:pt x="28940" y="21835"/>
                      <a:pt x="28936" y="22070"/>
                      <a:pt x="28928" y="22304"/>
                    </a:cubicBezTo>
                  </a:path>
                  <a:path w="28940" h="22305" stroke="0" extrusionOk="0">
                    <a:moveTo>
                      <a:pt x="0" y="1285"/>
                    </a:moveTo>
                    <a:cubicBezTo>
                      <a:pt x="2353" y="434"/>
                      <a:pt x="4837" y="-1"/>
                      <a:pt x="7340" y="0"/>
                    </a:cubicBezTo>
                    <a:cubicBezTo>
                      <a:pt x="19269" y="0"/>
                      <a:pt x="28940" y="9670"/>
                      <a:pt x="28940" y="21600"/>
                    </a:cubicBezTo>
                    <a:cubicBezTo>
                      <a:pt x="28940" y="21835"/>
                      <a:pt x="28936" y="22070"/>
                      <a:pt x="28928" y="22304"/>
                    </a:cubicBezTo>
                    <a:lnTo>
                      <a:pt x="7340" y="21600"/>
                    </a:lnTo>
                    <a:lnTo>
                      <a:pt x="0" y="1285"/>
                    </a:lnTo>
                    <a:close/>
                  </a:path>
                </a:pathLst>
              </a:custGeom>
              <a:noFill/>
              <a:ln w="952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12306" name="Arc 119"/>
              <p:cNvSpPr>
                <a:spLocks/>
              </p:cNvSpPr>
              <p:nvPr/>
            </p:nvSpPr>
            <p:spPr bwMode="hidden">
              <a:xfrm flipH="1">
                <a:off x="3267" y="628"/>
                <a:ext cx="791" cy="932"/>
              </a:xfrm>
              <a:custGeom>
                <a:avLst/>
                <a:gdLst>
                  <a:gd name="T0" fmla="*/ 0 w 30473"/>
                  <a:gd name="T1" fmla="*/ 0 h 22305"/>
                  <a:gd name="T2" fmla="*/ 0 w 30473"/>
                  <a:gd name="T3" fmla="*/ 0 h 22305"/>
                  <a:gd name="T4" fmla="*/ 0 w 30473"/>
                  <a:gd name="T5" fmla="*/ 0 h 22305"/>
                  <a:gd name="T6" fmla="*/ 0 60000 65536"/>
                  <a:gd name="T7" fmla="*/ 0 60000 65536"/>
                  <a:gd name="T8" fmla="*/ 0 60000 65536"/>
                </a:gdLst>
                <a:ahLst/>
                <a:cxnLst>
                  <a:cxn ang="T6">
                    <a:pos x="T0" y="T1"/>
                  </a:cxn>
                  <a:cxn ang="T7">
                    <a:pos x="T2" y="T3"/>
                  </a:cxn>
                  <a:cxn ang="T8">
                    <a:pos x="T4" y="T5"/>
                  </a:cxn>
                </a:cxnLst>
                <a:rect l="0" t="0" r="r" b="b"/>
                <a:pathLst>
                  <a:path w="30473" h="22305" fill="none" extrusionOk="0">
                    <a:moveTo>
                      <a:pt x="-1" y="1906"/>
                    </a:moveTo>
                    <a:cubicBezTo>
                      <a:pt x="2789" y="649"/>
                      <a:pt x="5813" y="-1"/>
                      <a:pt x="8873" y="0"/>
                    </a:cubicBezTo>
                    <a:cubicBezTo>
                      <a:pt x="20802" y="0"/>
                      <a:pt x="30473" y="9670"/>
                      <a:pt x="30473" y="21600"/>
                    </a:cubicBezTo>
                    <a:cubicBezTo>
                      <a:pt x="30473" y="21835"/>
                      <a:pt x="30469" y="22070"/>
                      <a:pt x="30461" y="22304"/>
                    </a:cubicBezTo>
                  </a:path>
                  <a:path w="30473" h="22305" stroke="0" extrusionOk="0">
                    <a:moveTo>
                      <a:pt x="-1" y="1906"/>
                    </a:moveTo>
                    <a:cubicBezTo>
                      <a:pt x="2789" y="649"/>
                      <a:pt x="5813" y="-1"/>
                      <a:pt x="8873" y="0"/>
                    </a:cubicBezTo>
                    <a:cubicBezTo>
                      <a:pt x="20802" y="0"/>
                      <a:pt x="30473" y="9670"/>
                      <a:pt x="30473" y="21600"/>
                    </a:cubicBezTo>
                    <a:cubicBezTo>
                      <a:pt x="30473" y="21835"/>
                      <a:pt x="30469" y="22070"/>
                      <a:pt x="30461" y="22304"/>
                    </a:cubicBezTo>
                    <a:lnTo>
                      <a:pt x="8873" y="21600"/>
                    </a:lnTo>
                    <a:lnTo>
                      <a:pt x="-1" y="1906"/>
                    </a:lnTo>
                    <a:close/>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12307" name="Arc 120"/>
              <p:cNvSpPr>
                <a:spLocks/>
              </p:cNvSpPr>
              <p:nvPr/>
            </p:nvSpPr>
            <p:spPr bwMode="hidden">
              <a:xfrm flipH="1">
                <a:off x="3197" y="458"/>
                <a:ext cx="932" cy="933"/>
              </a:xfrm>
              <a:custGeom>
                <a:avLst/>
                <a:gdLst>
                  <a:gd name="T0" fmla="*/ 0 w 34455"/>
                  <a:gd name="T1" fmla="*/ 0 h 22305"/>
                  <a:gd name="T2" fmla="*/ 0 w 34455"/>
                  <a:gd name="T3" fmla="*/ 0 h 22305"/>
                  <a:gd name="T4" fmla="*/ 0 w 34455"/>
                  <a:gd name="T5" fmla="*/ 0 h 22305"/>
                  <a:gd name="T6" fmla="*/ 0 60000 65536"/>
                  <a:gd name="T7" fmla="*/ 0 60000 65536"/>
                  <a:gd name="T8" fmla="*/ 0 60000 65536"/>
                </a:gdLst>
                <a:ahLst/>
                <a:cxnLst>
                  <a:cxn ang="T6">
                    <a:pos x="T0" y="T1"/>
                  </a:cxn>
                  <a:cxn ang="T7">
                    <a:pos x="T2" y="T3"/>
                  </a:cxn>
                  <a:cxn ang="T8">
                    <a:pos x="T4" y="T5"/>
                  </a:cxn>
                </a:cxnLst>
                <a:rect l="0" t="0" r="r" b="b"/>
                <a:pathLst>
                  <a:path w="34455" h="22305" fill="none" extrusionOk="0">
                    <a:moveTo>
                      <a:pt x="0" y="4241"/>
                    </a:moveTo>
                    <a:cubicBezTo>
                      <a:pt x="3720" y="1486"/>
                      <a:pt x="8226" y="-1"/>
                      <a:pt x="12855" y="0"/>
                    </a:cubicBezTo>
                    <a:cubicBezTo>
                      <a:pt x="24784" y="0"/>
                      <a:pt x="34455" y="9670"/>
                      <a:pt x="34455" y="21600"/>
                    </a:cubicBezTo>
                    <a:cubicBezTo>
                      <a:pt x="34455" y="21835"/>
                      <a:pt x="34451" y="22070"/>
                      <a:pt x="34443" y="22304"/>
                    </a:cubicBezTo>
                  </a:path>
                  <a:path w="34455" h="22305" stroke="0" extrusionOk="0">
                    <a:moveTo>
                      <a:pt x="0" y="4241"/>
                    </a:moveTo>
                    <a:cubicBezTo>
                      <a:pt x="3720" y="1486"/>
                      <a:pt x="8226" y="-1"/>
                      <a:pt x="12855" y="0"/>
                    </a:cubicBezTo>
                    <a:cubicBezTo>
                      <a:pt x="24784" y="0"/>
                      <a:pt x="34455" y="9670"/>
                      <a:pt x="34455" y="21600"/>
                    </a:cubicBezTo>
                    <a:cubicBezTo>
                      <a:pt x="34455" y="21835"/>
                      <a:pt x="34451" y="22070"/>
                      <a:pt x="34443" y="22304"/>
                    </a:cubicBezTo>
                    <a:lnTo>
                      <a:pt x="12855" y="21600"/>
                    </a:lnTo>
                    <a:lnTo>
                      <a:pt x="0" y="4241"/>
                    </a:lnTo>
                    <a:close/>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12308" name="Arc 121"/>
              <p:cNvSpPr>
                <a:spLocks/>
              </p:cNvSpPr>
              <p:nvPr/>
            </p:nvSpPr>
            <p:spPr bwMode="hidden">
              <a:xfrm>
                <a:off x="4229" y="589"/>
                <a:ext cx="149" cy="933"/>
              </a:xfrm>
              <a:custGeom>
                <a:avLst/>
                <a:gdLst>
                  <a:gd name="T0" fmla="*/ 0 w 34812"/>
                  <a:gd name="T1" fmla="*/ 0 h 22305"/>
                  <a:gd name="T2" fmla="*/ 0 w 34812"/>
                  <a:gd name="T3" fmla="*/ 0 h 22305"/>
                  <a:gd name="T4" fmla="*/ 0 w 34812"/>
                  <a:gd name="T5" fmla="*/ 0 h 22305"/>
                  <a:gd name="T6" fmla="*/ 0 60000 65536"/>
                  <a:gd name="T7" fmla="*/ 0 60000 65536"/>
                  <a:gd name="T8" fmla="*/ 0 60000 65536"/>
                </a:gdLst>
                <a:ahLst/>
                <a:cxnLst>
                  <a:cxn ang="T6">
                    <a:pos x="T0" y="T1"/>
                  </a:cxn>
                  <a:cxn ang="T7">
                    <a:pos x="T2" y="T3"/>
                  </a:cxn>
                  <a:cxn ang="T8">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12309" name="Arc 122"/>
              <p:cNvSpPr>
                <a:spLocks/>
              </p:cNvSpPr>
              <p:nvPr/>
            </p:nvSpPr>
            <p:spPr bwMode="hidden">
              <a:xfrm>
                <a:off x="4268" y="585"/>
                <a:ext cx="394" cy="933"/>
              </a:xfrm>
              <a:custGeom>
                <a:avLst/>
                <a:gdLst>
                  <a:gd name="T0" fmla="*/ 0 w 34812"/>
                  <a:gd name="T1" fmla="*/ 0 h 22305"/>
                  <a:gd name="T2" fmla="*/ 0 w 34812"/>
                  <a:gd name="T3" fmla="*/ 0 h 22305"/>
                  <a:gd name="T4" fmla="*/ 0 w 34812"/>
                  <a:gd name="T5" fmla="*/ 0 h 22305"/>
                  <a:gd name="T6" fmla="*/ 0 60000 65536"/>
                  <a:gd name="T7" fmla="*/ 0 60000 65536"/>
                  <a:gd name="T8" fmla="*/ 0 60000 65536"/>
                </a:gdLst>
                <a:ahLst/>
                <a:cxnLst>
                  <a:cxn ang="T6">
                    <a:pos x="T0" y="T1"/>
                  </a:cxn>
                  <a:cxn ang="T7">
                    <a:pos x="T2" y="T3"/>
                  </a:cxn>
                  <a:cxn ang="T8">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12310" name="Arc 123"/>
              <p:cNvSpPr>
                <a:spLocks/>
              </p:cNvSpPr>
              <p:nvPr/>
            </p:nvSpPr>
            <p:spPr bwMode="hidden">
              <a:xfrm>
                <a:off x="4303" y="463"/>
                <a:ext cx="559" cy="933"/>
              </a:xfrm>
              <a:custGeom>
                <a:avLst/>
                <a:gdLst>
                  <a:gd name="T0" fmla="*/ 0 w 34812"/>
                  <a:gd name="T1" fmla="*/ 0 h 22305"/>
                  <a:gd name="T2" fmla="*/ 0 w 34812"/>
                  <a:gd name="T3" fmla="*/ 0 h 22305"/>
                  <a:gd name="T4" fmla="*/ 0 w 34812"/>
                  <a:gd name="T5" fmla="*/ 0 h 22305"/>
                  <a:gd name="T6" fmla="*/ 0 60000 65536"/>
                  <a:gd name="T7" fmla="*/ 0 60000 65536"/>
                  <a:gd name="T8" fmla="*/ 0 60000 65536"/>
                </a:gdLst>
                <a:ahLst/>
                <a:cxnLst>
                  <a:cxn ang="T6">
                    <a:pos x="T0" y="T1"/>
                  </a:cxn>
                  <a:cxn ang="T7">
                    <a:pos x="T2" y="T3"/>
                  </a:cxn>
                  <a:cxn ang="T8">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12311" name="Freeform 124"/>
              <p:cNvSpPr>
                <a:spLocks/>
              </p:cNvSpPr>
              <p:nvPr/>
            </p:nvSpPr>
            <p:spPr bwMode="hidden">
              <a:xfrm>
                <a:off x="4410" y="1033"/>
                <a:ext cx="190" cy="580"/>
              </a:xfrm>
              <a:custGeom>
                <a:avLst/>
                <a:gdLst>
                  <a:gd name="T0" fmla="*/ 0 w 776"/>
                  <a:gd name="T1" fmla="*/ 0 h 2368"/>
                  <a:gd name="T2" fmla="*/ 1 w 776"/>
                  <a:gd name="T3" fmla="*/ 0 h 2368"/>
                  <a:gd name="T4" fmla="*/ 0 w 776"/>
                  <a:gd name="T5" fmla="*/ 0 h 2368"/>
                  <a:gd name="T6" fmla="*/ 1 w 776"/>
                  <a:gd name="T7" fmla="*/ 0 h 2368"/>
                  <a:gd name="T8" fmla="*/ 1 w 776"/>
                  <a:gd name="T9" fmla="*/ 1 h 2368"/>
                  <a:gd name="T10" fmla="*/ 1 w 776"/>
                  <a:gd name="T11" fmla="*/ 1 h 2368"/>
                  <a:gd name="T12" fmla="*/ 1 w 776"/>
                  <a:gd name="T13" fmla="*/ 2 h 2368"/>
                  <a:gd name="T14" fmla="*/ 2 w 776"/>
                  <a:gd name="T15" fmla="*/ 2 h 2368"/>
                  <a:gd name="T16" fmla="*/ 1 w 776"/>
                  <a:gd name="T17" fmla="*/ 2 h 2368"/>
                  <a:gd name="T18" fmla="*/ 2 w 776"/>
                  <a:gd name="T19" fmla="*/ 2 h 2368"/>
                  <a:gd name="T20" fmla="*/ 2 w 776"/>
                  <a:gd name="T21" fmla="*/ 3 h 2368"/>
                  <a:gd name="T22" fmla="*/ 2 w 776"/>
                  <a:gd name="T23" fmla="*/ 3 h 2368"/>
                  <a:gd name="T24" fmla="*/ 2 w 776"/>
                  <a:gd name="T25" fmla="*/ 3 h 2368"/>
                  <a:gd name="T26" fmla="*/ 2 w 776"/>
                  <a:gd name="T27" fmla="*/ 4 h 2368"/>
                  <a:gd name="T28" fmla="*/ 2 w 776"/>
                  <a:gd name="T29" fmla="*/ 4 h 2368"/>
                  <a:gd name="T30" fmla="*/ 3 w 776"/>
                  <a:gd name="T31" fmla="*/ 5 h 2368"/>
                  <a:gd name="T32" fmla="*/ 2 w 776"/>
                  <a:gd name="T33" fmla="*/ 5 h 2368"/>
                  <a:gd name="T34" fmla="*/ 3 w 776"/>
                  <a:gd name="T35" fmla="*/ 6 h 2368"/>
                  <a:gd name="T36" fmla="*/ 2 w 776"/>
                  <a:gd name="T37" fmla="*/ 6 h 2368"/>
                  <a:gd name="T38" fmla="*/ 3 w 776"/>
                  <a:gd name="T39" fmla="*/ 7 h 2368"/>
                  <a:gd name="T40" fmla="*/ 3 w 776"/>
                  <a:gd name="T41" fmla="*/ 7 h 2368"/>
                  <a:gd name="T42" fmla="*/ 3 w 776"/>
                  <a:gd name="T43" fmla="*/ 8 h 2368"/>
                  <a:gd name="T44" fmla="*/ 3 w 776"/>
                  <a:gd name="T45" fmla="*/ 8 h 2368"/>
                  <a:gd name="T46" fmla="*/ 3 w 776"/>
                  <a:gd name="T47" fmla="*/ 9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12312" name="Freeform 125"/>
              <p:cNvSpPr>
                <a:spLocks/>
              </p:cNvSpPr>
              <p:nvPr/>
            </p:nvSpPr>
            <p:spPr bwMode="hidden">
              <a:xfrm rot="19660755" flipV="1">
                <a:off x="4114" y="843"/>
                <a:ext cx="173" cy="328"/>
              </a:xfrm>
              <a:custGeom>
                <a:avLst/>
                <a:gdLst>
                  <a:gd name="T0" fmla="*/ 0 w 776"/>
                  <a:gd name="T1" fmla="*/ 0 h 2368"/>
                  <a:gd name="T2" fmla="*/ 1 w 776"/>
                  <a:gd name="T3" fmla="*/ 0 h 2368"/>
                  <a:gd name="T4" fmla="*/ 0 w 776"/>
                  <a:gd name="T5" fmla="*/ 0 h 2368"/>
                  <a:gd name="T6" fmla="*/ 1 w 776"/>
                  <a:gd name="T7" fmla="*/ 0 h 2368"/>
                  <a:gd name="T8" fmla="*/ 0 w 776"/>
                  <a:gd name="T9" fmla="*/ 0 h 2368"/>
                  <a:gd name="T10" fmla="*/ 1 w 776"/>
                  <a:gd name="T11" fmla="*/ 0 h 2368"/>
                  <a:gd name="T12" fmla="*/ 1 w 776"/>
                  <a:gd name="T13" fmla="*/ 0 h 2368"/>
                  <a:gd name="T14" fmla="*/ 1 w 776"/>
                  <a:gd name="T15" fmla="*/ 0 h 2368"/>
                  <a:gd name="T16" fmla="*/ 1 w 776"/>
                  <a:gd name="T17" fmla="*/ 0 h 2368"/>
                  <a:gd name="T18" fmla="*/ 1 w 776"/>
                  <a:gd name="T19" fmla="*/ 0 h 2368"/>
                  <a:gd name="T20" fmla="*/ 1 w 776"/>
                  <a:gd name="T21" fmla="*/ 0 h 2368"/>
                  <a:gd name="T22" fmla="*/ 1 w 776"/>
                  <a:gd name="T23" fmla="*/ 0 h 2368"/>
                  <a:gd name="T24" fmla="*/ 1 w 776"/>
                  <a:gd name="T25" fmla="*/ 0 h 2368"/>
                  <a:gd name="T26" fmla="*/ 2 w 776"/>
                  <a:gd name="T27" fmla="*/ 0 h 2368"/>
                  <a:gd name="T28" fmla="*/ 2 w 776"/>
                  <a:gd name="T29" fmla="*/ 0 h 2368"/>
                  <a:gd name="T30" fmla="*/ 2 w 776"/>
                  <a:gd name="T31" fmla="*/ 0 h 2368"/>
                  <a:gd name="T32" fmla="*/ 2 w 776"/>
                  <a:gd name="T33" fmla="*/ 1 h 2368"/>
                  <a:gd name="T34" fmla="*/ 2 w 776"/>
                  <a:gd name="T35" fmla="*/ 1 h 2368"/>
                  <a:gd name="T36" fmla="*/ 2 w 776"/>
                  <a:gd name="T37" fmla="*/ 1 h 2368"/>
                  <a:gd name="T38" fmla="*/ 2 w 776"/>
                  <a:gd name="T39" fmla="*/ 1 h 2368"/>
                  <a:gd name="T40" fmla="*/ 2 w 776"/>
                  <a:gd name="T41" fmla="*/ 1 h 2368"/>
                  <a:gd name="T42" fmla="*/ 2 w 776"/>
                  <a:gd name="T43" fmla="*/ 1 h 2368"/>
                  <a:gd name="T44" fmla="*/ 2 w 776"/>
                  <a:gd name="T45" fmla="*/ 1 h 2368"/>
                  <a:gd name="T46" fmla="*/ 2 w 776"/>
                  <a:gd name="T47" fmla="*/ 1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12313" name="Arc 126"/>
              <p:cNvSpPr>
                <a:spLocks/>
              </p:cNvSpPr>
              <p:nvPr/>
            </p:nvSpPr>
            <p:spPr bwMode="hidden">
              <a:xfrm flipH="1">
                <a:off x="3144" y="319"/>
                <a:ext cx="996" cy="933"/>
              </a:xfrm>
              <a:custGeom>
                <a:avLst/>
                <a:gdLst>
                  <a:gd name="T0" fmla="*/ 0 w 36830"/>
                  <a:gd name="T1" fmla="*/ 0 h 22305"/>
                  <a:gd name="T2" fmla="*/ 0 w 36830"/>
                  <a:gd name="T3" fmla="*/ 0 h 22305"/>
                  <a:gd name="T4" fmla="*/ 0 w 36830"/>
                  <a:gd name="T5" fmla="*/ 0 h 22305"/>
                  <a:gd name="T6" fmla="*/ 0 60000 65536"/>
                  <a:gd name="T7" fmla="*/ 0 60000 65536"/>
                  <a:gd name="T8" fmla="*/ 0 60000 65536"/>
                </a:gdLst>
                <a:ahLst/>
                <a:cxnLst>
                  <a:cxn ang="T6">
                    <a:pos x="T0" y="T1"/>
                  </a:cxn>
                  <a:cxn ang="T7">
                    <a:pos x="T2" y="T3"/>
                  </a:cxn>
                  <a:cxn ang="T8">
                    <a:pos x="T4" y="T5"/>
                  </a:cxn>
                </a:cxnLst>
                <a:rect l="0" t="0" r="r" b="b"/>
                <a:pathLst>
                  <a:path w="36830" h="22305" fill="none" extrusionOk="0">
                    <a:moveTo>
                      <a:pt x="0" y="6283"/>
                    </a:moveTo>
                    <a:cubicBezTo>
                      <a:pt x="4047" y="2258"/>
                      <a:pt x="9522" y="-1"/>
                      <a:pt x="15230" y="0"/>
                    </a:cubicBezTo>
                    <a:cubicBezTo>
                      <a:pt x="27159" y="0"/>
                      <a:pt x="36830" y="9670"/>
                      <a:pt x="36830" y="21600"/>
                    </a:cubicBezTo>
                    <a:cubicBezTo>
                      <a:pt x="36830" y="21835"/>
                      <a:pt x="36826" y="22070"/>
                      <a:pt x="36818" y="22304"/>
                    </a:cubicBezTo>
                  </a:path>
                  <a:path w="36830" h="22305" stroke="0" extrusionOk="0">
                    <a:moveTo>
                      <a:pt x="0" y="6283"/>
                    </a:moveTo>
                    <a:cubicBezTo>
                      <a:pt x="4047" y="2258"/>
                      <a:pt x="9522" y="-1"/>
                      <a:pt x="15230" y="0"/>
                    </a:cubicBezTo>
                    <a:cubicBezTo>
                      <a:pt x="27159" y="0"/>
                      <a:pt x="36830" y="9670"/>
                      <a:pt x="36830" y="21600"/>
                    </a:cubicBezTo>
                    <a:cubicBezTo>
                      <a:pt x="36830" y="21835"/>
                      <a:pt x="36826" y="22070"/>
                      <a:pt x="36818" y="22304"/>
                    </a:cubicBezTo>
                    <a:lnTo>
                      <a:pt x="15230" y="21600"/>
                    </a:lnTo>
                    <a:lnTo>
                      <a:pt x="0" y="6283"/>
                    </a:lnTo>
                    <a:close/>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12314" name="Arc 127"/>
              <p:cNvSpPr>
                <a:spLocks/>
              </p:cNvSpPr>
              <p:nvPr/>
            </p:nvSpPr>
            <p:spPr bwMode="hidden">
              <a:xfrm flipH="1">
                <a:off x="3425" y="123"/>
                <a:ext cx="725" cy="903"/>
              </a:xfrm>
              <a:custGeom>
                <a:avLst/>
                <a:gdLst>
                  <a:gd name="T0" fmla="*/ 0 w 31881"/>
                  <a:gd name="T1" fmla="*/ 0 h 21600"/>
                  <a:gd name="T2" fmla="*/ 0 w 31881"/>
                  <a:gd name="T3" fmla="*/ 0 h 21600"/>
                  <a:gd name="T4" fmla="*/ 0 w 31881"/>
                  <a:gd name="T5" fmla="*/ 0 h 21600"/>
                  <a:gd name="T6" fmla="*/ 0 60000 65536"/>
                  <a:gd name="T7" fmla="*/ 0 60000 65536"/>
                  <a:gd name="T8" fmla="*/ 0 60000 65536"/>
                </a:gdLst>
                <a:ahLst/>
                <a:cxnLst>
                  <a:cxn ang="T6">
                    <a:pos x="T0" y="T1"/>
                  </a:cxn>
                  <a:cxn ang="T7">
                    <a:pos x="T2" y="T3"/>
                  </a:cxn>
                  <a:cxn ang="T8">
                    <a:pos x="T4" y="T5"/>
                  </a:cxn>
                </a:cxnLst>
                <a:rect l="0" t="0" r="r" b="b"/>
                <a:pathLst>
                  <a:path w="31881" h="21600" fill="none" extrusionOk="0">
                    <a:moveTo>
                      <a:pt x="-1" y="10015"/>
                    </a:moveTo>
                    <a:cubicBezTo>
                      <a:pt x="3963" y="3778"/>
                      <a:pt x="10840" y="-1"/>
                      <a:pt x="18231" y="0"/>
                    </a:cubicBezTo>
                    <a:cubicBezTo>
                      <a:pt x="23204" y="0"/>
                      <a:pt x="28026" y="1716"/>
                      <a:pt x="31881" y="4859"/>
                    </a:cubicBezTo>
                  </a:path>
                  <a:path w="31881" h="21600" stroke="0" extrusionOk="0">
                    <a:moveTo>
                      <a:pt x="-1" y="10015"/>
                    </a:moveTo>
                    <a:cubicBezTo>
                      <a:pt x="3963" y="3778"/>
                      <a:pt x="10840" y="-1"/>
                      <a:pt x="18231" y="0"/>
                    </a:cubicBezTo>
                    <a:cubicBezTo>
                      <a:pt x="23204" y="0"/>
                      <a:pt x="28026" y="1716"/>
                      <a:pt x="31881" y="4859"/>
                    </a:cubicBezTo>
                    <a:lnTo>
                      <a:pt x="18231" y="21600"/>
                    </a:lnTo>
                    <a:lnTo>
                      <a:pt x="-1" y="10015"/>
                    </a:lnTo>
                    <a:close/>
                  </a:path>
                </a:pathLst>
              </a:custGeom>
              <a:noFill/>
              <a:ln w="952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12315" name="Arc 128"/>
              <p:cNvSpPr>
                <a:spLocks/>
              </p:cNvSpPr>
              <p:nvPr/>
            </p:nvSpPr>
            <p:spPr bwMode="hidden">
              <a:xfrm>
                <a:off x="4199" y="502"/>
                <a:ext cx="299" cy="904"/>
              </a:xfrm>
              <a:custGeom>
                <a:avLst/>
                <a:gdLst>
                  <a:gd name="T0" fmla="*/ 0 w 31146"/>
                  <a:gd name="T1" fmla="*/ 0 h 21600"/>
                  <a:gd name="T2" fmla="*/ 0 w 31146"/>
                  <a:gd name="T3" fmla="*/ 0 h 21600"/>
                  <a:gd name="T4" fmla="*/ 0 w 31146"/>
                  <a:gd name="T5" fmla="*/ 0 h 21600"/>
                  <a:gd name="T6" fmla="*/ 0 60000 65536"/>
                  <a:gd name="T7" fmla="*/ 0 60000 65536"/>
                  <a:gd name="T8" fmla="*/ 0 60000 65536"/>
                </a:gdLst>
                <a:ahLst/>
                <a:cxnLst>
                  <a:cxn ang="T6">
                    <a:pos x="T0" y="T1"/>
                  </a:cxn>
                  <a:cxn ang="T7">
                    <a:pos x="T2" y="T3"/>
                  </a:cxn>
                  <a:cxn ang="T8">
                    <a:pos x="T4" y="T5"/>
                  </a:cxn>
                </a:cxnLst>
                <a:rect l="0" t="0" r="r" b="b"/>
                <a:pathLst>
                  <a:path w="31146" h="21600" fill="none" extrusionOk="0">
                    <a:moveTo>
                      <a:pt x="-1" y="4511"/>
                    </a:moveTo>
                    <a:cubicBezTo>
                      <a:pt x="3783" y="1586"/>
                      <a:pt x="8429" y="-1"/>
                      <a:pt x="13212" y="0"/>
                    </a:cubicBezTo>
                    <a:cubicBezTo>
                      <a:pt x="20409" y="0"/>
                      <a:pt x="27134" y="3585"/>
                      <a:pt x="31145" y="9561"/>
                    </a:cubicBezTo>
                  </a:path>
                  <a:path w="31146" h="21600" stroke="0" extrusionOk="0">
                    <a:moveTo>
                      <a:pt x="-1" y="4511"/>
                    </a:moveTo>
                    <a:cubicBezTo>
                      <a:pt x="3783" y="1586"/>
                      <a:pt x="8429" y="-1"/>
                      <a:pt x="13212" y="0"/>
                    </a:cubicBezTo>
                    <a:cubicBezTo>
                      <a:pt x="20409" y="0"/>
                      <a:pt x="27134" y="3585"/>
                      <a:pt x="31145" y="9561"/>
                    </a:cubicBezTo>
                    <a:lnTo>
                      <a:pt x="13212" y="21600"/>
                    </a:lnTo>
                    <a:lnTo>
                      <a:pt x="-1" y="4511"/>
                    </a:lnTo>
                    <a:close/>
                  </a:path>
                </a:pathLst>
              </a:custGeom>
              <a:noFill/>
              <a:ln w="952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12316" name="Freeform 129"/>
              <p:cNvSpPr>
                <a:spLocks/>
              </p:cNvSpPr>
              <p:nvPr/>
            </p:nvSpPr>
            <p:spPr bwMode="hidden">
              <a:xfrm flipH="1">
                <a:off x="3307" y="982"/>
                <a:ext cx="425" cy="597"/>
              </a:xfrm>
              <a:custGeom>
                <a:avLst/>
                <a:gdLst>
                  <a:gd name="T0" fmla="*/ 0 w 776"/>
                  <a:gd name="T1" fmla="*/ 0 h 2368"/>
                  <a:gd name="T2" fmla="*/ 21 w 776"/>
                  <a:gd name="T3" fmla="*/ 0 h 2368"/>
                  <a:gd name="T4" fmla="*/ 9 w 776"/>
                  <a:gd name="T5" fmla="*/ 1 h 2368"/>
                  <a:gd name="T6" fmla="*/ 30 w 776"/>
                  <a:gd name="T7" fmla="*/ 1 h 2368"/>
                  <a:gd name="T8" fmla="*/ 18 w 776"/>
                  <a:gd name="T9" fmla="*/ 1 h 2368"/>
                  <a:gd name="T10" fmla="*/ 35 w 776"/>
                  <a:gd name="T11" fmla="*/ 2 h 2368"/>
                  <a:gd name="T12" fmla="*/ 26 w 776"/>
                  <a:gd name="T13" fmla="*/ 2 h 2368"/>
                  <a:gd name="T14" fmla="*/ 43 w 776"/>
                  <a:gd name="T15" fmla="*/ 2 h 2368"/>
                  <a:gd name="T16" fmla="*/ 35 w 776"/>
                  <a:gd name="T17" fmla="*/ 3 h 2368"/>
                  <a:gd name="T18" fmla="*/ 48 w 776"/>
                  <a:gd name="T19" fmla="*/ 3 h 2368"/>
                  <a:gd name="T20" fmla="*/ 43 w 776"/>
                  <a:gd name="T21" fmla="*/ 3 h 2368"/>
                  <a:gd name="T22" fmla="*/ 52 w 776"/>
                  <a:gd name="T23" fmla="*/ 3 h 2368"/>
                  <a:gd name="T24" fmla="*/ 52 w 776"/>
                  <a:gd name="T25" fmla="*/ 4 h 2368"/>
                  <a:gd name="T26" fmla="*/ 61 w 776"/>
                  <a:gd name="T27" fmla="*/ 4 h 2368"/>
                  <a:gd name="T28" fmla="*/ 56 w 776"/>
                  <a:gd name="T29" fmla="*/ 5 h 2368"/>
                  <a:gd name="T30" fmla="*/ 65 w 776"/>
                  <a:gd name="T31" fmla="*/ 5 h 2368"/>
                  <a:gd name="T32" fmla="*/ 61 w 776"/>
                  <a:gd name="T33" fmla="*/ 6 h 2368"/>
                  <a:gd name="T34" fmla="*/ 65 w 776"/>
                  <a:gd name="T35" fmla="*/ 7 h 2368"/>
                  <a:gd name="T36" fmla="*/ 61 w 776"/>
                  <a:gd name="T37" fmla="*/ 7 h 2368"/>
                  <a:gd name="T38" fmla="*/ 70 w 776"/>
                  <a:gd name="T39" fmla="*/ 7 h 2368"/>
                  <a:gd name="T40" fmla="*/ 65 w 776"/>
                  <a:gd name="T41" fmla="*/ 8 h 2368"/>
                  <a:gd name="T42" fmla="*/ 70 w 776"/>
                  <a:gd name="T43" fmla="*/ 9 h 2368"/>
                  <a:gd name="T44" fmla="*/ 65 w 776"/>
                  <a:gd name="T45" fmla="*/ 9 h 2368"/>
                  <a:gd name="T46" fmla="*/ 70 w 776"/>
                  <a:gd name="T47" fmla="*/ 1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12317" name="Freeform 130"/>
              <p:cNvSpPr>
                <a:spLocks/>
              </p:cNvSpPr>
              <p:nvPr/>
            </p:nvSpPr>
            <p:spPr bwMode="hidden">
              <a:xfrm flipH="1">
                <a:off x="3507" y="350"/>
                <a:ext cx="273" cy="598"/>
              </a:xfrm>
              <a:custGeom>
                <a:avLst/>
                <a:gdLst>
                  <a:gd name="T0" fmla="*/ 0 w 776"/>
                  <a:gd name="T1" fmla="*/ 0 h 2368"/>
                  <a:gd name="T2" fmla="*/ 4 w 776"/>
                  <a:gd name="T3" fmla="*/ 0 h 2368"/>
                  <a:gd name="T4" fmla="*/ 1 w 776"/>
                  <a:gd name="T5" fmla="*/ 1 h 2368"/>
                  <a:gd name="T6" fmla="*/ 5 w 776"/>
                  <a:gd name="T7" fmla="*/ 1 h 2368"/>
                  <a:gd name="T8" fmla="*/ 3 w 776"/>
                  <a:gd name="T9" fmla="*/ 1 h 2368"/>
                  <a:gd name="T10" fmla="*/ 6 w 776"/>
                  <a:gd name="T11" fmla="*/ 2 h 2368"/>
                  <a:gd name="T12" fmla="*/ 5 w 776"/>
                  <a:gd name="T13" fmla="*/ 2 h 2368"/>
                  <a:gd name="T14" fmla="*/ 7 w 776"/>
                  <a:gd name="T15" fmla="*/ 2 h 2368"/>
                  <a:gd name="T16" fmla="*/ 6 w 776"/>
                  <a:gd name="T17" fmla="*/ 3 h 2368"/>
                  <a:gd name="T18" fmla="*/ 8 w 776"/>
                  <a:gd name="T19" fmla="*/ 3 h 2368"/>
                  <a:gd name="T20" fmla="*/ 7 w 776"/>
                  <a:gd name="T21" fmla="*/ 3 h 2368"/>
                  <a:gd name="T22" fmla="*/ 9 w 776"/>
                  <a:gd name="T23" fmla="*/ 3 h 2368"/>
                  <a:gd name="T24" fmla="*/ 9 w 776"/>
                  <a:gd name="T25" fmla="*/ 4 h 2368"/>
                  <a:gd name="T26" fmla="*/ 10 w 776"/>
                  <a:gd name="T27" fmla="*/ 4 h 2368"/>
                  <a:gd name="T28" fmla="*/ 9 w 776"/>
                  <a:gd name="T29" fmla="*/ 5 h 2368"/>
                  <a:gd name="T30" fmla="*/ 11 w 776"/>
                  <a:gd name="T31" fmla="*/ 5 h 2368"/>
                  <a:gd name="T32" fmla="*/ 10 w 776"/>
                  <a:gd name="T33" fmla="*/ 6 h 2368"/>
                  <a:gd name="T34" fmla="*/ 11 w 776"/>
                  <a:gd name="T35" fmla="*/ 7 h 2368"/>
                  <a:gd name="T36" fmla="*/ 10 w 776"/>
                  <a:gd name="T37" fmla="*/ 7 h 2368"/>
                  <a:gd name="T38" fmla="*/ 12 w 776"/>
                  <a:gd name="T39" fmla="*/ 8 h 2368"/>
                  <a:gd name="T40" fmla="*/ 11 w 776"/>
                  <a:gd name="T41" fmla="*/ 8 h 2368"/>
                  <a:gd name="T42" fmla="*/ 12 w 776"/>
                  <a:gd name="T43" fmla="*/ 9 h 2368"/>
                  <a:gd name="T44" fmla="*/ 11 w 776"/>
                  <a:gd name="T45" fmla="*/ 9 h 2368"/>
                  <a:gd name="T46" fmla="*/ 12 w 776"/>
                  <a:gd name="T47" fmla="*/ 1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12318" name="Freeform 131"/>
              <p:cNvSpPr>
                <a:spLocks/>
              </p:cNvSpPr>
              <p:nvPr/>
            </p:nvSpPr>
            <p:spPr bwMode="hidden">
              <a:xfrm flipH="1">
                <a:off x="3821" y="172"/>
                <a:ext cx="164" cy="597"/>
              </a:xfrm>
              <a:custGeom>
                <a:avLst/>
                <a:gdLst>
                  <a:gd name="T0" fmla="*/ 0 w 776"/>
                  <a:gd name="T1" fmla="*/ 0 h 2368"/>
                  <a:gd name="T2" fmla="*/ 0 w 776"/>
                  <a:gd name="T3" fmla="*/ 0 h 2368"/>
                  <a:gd name="T4" fmla="*/ 0 w 776"/>
                  <a:gd name="T5" fmla="*/ 1 h 2368"/>
                  <a:gd name="T6" fmla="*/ 1 w 776"/>
                  <a:gd name="T7" fmla="*/ 1 h 2368"/>
                  <a:gd name="T8" fmla="*/ 0 w 776"/>
                  <a:gd name="T9" fmla="*/ 1 h 2368"/>
                  <a:gd name="T10" fmla="*/ 1 w 776"/>
                  <a:gd name="T11" fmla="*/ 2 h 2368"/>
                  <a:gd name="T12" fmla="*/ 1 w 776"/>
                  <a:gd name="T13" fmla="*/ 2 h 2368"/>
                  <a:gd name="T14" fmla="*/ 1 w 776"/>
                  <a:gd name="T15" fmla="*/ 2 h 2368"/>
                  <a:gd name="T16" fmla="*/ 1 w 776"/>
                  <a:gd name="T17" fmla="*/ 3 h 2368"/>
                  <a:gd name="T18" fmla="*/ 1 w 776"/>
                  <a:gd name="T19" fmla="*/ 3 h 2368"/>
                  <a:gd name="T20" fmla="*/ 1 w 776"/>
                  <a:gd name="T21" fmla="*/ 3 h 2368"/>
                  <a:gd name="T22" fmla="*/ 1 w 776"/>
                  <a:gd name="T23" fmla="*/ 3 h 2368"/>
                  <a:gd name="T24" fmla="*/ 1 w 776"/>
                  <a:gd name="T25" fmla="*/ 4 h 2368"/>
                  <a:gd name="T26" fmla="*/ 1 w 776"/>
                  <a:gd name="T27" fmla="*/ 4 h 2368"/>
                  <a:gd name="T28" fmla="*/ 1 w 776"/>
                  <a:gd name="T29" fmla="*/ 5 h 2368"/>
                  <a:gd name="T30" fmla="*/ 1 w 776"/>
                  <a:gd name="T31" fmla="*/ 5 h 2368"/>
                  <a:gd name="T32" fmla="*/ 1 w 776"/>
                  <a:gd name="T33" fmla="*/ 6 h 2368"/>
                  <a:gd name="T34" fmla="*/ 1 w 776"/>
                  <a:gd name="T35" fmla="*/ 7 h 2368"/>
                  <a:gd name="T36" fmla="*/ 1 w 776"/>
                  <a:gd name="T37" fmla="*/ 7 h 2368"/>
                  <a:gd name="T38" fmla="*/ 1 w 776"/>
                  <a:gd name="T39" fmla="*/ 7 h 2368"/>
                  <a:gd name="T40" fmla="*/ 1 w 776"/>
                  <a:gd name="T41" fmla="*/ 8 h 2368"/>
                  <a:gd name="T42" fmla="*/ 1 w 776"/>
                  <a:gd name="T43" fmla="*/ 9 h 2368"/>
                  <a:gd name="T44" fmla="*/ 1 w 776"/>
                  <a:gd name="T45" fmla="*/ 9 h 2368"/>
                  <a:gd name="T46" fmla="*/ 1 w 776"/>
                  <a:gd name="T47" fmla="*/ 1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12319" name="Freeform 132"/>
              <p:cNvSpPr>
                <a:spLocks/>
              </p:cNvSpPr>
              <p:nvPr/>
            </p:nvSpPr>
            <p:spPr bwMode="hidden">
              <a:xfrm>
                <a:off x="4841" y="894"/>
                <a:ext cx="395" cy="628"/>
              </a:xfrm>
              <a:custGeom>
                <a:avLst/>
                <a:gdLst>
                  <a:gd name="T0" fmla="*/ 0 w 776"/>
                  <a:gd name="T1" fmla="*/ 0 h 2368"/>
                  <a:gd name="T2" fmla="*/ 16 w 776"/>
                  <a:gd name="T3" fmla="*/ 0 h 2368"/>
                  <a:gd name="T4" fmla="*/ 7 w 776"/>
                  <a:gd name="T5" fmla="*/ 1 h 2368"/>
                  <a:gd name="T6" fmla="*/ 22 w 776"/>
                  <a:gd name="T7" fmla="*/ 1 h 2368"/>
                  <a:gd name="T8" fmla="*/ 13 w 776"/>
                  <a:gd name="T9" fmla="*/ 2 h 2368"/>
                  <a:gd name="T10" fmla="*/ 25 w 776"/>
                  <a:gd name="T11" fmla="*/ 2 h 2368"/>
                  <a:gd name="T12" fmla="*/ 19 w 776"/>
                  <a:gd name="T13" fmla="*/ 2 h 2368"/>
                  <a:gd name="T14" fmla="*/ 32 w 776"/>
                  <a:gd name="T15" fmla="*/ 2 h 2368"/>
                  <a:gd name="T16" fmla="*/ 25 w 776"/>
                  <a:gd name="T17" fmla="*/ 3 h 2368"/>
                  <a:gd name="T18" fmla="*/ 36 w 776"/>
                  <a:gd name="T19" fmla="*/ 3 h 2368"/>
                  <a:gd name="T20" fmla="*/ 32 w 776"/>
                  <a:gd name="T21" fmla="*/ 4 h 2368"/>
                  <a:gd name="T22" fmla="*/ 39 w 776"/>
                  <a:gd name="T23" fmla="*/ 4 h 2368"/>
                  <a:gd name="T24" fmla="*/ 39 w 776"/>
                  <a:gd name="T25" fmla="*/ 5 h 2368"/>
                  <a:gd name="T26" fmla="*/ 45 w 776"/>
                  <a:gd name="T27" fmla="*/ 5 h 2368"/>
                  <a:gd name="T28" fmla="*/ 42 w 776"/>
                  <a:gd name="T29" fmla="*/ 6 h 2368"/>
                  <a:gd name="T30" fmla="*/ 48 w 776"/>
                  <a:gd name="T31" fmla="*/ 6 h 2368"/>
                  <a:gd name="T32" fmla="*/ 45 w 776"/>
                  <a:gd name="T33" fmla="*/ 7 h 2368"/>
                  <a:gd name="T34" fmla="*/ 48 w 776"/>
                  <a:gd name="T35" fmla="*/ 8 h 2368"/>
                  <a:gd name="T36" fmla="*/ 45 w 776"/>
                  <a:gd name="T37" fmla="*/ 8 h 2368"/>
                  <a:gd name="T38" fmla="*/ 51 w 776"/>
                  <a:gd name="T39" fmla="*/ 9 h 2368"/>
                  <a:gd name="T40" fmla="*/ 48 w 776"/>
                  <a:gd name="T41" fmla="*/ 10 h 2368"/>
                  <a:gd name="T42" fmla="*/ 51 w 776"/>
                  <a:gd name="T43" fmla="*/ 11 h 2368"/>
                  <a:gd name="T44" fmla="*/ 48 w 776"/>
                  <a:gd name="T45" fmla="*/ 11 h 2368"/>
                  <a:gd name="T46" fmla="*/ 51 w 776"/>
                  <a:gd name="T47" fmla="*/ 12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12320" name="Freeform 133"/>
              <p:cNvSpPr>
                <a:spLocks/>
              </p:cNvSpPr>
              <p:nvPr/>
            </p:nvSpPr>
            <p:spPr bwMode="hidden">
              <a:xfrm>
                <a:off x="4636" y="576"/>
                <a:ext cx="595" cy="419"/>
              </a:xfrm>
              <a:custGeom>
                <a:avLst/>
                <a:gdLst>
                  <a:gd name="T0" fmla="*/ 0 w 776"/>
                  <a:gd name="T1" fmla="*/ 0 h 2368"/>
                  <a:gd name="T2" fmla="*/ 83 w 776"/>
                  <a:gd name="T3" fmla="*/ 0 h 2368"/>
                  <a:gd name="T4" fmla="*/ 34 w 776"/>
                  <a:gd name="T5" fmla="*/ 0 h 2368"/>
                  <a:gd name="T6" fmla="*/ 117 w 776"/>
                  <a:gd name="T7" fmla="*/ 0 h 2368"/>
                  <a:gd name="T8" fmla="*/ 67 w 776"/>
                  <a:gd name="T9" fmla="*/ 0 h 2368"/>
                  <a:gd name="T10" fmla="*/ 133 w 776"/>
                  <a:gd name="T11" fmla="*/ 0 h 2368"/>
                  <a:gd name="T12" fmla="*/ 100 w 776"/>
                  <a:gd name="T13" fmla="*/ 0 h 2368"/>
                  <a:gd name="T14" fmla="*/ 166 w 776"/>
                  <a:gd name="T15" fmla="*/ 1 h 2368"/>
                  <a:gd name="T16" fmla="*/ 133 w 776"/>
                  <a:gd name="T17" fmla="*/ 1 h 2368"/>
                  <a:gd name="T18" fmla="*/ 182 w 776"/>
                  <a:gd name="T19" fmla="*/ 1 h 2368"/>
                  <a:gd name="T20" fmla="*/ 166 w 776"/>
                  <a:gd name="T21" fmla="*/ 1 h 2368"/>
                  <a:gd name="T22" fmla="*/ 199 w 776"/>
                  <a:gd name="T23" fmla="*/ 1 h 2368"/>
                  <a:gd name="T24" fmla="*/ 199 w 776"/>
                  <a:gd name="T25" fmla="*/ 1 h 2368"/>
                  <a:gd name="T26" fmla="*/ 232 w 776"/>
                  <a:gd name="T27" fmla="*/ 1 h 2368"/>
                  <a:gd name="T28" fmla="*/ 215 w 776"/>
                  <a:gd name="T29" fmla="*/ 1 h 2368"/>
                  <a:gd name="T30" fmla="*/ 248 w 776"/>
                  <a:gd name="T31" fmla="*/ 1 h 2368"/>
                  <a:gd name="T32" fmla="*/ 232 w 776"/>
                  <a:gd name="T33" fmla="*/ 1 h 2368"/>
                  <a:gd name="T34" fmla="*/ 248 w 776"/>
                  <a:gd name="T35" fmla="*/ 2 h 2368"/>
                  <a:gd name="T36" fmla="*/ 232 w 776"/>
                  <a:gd name="T37" fmla="*/ 2 h 2368"/>
                  <a:gd name="T38" fmla="*/ 266 w 776"/>
                  <a:gd name="T39" fmla="*/ 2 h 2368"/>
                  <a:gd name="T40" fmla="*/ 248 w 776"/>
                  <a:gd name="T41" fmla="*/ 2 h 2368"/>
                  <a:gd name="T42" fmla="*/ 266 w 776"/>
                  <a:gd name="T43" fmla="*/ 2 h 2368"/>
                  <a:gd name="T44" fmla="*/ 248 w 776"/>
                  <a:gd name="T45" fmla="*/ 2 h 2368"/>
                  <a:gd name="T46" fmla="*/ 266 w 776"/>
                  <a:gd name="T47" fmla="*/ 2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12321" name="Freeform 134"/>
              <p:cNvSpPr>
                <a:spLocks/>
              </p:cNvSpPr>
              <p:nvPr/>
            </p:nvSpPr>
            <p:spPr bwMode="hidden">
              <a:xfrm>
                <a:off x="4658" y="132"/>
                <a:ext cx="260" cy="562"/>
              </a:xfrm>
              <a:custGeom>
                <a:avLst/>
                <a:gdLst>
                  <a:gd name="T0" fmla="*/ 0 w 776"/>
                  <a:gd name="T1" fmla="*/ 0 h 2368"/>
                  <a:gd name="T2" fmla="*/ 3 w 776"/>
                  <a:gd name="T3" fmla="*/ 0 h 2368"/>
                  <a:gd name="T4" fmla="*/ 1 w 776"/>
                  <a:gd name="T5" fmla="*/ 0 h 2368"/>
                  <a:gd name="T6" fmla="*/ 4 w 776"/>
                  <a:gd name="T7" fmla="*/ 0 h 2368"/>
                  <a:gd name="T8" fmla="*/ 2 w 776"/>
                  <a:gd name="T9" fmla="*/ 1 h 2368"/>
                  <a:gd name="T10" fmla="*/ 5 w 776"/>
                  <a:gd name="T11" fmla="*/ 1 h 2368"/>
                  <a:gd name="T12" fmla="*/ 4 w 776"/>
                  <a:gd name="T13" fmla="*/ 1 h 2368"/>
                  <a:gd name="T14" fmla="*/ 6 w 776"/>
                  <a:gd name="T15" fmla="*/ 2 h 2368"/>
                  <a:gd name="T16" fmla="*/ 5 w 776"/>
                  <a:gd name="T17" fmla="*/ 2 h 2368"/>
                  <a:gd name="T18" fmla="*/ 7 w 776"/>
                  <a:gd name="T19" fmla="*/ 2 h 2368"/>
                  <a:gd name="T20" fmla="*/ 6 w 776"/>
                  <a:gd name="T21" fmla="*/ 2 h 2368"/>
                  <a:gd name="T22" fmla="*/ 7 w 776"/>
                  <a:gd name="T23" fmla="*/ 3 h 2368"/>
                  <a:gd name="T24" fmla="*/ 7 w 776"/>
                  <a:gd name="T25" fmla="*/ 3 h 2368"/>
                  <a:gd name="T26" fmla="*/ 8 w 776"/>
                  <a:gd name="T27" fmla="*/ 3 h 2368"/>
                  <a:gd name="T28" fmla="*/ 8 w 776"/>
                  <a:gd name="T29" fmla="*/ 4 h 2368"/>
                  <a:gd name="T30" fmla="*/ 9 w 776"/>
                  <a:gd name="T31" fmla="*/ 4 h 2368"/>
                  <a:gd name="T32" fmla="*/ 8 w 776"/>
                  <a:gd name="T33" fmla="*/ 5 h 2368"/>
                  <a:gd name="T34" fmla="*/ 9 w 776"/>
                  <a:gd name="T35" fmla="*/ 5 h 2368"/>
                  <a:gd name="T36" fmla="*/ 8 w 776"/>
                  <a:gd name="T37" fmla="*/ 5 h 2368"/>
                  <a:gd name="T38" fmla="*/ 10 w 776"/>
                  <a:gd name="T39" fmla="*/ 6 h 2368"/>
                  <a:gd name="T40" fmla="*/ 9 w 776"/>
                  <a:gd name="T41" fmla="*/ 6 h 2368"/>
                  <a:gd name="T42" fmla="*/ 10 w 776"/>
                  <a:gd name="T43" fmla="*/ 7 h 2368"/>
                  <a:gd name="T44" fmla="*/ 9 w 776"/>
                  <a:gd name="T45" fmla="*/ 7 h 2368"/>
                  <a:gd name="T46" fmla="*/ 10 w 776"/>
                  <a:gd name="T47" fmla="*/ 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12322" name="Freeform 135"/>
              <p:cNvSpPr>
                <a:spLocks/>
              </p:cNvSpPr>
              <p:nvPr/>
            </p:nvSpPr>
            <p:spPr bwMode="hidden">
              <a:xfrm rot="-1346631">
                <a:off x="4401" y="599"/>
                <a:ext cx="174" cy="329"/>
              </a:xfrm>
              <a:custGeom>
                <a:avLst/>
                <a:gdLst>
                  <a:gd name="T0" fmla="*/ 0 w 776"/>
                  <a:gd name="T1" fmla="*/ 0 h 2368"/>
                  <a:gd name="T2" fmla="*/ 1 w 776"/>
                  <a:gd name="T3" fmla="*/ 0 h 2368"/>
                  <a:gd name="T4" fmla="*/ 0 w 776"/>
                  <a:gd name="T5" fmla="*/ 0 h 2368"/>
                  <a:gd name="T6" fmla="*/ 1 w 776"/>
                  <a:gd name="T7" fmla="*/ 0 h 2368"/>
                  <a:gd name="T8" fmla="*/ 0 w 776"/>
                  <a:gd name="T9" fmla="*/ 0 h 2368"/>
                  <a:gd name="T10" fmla="*/ 1 w 776"/>
                  <a:gd name="T11" fmla="*/ 0 h 2368"/>
                  <a:gd name="T12" fmla="*/ 1 w 776"/>
                  <a:gd name="T13" fmla="*/ 0 h 2368"/>
                  <a:gd name="T14" fmla="*/ 1 w 776"/>
                  <a:gd name="T15" fmla="*/ 0 h 2368"/>
                  <a:gd name="T16" fmla="*/ 1 w 776"/>
                  <a:gd name="T17" fmla="*/ 0 h 2368"/>
                  <a:gd name="T18" fmla="*/ 1 w 776"/>
                  <a:gd name="T19" fmla="*/ 0 h 2368"/>
                  <a:gd name="T20" fmla="*/ 1 w 776"/>
                  <a:gd name="T21" fmla="*/ 0 h 2368"/>
                  <a:gd name="T22" fmla="*/ 2 w 776"/>
                  <a:gd name="T23" fmla="*/ 0 h 2368"/>
                  <a:gd name="T24" fmla="*/ 2 w 776"/>
                  <a:gd name="T25" fmla="*/ 0 h 2368"/>
                  <a:gd name="T26" fmla="*/ 2 w 776"/>
                  <a:gd name="T27" fmla="*/ 0 h 2368"/>
                  <a:gd name="T28" fmla="*/ 2 w 776"/>
                  <a:gd name="T29" fmla="*/ 0 h 2368"/>
                  <a:gd name="T30" fmla="*/ 2 w 776"/>
                  <a:gd name="T31" fmla="*/ 0 h 2368"/>
                  <a:gd name="T32" fmla="*/ 2 w 776"/>
                  <a:gd name="T33" fmla="*/ 1 h 2368"/>
                  <a:gd name="T34" fmla="*/ 2 w 776"/>
                  <a:gd name="T35" fmla="*/ 1 h 2368"/>
                  <a:gd name="T36" fmla="*/ 2 w 776"/>
                  <a:gd name="T37" fmla="*/ 1 h 2368"/>
                  <a:gd name="T38" fmla="*/ 2 w 776"/>
                  <a:gd name="T39" fmla="*/ 1 h 2368"/>
                  <a:gd name="T40" fmla="*/ 2 w 776"/>
                  <a:gd name="T41" fmla="*/ 1 h 2368"/>
                  <a:gd name="T42" fmla="*/ 2 w 776"/>
                  <a:gd name="T43" fmla="*/ 1 h 2368"/>
                  <a:gd name="T44" fmla="*/ 2 w 776"/>
                  <a:gd name="T45" fmla="*/ 1 h 2368"/>
                  <a:gd name="T46" fmla="*/ 2 w 776"/>
                  <a:gd name="T47" fmla="*/ 1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12323" name="Freeform 136"/>
              <p:cNvSpPr>
                <a:spLocks/>
              </p:cNvSpPr>
              <p:nvPr/>
            </p:nvSpPr>
            <p:spPr bwMode="hidden">
              <a:xfrm rot="1346631" flipH="1">
                <a:off x="3783" y="590"/>
                <a:ext cx="173" cy="329"/>
              </a:xfrm>
              <a:custGeom>
                <a:avLst/>
                <a:gdLst>
                  <a:gd name="T0" fmla="*/ 0 w 776"/>
                  <a:gd name="T1" fmla="*/ 0 h 2368"/>
                  <a:gd name="T2" fmla="*/ 1 w 776"/>
                  <a:gd name="T3" fmla="*/ 0 h 2368"/>
                  <a:gd name="T4" fmla="*/ 0 w 776"/>
                  <a:gd name="T5" fmla="*/ 0 h 2368"/>
                  <a:gd name="T6" fmla="*/ 1 w 776"/>
                  <a:gd name="T7" fmla="*/ 0 h 2368"/>
                  <a:gd name="T8" fmla="*/ 0 w 776"/>
                  <a:gd name="T9" fmla="*/ 0 h 2368"/>
                  <a:gd name="T10" fmla="*/ 1 w 776"/>
                  <a:gd name="T11" fmla="*/ 0 h 2368"/>
                  <a:gd name="T12" fmla="*/ 1 w 776"/>
                  <a:gd name="T13" fmla="*/ 0 h 2368"/>
                  <a:gd name="T14" fmla="*/ 1 w 776"/>
                  <a:gd name="T15" fmla="*/ 0 h 2368"/>
                  <a:gd name="T16" fmla="*/ 1 w 776"/>
                  <a:gd name="T17" fmla="*/ 0 h 2368"/>
                  <a:gd name="T18" fmla="*/ 1 w 776"/>
                  <a:gd name="T19" fmla="*/ 0 h 2368"/>
                  <a:gd name="T20" fmla="*/ 1 w 776"/>
                  <a:gd name="T21" fmla="*/ 0 h 2368"/>
                  <a:gd name="T22" fmla="*/ 1 w 776"/>
                  <a:gd name="T23" fmla="*/ 0 h 2368"/>
                  <a:gd name="T24" fmla="*/ 1 w 776"/>
                  <a:gd name="T25" fmla="*/ 0 h 2368"/>
                  <a:gd name="T26" fmla="*/ 2 w 776"/>
                  <a:gd name="T27" fmla="*/ 0 h 2368"/>
                  <a:gd name="T28" fmla="*/ 2 w 776"/>
                  <a:gd name="T29" fmla="*/ 0 h 2368"/>
                  <a:gd name="T30" fmla="*/ 2 w 776"/>
                  <a:gd name="T31" fmla="*/ 0 h 2368"/>
                  <a:gd name="T32" fmla="*/ 2 w 776"/>
                  <a:gd name="T33" fmla="*/ 1 h 2368"/>
                  <a:gd name="T34" fmla="*/ 2 w 776"/>
                  <a:gd name="T35" fmla="*/ 1 h 2368"/>
                  <a:gd name="T36" fmla="*/ 2 w 776"/>
                  <a:gd name="T37" fmla="*/ 1 h 2368"/>
                  <a:gd name="T38" fmla="*/ 2 w 776"/>
                  <a:gd name="T39" fmla="*/ 1 h 2368"/>
                  <a:gd name="T40" fmla="*/ 2 w 776"/>
                  <a:gd name="T41" fmla="*/ 1 h 2368"/>
                  <a:gd name="T42" fmla="*/ 2 w 776"/>
                  <a:gd name="T43" fmla="*/ 1 h 2368"/>
                  <a:gd name="T44" fmla="*/ 2 w 776"/>
                  <a:gd name="T45" fmla="*/ 1 h 2368"/>
                  <a:gd name="T46" fmla="*/ 2 w 776"/>
                  <a:gd name="T47" fmla="*/ 1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grpSp>
      </p:grpSp>
      <p:sp>
        <p:nvSpPr>
          <p:cNvPr id="419977" name="Rectangle 137"/>
          <p:cNvSpPr>
            <a:spLocks noGrp="1" noChangeArrowheads="1"/>
          </p:cNvSpPr>
          <p:nvPr>
            <p:ph type="title"/>
          </p:nvPr>
        </p:nvSpPr>
        <p:spPr bwMode="auto">
          <a:xfrm>
            <a:off x="685800" y="301625"/>
            <a:ext cx="7772400" cy="1462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19978" name="Rectangle 138"/>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9979" name="Rectangle 139"/>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latin typeface="+mn-lt"/>
              </a:defRPr>
            </a:lvl1pPr>
          </a:lstStyle>
          <a:p>
            <a:pPr>
              <a:defRPr/>
            </a:pPr>
            <a:endParaRPr lang="en-US"/>
          </a:p>
        </p:txBody>
      </p:sp>
      <p:sp>
        <p:nvSpPr>
          <p:cNvPr id="419980" name="Rectangle 140"/>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endParaRPr lang="en-US"/>
          </a:p>
        </p:txBody>
      </p:sp>
      <p:sp>
        <p:nvSpPr>
          <p:cNvPr id="419981" name="Rectangle 141"/>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Arial Black" panose="020B0A04020102020204" pitchFamily="34" charset="0"/>
              </a:defRPr>
            </a:lvl1pPr>
          </a:lstStyle>
          <a:p>
            <a:fld id="{88D19AFD-3145-4C35-98D0-DB8DEC615853}" type="slidenum">
              <a:rPr lang="ar-SA"/>
              <a:pPr/>
              <a:t>‹#›</a:t>
            </a:fld>
            <a:endParaRPr lang="en-US"/>
          </a:p>
        </p:txBody>
      </p:sp>
    </p:spTree>
  </p:cSld>
  <p:clrMap bg1="dk2" tx1="lt1" bg2="dk1" tx2="lt2" accent1="accent1" accent2="accent2" accent3="accent3" accent4="accent4" accent5="accent5" accent6="accent6" hlink="hlink" folHlink="folHlink"/>
  <p:sldLayoutIdLst>
    <p:sldLayoutId id="2147484495" r:id="rId1"/>
    <p:sldLayoutId id="2147484464" r:id="rId2"/>
    <p:sldLayoutId id="2147484465" r:id="rId3"/>
    <p:sldLayoutId id="2147484466" r:id="rId4"/>
    <p:sldLayoutId id="2147484467" r:id="rId5"/>
    <p:sldLayoutId id="2147484468" r:id="rId6"/>
    <p:sldLayoutId id="2147484469" r:id="rId7"/>
    <p:sldLayoutId id="2147484470" r:id="rId8"/>
    <p:sldLayoutId id="2147484471" r:id="rId9"/>
    <p:sldLayoutId id="2147484472" r:id="rId10"/>
    <p:sldLayoutId id="2147484473" r:id="rId11"/>
  </p:sldLayoutIdLst>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419977"/>
                                        </p:tgtEl>
                                        <p:attrNameLst>
                                          <p:attrName>style.visibility</p:attrName>
                                        </p:attrNameLst>
                                      </p:cBhvr>
                                      <p:to>
                                        <p:strVal val="visible"/>
                                      </p:to>
                                    </p:set>
                                    <p:anim calcmode="lin" valueType="num">
                                      <p:cBhvr>
                                        <p:cTn id="7" dur="1000" fill="hold"/>
                                        <p:tgtEl>
                                          <p:spTgt spid="419977"/>
                                        </p:tgtEl>
                                        <p:attrNameLst>
                                          <p:attrName>ppt_x</p:attrName>
                                        </p:attrNameLst>
                                      </p:cBhvr>
                                      <p:tavLst>
                                        <p:tav tm="0">
                                          <p:val>
                                            <p:strVal val="#ppt_x-.2"/>
                                          </p:val>
                                        </p:tav>
                                        <p:tav tm="100000">
                                          <p:val>
                                            <p:strVal val="#ppt_x"/>
                                          </p:val>
                                        </p:tav>
                                      </p:tavLst>
                                    </p:anim>
                                    <p:anim calcmode="lin" valueType="num">
                                      <p:cBhvr>
                                        <p:cTn id="8" dur="1000" fill="hold"/>
                                        <p:tgtEl>
                                          <p:spTgt spid="419977"/>
                                        </p:tgtEl>
                                        <p:attrNameLst>
                                          <p:attrName>ppt_y</p:attrName>
                                        </p:attrNameLst>
                                      </p:cBhvr>
                                      <p:tavLst>
                                        <p:tav tm="0">
                                          <p:val>
                                            <p:strVal val="#ppt_y"/>
                                          </p:val>
                                        </p:tav>
                                        <p:tav tm="100000">
                                          <p:val>
                                            <p:strVal val="#ppt_y"/>
                                          </p:val>
                                        </p:tav>
                                      </p:tavLst>
                                    </p:anim>
                                    <p:animEffect transition="in" filter="wipe(right)" prLst="gradientSize: 0.1">
                                      <p:cBhvr>
                                        <p:cTn id="9" dur="1000"/>
                                        <p:tgtEl>
                                          <p:spTgt spid="419977"/>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419978">
                                            <p:txEl>
                                              <p:pRg st="0" end="0"/>
                                            </p:txEl>
                                          </p:spTgt>
                                        </p:tgtEl>
                                        <p:attrNameLst>
                                          <p:attrName>style.visibility</p:attrName>
                                        </p:attrNameLst>
                                      </p:cBhvr>
                                      <p:to>
                                        <p:strVal val="visible"/>
                                      </p:to>
                                    </p:set>
                                    <p:animEffect transition="in" filter="fade">
                                      <p:cBhvr>
                                        <p:cTn id="14" dur="500"/>
                                        <p:tgtEl>
                                          <p:spTgt spid="419978">
                                            <p:txEl>
                                              <p:pRg st="0" end="0"/>
                                            </p:txEl>
                                          </p:spTgt>
                                        </p:tgtEl>
                                      </p:cBhvr>
                                    </p:animEffect>
                                    <p:anim calcmode="lin" valueType="num">
                                      <p:cBhvr>
                                        <p:cTn id="15" dur="500" fill="hold"/>
                                        <p:tgtEl>
                                          <p:spTgt spid="41997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19978">
                                            <p:txEl>
                                              <p:pRg st="0" end="0"/>
                                            </p:txEl>
                                          </p:spTgt>
                                        </p:tgtEl>
                                        <p:attrNameLst>
                                          <p:attrName>ppt_y</p:attrName>
                                        </p:attrNameLst>
                                      </p:cBhvr>
                                      <p:tavLst>
                                        <p:tav tm="0">
                                          <p:val>
                                            <p:strVal val="#ppt_y+.05"/>
                                          </p:val>
                                        </p:tav>
                                        <p:tav tm="100000">
                                          <p:val>
                                            <p:strVal val="#ppt_y"/>
                                          </p:val>
                                        </p:tav>
                                      </p:tavLst>
                                    </p:anim>
                                  </p:childTnLst>
                                </p:cTn>
                              </p:par>
                              <p:par>
                                <p:cTn id="17" presetID="44" presetClass="entr" presetSubtype="0" fill="hold" grpId="0" nodeType="withEffect">
                                  <p:stCondLst>
                                    <p:cond delay="0"/>
                                  </p:stCondLst>
                                  <p:childTnLst>
                                    <p:set>
                                      <p:cBhvr>
                                        <p:cTn id="18" dur="1" fill="hold">
                                          <p:stCondLst>
                                            <p:cond delay="0"/>
                                          </p:stCondLst>
                                        </p:cTn>
                                        <p:tgtEl>
                                          <p:spTgt spid="419978">
                                            <p:txEl>
                                              <p:pRg st="1" end="1"/>
                                            </p:txEl>
                                          </p:spTgt>
                                        </p:tgtEl>
                                        <p:attrNameLst>
                                          <p:attrName>style.visibility</p:attrName>
                                        </p:attrNameLst>
                                      </p:cBhvr>
                                      <p:to>
                                        <p:strVal val="visible"/>
                                      </p:to>
                                    </p:set>
                                    <p:animEffect transition="in" filter="fade">
                                      <p:cBhvr>
                                        <p:cTn id="19" dur="500"/>
                                        <p:tgtEl>
                                          <p:spTgt spid="419978">
                                            <p:txEl>
                                              <p:pRg st="1" end="1"/>
                                            </p:txEl>
                                          </p:spTgt>
                                        </p:tgtEl>
                                      </p:cBhvr>
                                    </p:animEffect>
                                    <p:anim calcmode="lin" valueType="num">
                                      <p:cBhvr>
                                        <p:cTn id="20" dur="500" fill="hold"/>
                                        <p:tgtEl>
                                          <p:spTgt spid="419978">
                                            <p:txEl>
                                              <p:pRg st="1" end="1"/>
                                            </p:txEl>
                                          </p:spTgt>
                                        </p:tgtEl>
                                        <p:attrNameLst>
                                          <p:attrName>ppt_x</p:attrName>
                                        </p:attrNameLst>
                                      </p:cBhvr>
                                      <p:tavLst>
                                        <p:tav tm="0">
                                          <p:val>
                                            <p:strVal val="#ppt_x"/>
                                          </p:val>
                                        </p:tav>
                                        <p:tav tm="100000">
                                          <p:val>
                                            <p:strVal val="#ppt_x"/>
                                          </p:val>
                                        </p:tav>
                                      </p:tavLst>
                                    </p:anim>
                                    <p:anim calcmode="lin" valueType="num">
                                      <p:cBhvr>
                                        <p:cTn id="21" dur="500" fill="hold"/>
                                        <p:tgtEl>
                                          <p:spTgt spid="419978">
                                            <p:txEl>
                                              <p:pRg st="1" end="1"/>
                                            </p:txEl>
                                          </p:spTgt>
                                        </p:tgtEl>
                                        <p:attrNameLst>
                                          <p:attrName>ppt_y</p:attrName>
                                        </p:attrNameLst>
                                      </p:cBhvr>
                                      <p:tavLst>
                                        <p:tav tm="0">
                                          <p:val>
                                            <p:strVal val="#ppt_y+.05"/>
                                          </p:val>
                                        </p:tav>
                                        <p:tav tm="100000">
                                          <p:val>
                                            <p:strVal val="#ppt_y"/>
                                          </p:val>
                                        </p:tav>
                                      </p:tavLst>
                                    </p:anim>
                                  </p:childTnLst>
                                </p:cTn>
                              </p:par>
                              <p:par>
                                <p:cTn id="22" presetID="44" presetClass="entr" presetSubtype="0" fill="hold" grpId="0" nodeType="withEffect">
                                  <p:stCondLst>
                                    <p:cond delay="0"/>
                                  </p:stCondLst>
                                  <p:childTnLst>
                                    <p:set>
                                      <p:cBhvr>
                                        <p:cTn id="23" dur="1" fill="hold">
                                          <p:stCondLst>
                                            <p:cond delay="0"/>
                                          </p:stCondLst>
                                        </p:cTn>
                                        <p:tgtEl>
                                          <p:spTgt spid="419978">
                                            <p:txEl>
                                              <p:pRg st="2" end="2"/>
                                            </p:txEl>
                                          </p:spTgt>
                                        </p:tgtEl>
                                        <p:attrNameLst>
                                          <p:attrName>style.visibility</p:attrName>
                                        </p:attrNameLst>
                                      </p:cBhvr>
                                      <p:to>
                                        <p:strVal val="visible"/>
                                      </p:to>
                                    </p:set>
                                    <p:animEffect transition="in" filter="fade">
                                      <p:cBhvr>
                                        <p:cTn id="24" dur="500"/>
                                        <p:tgtEl>
                                          <p:spTgt spid="419978">
                                            <p:txEl>
                                              <p:pRg st="2" end="2"/>
                                            </p:txEl>
                                          </p:spTgt>
                                        </p:tgtEl>
                                      </p:cBhvr>
                                    </p:animEffect>
                                    <p:anim calcmode="lin" valueType="num">
                                      <p:cBhvr>
                                        <p:cTn id="25" dur="500" fill="hold"/>
                                        <p:tgtEl>
                                          <p:spTgt spid="419978">
                                            <p:txEl>
                                              <p:pRg st="2" end="2"/>
                                            </p:txEl>
                                          </p:spTgt>
                                        </p:tgtEl>
                                        <p:attrNameLst>
                                          <p:attrName>ppt_x</p:attrName>
                                        </p:attrNameLst>
                                      </p:cBhvr>
                                      <p:tavLst>
                                        <p:tav tm="0">
                                          <p:val>
                                            <p:strVal val="#ppt_x"/>
                                          </p:val>
                                        </p:tav>
                                        <p:tav tm="100000">
                                          <p:val>
                                            <p:strVal val="#ppt_x"/>
                                          </p:val>
                                        </p:tav>
                                      </p:tavLst>
                                    </p:anim>
                                    <p:anim calcmode="lin" valueType="num">
                                      <p:cBhvr>
                                        <p:cTn id="26" dur="500" fill="hold"/>
                                        <p:tgtEl>
                                          <p:spTgt spid="419978">
                                            <p:txEl>
                                              <p:pRg st="2" end="2"/>
                                            </p:txEl>
                                          </p:spTgt>
                                        </p:tgtEl>
                                        <p:attrNameLst>
                                          <p:attrName>ppt_y</p:attrName>
                                        </p:attrNameLst>
                                      </p:cBhvr>
                                      <p:tavLst>
                                        <p:tav tm="0">
                                          <p:val>
                                            <p:strVal val="#ppt_y+.05"/>
                                          </p:val>
                                        </p:tav>
                                        <p:tav tm="100000">
                                          <p:val>
                                            <p:strVal val="#ppt_y"/>
                                          </p:val>
                                        </p:tav>
                                      </p:tavLst>
                                    </p:anim>
                                  </p:childTnLst>
                                </p:cTn>
                              </p:par>
                              <p:par>
                                <p:cTn id="27" presetID="44" presetClass="entr" presetSubtype="0" fill="hold" grpId="0" nodeType="withEffect">
                                  <p:stCondLst>
                                    <p:cond delay="0"/>
                                  </p:stCondLst>
                                  <p:childTnLst>
                                    <p:set>
                                      <p:cBhvr>
                                        <p:cTn id="28" dur="1" fill="hold">
                                          <p:stCondLst>
                                            <p:cond delay="0"/>
                                          </p:stCondLst>
                                        </p:cTn>
                                        <p:tgtEl>
                                          <p:spTgt spid="419978">
                                            <p:txEl>
                                              <p:pRg st="3" end="3"/>
                                            </p:txEl>
                                          </p:spTgt>
                                        </p:tgtEl>
                                        <p:attrNameLst>
                                          <p:attrName>style.visibility</p:attrName>
                                        </p:attrNameLst>
                                      </p:cBhvr>
                                      <p:to>
                                        <p:strVal val="visible"/>
                                      </p:to>
                                    </p:set>
                                    <p:animEffect transition="in" filter="fade">
                                      <p:cBhvr>
                                        <p:cTn id="29" dur="500"/>
                                        <p:tgtEl>
                                          <p:spTgt spid="419978">
                                            <p:txEl>
                                              <p:pRg st="3" end="3"/>
                                            </p:txEl>
                                          </p:spTgt>
                                        </p:tgtEl>
                                      </p:cBhvr>
                                    </p:animEffect>
                                    <p:anim calcmode="lin" valueType="num">
                                      <p:cBhvr>
                                        <p:cTn id="30" dur="500" fill="hold"/>
                                        <p:tgtEl>
                                          <p:spTgt spid="419978">
                                            <p:txEl>
                                              <p:pRg st="3" end="3"/>
                                            </p:txEl>
                                          </p:spTgt>
                                        </p:tgtEl>
                                        <p:attrNameLst>
                                          <p:attrName>ppt_x</p:attrName>
                                        </p:attrNameLst>
                                      </p:cBhvr>
                                      <p:tavLst>
                                        <p:tav tm="0">
                                          <p:val>
                                            <p:strVal val="#ppt_x"/>
                                          </p:val>
                                        </p:tav>
                                        <p:tav tm="100000">
                                          <p:val>
                                            <p:strVal val="#ppt_x"/>
                                          </p:val>
                                        </p:tav>
                                      </p:tavLst>
                                    </p:anim>
                                    <p:anim calcmode="lin" valueType="num">
                                      <p:cBhvr>
                                        <p:cTn id="31" dur="500" fill="hold"/>
                                        <p:tgtEl>
                                          <p:spTgt spid="419978">
                                            <p:txEl>
                                              <p:pRg st="3" end="3"/>
                                            </p:txEl>
                                          </p:spTgt>
                                        </p:tgtEl>
                                        <p:attrNameLst>
                                          <p:attrName>ppt_y</p:attrName>
                                        </p:attrNameLst>
                                      </p:cBhvr>
                                      <p:tavLst>
                                        <p:tav tm="0">
                                          <p:val>
                                            <p:strVal val="#ppt_y+.05"/>
                                          </p:val>
                                        </p:tav>
                                        <p:tav tm="100000">
                                          <p:val>
                                            <p:strVal val="#ppt_y"/>
                                          </p:val>
                                        </p:tav>
                                      </p:tavLst>
                                    </p:anim>
                                  </p:childTnLst>
                                </p:cTn>
                              </p:par>
                              <p:par>
                                <p:cTn id="32" presetID="44" presetClass="entr" presetSubtype="0" fill="hold" grpId="0" nodeType="withEffect">
                                  <p:stCondLst>
                                    <p:cond delay="0"/>
                                  </p:stCondLst>
                                  <p:childTnLst>
                                    <p:set>
                                      <p:cBhvr>
                                        <p:cTn id="33" dur="1" fill="hold">
                                          <p:stCondLst>
                                            <p:cond delay="0"/>
                                          </p:stCondLst>
                                        </p:cTn>
                                        <p:tgtEl>
                                          <p:spTgt spid="419978">
                                            <p:txEl>
                                              <p:pRg st="4" end="4"/>
                                            </p:txEl>
                                          </p:spTgt>
                                        </p:tgtEl>
                                        <p:attrNameLst>
                                          <p:attrName>style.visibility</p:attrName>
                                        </p:attrNameLst>
                                      </p:cBhvr>
                                      <p:to>
                                        <p:strVal val="visible"/>
                                      </p:to>
                                    </p:set>
                                    <p:animEffect transition="in" filter="fade">
                                      <p:cBhvr>
                                        <p:cTn id="34" dur="500"/>
                                        <p:tgtEl>
                                          <p:spTgt spid="419978">
                                            <p:txEl>
                                              <p:pRg st="4" end="4"/>
                                            </p:txEl>
                                          </p:spTgt>
                                        </p:tgtEl>
                                      </p:cBhvr>
                                    </p:animEffect>
                                    <p:anim calcmode="lin" valueType="num">
                                      <p:cBhvr>
                                        <p:cTn id="35" dur="500" fill="hold"/>
                                        <p:tgtEl>
                                          <p:spTgt spid="419978">
                                            <p:txEl>
                                              <p:pRg st="4" end="4"/>
                                            </p:txEl>
                                          </p:spTgt>
                                        </p:tgtEl>
                                        <p:attrNameLst>
                                          <p:attrName>ppt_x</p:attrName>
                                        </p:attrNameLst>
                                      </p:cBhvr>
                                      <p:tavLst>
                                        <p:tav tm="0">
                                          <p:val>
                                            <p:strVal val="#ppt_x"/>
                                          </p:val>
                                        </p:tav>
                                        <p:tav tm="100000">
                                          <p:val>
                                            <p:strVal val="#ppt_x"/>
                                          </p:val>
                                        </p:tav>
                                      </p:tavLst>
                                    </p:anim>
                                    <p:anim calcmode="lin" valueType="num">
                                      <p:cBhvr>
                                        <p:cTn id="36" dur="500" fill="hold"/>
                                        <p:tgtEl>
                                          <p:spTgt spid="419978">
                                            <p:txEl>
                                              <p:pRg st="4" end="4"/>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977" grpId="0"/>
      <p:bldP spid="419978" grpId="0" build="p">
        <p:tmplLst>
          <p:tmpl lvl="1">
            <p:tnLst>
              <p:par>
                <p:cTn presetID="44" presetClass="entr" presetSubtype="0" fill="hold" nodeType="clickEffect">
                  <p:stCondLst>
                    <p:cond delay="0"/>
                  </p:stCondLst>
                  <p:childTnLst>
                    <p:set>
                      <p:cBhvr>
                        <p:cTn dur="1" fill="hold">
                          <p:stCondLst>
                            <p:cond delay="0"/>
                          </p:stCondLst>
                        </p:cTn>
                        <p:tgtEl>
                          <p:spTgt spid="419978"/>
                        </p:tgtEl>
                        <p:attrNameLst>
                          <p:attrName>style.visibility</p:attrName>
                        </p:attrNameLst>
                      </p:cBhvr>
                      <p:to>
                        <p:strVal val="visible"/>
                      </p:to>
                    </p:set>
                    <p:animEffect transition="in" filter="fade">
                      <p:cBhvr>
                        <p:cTn dur="500"/>
                        <p:tgtEl>
                          <p:spTgt spid="419978"/>
                        </p:tgtEl>
                      </p:cBhvr>
                    </p:animEffect>
                    <p:anim calcmode="lin" valueType="num">
                      <p:cBhvr>
                        <p:cTn dur="500" fill="hold"/>
                        <p:tgtEl>
                          <p:spTgt spid="419978"/>
                        </p:tgtEl>
                        <p:attrNameLst>
                          <p:attrName>ppt_x</p:attrName>
                        </p:attrNameLst>
                      </p:cBhvr>
                      <p:tavLst>
                        <p:tav tm="0">
                          <p:val>
                            <p:strVal val="#ppt_x"/>
                          </p:val>
                        </p:tav>
                        <p:tav tm="100000">
                          <p:val>
                            <p:strVal val="#ppt_x"/>
                          </p:val>
                        </p:tav>
                      </p:tavLst>
                    </p:anim>
                    <p:anim calcmode="lin" valueType="num">
                      <p:cBhvr>
                        <p:cTn dur="500" fill="hold"/>
                        <p:tgtEl>
                          <p:spTgt spid="419978"/>
                        </p:tgtEl>
                        <p:attrNameLst>
                          <p:attrName>ppt_y</p:attrName>
                        </p:attrNameLst>
                      </p:cBhvr>
                      <p:tavLst>
                        <p:tav tm="0">
                          <p:val>
                            <p:strVal val="#ppt_y+.05"/>
                          </p:val>
                        </p:tav>
                        <p:tav tm="100000">
                          <p:val>
                            <p:strVal val="#ppt_y"/>
                          </p:val>
                        </p:tav>
                      </p:tavLst>
                    </p:anim>
                  </p:childTnLst>
                </p:cTn>
              </p:par>
            </p:tnLst>
          </p:tmpl>
          <p:tmpl lvl="2">
            <p:tnLst>
              <p:par>
                <p:cTn presetID="44" presetClass="entr" presetSubtype="0" fill="hold" nodeType="withEffect">
                  <p:stCondLst>
                    <p:cond delay="0"/>
                  </p:stCondLst>
                  <p:childTnLst>
                    <p:set>
                      <p:cBhvr>
                        <p:cTn dur="1" fill="hold">
                          <p:stCondLst>
                            <p:cond delay="0"/>
                          </p:stCondLst>
                        </p:cTn>
                        <p:tgtEl>
                          <p:spTgt spid="419978"/>
                        </p:tgtEl>
                        <p:attrNameLst>
                          <p:attrName>style.visibility</p:attrName>
                        </p:attrNameLst>
                      </p:cBhvr>
                      <p:to>
                        <p:strVal val="visible"/>
                      </p:to>
                    </p:set>
                    <p:animEffect transition="in" filter="fade">
                      <p:cBhvr>
                        <p:cTn dur="500"/>
                        <p:tgtEl>
                          <p:spTgt spid="419978"/>
                        </p:tgtEl>
                      </p:cBhvr>
                    </p:animEffect>
                    <p:anim calcmode="lin" valueType="num">
                      <p:cBhvr>
                        <p:cTn dur="500" fill="hold"/>
                        <p:tgtEl>
                          <p:spTgt spid="419978"/>
                        </p:tgtEl>
                        <p:attrNameLst>
                          <p:attrName>ppt_x</p:attrName>
                        </p:attrNameLst>
                      </p:cBhvr>
                      <p:tavLst>
                        <p:tav tm="0">
                          <p:val>
                            <p:strVal val="#ppt_x"/>
                          </p:val>
                        </p:tav>
                        <p:tav tm="100000">
                          <p:val>
                            <p:strVal val="#ppt_x"/>
                          </p:val>
                        </p:tav>
                      </p:tavLst>
                    </p:anim>
                    <p:anim calcmode="lin" valueType="num">
                      <p:cBhvr>
                        <p:cTn dur="500" fill="hold"/>
                        <p:tgtEl>
                          <p:spTgt spid="419978"/>
                        </p:tgtEl>
                        <p:attrNameLst>
                          <p:attrName>ppt_y</p:attrName>
                        </p:attrNameLst>
                      </p:cBhvr>
                      <p:tavLst>
                        <p:tav tm="0">
                          <p:val>
                            <p:strVal val="#ppt_y+.05"/>
                          </p:val>
                        </p:tav>
                        <p:tav tm="100000">
                          <p:val>
                            <p:strVal val="#ppt_y"/>
                          </p:val>
                        </p:tav>
                      </p:tavLst>
                    </p:anim>
                  </p:childTnLst>
                </p:cTn>
              </p:par>
            </p:tnLst>
          </p:tmpl>
          <p:tmpl lvl="3">
            <p:tnLst>
              <p:par>
                <p:cTn presetID="44" presetClass="entr" presetSubtype="0" fill="hold" nodeType="withEffect">
                  <p:stCondLst>
                    <p:cond delay="0"/>
                  </p:stCondLst>
                  <p:childTnLst>
                    <p:set>
                      <p:cBhvr>
                        <p:cTn dur="1" fill="hold">
                          <p:stCondLst>
                            <p:cond delay="0"/>
                          </p:stCondLst>
                        </p:cTn>
                        <p:tgtEl>
                          <p:spTgt spid="419978"/>
                        </p:tgtEl>
                        <p:attrNameLst>
                          <p:attrName>style.visibility</p:attrName>
                        </p:attrNameLst>
                      </p:cBhvr>
                      <p:to>
                        <p:strVal val="visible"/>
                      </p:to>
                    </p:set>
                    <p:animEffect transition="in" filter="fade">
                      <p:cBhvr>
                        <p:cTn dur="500"/>
                        <p:tgtEl>
                          <p:spTgt spid="419978"/>
                        </p:tgtEl>
                      </p:cBhvr>
                    </p:animEffect>
                    <p:anim calcmode="lin" valueType="num">
                      <p:cBhvr>
                        <p:cTn dur="500" fill="hold"/>
                        <p:tgtEl>
                          <p:spTgt spid="419978"/>
                        </p:tgtEl>
                        <p:attrNameLst>
                          <p:attrName>ppt_x</p:attrName>
                        </p:attrNameLst>
                      </p:cBhvr>
                      <p:tavLst>
                        <p:tav tm="0">
                          <p:val>
                            <p:strVal val="#ppt_x"/>
                          </p:val>
                        </p:tav>
                        <p:tav tm="100000">
                          <p:val>
                            <p:strVal val="#ppt_x"/>
                          </p:val>
                        </p:tav>
                      </p:tavLst>
                    </p:anim>
                    <p:anim calcmode="lin" valueType="num">
                      <p:cBhvr>
                        <p:cTn dur="500" fill="hold"/>
                        <p:tgtEl>
                          <p:spTgt spid="419978"/>
                        </p:tgtEl>
                        <p:attrNameLst>
                          <p:attrName>ppt_y</p:attrName>
                        </p:attrNameLst>
                      </p:cBhvr>
                      <p:tavLst>
                        <p:tav tm="0">
                          <p:val>
                            <p:strVal val="#ppt_y+.05"/>
                          </p:val>
                        </p:tav>
                        <p:tav tm="100000">
                          <p:val>
                            <p:strVal val="#ppt_y"/>
                          </p:val>
                        </p:tav>
                      </p:tavLst>
                    </p:anim>
                  </p:childTnLst>
                </p:cTn>
              </p:par>
            </p:tnLst>
          </p:tmpl>
          <p:tmpl lvl="4">
            <p:tnLst>
              <p:par>
                <p:cTn presetID="44" presetClass="entr" presetSubtype="0" fill="hold" nodeType="withEffect">
                  <p:stCondLst>
                    <p:cond delay="0"/>
                  </p:stCondLst>
                  <p:childTnLst>
                    <p:set>
                      <p:cBhvr>
                        <p:cTn dur="1" fill="hold">
                          <p:stCondLst>
                            <p:cond delay="0"/>
                          </p:stCondLst>
                        </p:cTn>
                        <p:tgtEl>
                          <p:spTgt spid="419978"/>
                        </p:tgtEl>
                        <p:attrNameLst>
                          <p:attrName>style.visibility</p:attrName>
                        </p:attrNameLst>
                      </p:cBhvr>
                      <p:to>
                        <p:strVal val="visible"/>
                      </p:to>
                    </p:set>
                    <p:animEffect transition="in" filter="fade">
                      <p:cBhvr>
                        <p:cTn dur="500"/>
                        <p:tgtEl>
                          <p:spTgt spid="419978"/>
                        </p:tgtEl>
                      </p:cBhvr>
                    </p:animEffect>
                    <p:anim calcmode="lin" valueType="num">
                      <p:cBhvr>
                        <p:cTn dur="500" fill="hold"/>
                        <p:tgtEl>
                          <p:spTgt spid="419978"/>
                        </p:tgtEl>
                        <p:attrNameLst>
                          <p:attrName>ppt_x</p:attrName>
                        </p:attrNameLst>
                      </p:cBhvr>
                      <p:tavLst>
                        <p:tav tm="0">
                          <p:val>
                            <p:strVal val="#ppt_x"/>
                          </p:val>
                        </p:tav>
                        <p:tav tm="100000">
                          <p:val>
                            <p:strVal val="#ppt_x"/>
                          </p:val>
                        </p:tav>
                      </p:tavLst>
                    </p:anim>
                    <p:anim calcmode="lin" valueType="num">
                      <p:cBhvr>
                        <p:cTn dur="500" fill="hold"/>
                        <p:tgtEl>
                          <p:spTgt spid="419978"/>
                        </p:tgtEl>
                        <p:attrNameLst>
                          <p:attrName>ppt_y</p:attrName>
                        </p:attrNameLst>
                      </p:cBhvr>
                      <p:tavLst>
                        <p:tav tm="0">
                          <p:val>
                            <p:strVal val="#ppt_y+.05"/>
                          </p:val>
                        </p:tav>
                        <p:tav tm="100000">
                          <p:val>
                            <p:strVal val="#ppt_y"/>
                          </p:val>
                        </p:tav>
                      </p:tavLst>
                    </p:anim>
                  </p:childTnLst>
                </p:cTn>
              </p:par>
            </p:tnLst>
          </p:tmpl>
          <p:tmpl lvl="5">
            <p:tnLst>
              <p:par>
                <p:cTn presetID="44" presetClass="entr" presetSubtype="0" fill="hold" nodeType="withEffect">
                  <p:stCondLst>
                    <p:cond delay="0"/>
                  </p:stCondLst>
                  <p:childTnLst>
                    <p:set>
                      <p:cBhvr>
                        <p:cTn dur="1" fill="hold">
                          <p:stCondLst>
                            <p:cond delay="0"/>
                          </p:stCondLst>
                        </p:cTn>
                        <p:tgtEl>
                          <p:spTgt spid="419978"/>
                        </p:tgtEl>
                        <p:attrNameLst>
                          <p:attrName>style.visibility</p:attrName>
                        </p:attrNameLst>
                      </p:cBhvr>
                      <p:to>
                        <p:strVal val="visible"/>
                      </p:to>
                    </p:set>
                    <p:animEffect transition="in" filter="fade">
                      <p:cBhvr>
                        <p:cTn dur="500"/>
                        <p:tgtEl>
                          <p:spTgt spid="419978"/>
                        </p:tgtEl>
                      </p:cBhvr>
                    </p:animEffect>
                    <p:anim calcmode="lin" valueType="num">
                      <p:cBhvr>
                        <p:cTn dur="500" fill="hold"/>
                        <p:tgtEl>
                          <p:spTgt spid="419978"/>
                        </p:tgtEl>
                        <p:attrNameLst>
                          <p:attrName>ppt_x</p:attrName>
                        </p:attrNameLst>
                      </p:cBhvr>
                      <p:tavLst>
                        <p:tav tm="0">
                          <p:val>
                            <p:strVal val="#ppt_x"/>
                          </p:val>
                        </p:tav>
                        <p:tav tm="100000">
                          <p:val>
                            <p:strVal val="#ppt_x"/>
                          </p:val>
                        </p:tav>
                      </p:tavLst>
                    </p:anim>
                    <p:anim calcmode="lin" valueType="num">
                      <p:cBhvr>
                        <p:cTn dur="500" fill="hold"/>
                        <p:tgtEl>
                          <p:spTgt spid="419978"/>
                        </p:tgtEl>
                        <p:attrNameLst>
                          <p:attrName>ppt_y</p:attrName>
                        </p:attrNameLst>
                      </p:cBhvr>
                      <p:tavLst>
                        <p:tav tm="0">
                          <p:val>
                            <p:strVal val="#ppt_y+.05"/>
                          </p:val>
                        </p:tav>
                        <p:tav tm="100000">
                          <p:val>
                            <p:strVal val="#ppt_y"/>
                          </p:val>
                        </p:tav>
                      </p:tavLst>
                    </p:anim>
                  </p:childTnLst>
                </p:cTn>
              </p:par>
            </p:tnLst>
          </p:tmpl>
        </p:tmplLst>
      </p:bldP>
    </p:bldLst>
  </p:timing>
  <p:txStyles>
    <p:titleStyle>
      <a:lvl1pPr algn="l" rtl="1" eaLnBrk="0" fontAlgn="base" hangingPunct="0">
        <a:spcBef>
          <a:spcPct val="0"/>
        </a:spcBef>
        <a:spcAft>
          <a:spcPct val="0"/>
        </a:spcAft>
        <a:defRPr sz="4400">
          <a:solidFill>
            <a:schemeClr val="tx2"/>
          </a:solidFill>
          <a:latin typeface="+mj-lt"/>
          <a:ea typeface="+mj-ea"/>
          <a:cs typeface="+mj-cs"/>
        </a:defRPr>
      </a:lvl1pPr>
      <a:lvl2pPr algn="l" rtl="1" eaLnBrk="0" fontAlgn="base" hangingPunct="0">
        <a:spcBef>
          <a:spcPct val="0"/>
        </a:spcBef>
        <a:spcAft>
          <a:spcPct val="0"/>
        </a:spcAft>
        <a:defRPr sz="4400">
          <a:solidFill>
            <a:schemeClr val="tx2"/>
          </a:solidFill>
          <a:latin typeface="Arial Black" pitchFamily="34" charset="0"/>
          <a:cs typeface="Arial" pitchFamily="34" charset="0"/>
        </a:defRPr>
      </a:lvl2pPr>
      <a:lvl3pPr algn="l" rtl="1" eaLnBrk="0" fontAlgn="base" hangingPunct="0">
        <a:spcBef>
          <a:spcPct val="0"/>
        </a:spcBef>
        <a:spcAft>
          <a:spcPct val="0"/>
        </a:spcAft>
        <a:defRPr sz="4400">
          <a:solidFill>
            <a:schemeClr val="tx2"/>
          </a:solidFill>
          <a:latin typeface="Arial Black" pitchFamily="34" charset="0"/>
          <a:cs typeface="Arial" pitchFamily="34" charset="0"/>
        </a:defRPr>
      </a:lvl3pPr>
      <a:lvl4pPr algn="l" rtl="1" eaLnBrk="0" fontAlgn="base" hangingPunct="0">
        <a:spcBef>
          <a:spcPct val="0"/>
        </a:spcBef>
        <a:spcAft>
          <a:spcPct val="0"/>
        </a:spcAft>
        <a:defRPr sz="4400">
          <a:solidFill>
            <a:schemeClr val="tx2"/>
          </a:solidFill>
          <a:latin typeface="Arial Black" pitchFamily="34" charset="0"/>
          <a:cs typeface="Arial" pitchFamily="34" charset="0"/>
        </a:defRPr>
      </a:lvl4pPr>
      <a:lvl5pPr algn="l" rtl="1" eaLnBrk="0" fontAlgn="base" hangingPunct="0">
        <a:spcBef>
          <a:spcPct val="0"/>
        </a:spcBef>
        <a:spcAft>
          <a:spcPct val="0"/>
        </a:spcAft>
        <a:defRPr sz="4400">
          <a:solidFill>
            <a:schemeClr val="tx2"/>
          </a:solidFill>
          <a:latin typeface="Arial Black" pitchFamily="34" charset="0"/>
          <a:cs typeface="Arial" pitchFamily="34" charset="0"/>
        </a:defRPr>
      </a:lvl5pPr>
      <a:lvl6pPr marL="457200" algn="l" rtl="1" fontAlgn="base">
        <a:spcBef>
          <a:spcPct val="0"/>
        </a:spcBef>
        <a:spcAft>
          <a:spcPct val="0"/>
        </a:spcAft>
        <a:defRPr sz="4400">
          <a:solidFill>
            <a:schemeClr val="tx2"/>
          </a:solidFill>
          <a:latin typeface="Arial Black" pitchFamily="34" charset="0"/>
          <a:cs typeface="Arial" pitchFamily="34" charset="0"/>
        </a:defRPr>
      </a:lvl6pPr>
      <a:lvl7pPr marL="914400" algn="l" rtl="1" fontAlgn="base">
        <a:spcBef>
          <a:spcPct val="0"/>
        </a:spcBef>
        <a:spcAft>
          <a:spcPct val="0"/>
        </a:spcAft>
        <a:defRPr sz="4400">
          <a:solidFill>
            <a:schemeClr val="tx2"/>
          </a:solidFill>
          <a:latin typeface="Arial Black" pitchFamily="34" charset="0"/>
          <a:cs typeface="Arial" pitchFamily="34" charset="0"/>
        </a:defRPr>
      </a:lvl7pPr>
      <a:lvl8pPr marL="1371600" algn="l" rtl="1" fontAlgn="base">
        <a:spcBef>
          <a:spcPct val="0"/>
        </a:spcBef>
        <a:spcAft>
          <a:spcPct val="0"/>
        </a:spcAft>
        <a:defRPr sz="4400">
          <a:solidFill>
            <a:schemeClr val="tx2"/>
          </a:solidFill>
          <a:latin typeface="Arial Black" pitchFamily="34" charset="0"/>
          <a:cs typeface="Arial" pitchFamily="34" charset="0"/>
        </a:defRPr>
      </a:lvl8pPr>
      <a:lvl9pPr marL="1828800" algn="l" rtl="1" fontAlgn="base">
        <a:spcBef>
          <a:spcPct val="0"/>
        </a:spcBef>
        <a:spcAft>
          <a:spcPct val="0"/>
        </a:spcAft>
        <a:defRPr sz="4400">
          <a:solidFill>
            <a:schemeClr val="tx2"/>
          </a:solidFill>
          <a:latin typeface="Arial Black" pitchFamily="34" charset="0"/>
          <a:cs typeface="Arial" pitchFamily="34" charset="0"/>
        </a:defRPr>
      </a:lvl9pPr>
    </p:titleStyle>
    <p:bodyStyle>
      <a:lvl1pPr marL="342900" indent="-342900" algn="r" rtl="1" eaLnBrk="0" fontAlgn="base" hangingPunct="0">
        <a:spcBef>
          <a:spcPct val="20000"/>
        </a:spcBef>
        <a:spcAft>
          <a:spcPct val="0"/>
        </a:spcAft>
        <a:buClr>
          <a:schemeClr val="hlink"/>
        </a:buClr>
        <a:buChar char="•"/>
        <a:defRPr sz="3200">
          <a:solidFill>
            <a:schemeClr val="tx1"/>
          </a:solidFill>
          <a:latin typeface="+mn-lt"/>
          <a:ea typeface="+mn-ea"/>
          <a:cs typeface="+mn-cs"/>
        </a:defRPr>
      </a:lvl1pPr>
      <a:lvl2pPr marL="742950" indent="-285750" algn="r" rtl="1" eaLnBrk="0" fontAlgn="base" hangingPunct="0">
        <a:spcBef>
          <a:spcPct val="20000"/>
        </a:spcBef>
        <a:spcAft>
          <a:spcPct val="0"/>
        </a:spcAft>
        <a:buClr>
          <a:schemeClr val="folHlink"/>
        </a:buClr>
        <a:buChar char="•"/>
        <a:defRPr sz="2800">
          <a:solidFill>
            <a:schemeClr val="tx1"/>
          </a:solidFill>
          <a:latin typeface="+mn-lt"/>
          <a:cs typeface="+mn-cs"/>
        </a:defRPr>
      </a:lvl2pPr>
      <a:lvl3pPr marL="1143000" indent="-228600" algn="r" rtl="1" eaLnBrk="0" fontAlgn="base" hangingPunct="0">
        <a:spcBef>
          <a:spcPct val="20000"/>
        </a:spcBef>
        <a:spcAft>
          <a:spcPct val="0"/>
        </a:spcAft>
        <a:buChar char="•"/>
        <a:defRPr sz="2400">
          <a:solidFill>
            <a:schemeClr val="tx1"/>
          </a:solidFill>
          <a:latin typeface="+mn-lt"/>
          <a:cs typeface="+mn-cs"/>
        </a:defRPr>
      </a:lvl3pPr>
      <a:lvl4pPr marL="1600200" indent="-228600" algn="r" rtl="1" eaLnBrk="0" fontAlgn="base" hangingPunct="0">
        <a:spcBef>
          <a:spcPct val="20000"/>
        </a:spcBef>
        <a:spcAft>
          <a:spcPct val="0"/>
        </a:spcAft>
        <a:buFont typeface="Times New Roman" panose="02020603050405020304" pitchFamily="18" charset="0"/>
        <a:buChar char="−"/>
        <a:defRPr sz="2000">
          <a:solidFill>
            <a:schemeClr val="tx1"/>
          </a:solidFill>
          <a:latin typeface="+mn-lt"/>
          <a:cs typeface="+mn-cs"/>
        </a:defRPr>
      </a:lvl4pPr>
      <a:lvl5pPr marL="2057400" indent="-228600" algn="r" rtl="1" eaLnBrk="0" fontAlgn="base" hangingPunct="0">
        <a:spcBef>
          <a:spcPct val="20000"/>
        </a:spcBef>
        <a:spcAft>
          <a:spcPct val="0"/>
        </a:spcAft>
        <a:buFont typeface="Times New Roman" panose="02020603050405020304" pitchFamily="18" charset="0"/>
        <a:buChar char="–"/>
        <a:defRPr sz="2000">
          <a:solidFill>
            <a:schemeClr val="tx1"/>
          </a:solidFill>
          <a:latin typeface="+mn-lt"/>
          <a:cs typeface="+mn-cs"/>
        </a:defRPr>
      </a:lvl5pPr>
      <a:lvl6pPr marL="2514600" indent="-228600" algn="r" rtl="1" fontAlgn="base">
        <a:spcBef>
          <a:spcPct val="20000"/>
        </a:spcBef>
        <a:spcAft>
          <a:spcPct val="0"/>
        </a:spcAft>
        <a:buFont typeface="Times New Roman" pitchFamily="18" charset="0"/>
        <a:buChar char="–"/>
        <a:defRPr sz="2000">
          <a:solidFill>
            <a:schemeClr val="tx1"/>
          </a:solidFill>
          <a:latin typeface="+mn-lt"/>
          <a:cs typeface="+mn-cs"/>
        </a:defRPr>
      </a:lvl6pPr>
      <a:lvl7pPr marL="2971800" indent="-228600" algn="r" rtl="1" fontAlgn="base">
        <a:spcBef>
          <a:spcPct val="20000"/>
        </a:spcBef>
        <a:spcAft>
          <a:spcPct val="0"/>
        </a:spcAft>
        <a:buFont typeface="Times New Roman" pitchFamily="18" charset="0"/>
        <a:buChar char="–"/>
        <a:defRPr sz="2000">
          <a:solidFill>
            <a:schemeClr val="tx1"/>
          </a:solidFill>
          <a:latin typeface="+mn-lt"/>
          <a:cs typeface="+mn-cs"/>
        </a:defRPr>
      </a:lvl7pPr>
      <a:lvl8pPr marL="3429000" indent="-228600" algn="r" rtl="1" fontAlgn="base">
        <a:spcBef>
          <a:spcPct val="20000"/>
        </a:spcBef>
        <a:spcAft>
          <a:spcPct val="0"/>
        </a:spcAft>
        <a:buFont typeface="Times New Roman" pitchFamily="18" charset="0"/>
        <a:buChar char="–"/>
        <a:defRPr sz="2000">
          <a:solidFill>
            <a:schemeClr val="tx1"/>
          </a:solidFill>
          <a:latin typeface="+mn-lt"/>
          <a:cs typeface="+mn-cs"/>
        </a:defRPr>
      </a:lvl8pPr>
      <a:lvl9pPr marL="3886200" indent="-228600" algn="r" rtl="1" fontAlgn="base">
        <a:spcBef>
          <a:spcPct val="20000"/>
        </a:spcBef>
        <a:spcAft>
          <a:spcPct val="0"/>
        </a:spcAft>
        <a:buFont typeface="Times New Roman" pitchFamily="18" charset="0"/>
        <a:buChar char="–"/>
        <a:defRPr sz="2000">
          <a:solidFill>
            <a:schemeClr val="tx1"/>
          </a:solidFill>
          <a:latin typeface="+mn-lt"/>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3314" name="Group 2"/>
          <p:cNvGrpSpPr>
            <a:grpSpLocks/>
          </p:cNvGrpSpPr>
          <p:nvPr/>
        </p:nvGrpSpPr>
        <p:grpSpPr bwMode="auto">
          <a:xfrm>
            <a:off x="0" y="0"/>
            <a:ext cx="9144000" cy="6858000"/>
            <a:chOff x="0" y="0"/>
            <a:chExt cx="5760" cy="4320"/>
          </a:xfrm>
        </p:grpSpPr>
        <p:sp>
          <p:nvSpPr>
            <p:cNvPr id="13337" name="Freeform 3"/>
            <p:cNvSpPr>
              <a:spLocks/>
            </p:cNvSpPr>
            <p:nvPr/>
          </p:nvSpPr>
          <p:spPr bwMode="hidden">
            <a:xfrm>
              <a:off x="0" y="3072"/>
              <a:ext cx="5760" cy="1248"/>
            </a:xfrm>
            <a:custGeom>
              <a:avLst/>
              <a:gdLst>
                <a:gd name="T0" fmla="*/ 5028 w 6027"/>
                <a:gd name="T1" fmla="*/ 201 h 2296"/>
                <a:gd name="T2" fmla="*/ 0 w 6027"/>
                <a:gd name="T3" fmla="*/ 201 h 2296"/>
                <a:gd name="T4" fmla="*/ 0 w 6027"/>
                <a:gd name="T5" fmla="*/ 0 h 2296"/>
                <a:gd name="T6" fmla="*/ 5028 w 6027"/>
                <a:gd name="T7" fmla="*/ 0 h 2296"/>
                <a:gd name="T8" fmla="*/ 5028 w 6027"/>
                <a:gd name="T9" fmla="*/ 201 h 2296"/>
                <a:gd name="T10" fmla="*/ 5028 w 6027"/>
                <a:gd name="T11" fmla="*/ 201 h 22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437252" name="Freeform 4"/>
            <p:cNvSpPr>
              <a:spLocks/>
            </p:cNvSpPr>
            <p:nvPr/>
          </p:nvSpPr>
          <p:spPr bwMode="hidden">
            <a:xfrm>
              <a:off x="0" y="0"/>
              <a:ext cx="5760" cy="3072"/>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fa-IR"/>
            </a:p>
          </p:txBody>
        </p:sp>
      </p:grpSp>
      <p:sp>
        <p:nvSpPr>
          <p:cNvPr id="13315" name="Freeform 5"/>
          <p:cNvSpPr>
            <a:spLocks/>
          </p:cNvSpPr>
          <p:nvPr/>
        </p:nvSpPr>
        <p:spPr bwMode="hidden">
          <a:xfrm>
            <a:off x="6248400" y="6262688"/>
            <a:ext cx="2895600" cy="609600"/>
          </a:xfrm>
          <a:custGeom>
            <a:avLst/>
            <a:gdLst>
              <a:gd name="T0" fmla="*/ 2147483647 w 5748"/>
              <a:gd name="T1" fmla="*/ 2147483647 h 246"/>
              <a:gd name="T2" fmla="*/ 0 w 5748"/>
              <a:gd name="T3" fmla="*/ 2147483647 h 246"/>
              <a:gd name="T4" fmla="*/ 0 w 5748"/>
              <a:gd name="T5" fmla="*/ 0 h 246"/>
              <a:gd name="T6" fmla="*/ 2147483647 w 5748"/>
              <a:gd name="T7" fmla="*/ 0 h 246"/>
              <a:gd name="T8" fmla="*/ 2147483647 w 5748"/>
              <a:gd name="T9" fmla="*/ 2147483647 h 246"/>
              <a:gd name="T10" fmla="*/ 2147483647 w 5748"/>
              <a:gd name="T11" fmla="*/ 2147483647 h 2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8" h="246">
                <a:moveTo>
                  <a:pt x="5748" y="246"/>
                </a:moveTo>
                <a:lnTo>
                  <a:pt x="0" y="246"/>
                </a:lnTo>
                <a:lnTo>
                  <a:pt x="0" y="0"/>
                </a:lnTo>
                <a:lnTo>
                  <a:pt x="5748" y="0"/>
                </a:lnTo>
                <a:lnTo>
                  <a:pt x="5748" y="246"/>
                </a:lnTo>
                <a:close/>
              </a:path>
            </a:pathLst>
          </a:cu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grpSp>
        <p:nvGrpSpPr>
          <p:cNvPr id="13316" name="Group 6"/>
          <p:cNvGrpSpPr>
            <a:grpSpLocks/>
          </p:cNvGrpSpPr>
          <p:nvPr/>
        </p:nvGrpSpPr>
        <p:grpSpPr bwMode="auto">
          <a:xfrm>
            <a:off x="0" y="6019800"/>
            <a:ext cx="7848600" cy="857250"/>
            <a:chOff x="0" y="3792"/>
            <a:chExt cx="4944" cy="540"/>
          </a:xfrm>
        </p:grpSpPr>
        <p:sp>
          <p:nvSpPr>
            <p:cNvPr id="437255" name="Freeform 7"/>
            <p:cNvSpPr>
              <a:spLocks/>
            </p:cNvSpPr>
            <p:nvPr userDrawn="1"/>
          </p:nvSpPr>
          <p:spPr bwMode="ltGray">
            <a:xfrm>
              <a:off x="1488" y="3792"/>
              <a:ext cx="3240" cy="536"/>
            </a:xfrm>
            <a:custGeom>
              <a:avLst/>
              <a:gdLst>
                <a:gd name="T0" fmla="*/ 3132 w 3240"/>
                <a:gd name="T1" fmla="*/ 469 h 536"/>
                <a:gd name="T2" fmla="*/ 2995 w 3240"/>
                <a:gd name="T3" fmla="*/ 395 h 536"/>
                <a:gd name="T4" fmla="*/ 2911 w 3240"/>
                <a:gd name="T5" fmla="*/ 375 h 536"/>
                <a:gd name="T6" fmla="*/ 2678 w 3240"/>
                <a:gd name="T7" fmla="*/ 228 h 536"/>
                <a:gd name="T8" fmla="*/ 2553 w 3240"/>
                <a:gd name="T9" fmla="*/ 74 h 536"/>
                <a:gd name="T10" fmla="*/ 2457 w 3240"/>
                <a:gd name="T11" fmla="*/ 7 h 536"/>
                <a:gd name="T12" fmla="*/ 2403 w 3240"/>
                <a:gd name="T13" fmla="*/ 47 h 536"/>
                <a:gd name="T14" fmla="*/ 2289 w 3240"/>
                <a:gd name="T15" fmla="*/ 74 h 536"/>
                <a:gd name="T16" fmla="*/ 2134 w 3240"/>
                <a:gd name="T17" fmla="*/ 74 h 536"/>
                <a:gd name="T18" fmla="*/ 2044 w 3240"/>
                <a:gd name="T19" fmla="*/ 128 h 536"/>
                <a:gd name="T20" fmla="*/ 1775 w 3240"/>
                <a:gd name="T21" fmla="*/ 222 h 536"/>
                <a:gd name="T22" fmla="*/ 1602 w 3240"/>
                <a:gd name="T23" fmla="*/ 181 h 536"/>
                <a:gd name="T24" fmla="*/ 1560 w 3240"/>
                <a:gd name="T25" fmla="*/ 101 h 536"/>
                <a:gd name="T26" fmla="*/ 1542 w 3240"/>
                <a:gd name="T27" fmla="*/ 87 h 536"/>
                <a:gd name="T28" fmla="*/ 1446 w 3240"/>
                <a:gd name="T29" fmla="*/ 60 h 536"/>
                <a:gd name="T30" fmla="*/ 1375 w 3240"/>
                <a:gd name="T31" fmla="*/ 74 h 536"/>
                <a:gd name="T32" fmla="*/ 1309 w 3240"/>
                <a:gd name="T33" fmla="*/ 87 h 536"/>
                <a:gd name="T34" fmla="*/ 1243 w 3240"/>
                <a:gd name="T35" fmla="*/ 13 h 536"/>
                <a:gd name="T36" fmla="*/ 1225 w 3240"/>
                <a:gd name="T37" fmla="*/ 0 h 536"/>
                <a:gd name="T38" fmla="*/ 1189 w 3240"/>
                <a:gd name="T39" fmla="*/ 0 h 536"/>
                <a:gd name="T40" fmla="*/ 1106 w 3240"/>
                <a:gd name="T41" fmla="*/ 34 h 536"/>
                <a:gd name="T42" fmla="*/ 1106 w 3240"/>
                <a:gd name="T43" fmla="*/ 34 h 536"/>
                <a:gd name="T44" fmla="*/ 1094 w 3240"/>
                <a:gd name="T45" fmla="*/ 40 h 536"/>
                <a:gd name="T46" fmla="*/ 1070 w 3240"/>
                <a:gd name="T47" fmla="*/ 54 h 536"/>
                <a:gd name="T48" fmla="*/ 1034 w 3240"/>
                <a:gd name="T49" fmla="*/ 74 h 536"/>
                <a:gd name="T50" fmla="*/ 1004 w 3240"/>
                <a:gd name="T51" fmla="*/ 74 h 536"/>
                <a:gd name="T52" fmla="*/ 986 w 3240"/>
                <a:gd name="T53" fmla="*/ 74 h 536"/>
                <a:gd name="T54" fmla="*/ 956 w 3240"/>
                <a:gd name="T55" fmla="*/ 81 h 536"/>
                <a:gd name="T56" fmla="*/ 920 w 3240"/>
                <a:gd name="T57" fmla="*/ 94 h 536"/>
                <a:gd name="T58" fmla="*/ 884 w 3240"/>
                <a:gd name="T59" fmla="*/ 107 h 536"/>
                <a:gd name="T60" fmla="*/ 843 w 3240"/>
                <a:gd name="T61" fmla="*/ 128 h 536"/>
                <a:gd name="T62" fmla="*/ 813 w 3240"/>
                <a:gd name="T63" fmla="*/ 141 h 536"/>
                <a:gd name="T64" fmla="*/ 789 w 3240"/>
                <a:gd name="T65" fmla="*/ 148 h 536"/>
                <a:gd name="T66" fmla="*/ 783 w 3240"/>
                <a:gd name="T67" fmla="*/ 154 h 536"/>
                <a:gd name="T68" fmla="*/ 556 w 3240"/>
                <a:gd name="T69" fmla="*/ 228 h 536"/>
                <a:gd name="T70" fmla="*/ 394 w 3240"/>
                <a:gd name="T71" fmla="*/ 294 h 536"/>
                <a:gd name="T72" fmla="*/ 107 w 3240"/>
                <a:gd name="T73" fmla="*/ 462 h 536"/>
                <a:gd name="T74" fmla="*/ 0 w 3240"/>
                <a:gd name="T75" fmla="*/ 536 h 536"/>
                <a:gd name="T76" fmla="*/ 3240 w 3240"/>
                <a:gd name="T77" fmla="*/ 536 h 536"/>
                <a:gd name="T78" fmla="*/ 3132 w 3240"/>
                <a:gd name="T79" fmla="*/ 469 h 536"/>
                <a:gd name="T80" fmla="*/ 3132 w 3240"/>
                <a:gd name="T81" fmla="*/ 469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fa-IR"/>
            </a:p>
          </p:txBody>
        </p:sp>
        <p:grpSp>
          <p:nvGrpSpPr>
            <p:cNvPr id="13330" name="Group 8"/>
            <p:cNvGrpSpPr>
              <a:grpSpLocks/>
            </p:cNvGrpSpPr>
            <p:nvPr userDrawn="1"/>
          </p:nvGrpSpPr>
          <p:grpSpPr bwMode="auto">
            <a:xfrm>
              <a:off x="2486" y="3792"/>
              <a:ext cx="2458" cy="540"/>
              <a:chOff x="2486" y="3792"/>
              <a:chExt cx="2458" cy="540"/>
            </a:xfrm>
          </p:grpSpPr>
          <p:sp>
            <p:nvSpPr>
              <p:cNvPr id="13332" name="Freeform 9"/>
              <p:cNvSpPr>
                <a:spLocks/>
              </p:cNvSpPr>
              <p:nvPr userDrawn="1"/>
            </p:nvSpPr>
            <p:spPr bwMode="ltGray">
              <a:xfrm>
                <a:off x="3948" y="3799"/>
                <a:ext cx="996" cy="533"/>
              </a:xfrm>
              <a:custGeom>
                <a:avLst/>
                <a:gdLst>
                  <a:gd name="T0" fmla="*/ 636 w 996"/>
                  <a:gd name="T1" fmla="*/ 373 h 533"/>
                  <a:gd name="T2" fmla="*/ 495 w 996"/>
                  <a:gd name="T3" fmla="*/ 370 h 533"/>
                  <a:gd name="T4" fmla="*/ 280 w 996"/>
                  <a:gd name="T5" fmla="*/ 249 h 533"/>
                  <a:gd name="T6" fmla="*/ 127 w 996"/>
                  <a:gd name="T7" fmla="*/ 66 h 533"/>
                  <a:gd name="T8" fmla="*/ 0 w 996"/>
                  <a:gd name="T9" fmla="*/ 0 h 533"/>
                  <a:gd name="T10" fmla="*/ 22 w 996"/>
                  <a:gd name="T11" fmla="*/ 26 h 533"/>
                  <a:gd name="T12" fmla="*/ 0 w 996"/>
                  <a:gd name="T13" fmla="*/ 65 h 533"/>
                  <a:gd name="T14" fmla="*/ 30 w 996"/>
                  <a:gd name="T15" fmla="*/ 119 h 533"/>
                  <a:gd name="T16" fmla="*/ 75 w 996"/>
                  <a:gd name="T17" fmla="*/ 243 h 533"/>
                  <a:gd name="T18" fmla="*/ 45 w 996"/>
                  <a:gd name="T19" fmla="*/ 422 h 533"/>
                  <a:gd name="T20" fmla="*/ 200 w 996"/>
                  <a:gd name="T21" fmla="*/ 329 h 533"/>
                  <a:gd name="T22" fmla="*/ 612 w 996"/>
                  <a:gd name="T23" fmla="*/ 533 h 533"/>
                  <a:gd name="T24" fmla="*/ 996 w 996"/>
                  <a:gd name="T25" fmla="*/ 529 h 533"/>
                  <a:gd name="T26" fmla="*/ 828 w 996"/>
                  <a:gd name="T27" fmla="*/ 473 h 533"/>
                  <a:gd name="T28" fmla="*/ 636 w 996"/>
                  <a:gd name="T29" fmla="*/ 373 h 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3333" name="Freeform 10"/>
              <p:cNvSpPr>
                <a:spLocks/>
              </p:cNvSpPr>
              <p:nvPr userDrawn="1"/>
            </p:nvSpPr>
            <p:spPr bwMode="ltGray">
              <a:xfrm>
                <a:off x="2677" y="3792"/>
                <a:ext cx="186" cy="395"/>
              </a:xfrm>
              <a:custGeom>
                <a:avLst/>
                <a:gdLst>
                  <a:gd name="T0" fmla="*/ 36 w 186"/>
                  <a:gd name="T1" fmla="*/ 0 h 353"/>
                  <a:gd name="T2" fmla="*/ 54 w 186"/>
                  <a:gd name="T3" fmla="*/ 28 h 353"/>
                  <a:gd name="T4" fmla="*/ 24 w 186"/>
                  <a:gd name="T5" fmla="*/ 48 h 353"/>
                  <a:gd name="T6" fmla="*/ 18 w 186"/>
                  <a:gd name="T7" fmla="*/ 104 h 353"/>
                  <a:gd name="T8" fmla="*/ 42 w 186"/>
                  <a:gd name="T9" fmla="*/ 179 h 353"/>
                  <a:gd name="T10" fmla="*/ 48 w 186"/>
                  <a:gd name="T11" fmla="*/ 254 h 353"/>
                  <a:gd name="T12" fmla="*/ 0 w 186"/>
                  <a:gd name="T13" fmla="*/ 554 h 353"/>
                  <a:gd name="T14" fmla="*/ 54 w 186"/>
                  <a:gd name="T15" fmla="*/ 366 h 353"/>
                  <a:gd name="T16" fmla="*/ 84 w 186"/>
                  <a:gd name="T17" fmla="*/ 339 h 353"/>
                  <a:gd name="T18" fmla="*/ 126 w 186"/>
                  <a:gd name="T19" fmla="*/ 198 h 353"/>
                  <a:gd name="T20" fmla="*/ 144 w 186"/>
                  <a:gd name="T21" fmla="*/ 188 h 353"/>
                  <a:gd name="T22" fmla="*/ 144 w 186"/>
                  <a:gd name="T23" fmla="*/ 141 h 353"/>
                  <a:gd name="T24" fmla="*/ 186 w 186"/>
                  <a:gd name="T25" fmla="*/ 104 h 353"/>
                  <a:gd name="T26" fmla="*/ 162 w 186"/>
                  <a:gd name="T27" fmla="*/ 94 h 353"/>
                  <a:gd name="T28" fmla="*/ 36 w 186"/>
                  <a:gd name="T29" fmla="*/ 0 h 353"/>
                  <a:gd name="T30" fmla="*/ 36 w 186"/>
                  <a:gd name="T31" fmla="*/ 0 h 3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3334" name="Freeform 11"/>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3335" name="Freeform 12"/>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10 h 66"/>
                  <a:gd name="T8" fmla="*/ 6 w 155"/>
                  <a:gd name="T9" fmla="*/ 28 h 66"/>
                  <a:gd name="T10" fmla="*/ 0 w 155"/>
                  <a:gd name="T11" fmla="*/ 38 h 66"/>
                  <a:gd name="T12" fmla="*/ 78 w 155"/>
                  <a:gd name="T13" fmla="*/ 94 h 66"/>
                  <a:gd name="T14" fmla="*/ 96 w 155"/>
                  <a:gd name="T15" fmla="*/ 66 h 66"/>
                  <a:gd name="T16" fmla="*/ 155 w 155"/>
                  <a:gd name="T17" fmla="*/ 104 h 66"/>
                  <a:gd name="T18" fmla="*/ 126 w 155"/>
                  <a:gd name="T19" fmla="*/ 38 h 66"/>
                  <a:gd name="T20" fmla="*/ 149 w 155"/>
                  <a:gd name="T21" fmla="*/ 0 h 66"/>
                  <a:gd name="T22" fmla="*/ 114 w 155"/>
                  <a:gd name="T23" fmla="*/ 0 h 66"/>
                  <a:gd name="T24" fmla="*/ 114 w 155"/>
                  <a:gd name="T25" fmla="*/ 0 h 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5" h="66">
                    <a:moveTo>
                      <a:pt x="114" y="0"/>
                    </a:moveTo>
                    <a:lnTo>
                      <a:pt x="0" y="0"/>
                    </a:lnTo>
                    <a:lnTo>
                      <a:pt x="6" y="6"/>
                    </a:lnTo>
                    <a:lnTo>
                      <a:pt x="6" y="18"/>
                    </a:lnTo>
                    <a:lnTo>
                      <a:pt x="0" y="24"/>
                    </a:lnTo>
                    <a:lnTo>
                      <a:pt x="78" y="60"/>
                    </a:lnTo>
                    <a:lnTo>
                      <a:pt x="96" y="42"/>
                    </a:lnTo>
                    <a:lnTo>
                      <a:pt x="155" y="66"/>
                    </a:lnTo>
                    <a:lnTo>
                      <a:pt x="126" y="24"/>
                    </a:lnTo>
                    <a:lnTo>
                      <a:pt x="149" y="0"/>
                    </a:lnTo>
                    <a:lnTo>
                      <a:pt x="114"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3336" name="Freeform 13"/>
              <p:cNvSpPr>
                <a:spLocks/>
              </p:cNvSpPr>
              <p:nvPr userDrawn="1"/>
            </p:nvSpPr>
            <p:spPr bwMode="ltGray">
              <a:xfrm>
                <a:off x="2486" y="3859"/>
                <a:ext cx="42" cy="81"/>
              </a:xfrm>
              <a:custGeom>
                <a:avLst/>
                <a:gdLst>
                  <a:gd name="T0" fmla="*/ 6 w 42"/>
                  <a:gd name="T1" fmla="*/ 59 h 72"/>
                  <a:gd name="T2" fmla="*/ 0 w 42"/>
                  <a:gd name="T3" fmla="*/ 29 h 72"/>
                  <a:gd name="T4" fmla="*/ 12 w 42"/>
                  <a:gd name="T5" fmla="*/ 10 h 72"/>
                  <a:gd name="T6" fmla="*/ 0 w 42"/>
                  <a:gd name="T7" fmla="*/ 10 h 72"/>
                  <a:gd name="T8" fmla="*/ 12 w 42"/>
                  <a:gd name="T9" fmla="*/ 10 h 72"/>
                  <a:gd name="T10" fmla="*/ 24 w 42"/>
                  <a:gd name="T11" fmla="*/ 10 h 72"/>
                  <a:gd name="T12" fmla="*/ 36 w 42"/>
                  <a:gd name="T13" fmla="*/ 10 h 72"/>
                  <a:gd name="T14" fmla="*/ 42 w 42"/>
                  <a:gd name="T15" fmla="*/ 0 h 72"/>
                  <a:gd name="T16" fmla="*/ 30 w 42"/>
                  <a:gd name="T17" fmla="*/ 29 h 72"/>
                  <a:gd name="T18" fmla="*/ 42 w 42"/>
                  <a:gd name="T19" fmla="*/ 78 h 72"/>
                  <a:gd name="T20" fmla="*/ 12 w 42"/>
                  <a:gd name="T21" fmla="*/ 115 h 72"/>
                  <a:gd name="T22" fmla="*/ 6 w 42"/>
                  <a:gd name="T23" fmla="*/ 59 h 72"/>
                  <a:gd name="T24" fmla="*/ 6 w 42"/>
                  <a:gd name="T25" fmla="*/ 59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grpSp>
        <p:sp>
          <p:nvSpPr>
            <p:cNvPr id="437262" name="Freeform 14"/>
            <p:cNvSpPr>
              <a:spLocks/>
            </p:cNvSpPr>
            <p:nvPr userDrawn="1"/>
          </p:nvSpPr>
          <p:spPr bwMode="ltGray">
            <a:xfrm>
              <a:off x="0" y="3792"/>
              <a:ext cx="3976" cy="535"/>
            </a:xfrm>
            <a:custGeom>
              <a:avLst/>
              <a:gdLst>
                <a:gd name="T0" fmla="*/ 3976 w 3976"/>
                <a:gd name="T1" fmla="*/ 527 h 527"/>
                <a:gd name="T2" fmla="*/ 3970 w 3976"/>
                <a:gd name="T3" fmla="*/ 527 h 527"/>
                <a:gd name="T4" fmla="*/ 3844 w 3976"/>
                <a:gd name="T5" fmla="*/ 509 h 527"/>
                <a:gd name="T6" fmla="*/ 2487 w 3976"/>
                <a:gd name="T7" fmla="*/ 305 h 527"/>
                <a:gd name="T8" fmla="*/ 2039 w 3976"/>
                <a:gd name="T9" fmla="*/ 36 h 527"/>
                <a:gd name="T10" fmla="*/ 1907 w 3976"/>
                <a:gd name="T11" fmla="*/ 24 h 527"/>
                <a:gd name="T12" fmla="*/ 1883 w 3976"/>
                <a:gd name="T13" fmla="*/ 54 h 527"/>
                <a:gd name="T14" fmla="*/ 1859 w 3976"/>
                <a:gd name="T15" fmla="*/ 54 h 527"/>
                <a:gd name="T16" fmla="*/ 1830 w 3976"/>
                <a:gd name="T17" fmla="*/ 30 h 527"/>
                <a:gd name="T18" fmla="*/ 1704 w 3976"/>
                <a:gd name="T19" fmla="*/ 102 h 527"/>
                <a:gd name="T20" fmla="*/ 1608 w 3976"/>
                <a:gd name="T21" fmla="*/ 126 h 527"/>
                <a:gd name="T22" fmla="*/ 1561 w 3976"/>
                <a:gd name="T23" fmla="*/ 132 h 527"/>
                <a:gd name="T24" fmla="*/ 1495 w 3976"/>
                <a:gd name="T25" fmla="*/ 102 h 527"/>
                <a:gd name="T26" fmla="*/ 1357 w 3976"/>
                <a:gd name="T27" fmla="*/ 126 h 527"/>
                <a:gd name="T28" fmla="*/ 1285 w 3976"/>
                <a:gd name="T29" fmla="*/ 24 h 527"/>
                <a:gd name="T30" fmla="*/ 1280 w 3976"/>
                <a:gd name="T31" fmla="*/ 18 h 527"/>
                <a:gd name="T32" fmla="*/ 1262 w 3976"/>
                <a:gd name="T33" fmla="*/ 12 h 527"/>
                <a:gd name="T34" fmla="*/ 1238 w 3976"/>
                <a:gd name="T35" fmla="*/ 6 h 527"/>
                <a:gd name="T36" fmla="*/ 1220 w 3976"/>
                <a:gd name="T37" fmla="*/ 0 h 527"/>
                <a:gd name="T38" fmla="*/ 1196 w 3976"/>
                <a:gd name="T39" fmla="*/ 0 h 527"/>
                <a:gd name="T40" fmla="*/ 1166 w 3976"/>
                <a:gd name="T41" fmla="*/ 0 h 527"/>
                <a:gd name="T42" fmla="*/ 1142 w 3976"/>
                <a:gd name="T43" fmla="*/ 0 h 527"/>
                <a:gd name="T44" fmla="*/ 1136 w 3976"/>
                <a:gd name="T45" fmla="*/ 0 h 527"/>
                <a:gd name="T46" fmla="*/ 1130 w 3976"/>
                <a:gd name="T47" fmla="*/ 0 h 527"/>
                <a:gd name="T48" fmla="*/ 1124 w 3976"/>
                <a:gd name="T49" fmla="*/ 6 h 527"/>
                <a:gd name="T50" fmla="*/ 1118 w 3976"/>
                <a:gd name="T51" fmla="*/ 12 h 527"/>
                <a:gd name="T52" fmla="*/ 1100 w 3976"/>
                <a:gd name="T53" fmla="*/ 18 h 527"/>
                <a:gd name="T54" fmla="*/ 1088 w 3976"/>
                <a:gd name="T55" fmla="*/ 18 h 527"/>
                <a:gd name="T56" fmla="*/ 1070 w 3976"/>
                <a:gd name="T57" fmla="*/ 24 h 527"/>
                <a:gd name="T58" fmla="*/ 1052 w 3976"/>
                <a:gd name="T59" fmla="*/ 30 h 527"/>
                <a:gd name="T60" fmla="*/ 1034 w 3976"/>
                <a:gd name="T61" fmla="*/ 36 h 527"/>
                <a:gd name="T62" fmla="*/ 1028 w 3976"/>
                <a:gd name="T63" fmla="*/ 42 h 527"/>
                <a:gd name="T64" fmla="*/ 969 w 3976"/>
                <a:gd name="T65" fmla="*/ 60 h 527"/>
                <a:gd name="T66" fmla="*/ 921 w 3976"/>
                <a:gd name="T67" fmla="*/ 72 h 527"/>
                <a:gd name="T68" fmla="*/ 855 w 3976"/>
                <a:gd name="T69" fmla="*/ 48 h 527"/>
                <a:gd name="T70" fmla="*/ 825 w 3976"/>
                <a:gd name="T71" fmla="*/ 48 h 527"/>
                <a:gd name="T72" fmla="*/ 759 w 3976"/>
                <a:gd name="T73" fmla="*/ 72 h 527"/>
                <a:gd name="T74" fmla="*/ 735 w 3976"/>
                <a:gd name="T75" fmla="*/ 72 h 527"/>
                <a:gd name="T76" fmla="*/ 706 w 3976"/>
                <a:gd name="T77" fmla="*/ 60 h 527"/>
                <a:gd name="T78" fmla="*/ 640 w 3976"/>
                <a:gd name="T79" fmla="*/ 60 h 527"/>
                <a:gd name="T80" fmla="*/ 544 w 3976"/>
                <a:gd name="T81" fmla="*/ 72 h 527"/>
                <a:gd name="T82" fmla="*/ 389 w 3976"/>
                <a:gd name="T83" fmla="*/ 18 h 527"/>
                <a:gd name="T84" fmla="*/ 323 w 3976"/>
                <a:gd name="T85" fmla="*/ 60 h 527"/>
                <a:gd name="T86" fmla="*/ 317 w 3976"/>
                <a:gd name="T87" fmla="*/ 60 h 527"/>
                <a:gd name="T88" fmla="*/ 305 w 3976"/>
                <a:gd name="T89" fmla="*/ 72 h 527"/>
                <a:gd name="T90" fmla="*/ 287 w 3976"/>
                <a:gd name="T91" fmla="*/ 78 h 527"/>
                <a:gd name="T92" fmla="*/ 263 w 3976"/>
                <a:gd name="T93" fmla="*/ 90 h 527"/>
                <a:gd name="T94" fmla="*/ 203 w 3976"/>
                <a:gd name="T95" fmla="*/ 120 h 527"/>
                <a:gd name="T96" fmla="*/ 149 w 3976"/>
                <a:gd name="T97" fmla="*/ 150 h 527"/>
                <a:gd name="T98" fmla="*/ 78 w 3976"/>
                <a:gd name="T99" fmla="*/ 168 h 527"/>
                <a:gd name="T100" fmla="*/ 0 w 3976"/>
                <a:gd name="T101" fmla="*/ 180 h 527"/>
                <a:gd name="T102" fmla="*/ 0 w 3976"/>
                <a:gd name="T103" fmla="*/ 527 h 527"/>
                <a:gd name="T104" fmla="*/ 1010 w 3976"/>
                <a:gd name="T105" fmla="*/ 527 h 527"/>
                <a:gd name="T106" fmla="*/ 3725 w 3976"/>
                <a:gd name="T107" fmla="*/ 527 h 527"/>
                <a:gd name="T108" fmla="*/ 3976 w 3976"/>
                <a:gd name="T109" fmla="*/ 527 h 527"/>
                <a:gd name="T110" fmla="*/ 3976 w 3976"/>
                <a:gd name="T111" fmla="*/ 527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fa-IR"/>
            </a:p>
          </p:txBody>
        </p:sp>
      </p:grpSp>
      <p:grpSp>
        <p:nvGrpSpPr>
          <p:cNvPr id="13317" name="Group 15"/>
          <p:cNvGrpSpPr>
            <a:grpSpLocks/>
          </p:cNvGrpSpPr>
          <p:nvPr/>
        </p:nvGrpSpPr>
        <p:grpSpPr bwMode="auto">
          <a:xfrm>
            <a:off x="627063" y="6021388"/>
            <a:ext cx="5684837" cy="849312"/>
            <a:chOff x="395" y="3793"/>
            <a:chExt cx="3581" cy="535"/>
          </a:xfrm>
        </p:grpSpPr>
        <p:sp>
          <p:nvSpPr>
            <p:cNvPr id="13323" name="Freeform 16"/>
            <p:cNvSpPr>
              <a:spLocks/>
            </p:cNvSpPr>
            <p:nvPr/>
          </p:nvSpPr>
          <p:spPr bwMode="auto">
            <a:xfrm>
              <a:off x="1196" y="3793"/>
              <a:ext cx="365" cy="291"/>
            </a:xfrm>
            <a:custGeom>
              <a:avLst/>
              <a:gdLst>
                <a:gd name="T0" fmla="*/ 24 w 365"/>
                <a:gd name="T1" fmla="*/ 24 h 287"/>
                <a:gd name="T2" fmla="*/ 0 w 365"/>
                <a:gd name="T3" fmla="*/ 64 h 287"/>
                <a:gd name="T4" fmla="*/ 66 w 365"/>
                <a:gd name="T5" fmla="*/ 116 h 287"/>
                <a:gd name="T6" fmla="*/ 143 w 365"/>
                <a:gd name="T7" fmla="*/ 192 h 287"/>
                <a:gd name="T8" fmla="*/ 191 w 365"/>
                <a:gd name="T9" fmla="*/ 176 h 287"/>
                <a:gd name="T10" fmla="*/ 341 w 365"/>
                <a:gd name="T11" fmla="*/ 303 h 287"/>
                <a:gd name="T12" fmla="*/ 305 w 365"/>
                <a:gd name="T13" fmla="*/ 183 h 287"/>
                <a:gd name="T14" fmla="*/ 365 w 365"/>
                <a:gd name="T15" fmla="*/ 140 h 287"/>
                <a:gd name="T16" fmla="*/ 359 w 365"/>
                <a:gd name="T17" fmla="*/ 134 h 287"/>
                <a:gd name="T18" fmla="*/ 335 w 365"/>
                <a:gd name="T19" fmla="*/ 122 h 287"/>
                <a:gd name="T20" fmla="*/ 299 w 365"/>
                <a:gd name="T21" fmla="*/ 94 h 287"/>
                <a:gd name="T22" fmla="*/ 257 w 365"/>
                <a:gd name="T23" fmla="*/ 76 h 287"/>
                <a:gd name="T24" fmla="*/ 215 w 365"/>
                <a:gd name="T25" fmla="*/ 58 h 287"/>
                <a:gd name="T26" fmla="*/ 173 w 365"/>
                <a:gd name="T27" fmla="*/ 40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3324" name="Freeform 17"/>
            <p:cNvSpPr>
              <a:spLocks/>
            </p:cNvSpPr>
            <p:nvPr/>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1991" y="493"/>
                  </a:lnTo>
                  <a:lnTo>
                    <a:pt x="676" y="243"/>
                  </a:lnTo>
                  <a:lnTo>
                    <a:pt x="514" y="159"/>
                  </a:lnTo>
                  <a:lnTo>
                    <a:pt x="425" y="110"/>
                  </a:lnTo>
                  <a:lnTo>
                    <a:pt x="365" y="92"/>
                  </a:lnTo>
                  <a:lnTo>
                    <a:pt x="281" y="61"/>
                  </a:lnTo>
                  <a:lnTo>
                    <a:pt x="186"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3325" name="Freeform 18"/>
            <p:cNvSpPr>
              <a:spLocks/>
            </p:cNvSpPr>
            <p:nvPr/>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34 h 60"/>
                <a:gd name="T16" fmla="*/ 65 w 71"/>
                <a:gd name="T17" fmla="*/ 46 h 60"/>
                <a:gd name="T18" fmla="*/ 71 w 71"/>
                <a:gd name="T19" fmla="*/ 58 h 60"/>
                <a:gd name="T20" fmla="*/ 71 w 71"/>
                <a:gd name="T21" fmla="*/ 64 h 60"/>
                <a:gd name="T22" fmla="*/ 59 w 71"/>
                <a:gd name="T23" fmla="*/ 58 h 60"/>
                <a:gd name="T24" fmla="*/ 47 w 71"/>
                <a:gd name="T25" fmla="*/ 46 h 60"/>
                <a:gd name="T26" fmla="*/ 23 w 71"/>
                <a:gd name="T27" fmla="*/ 34 h 60"/>
                <a:gd name="T28" fmla="*/ 23 w 71"/>
                <a:gd name="T29" fmla="*/ 40 h 60"/>
                <a:gd name="T30" fmla="*/ 18 w 71"/>
                <a:gd name="T31" fmla="*/ 46 h 60"/>
                <a:gd name="T32" fmla="*/ 12 w 71"/>
                <a:gd name="T33" fmla="*/ 52 h 60"/>
                <a:gd name="T34" fmla="*/ 6 w 71"/>
                <a:gd name="T35" fmla="*/ 52 h 60"/>
                <a:gd name="T36" fmla="*/ 6 w 71"/>
                <a:gd name="T37" fmla="*/ 52 h 60"/>
                <a:gd name="T38" fmla="*/ 6 w 71"/>
                <a:gd name="T39" fmla="*/ 40 h 60"/>
                <a:gd name="T40" fmla="*/ 0 w 71"/>
                <a:gd name="T41" fmla="*/ 18 h 60"/>
                <a:gd name="T42" fmla="*/ 0 w 71"/>
                <a:gd name="T43" fmla="*/ 18 h 6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36"/>
                  </a:lnTo>
                  <a:lnTo>
                    <a:pt x="0"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3326" name="Freeform 19"/>
            <p:cNvSpPr>
              <a:spLocks/>
            </p:cNvSpPr>
            <p:nvPr/>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58 h 162"/>
                <a:gd name="T10" fmla="*/ 96 w 161"/>
                <a:gd name="T11" fmla="*/ 64 h 162"/>
                <a:gd name="T12" fmla="*/ 102 w 161"/>
                <a:gd name="T13" fmla="*/ 76 h 162"/>
                <a:gd name="T14" fmla="*/ 108 w 161"/>
                <a:gd name="T15" fmla="*/ 88 h 162"/>
                <a:gd name="T16" fmla="*/ 120 w 161"/>
                <a:gd name="T17" fmla="*/ 100 h 162"/>
                <a:gd name="T18" fmla="*/ 143 w 161"/>
                <a:gd name="T19" fmla="*/ 118 h 162"/>
                <a:gd name="T20" fmla="*/ 155 w 161"/>
                <a:gd name="T21" fmla="*/ 146 h 162"/>
                <a:gd name="T22" fmla="*/ 161 w 161"/>
                <a:gd name="T23" fmla="*/ 164 h 162"/>
                <a:gd name="T24" fmla="*/ 161 w 161"/>
                <a:gd name="T25" fmla="*/ 170 h 162"/>
                <a:gd name="T26" fmla="*/ 96 w 161"/>
                <a:gd name="T27" fmla="*/ 106 h 162"/>
                <a:gd name="T28" fmla="*/ 30 w 161"/>
                <a:gd name="T29" fmla="*/ 58 h 162"/>
                <a:gd name="T30" fmla="*/ 0 w 161"/>
                <a:gd name="T31" fmla="*/ 0 h 162"/>
                <a:gd name="T32" fmla="*/ 30 w 161"/>
                <a:gd name="T33" fmla="*/ 0 h 162"/>
                <a:gd name="T34" fmla="*/ 30 w 161"/>
                <a:gd name="T35" fmla="*/ 0 h 16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3327" name="Freeform 20"/>
            <p:cNvSpPr>
              <a:spLocks/>
            </p:cNvSpPr>
            <p:nvPr/>
          </p:nvSpPr>
          <p:spPr bwMode="auto">
            <a:xfrm>
              <a:off x="706" y="3854"/>
              <a:ext cx="59" cy="61"/>
            </a:xfrm>
            <a:custGeom>
              <a:avLst/>
              <a:gdLst>
                <a:gd name="T0" fmla="*/ 59 w 59"/>
                <a:gd name="T1" fmla="*/ 6 h 60"/>
                <a:gd name="T2" fmla="*/ 41 w 59"/>
                <a:gd name="T3" fmla="*/ 34 h 60"/>
                <a:gd name="T4" fmla="*/ 41 w 59"/>
                <a:gd name="T5" fmla="*/ 40 h 60"/>
                <a:gd name="T6" fmla="*/ 47 w 59"/>
                <a:gd name="T7" fmla="*/ 46 h 60"/>
                <a:gd name="T8" fmla="*/ 53 w 59"/>
                <a:gd name="T9" fmla="*/ 58 h 60"/>
                <a:gd name="T10" fmla="*/ 53 w 59"/>
                <a:gd name="T11" fmla="*/ 64 h 60"/>
                <a:gd name="T12" fmla="*/ 47 w 59"/>
                <a:gd name="T13" fmla="*/ 58 h 60"/>
                <a:gd name="T14" fmla="*/ 35 w 59"/>
                <a:gd name="T15" fmla="*/ 52 h 60"/>
                <a:gd name="T16" fmla="*/ 23 w 59"/>
                <a:gd name="T17" fmla="*/ 40 h 60"/>
                <a:gd name="T18" fmla="*/ 17 w 59"/>
                <a:gd name="T19" fmla="*/ 34 h 60"/>
                <a:gd name="T20" fmla="*/ 0 w 59"/>
                <a:gd name="T21" fmla="*/ 0 h 60"/>
                <a:gd name="T22" fmla="*/ 59 w 59"/>
                <a:gd name="T23" fmla="*/ 6 h 60"/>
                <a:gd name="T24" fmla="*/ 59 w 59"/>
                <a:gd name="T25" fmla="*/ 6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3328" name="Freeform 21"/>
            <p:cNvSpPr>
              <a:spLocks/>
            </p:cNvSpPr>
            <p:nvPr/>
          </p:nvSpPr>
          <p:spPr bwMode="auto">
            <a:xfrm>
              <a:off x="395" y="3811"/>
              <a:ext cx="245" cy="207"/>
            </a:xfrm>
            <a:custGeom>
              <a:avLst/>
              <a:gdLst>
                <a:gd name="T0" fmla="*/ 233 w 245"/>
                <a:gd name="T1" fmla="*/ 40 h 204"/>
                <a:gd name="T2" fmla="*/ 245 w 245"/>
                <a:gd name="T3" fmla="*/ 46 h 204"/>
                <a:gd name="T4" fmla="*/ 209 w 245"/>
                <a:gd name="T5" fmla="*/ 88 h 204"/>
                <a:gd name="T6" fmla="*/ 143 w 245"/>
                <a:gd name="T7" fmla="*/ 140 h 204"/>
                <a:gd name="T8" fmla="*/ 167 w 245"/>
                <a:gd name="T9" fmla="*/ 164 h 204"/>
                <a:gd name="T10" fmla="*/ 179 w 245"/>
                <a:gd name="T11" fmla="*/ 216 h 204"/>
                <a:gd name="T12" fmla="*/ 77 w 245"/>
                <a:gd name="T13" fmla="*/ 140 h 204"/>
                <a:gd name="T14" fmla="*/ 47 w 245"/>
                <a:gd name="T15" fmla="*/ 88 h 204"/>
                <a:gd name="T16" fmla="*/ 89 w 245"/>
                <a:gd name="T17" fmla="*/ 70 h 204"/>
                <a:gd name="T18" fmla="*/ 59 w 245"/>
                <a:gd name="T19" fmla="*/ 40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40 h 204"/>
                <a:gd name="T50" fmla="*/ 233 w 245"/>
                <a:gd name="T51" fmla="*/ 40 h 20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203" y="24"/>
                  </a:lnTo>
                  <a:lnTo>
                    <a:pt x="233"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grpSp>
      <p:sp>
        <p:nvSpPr>
          <p:cNvPr id="437270" name="Rectangle 22"/>
          <p:cNvSpPr>
            <a:spLocks noGrp="1" noChangeArrowheads="1"/>
          </p:cNvSpPr>
          <p:nvPr>
            <p:ph type="title"/>
          </p:nvPr>
        </p:nvSpPr>
        <p:spPr bwMode="auto">
          <a:xfrm>
            <a:off x="457200" y="2286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37271" name="Rectangle 23"/>
          <p:cNvSpPr>
            <a:spLocks noGrp="1" noChangeArrowheads="1"/>
          </p:cNvSpPr>
          <p:nvPr>
            <p:ph type="body" idx="1"/>
          </p:nvPr>
        </p:nvSpPr>
        <p:spPr bwMode="auto">
          <a:xfrm>
            <a:off x="457200" y="1600200"/>
            <a:ext cx="82296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37272" name="Rectangle 24"/>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effectLst>
                  <a:outerShdw blurRad="38100" dist="38100" dir="2700000" algn="tl">
                    <a:srgbClr val="000000"/>
                  </a:outerShdw>
                </a:effectLst>
                <a:latin typeface="+mn-lt"/>
              </a:defRPr>
            </a:lvl1pPr>
          </a:lstStyle>
          <a:p>
            <a:pPr>
              <a:defRPr/>
            </a:pPr>
            <a:endParaRPr lang="en-US"/>
          </a:p>
        </p:txBody>
      </p:sp>
      <p:sp>
        <p:nvSpPr>
          <p:cNvPr id="437273" name="Rectangle 2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a:effectLst>
                  <a:outerShdw blurRad="38100" dist="38100" dir="2700000" algn="tl">
                    <a:srgbClr val="000000"/>
                  </a:outerShdw>
                </a:effectLst>
                <a:latin typeface="+mn-lt"/>
              </a:defRPr>
            </a:lvl1pPr>
          </a:lstStyle>
          <a:p>
            <a:pPr>
              <a:defRPr/>
            </a:pPr>
            <a:endParaRPr lang="en-US"/>
          </a:p>
        </p:txBody>
      </p:sp>
      <p:sp>
        <p:nvSpPr>
          <p:cNvPr id="437274" name="Rectangle 26"/>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effectLst>
                  <a:outerShdw blurRad="38100" dist="38100" dir="2700000" algn="tl">
                    <a:srgbClr val="000000"/>
                  </a:outerShdw>
                </a:effectLst>
                <a:latin typeface="Arial" panose="020B0604020202020204" pitchFamily="34" charset="0"/>
              </a:defRPr>
            </a:lvl1pPr>
          </a:lstStyle>
          <a:p>
            <a:fld id="{3AADE252-BDFA-4AFB-9BDA-B459BD525AD4}" type="slidenum">
              <a:rPr lang="ar-SA"/>
              <a:pPr/>
              <a:t>‹#›</a:t>
            </a:fld>
            <a:endParaRPr lang="en-US"/>
          </a:p>
        </p:txBody>
      </p:sp>
    </p:spTree>
  </p:cSld>
  <p:clrMap bg1="dk2" tx1="lt1" bg2="dk1" tx2="lt2" accent1="accent1" accent2="accent2" accent3="accent3" accent4="accent4" accent5="accent5" accent6="accent6" hlink="hlink" folHlink="folHlink"/>
  <p:sldLayoutIdLst>
    <p:sldLayoutId id="2147484496" r:id="rId1"/>
    <p:sldLayoutId id="2147484474" r:id="rId2"/>
    <p:sldLayoutId id="2147484475" r:id="rId3"/>
    <p:sldLayoutId id="2147484476" r:id="rId4"/>
    <p:sldLayoutId id="2147484477" r:id="rId5"/>
    <p:sldLayoutId id="2147484478" r:id="rId6"/>
    <p:sldLayoutId id="2147484479" r:id="rId7"/>
    <p:sldLayoutId id="2147484480" r:id="rId8"/>
    <p:sldLayoutId id="2147484481" r:id="rId9"/>
    <p:sldLayoutId id="2147484482" r:id="rId10"/>
    <p:sldLayoutId id="2147484483" r:id="rId11"/>
  </p:sldLayoutIdLst>
  <p:transition spd="slow">
    <p:newsflash/>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437270"/>
                                        </p:tgtEl>
                                        <p:attrNameLst>
                                          <p:attrName>style.visibility</p:attrName>
                                        </p:attrNameLst>
                                      </p:cBhvr>
                                      <p:to>
                                        <p:strVal val="visible"/>
                                      </p:to>
                                    </p:set>
                                    <p:anim calcmode="lin" valueType="num">
                                      <p:cBhvr>
                                        <p:cTn id="7" dur="1000" fill="hold"/>
                                        <p:tgtEl>
                                          <p:spTgt spid="437270"/>
                                        </p:tgtEl>
                                        <p:attrNameLst>
                                          <p:attrName>ppt_x</p:attrName>
                                        </p:attrNameLst>
                                      </p:cBhvr>
                                      <p:tavLst>
                                        <p:tav tm="0">
                                          <p:val>
                                            <p:strVal val="#ppt_x-.2"/>
                                          </p:val>
                                        </p:tav>
                                        <p:tav tm="100000">
                                          <p:val>
                                            <p:strVal val="#ppt_x"/>
                                          </p:val>
                                        </p:tav>
                                      </p:tavLst>
                                    </p:anim>
                                    <p:anim calcmode="lin" valueType="num">
                                      <p:cBhvr>
                                        <p:cTn id="8" dur="1000" fill="hold"/>
                                        <p:tgtEl>
                                          <p:spTgt spid="437270"/>
                                        </p:tgtEl>
                                        <p:attrNameLst>
                                          <p:attrName>ppt_y</p:attrName>
                                        </p:attrNameLst>
                                      </p:cBhvr>
                                      <p:tavLst>
                                        <p:tav tm="0">
                                          <p:val>
                                            <p:strVal val="#ppt_y"/>
                                          </p:val>
                                        </p:tav>
                                        <p:tav tm="100000">
                                          <p:val>
                                            <p:strVal val="#ppt_y"/>
                                          </p:val>
                                        </p:tav>
                                      </p:tavLst>
                                    </p:anim>
                                    <p:animEffect transition="in" filter="wipe(right)" prLst="gradientSize: 0.1">
                                      <p:cBhvr>
                                        <p:cTn id="9" dur="1000"/>
                                        <p:tgtEl>
                                          <p:spTgt spid="437270"/>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437271">
                                            <p:txEl>
                                              <p:pRg st="0" end="0"/>
                                            </p:txEl>
                                          </p:spTgt>
                                        </p:tgtEl>
                                        <p:attrNameLst>
                                          <p:attrName>style.visibility</p:attrName>
                                        </p:attrNameLst>
                                      </p:cBhvr>
                                      <p:to>
                                        <p:strVal val="visible"/>
                                      </p:to>
                                    </p:set>
                                    <p:animEffect transition="in" filter="fade">
                                      <p:cBhvr>
                                        <p:cTn id="14" dur="500"/>
                                        <p:tgtEl>
                                          <p:spTgt spid="437271">
                                            <p:txEl>
                                              <p:pRg st="0" end="0"/>
                                            </p:txEl>
                                          </p:spTgt>
                                        </p:tgtEl>
                                      </p:cBhvr>
                                    </p:animEffect>
                                    <p:anim calcmode="lin" valueType="num">
                                      <p:cBhvr>
                                        <p:cTn id="15" dur="500" fill="hold"/>
                                        <p:tgtEl>
                                          <p:spTgt spid="43727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37271">
                                            <p:txEl>
                                              <p:pRg st="0" end="0"/>
                                            </p:txEl>
                                          </p:spTgt>
                                        </p:tgtEl>
                                        <p:attrNameLst>
                                          <p:attrName>ppt_y</p:attrName>
                                        </p:attrNameLst>
                                      </p:cBhvr>
                                      <p:tavLst>
                                        <p:tav tm="0">
                                          <p:val>
                                            <p:strVal val="#ppt_y+.05"/>
                                          </p:val>
                                        </p:tav>
                                        <p:tav tm="100000">
                                          <p:val>
                                            <p:strVal val="#ppt_y"/>
                                          </p:val>
                                        </p:tav>
                                      </p:tavLst>
                                    </p:anim>
                                  </p:childTnLst>
                                </p:cTn>
                              </p:par>
                              <p:par>
                                <p:cTn id="17" presetID="44" presetClass="entr" presetSubtype="0" fill="hold" grpId="0" nodeType="withEffect">
                                  <p:stCondLst>
                                    <p:cond delay="0"/>
                                  </p:stCondLst>
                                  <p:childTnLst>
                                    <p:set>
                                      <p:cBhvr>
                                        <p:cTn id="18" dur="1" fill="hold">
                                          <p:stCondLst>
                                            <p:cond delay="0"/>
                                          </p:stCondLst>
                                        </p:cTn>
                                        <p:tgtEl>
                                          <p:spTgt spid="437271">
                                            <p:txEl>
                                              <p:pRg st="1" end="1"/>
                                            </p:txEl>
                                          </p:spTgt>
                                        </p:tgtEl>
                                        <p:attrNameLst>
                                          <p:attrName>style.visibility</p:attrName>
                                        </p:attrNameLst>
                                      </p:cBhvr>
                                      <p:to>
                                        <p:strVal val="visible"/>
                                      </p:to>
                                    </p:set>
                                    <p:animEffect transition="in" filter="fade">
                                      <p:cBhvr>
                                        <p:cTn id="19" dur="500"/>
                                        <p:tgtEl>
                                          <p:spTgt spid="437271">
                                            <p:txEl>
                                              <p:pRg st="1" end="1"/>
                                            </p:txEl>
                                          </p:spTgt>
                                        </p:tgtEl>
                                      </p:cBhvr>
                                    </p:animEffect>
                                    <p:anim calcmode="lin" valueType="num">
                                      <p:cBhvr>
                                        <p:cTn id="20" dur="500" fill="hold"/>
                                        <p:tgtEl>
                                          <p:spTgt spid="437271">
                                            <p:txEl>
                                              <p:pRg st="1" end="1"/>
                                            </p:txEl>
                                          </p:spTgt>
                                        </p:tgtEl>
                                        <p:attrNameLst>
                                          <p:attrName>ppt_x</p:attrName>
                                        </p:attrNameLst>
                                      </p:cBhvr>
                                      <p:tavLst>
                                        <p:tav tm="0">
                                          <p:val>
                                            <p:strVal val="#ppt_x"/>
                                          </p:val>
                                        </p:tav>
                                        <p:tav tm="100000">
                                          <p:val>
                                            <p:strVal val="#ppt_x"/>
                                          </p:val>
                                        </p:tav>
                                      </p:tavLst>
                                    </p:anim>
                                    <p:anim calcmode="lin" valueType="num">
                                      <p:cBhvr>
                                        <p:cTn id="21" dur="500" fill="hold"/>
                                        <p:tgtEl>
                                          <p:spTgt spid="437271">
                                            <p:txEl>
                                              <p:pRg st="1" end="1"/>
                                            </p:txEl>
                                          </p:spTgt>
                                        </p:tgtEl>
                                        <p:attrNameLst>
                                          <p:attrName>ppt_y</p:attrName>
                                        </p:attrNameLst>
                                      </p:cBhvr>
                                      <p:tavLst>
                                        <p:tav tm="0">
                                          <p:val>
                                            <p:strVal val="#ppt_y+.05"/>
                                          </p:val>
                                        </p:tav>
                                        <p:tav tm="100000">
                                          <p:val>
                                            <p:strVal val="#ppt_y"/>
                                          </p:val>
                                        </p:tav>
                                      </p:tavLst>
                                    </p:anim>
                                  </p:childTnLst>
                                </p:cTn>
                              </p:par>
                              <p:par>
                                <p:cTn id="22" presetID="44" presetClass="entr" presetSubtype="0" fill="hold" grpId="0" nodeType="withEffect">
                                  <p:stCondLst>
                                    <p:cond delay="0"/>
                                  </p:stCondLst>
                                  <p:childTnLst>
                                    <p:set>
                                      <p:cBhvr>
                                        <p:cTn id="23" dur="1" fill="hold">
                                          <p:stCondLst>
                                            <p:cond delay="0"/>
                                          </p:stCondLst>
                                        </p:cTn>
                                        <p:tgtEl>
                                          <p:spTgt spid="437271">
                                            <p:txEl>
                                              <p:pRg st="2" end="2"/>
                                            </p:txEl>
                                          </p:spTgt>
                                        </p:tgtEl>
                                        <p:attrNameLst>
                                          <p:attrName>style.visibility</p:attrName>
                                        </p:attrNameLst>
                                      </p:cBhvr>
                                      <p:to>
                                        <p:strVal val="visible"/>
                                      </p:to>
                                    </p:set>
                                    <p:animEffect transition="in" filter="fade">
                                      <p:cBhvr>
                                        <p:cTn id="24" dur="500"/>
                                        <p:tgtEl>
                                          <p:spTgt spid="437271">
                                            <p:txEl>
                                              <p:pRg st="2" end="2"/>
                                            </p:txEl>
                                          </p:spTgt>
                                        </p:tgtEl>
                                      </p:cBhvr>
                                    </p:animEffect>
                                    <p:anim calcmode="lin" valueType="num">
                                      <p:cBhvr>
                                        <p:cTn id="25" dur="500" fill="hold"/>
                                        <p:tgtEl>
                                          <p:spTgt spid="437271">
                                            <p:txEl>
                                              <p:pRg st="2" end="2"/>
                                            </p:txEl>
                                          </p:spTgt>
                                        </p:tgtEl>
                                        <p:attrNameLst>
                                          <p:attrName>ppt_x</p:attrName>
                                        </p:attrNameLst>
                                      </p:cBhvr>
                                      <p:tavLst>
                                        <p:tav tm="0">
                                          <p:val>
                                            <p:strVal val="#ppt_x"/>
                                          </p:val>
                                        </p:tav>
                                        <p:tav tm="100000">
                                          <p:val>
                                            <p:strVal val="#ppt_x"/>
                                          </p:val>
                                        </p:tav>
                                      </p:tavLst>
                                    </p:anim>
                                    <p:anim calcmode="lin" valueType="num">
                                      <p:cBhvr>
                                        <p:cTn id="26" dur="500" fill="hold"/>
                                        <p:tgtEl>
                                          <p:spTgt spid="437271">
                                            <p:txEl>
                                              <p:pRg st="2" end="2"/>
                                            </p:txEl>
                                          </p:spTgt>
                                        </p:tgtEl>
                                        <p:attrNameLst>
                                          <p:attrName>ppt_y</p:attrName>
                                        </p:attrNameLst>
                                      </p:cBhvr>
                                      <p:tavLst>
                                        <p:tav tm="0">
                                          <p:val>
                                            <p:strVal val="#ppt_y+.05"/>
                                          </p:val>
                                        </p:tav>
                                        <p:tav tm="100000">
                                          <p:val>
                                            <p:strVal val="#ppt_y"/>
                                          </p:val>
                                        </p:tav>
                                      </p:tavLst>
                                    </p:anim>
                                  </p:childTnLst>
                                </p:cTn>
                              </p:par>
                              <p:par>
                                <p:cTn id="27" presetID="44" presetClass="entr" presetSubtype="0" fill="hold" grpId="0" nodeType="withEffect">
                                  <p:stCondLst>
                                    <p:cond delay="0"/>
                                  </p:stCondLst>
                                  <p:childTnLst>
                                    <p:set>
                                      <p:cBhvr>
                                        <p:cTn id="28" dur="1" fill="hold">
                                          <p:stCondLst>
                                            <p:cond delay="0"/>
                                          </p:stCondLst>
                                        </p:cTn>
                                        <p:tgtEl>
                                          <p:spTgt spid="437271">
                                            <p:txEl>
                                              <p:pRg st="3" end="3"/>
                                            </p:txEl>
                                          </p:spTgt>
                                        </p:tgtEl>
                                        <p:attrNameLst>
                                          <p:attrName>style.visibility</p:attrName>
                                        </p:attrNameLst>
                                      </p:cBhvr>
                                      <p:to>
                                        <p:strVal val="visible"/>
                                      </p:to>
                                    </p:set>
                                    <p:animEffect transition="in" filter="fade">
                                      <p:cBhvr>
                                        <p:cTn id="29" dur="500"/>
                                        <p:tgtEl>
                                          <p:spTgt spid="437271">
                                            <p:txEl>
                                              <p:pRg st="3" end="3"/>
                                            </p:txEl>
                                          </p:spTgt>
                                        </p:tgtEl>
                                      </p:cBhvr>
                                    </p:animEffect>
                                    <p:anim calcmode="lin" valueType="num">
                                      <p:cBhvr>
                                        <p:cTn id="30" dur="500" fill="hold"/>
                                        <p:tgtEl>
                                          <p:spTgt spid="437271">
                                            <p:txEl>
                                              <p:pRg st="3" end="3"/>
                                            </p:txEl>
                                          </p:spTgt>
                                        </p:tgtEl>
                                        <p:attrNameLst>
                                          <p:attrName>ppt_x</p:attrName>
                                        </p:attrNameLst>
                                      </p:cBhvr>
                                      <p:tavLst>
                                        <p:tav tm="0">
                                          <p:val>
                                            <p:strVal val="#ppt_x"/>
                                          </p:val>
                                        </p:tav>
                                        <p:tav tm="100000">
                                          <p:val>
                                            <p:strVal val="#ppt_x"/>
                                          </p:val>
                                        </p:tav>
                                      </p:tavLst>
                                    </p:anim>
                                    <p:anim calcmode="lin" valueType="num">
                                      <p:cBhvr>
                                        <p:cTn id="31" dur="500" fill="hold"/>
                                        <p:tgtEl>
                                          <p:spTgt spid="437271">
                                            <p:txEl>
                                              <p:pRg st="3" end="3"/>
                                            </p:txEl>
                                          </p:spTgt>
                                        </p:tgtEl>
                                        <p:attrNameLst>
                                          <p:attrName>ppt_y</p:attrName>
                                        </p:attrNameLst>
                                      </p:cBhvr>
                                      <p:tavLst>
                                        <p:tav tm="0">
                                          <p:val>
                                            <p:strVal val="#ppt_y+.05"/>
                                          </p:val>
                                        </p:tav>
                                        <p:tav tm="100000">
                                          <p:val>
                                            <p:strVal val="#ppt_y"/>
                                          </p:val>
                                        </p:tav>
                                      </p:tavLst>
                                    </p:anim>
                                  </p:childTnLst>
                                </p:cTn>
                              </p:par>
                              <p:par>
                                <p:cTn id="32" presetID="44" presetClass="entr" presetSubtype="0" fill="hold" grpId="0" nodeType="withEffect">
                                  <p:stCondLst>
                                    <p:cond delay="0"/>
                                  </p:stCondLst>
                                  <p:childTnLst>
                                    <p:set>
                                      <p:cBhvr>
                                        <p:cTn id="33" dur="1" fill="hold">
                                          <p:stCondLst>
                                            <p:cond delay="0"/>
                                          </p:stCondLst>
                                        </p:cTn>
                                        <p:tgtEl>
                                          <p:spTgt spid="437271">
                                            <p:txEl>
                                              <p:pRg st="4" end="4"/>
                                            </p:txEl>
                                          </p:spTgt>
                                        </p:tgtEl>
                                        <p:attrNameLst>
                                          <p:attrName>style.visibility</p:attrName>
                                        </p:attrNameLst>
                                      </p:cBhvr>
                                      <p:to>
                                        <p:strVal val="visible"/>
                                      </p:to>
                                    </p:set>
                                    <p:animEffect transition="in" filter="fade">
                                      <p:cBhvr>
                                        <p:cTn id="34" dur="500"/>
                                        <p:tgtEl>
                                          <p:spTgt spid="437271">
                                            <p:txEl>
                                              <p:pRg st="4" end="4"/>
                                            </p:txEl>
                                          </p:spTgt>
                                        </p:tgtEl>
                                      </p:cBhvr>
                                    </p:animEffect>
                                    <p:anim calcmode="lin" valueType="num">
                                      <p:cBhvr>
                                        <p:cTn id="35" dur="500" fill="hold"/>
                                        <p:tgtEl>
                                          <p:spTgt spid="437271">
                                            <p:txEl>
                                              <p:pRg st="4" end="4"/>
                                            </p:txEl>
                                          </p:spTgt>
                                        </p:tgtEl>
                                        <p:attrNameLst>
                                          <p:attrName>ppt_x</p:attrName>
                                        </p:attrNameLst>
                                      </p:cBhvr>
                                      <p:tavLst>
                                        <p:tav tm="0">
                                          <p:val>
                                            <p:strVal val="#ppt_x"/>
                                          </p:val>
                                        </p:tav>
                                        <p:tav tm="100000">
                                          <p:val>
                                            <p:strVal val="#ppt_x"/>
                                          </p:val>
                                        </p:tav>
                                      </p:tavLst>
                                    </p:anim>
                                    <p:anim calcmode="lin" valueType="num">
                                      <p:cBhvr>
                                        <p:cTn id="36" dur="500" fill="hold"/>
                                        <p:tgtEl>
                                          <p:spTgt spid="437271">
                                            <p:txEl>
                                              <p:pRg st="4" end="4"/>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7270" grpId="0"/>
      <p:bldP spid="437271" grpId="0" build="p">
        <p:tmplLst>
          <p:tmpl lvl="1">
            <p:tnLst>
              <p:par>
                <p:cTn presetID="44" presetClass="entr" presetSubtype="0" fill="hold" nodeType="clickEffect">
                  <p:stCondLst>
                    <p:cond delay="0"/>
                  </p:stCondLst>
                  <p:childTnLst>
                    <p:set>
                      <p:cBhvr>
                        <p:cTn dur="1" fill="hold">
                          <p:stCondLst>
                            <p:cond delay="0"/>
                          </p:stCondLst>
                        </p:cTn>
                        <p:tgtEl>
                          <p:spTgt spid="437271"/>
                        </p:tgtEl>
                        <p:attrNameLst>
                          <p:attrName>style.visibility</p:attrName>
                        </p:attrNameLst>
                      </p:cBhvr>
                      <p:to>
                        <p:strVal val="visible"/>
                      </p:to>
                    </p:set>
                    <p:animEffect transition="in" filter="fade">
                      <p:cBhvr>
                        <p:cTn dur="500"/>
                        <p:tgtEl>
                          <p:spTgt spid="437271"/>
                        </p:tgtEl>
                      </p:cBhvr>
                    </p:animEffect>
                    <p:anim calcmode="lin" valueType="num">
                      <p:cBhvr>
                        <p:cTn dur="500" fill="hold"/>
                        <p:tgtEl>
                          <p:spTgt spid="437271"/>
                        </p:tgtEl>
                        <p:attrNameLst>
                          <p:attrName>ppt_x</p:attrName>
                        </p:attrNameLst>
                      </p:cBhvr>
                      <p:tavLst>
                        <p:tav tm="0">
                          <p:val>
                            <p:strVal val="#ppt_x"/>
                          </p:val>
                        </p:tav>
                        <p:tav tm="100000">
                          <p:val>
                            <p:strVal val="#ppt_x"/>
                          </p:val>
                        </p:tav>
                      </p:tavLst>
                    </p:anim>
                    <p:anim calcmode="lin" valueType="num">
                      <p:cBhvr>
                        <p:cTn dur="500" fill="hold"/>
                        <p:tgtEl>
                          <p:spTgt spid="437271"/>
                        </p:tgtEl>
                        <p:attrNameLst>
                          <p:attrName>ppt_y</p:attrName>
                        </p:attrNameLst>
                      </p:cBhvr>
                      <p:tavLst>
                        <p:tav tm="0">
                          <p:val>
                            <p:strVal val="#ppt_y+.05"/>
                          </p:val>
                        </p:tav>
                        <p:tav tm="100000">
                          <p:val>
                            <p:strVal val="#ppt_y"/>
                          </p:val>
                        </p:tav>
                      </p:tavLst>
                    </p:anim>
                  </p:childTnLst>
                </p:cTn>
              </p:par>
            </p:tnLst>
          </p:tmpl>
          <p:tmpl lvl="2">
            <p:tnLst>
              <p:par>
                <p:cTn presetID="44" presetClass="entr" presetSubtype="0" fill="hold" nodeType="withEffect">
                  <p:stCondLst>
                    <p:cond delay="0"/>
                  </p:stCondLst>
                  <p:childTnLst>
                    <p:set>
                      <p:cBhvr>
                        <p:cTn dur="1" fill="hold">
                          <p:stCondLst>
                            <p:cond delay="0"/>
                          </p:stCondLst>
                        </p:cTn>
                        <p:tgtEl>
                          <p:spTgt spid="437271"/>
                        </p:tgtEl>
                        <p:attrNameLst>
                          <p:attrName>style.visibility</p:attrName>
                        </p:attrNameLst>
                      </p:cBhvr>
                      <p:to>
                        <p:strVal val="visible"/>
                      </p:to>
                    </p:set>
                    <p:animEffect transition="in" filter="fade">
                      <p:cBhvr>
                        <p:cTn dur="500"/>
                        <p:tgtEl>
                          <p:spTgt spid="437271"/>
                        </p:tgtEl>
                      </p:cBhvr>
                    </p:animEffect>
                    <p:anim calcmode="lin" valueType="num">
                      <p:cBhvr>
                        <p:cTn dur="500" fill="hold"/>
                        <p:tgtEl>
                          <p:spTgt spid="437271"/>
                        </p:tgtEl>
                        <p:attrNameLst>
                          <p:attrName>ppt_x</p:attrName>
                        </p:attrNameLst>
                      </p:cBhvr>
                      <p:tavLst>
                        <p:tav tm="0">
                          <p:val>
                            <p:strVal val="#ppt_x"/>
                          </p:val>
                        </p:tav>
                        <p:tav tm="100000">
                          <p:val>
                            <p:strVal val="#ppt_x"/>
                          </p:val>
                        </p:tav>
                      </p:tavLst>
                    </p:anim>
                    <p:anim calcmode="lin" valueType="num">
                      <p:cBhvr>
                        <p:cTn dur="500" fill="hold"/>
                        <p:tgtEl>
                          <p:spTgt spid="437271"/>
                        </p:tgtEl>
                        <p:attrNameLst>
                          <p:attrName>ppt_y</p:attrName>
                        </p:attrNameLst>
                      </p:cBhvr>
                      <p:tavLst>
                        <p:tav tm="0">
                          <p:val>
                            <p:strVal val="#ppt_y+.05"/>
                          </p:val>
                        </p:tav>
                        <p:tav tm="100000">
                          <p:val>
                            <p:strVal val="#ppt_y"/>
                          </p:val>
                        </p:tav>
                      </p:tavLst>
                    </p:anim>
                  </p:childTnLst>
                </p:cTn>
              </p:par>
            </p:tnLst>
          </p:tmpl>
          <p:tmpl lvl="3">
            <p:tnLst>
              <p:par>
                <p:cTn presetID="44" presetClass="entr" presetSubtype="0" fill="hold" nodeType="withEffect">
                  <p:stCondLst>
                    <p:cond delay="0"/>
                  </p:stCondLst>
                  <p:childTnLst>
                    <p:set>
                      <p:cBhvr>
                        <p:cTn dur="1" fill="hold">
                          <p:stCondLst>
                            <p:cond delay="0"/>
                          </p:stCondLst>
                        </p:cTn>
                        <p:tgtEl>
                          <p:spTgt spid="437271"/>
                        </p:tgtEl>
                        <p:attrNameLst>
                          <p:attrName>style.visibility</p:attrName>
                        </p:attrNameLst>
                      </p:cBhvr>
                      <p:to>
                        <p:strVal val="visible"/>
                      </p:to>
                    </p:set>
                    <p:animEffect transition="in" filter="fade">
                      <p:cBhvr>
                        <p:cTn dur="500"/>
                        <p:tgtEl>
                          <p:spTgt spid="437271"/>
                        </p:tgtEl>
                      </p:cBhvr>
                    </p:animEffect>
                    <p:anim calcmode="lin" valueType="num">
                      <p:cBhvr>
                        <p:cTn dur="500" fill="hold"/>
                        <p:tgtEl>
                          <p:spTgt spid="437271"/>
                        </p:tgtEl>
                        <p:attrNameLst>
                          <p:attrName>ppt_x</p:attrName>
                        </p:attrNameLst>
                      </p:cBhvr>
                      <p:tavLst>
                        <p:tav tm="0">
                          <p:val>
                            <p:strVal val="#ppt_x"/>
                          </p:val>
                        </p:tav>
                        <p:tav tm="100000">
                          <p:val>
                            <p:strVal val="#ppt_x"/>
                          </p:val>
                        </p:tav>
                      </p:tavLst>
                    </p:anim>
                    <p:anim calcmode="lin" valueType="num">
                      <p:cBhvr>
                        <p:cTn dur="500" fill="hold"/>
                        <p:tgtEl>
                          <p:spTgt spid="437271"/>
                        </p:tgtEl>
                        <p:attrNameLst>
                          <p:attrName>ppt_y</p:attrName>
                        </p:attrNameLst>
                      </p:cBhvr>
                      <p:tavLst>
                        <p:tav tm="0">
                          <p:val>
                            <p:strVal val="#ppt_y+.05"/>
                          </p:val>
                        </p:tav>
                        <p:tav tm="100000">
                          <p:val>
                            <p:strVal val="#ppt_y"/>
                          </p:val>
                        </p:tav>
                      </p:tavLst>
                    </p:anim>
                  </p:childTnLst>
                </p:cTn>
              </p:par>
            </p:tnLst>
          </p:tmpl>
          <p:tmpl lvl="4">
            <p:tnLst>
              <p:par>
                <p:cTn presetID="44" presetClass="entr" presetSubtype="0" fill="hold" nodeType="withEffect">
                  <p:stCondLst>
                    <p:cond delay="0"/>
                  </p:stCondLst>
                  <p:childTnLst>
                    <p:set>
                      <p:cBhvr>
                        <p:cTn dur="1" fill="hold">
                          <p:stCondLst>
                            <p:cond delay="0"/>
                          </p:stCondLst>
                        </p:cTn>
                        <p:tgtEl>
                          <p:spTgt spid="437271"/>
                        </p:tgtEl>
                        <p:attrNameLst>
                          <p:attrName>style.visibility</p:attrName>
                        </p:attrNameLst>
                      </p:cBhvr>
                      <p:to>
                        <p:strVal val="visible"/>
                      </p:to>
                    </p:set>
                    <p:animEffect transition="in" filter="fade">
                      <p:cBhvr>
                        <p:cTn dur="500"/>
                        <p:tgtEl>
                          <p:spTgt spid="437271"/>
                        </p:tgtEl>
                      </p:cBhvr>
                    </p:animEffect>
                    <p:anim calcmode="lin" valueType="num">
                      <p:cBhvr>
                        <p:cTn dur="500" fill="hold"/>
                        <p:tgtEl>
                          <p:spTgt spid="437271"/>
                        </p:tgtEl>
                        <p:attrNameLst>
                          <p:attrName>ppt_x</p:attrName>
                        </p:attrNameLst>
                      </p:cBhvr>
                      <p:tavLst>
                        <p:tav tm="0">
                          <p:val>
                            <p:strVal val="#ppt_x"/>
                          </p:val>
                        </p:tav>
                        <p:tav tm="100000">
                          <p:val>
                            <p:strVal val="#ppt_x"/>
                          </p:val>
                        </p:tav>
                      </p:tavLst>
                    </p:anim>
                    <p:anim calcmode="lin" valueType="num">
                      <p:cBhvr>
                        <p:cTn dur="500" fill="hold"/>
                        <p:tgtEl>
                          <p:spTgt spid="437271"/>
                        </p:tgtEl>
                        <p:attrNameLst>
                          <p:attrName>ppt_y</p:attrName>
                        </p:attrNameLst>
                      </p:cBhvr>
                      <p:tavLst>
                        <p:tav tm="0">
                          <p:val>
                            <p:strVal val="#ppt_y+.05"/>
                          </p:val>
                        </p:tav>
                        <p:tav tm="100000">
                          <p:val>
                            <p:strVal val="#ppt_y"/>
                          </p:val>
                        </p:tav>
                      </p:tavLst>
                    </p:anim>
                  </p:childTnLst>
                </p:cTn>
              </p:par>
            </p:tnLst>
          </p:tmpl>
          <p:tmpl lvl="5">
            <p:tnLst>
              <p:par>
                <p:cTn presetID="44" presetClass="entr" presetSubtype="0" fill="hold" nodeType="withEffect">
                  <p:stCondLst>
                    <p:cond delay="0"/>
                  </p:stCondLst>
                  <p:childTnLst>
                    <p:set>
                      <p:cBhvr>
                        <p:cTn dur="1" fill="hold">
                          <p:stCondLst>
                            <p:cond delay="0"/>
                          </p:stCondLst>
                        </p:cTn>
                        <p:tgtEl>
                          <p:spTgt spid="437271"/>
                        </p:tgtEl>
                        <p:attrNameLst>
                          <p:attrName>style.visibility</p:attrName>
                        </p:attrNameLst>
                      </p:cBhvr>
                      <p:to>
                        <p:strVal val="visible"/>
                      </p:to>
                    </p:set>
                    <p:animEffect transition="in" filter="fade">
                      <p:cBhvr>
                        <p:cTn dur="500"/>
                        <p:tgtEl>
                          <p:spTgt spid="437271"/>
                        </p:tgtEl>
                      </p:cBhvr>
                    </p:animEffect>
                    <p:anim calcmode="lin" valueType="num">
                      <p:cBhvr>
                        <p:cTn dur="500" fill="hold"/>
                        <p:tgtEl>
                          <p:spTgt spid="437271"/>
                        </p:tgtEl>
                        <p:attrNameLst>
                          <p:attrName>ppt_x</p:attrName>
                        </p:attrNameLst>
                      </p:cBhvr>
                      <p:tavLst>
                        <p:tav tm="0">
                          <p:val>
                            <p:strVal val="#ppt_x"/>
                          </p:val>
                        </p:tav>
                        <p:tav tm="100000">
                          <p:val>
                            <p:strVal val="#ppt_x"/>
                          </p:val>
                        </p:tav>
                      </p:tavLst>
                    </p:anim>
                    <p:anim calcmode="lin" valueType="num">
                      <p:cBhvr>
                        <p:cTn dur="500" fill="hold"/>
                        <p:tgtEl>
                          <p:spTgt spid="437271"/>
                        </p:tgtEl>
                        <p:attrNameLst>
                          <p:attrName>ppt_y</p:attrName>
                        </p:attrNameLst>
                      </p:cBhvr>
                      <p:tavLst>
                        <p:tav tm="0">
                          <p:val>
                            <p:strVal val="#ppt_y+.05"/>
                          </p:val>
                        </p:tav>
                        <p:tav tm="100000">
                          <p:val>
                            <p:strVal val="#ppt_y"/>
                          </p:val>
                        </p:tav>
                      </p:tavLst>
                    </p:anim>
                  </p:childTnLst>
                </p:cTn>
              </p:par>
            </p:tnLst>
          </p:tmpl>
        </p:tmplLst>
      </p:bldP>
    </p:bldLst>
  </p:timing>
  <p:txStyles>
    <p:titleStyle>
      <a:lvl1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2pPr>
      <a:lvl3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3pPr>
      <a:lvl4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4pPr>
      <a:lvl5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5pPr>
      <a:lvl6pPr marL="457200" algn="ctr" rtl="1" fontAlgn="base">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6pPr>
      <a:lvl7pPr marL="914400" algn="ctr" rtl="1" fontAlgn="base">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7pPr>
      <a:lvl8pPr marL="1371600" algn="ctr" rtl="1" fontAlgn="base">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8pPr>
      <a:lvl9pPr marL="1828800" algn="ctr" rtl="1" fontAlgn="base">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9pPr>
    </p:titleStyle>
    <p:bodyStyle>
      <a:lvl1pPr marL="342900" indent="-342900" algn="r" rtl="1"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r" rtl="1" eaLnBrk="0" fontAlgn="base" hangingPunct="0">
        <a:spcBef>
          <a:spcPct val="20000"/>
        </a:spcBef>
        <a:spcAft>
          <a:spcPct val="0"/>
        </a:spcAft>
        <a:buChar char="–"/>
        <a:defRPr sz="2800">
          <a:solidFill>
            <a:schemeClr val="tx1"/>
          </a:solidFill>
          <a:latin typeface="+mn-lt"/>
          <a:cs typeface="+mn-cs"/>
        </a:defRPr>
      </a:lvl2pPr>
      <a:lvl3pPr marL="1143000" indent="-228600" algn="r" rtl="1"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r" rtl="1" eaLnBrk="0" fontAlgn="base" hangingPunct="0">
        <a:spcBef>
          <a:spcPct val="20000"/>
        </a:spcBef>
        <a:spcAft>
          <a:spcPct val="0"/>
        </a:spcAft>
        <a:buChar char="–"/>
        <a:defRPr sz="2000">
          <a:solidFill>
            <a:schemeClr val="tx1"/>
          </a:solidFill>
          <a:latin typeface="+mn-lt"/>
          <a:cs typeface="+mn-cs"/>
        </a:defRPr>
      </a:lvl4pPr>
      <a:lvl5pPr marL="2057400" indent="-228600" algn="r" rtl="1"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r" rtl="1" fontAlgn="base">
        <a:spcBef>
          <a:spcPct val="20000"/>
        </a:spcBef>
        <a:spcAft>
          <a:spcPct val="0"/>
        </a:spcAft>
        <a:buClr>
          <a:schemeClr val="tx2"/>
        </a:buClr>
        <a:buChar char="•"/>
        <a:defRPr sz="2000">
          <a:solidFill>
            <a:schemeClr val="tx1"/>
          </a:solidFill>
          <a:latin typeface="+mn-lt"/>
          <a:cs typeface="+mn-cs"/>
        </a:defRPr>
      </a:lvl6pPr>
      <a:lvl7pPr marL="2971800" indent="-228600" algn="r" rtl="1" fontAlgn="base">
        <a:spcBef>
          <a:spcPct val="20000"/>
        </a:spcBef>
        <a:spcAft>
          <a:spcPct val="0"/>
        </a:spcAft>
        <a:buClr>
          <a:schemeClr val="tx2"/>
        </a:buClr>
        <a:buChar char="•"/>
        <a:defRPr sz="2000">
          <a:solidFill>
            <a:schemeClr val="tx1"/>
          </a:solidFill>
          <a:latin typeface="+mn-lt"/>
          <a:cs typeface="+mn-cs"/>
        </a:defRPr>
      </a:lvl7pPr>
      <a:lvl8pPr marL="3429000" indent="-228600" algn="r" rtl="1" fontAlgn="base">
        <a:spcBef>
          <a:spcPct val="20000"/>
        </a:spcBef>
        <a:spcAft>
          <a:spcPct val="0"/>
        </a:spcAft>
        <a:buClr>
          <a:schemeClr val="tx2"/>
        </a:buClr>
        <a:buChar char="•"/>
        <a:defRPr sz="2000">
          <a:solidFill>
            <a:schemeClr val="tx1"/>
          </a:solidFill>
          <a:latin typeface="+mn-lt"/>
          <a:cs typeface="+mn-cs"/>
        </a:defRPr>
      </a:lvl8pPr>
      <a:lvl9pPr marL="3886200" indent="-228600" algn="r" rtl="1" fontAlgn="base">
        <a:spcBef>
          <a:spcPct val="20000"/>
        </a:spcBef>
        <a:spcAft>
          <a:spcPct val="0"/>
        </a:spcAft>
        <a:buClr>
          <a:schemeClr val="tx2"/>
        </a:buClr>
        <a:buChar char="•"/>
        <a:defRPr sz="2000">
          <a:solidFill>
            <a:schemeClr val="tx1"/>
          </a:solidFill>
          <a:latin typeface="+mn-lt"/>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050" name="Group 2"/>
          <p:cNvGrpSpPr>
            <a:grpSpLocks/>
          </p:cNvGrpSpPr>
          <p:nvPr/>
        </p:nvGrpSpPr>
        <p:grpSpPr bwMode="auto">
          <a:xfrm>
            <a:off x="0" y="0"/>
            <a:ext cx="9159875" cy="6858000"/>
            <a:chOff x="0" y="0"/>
            <a:chExt cx="5770" cy="4320"/>
          </a:xfrm>
        </p:grpSpPr>
        <p:sp>
          <p:nvSpPr>
            <p:cNvPr id="48131" name="Rectangle 3"/>
            <p:cNvSpPr>
              <a:spLocks noChangeArrowheads="1"/>
            </p:cNvSpPr>
            <p:nvPr userDrawn="1"/>
          </p:nvSpPr>
          <p:spPr bwMode="hidden">
            <a:xfrm>
              <a:off x="5232" y="1"/>
              <a:ext cx="528" cy="4319"/>
            </a:xfrm>
            <a:prstGeom prst="rect">
              <a:avLst/>
            </a:prstGeom>
            <a:gradFill rotWithShape="0">
              <a:gsLst>
                <a:gs pos="0">
                  <a:schemeClr val="accent2"/>
                </a:gs>
                <a:gs pos="100000">
                  <a:schemeClr val="accent2">
                    <a:gamma/>
                    <a:tint val="94118"/>
                    <a:invGamma/>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fa-IR"/>
            </a:p>
          </p:txBody>
        </p:sp>
        <p:sp>
          <p:nvSpPr>
            <p:cNvPr id="2057" name="Rectangle 4"/>
            <p:cNvSpPr>
              <a:spLocks noChangeArrowheads="1"/>
            </p:cNvSpPr>
            <p:nvPr userDrawn="1"/>
          </p:nvSpPr>
          <p:spPr bwMode="hidden">
            <a:xfrm>
              <a:off x="1056" y="0"/>
              <a:ext cx="192" cy="4320"/>
            </a:xfrm>
            <a:prstGeom prst="rect">
              <a:avLst/>
            </a:prstGeom>
            <a:gradFill rotWithShape="0">
              <a:gsLst>
                <a:gs pos="0">
                  <a:schemeClr val="bg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endParaRPr lang="fa-IR"/>
            </a:p>
          </p:txBody>
        </p:sp>
        <p:sp>
          <p:nvSpPr>
            <p:cNvPr id="2058" name="Rectangle 5"/>
            <p:cNvSpPr>
              <a:spLocks noChangeArrowheads="1"/>
            </p:cNvSpPr>
            <p:nvPr userDrawn="1"/>
          </p:nvSpPr>
          <p:spPr bwMode="hidden">
            <a:xfrm>
              <a:off x="1728" y="0"/>
              <a:ext cx="432" cy="4320"/>
            </a:xfrm>
            <a:prstGeom prst="rect">
              <a:avLst/>
            </a:prstGeom>
            <a:gradFill rotWithShape="0">
              <a:gsLst>
                <a:gs pos="0">
                  <a:schemeClr val="bg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endParaRPr lang="fa-IR"/>
            </a:p>
          </p:txBody>
        </p:sp>
        <p:sp>
          <p:nvSpPr>
            <p:cNvPr id="2059" name="Rectangle 6"/>
            <p:cNvSpPr>
              <a:spLocks noChangeArrowheads="1"/>
            </p:cNvSpPr>
            <p:nvPr userDrawn="1"/>
          </p:nvSpPr>
          <p:spPr bwMode="hidden">
            <a:xfrm>
              <a:off x="2256" y="0"/>
              <a:ext cx="240" cy="432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endParaRPr lang="fa-IR"/>
            </a:p>
          </p:txBody>
        </p:sp>
        <p:sp>
          <p:nvSpPr>
            <p:cNvPr id="2060" name="Rectangle 7"/>
            <p:cNvSpPr>
              <a:spLocks noChangeArrowheads="1"/>
            </p:cNvSpPr>
            <p:nvPr userDrawn="1"/>
          </p:nvSpPr>
          <p:spPr bwMode="hidden">
            <a:xfrm>
              <a:off x="1344" y="0"/>
              <a:ext cx="384" cy="432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endParaRPr lang="fa-IR"/>
            </a:p>
          </p:txBody>
        </p:sp>
        <p:sp>
          <p:nvSpPr>
            <p:cNvPr id="2061" name="Rectangle 8"/>
            <p:cNvSpPr>
              <a:spLocks noChangeArrowheads="1"/>
            </p:cNvSpPr>
            <p:nvPr userDrawn="1"/>
          </p:nvSpPr>
          <p:spPr bwMode="hidden">
            <a:xfrm>
              <a:off x="480" y="0"/>
              <a:ext cx="576" cy="432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endParaRPr lang="fa-IR"/>
            </a:p>
          </p:txBody>
        </p:sp>
        <p:sp>
          <p:nvSpPr>
            <p:cNvPr id="48137" name="Rectangle 9"/>
            <p:cNvSpPr>
              <a:spLocks noChangeArrowheads="1"/>
            </p:cNvSpPr>
            <p:nvPr userDrawn="1"/>
          </p:nvSpPr>
          <p:spPr bwMode="hidden">
            <a:xfrm>
              <a:off x="288" y="0"/>
              <a:ext cx="192" cy="4320"/>
            </a:xfrm>
            <a:prstGeom prst="rect">
              <a:avLst/>
            </a:prstGeom>
            <a:gradFill rotWithShape="0">
              <a:gsLst>
                <a:gs pos="0">
                  <a:schemeClr val="bg2"/>
                </a:gs>
                <a:gs pos="50000">
                  <a:schemeClr val="bg2">
                    <a:gamma/>
                    <a:shade val="84706"/>
                    <a:invGamma/>
                  </a:schemeClr>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fa-IR"/>
            </a:p>
          </p:txBody>
        </p:sp>
        <p:sp>
          <p:nvSpPr>
            <p:cNvPr id="48138" name="Rectangle 10"/>
            <p:cNvSpPr>
              <a:spLocks noChangeArrowheads="1"/>
            </p:cNvSpPr>
            <p:nvPr userDrawn="1"/>
          </p:nvSpPr>
          <p:spPr bwMode="hidden">
            <a:xfrm>
              <a:off x="0" y="0"/>
              <a:ext cx="288" cy="4320"/>
            </a:xfrm>
            <a:prstGeom prst="rect">
              <a:avLst/>
            </a:prstGeom>
            <a:gradFill rotWithShape="0">
              <a:gsLst>
                <a:gs pos="0">
                  <a:schemeClr val="bg2">
                    <a:gamma/>
                    <a:shade val="78824"/>
                    <a:invGamma/>
                  </a:schemeClr>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fa-IR"/>
            </a:p>
          </p:txBody>
        </p:sp>
        <p:sp>
          <p:nvSpPr>
            <p:cNvPr id="2064" name="Rectangle 11"/>
            <p:cNvSpPr>
              <a:spLocks noChangeArrowheads="1"/>
            </p:cNvSpPr>
            <p:nvPr userDrawn="1"/>
          </p:nvSpPr>
          <p:spPr bwMode="hidden">
            <a:xfrm>
              <a:off x="2160" y="0"/>
              <a:ext cx="240" cy="432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endParaRPr lang="fa-IR"/>
            </a:p>
          </p:txBody>
        </p:sp>
        <p:sp>
          <p:nvSpPr>
            <p:cNvPr id="2065" name="Rectangle 12"/>
            <p:cNvSpPr>
              <a:spLocks noChangeArrowheads="1"/>
            </p:cNvSpPr>
            <p:nvPr userDrawn="1"/>
          </p:nvSpPr>
          <p:spPr bwMode="hidden">
            <a:xfrm>
              <a:off x="2784" y="0"/>
              <a:ext cx="528" cy="4320"/>
            </a:xfrm>
            <a:prstGeom prst="rect">
              <a:avLst/>
            </a:prstGeom>
            <a:gradFill rotWithShape="0">
              <a:gsLst>
                <a:gs pos="0">
                  <a:schemeClr val="bg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endParaRPr lang="fa-IR"/>
            </a:p>
          </p:txBody>
        </p:sp>
        <p:sp>
          <p:nvSpPr>
            <p:cNvPr id="2066" name="Rectangle 13"/>
            <p:cNvSpPr>
              <a:spLocks noChangeArrowheads="1"/>
            </p:cNvSpPr>
            <p:nvPr userDrawn="1"/>
          </p:nvSpPr>
          <p:spPr bwMode="hidden">
            <a:xfrm>
              <a:off x="1248" y="0"/>
              <a:ext cx="144" cy="4320"/>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endParaRPr lang="fa-IR"/>
            </a:p>
          </p:txBody>
        </p:sp>
        <p:sp>
          <p:nvSpPr>
            <p:cNvPr id="2067" name="Rectangle 14"/>
            <p:cNvSpPr>
              <a:spLocks noChangeArrowheads="1"/>
            </p:cNvSpPr>
            <p:nvPr userDrawn="1"/>
          </p:nvSpPr>
          <p:spPr bwMode="hidden">
            <a:xfrm>
              <a:off x="3300" y="0"/>
              <a:ext cx="252" cy="4320"/>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endParaRPr lang="fa-IR"/>
            </a:p>
          </p:txBody>
        </p:sp>
        <p:sp>
          <p:nvSpPr>
            <p:cNvPr id="48143" name="Rectangle 15"/>
            <p:cNvSpPr>
              <a:spLocks noChangeArrowheads="1"/>
            </p:cNvSpPr>
            <p:nvPr userDrawn="1"/>
          </p:nvSpPr>
          <p:spPr bwMode="hidden">
            <a:xfrm>
              <a:off x="4656" y="0"/>
              <a:ext cx="144" cy="4320"/>
            </a:xfrm>
            <a:prstGeom prst="rect">
              <a:avLst/>
            </a:prstGeom>
            <a:gradFill rotWithShape="0">
              <a:gsLst>
                <a:gs pos="0">
                  <a:schemeClr val="bg2"/>
                </a:gs>
                <a:gs pos="50000">
                  <a:schemeClr val="bg2">
                    <a:gamma/>
                    <a:shade val="96863"/>
                    <a:invGamma/>
                  </a:schemeClr>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fa-IR"/>
            </a:p>
          </p:txBody>
        </p:sp>
        <p:sp>
          <p:nvSpPr>
            <p:cNvPr id="2069" name="Rectangle 16"/>
            <p:cNvSpPr>
              <a:spLocks noChangeArrowheads="1"/>
            </p:cNvSpPr>
            <p:nvPr userDrawn="1"/>
          </p:nvSpPr>
          <p:spPr bwMode="hidden">
            <a:xfrm>
              <a:off x="4608" y="0"/>
              <a:ext cx="672" cy="4320"/>
            </a:xfrm>
            <a:prstGeom prst="rect">
              <a:avLst/>
            </a:prstGeom>
            <a:gradFill rotWithShape="0">
              <a:gsLst>
                <a:gs pos="0">
                  <a:schemeClr val="bg2"/>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endParaRPr lang="fa-IR"/>
            </a:p>
          </p:txBody>
        </p:sp>
        <p:sp>
          <p:nvSpPr>
            <p:cNvPr id="48145" name="Rectangle 17"/>
            <p:cNvSpPr>
              <a:spLocks noChangeArrowheads="1"/>
            </p:cNvSpPr>
            <p:nvPr userDrawn="1"/>
          </p:nvSpPr>
          <p:spPr bwMode="hidden">
            <a:xfrm>
              <a:off x="3504" y="0"/>
              <a:ext cx="624" cy="4320"/>
            </a:xfrm>
            <a:prstGeom prst="rect">
              <a:avLst/>
            </a:prstGeom>
            <a:gradFill rotWithShape="0">
              <a:gsLst>
                <a:gs pos="0">
                  <a:schemeClr val="bg2"/>
                </a:gs>
                <a:gs pos="50000">
                  <a:schemeClr val="bg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fa-IR"/>
            </a:p>
          </p:txBody>
        </p:sp>
        <p:sp>
          <p:nvSpPr>
            <p:cNvPr id="2071" name="Rectangle 18"/>
            <p:cNvSpPr>
              <a:spLocks noChangeArrowheads="1"/>
            </p:cNvSpPr>
            <p:nvPr userDrawn="1"/>
          </p:nvSpPr>
          <p:spPr bwMode="hidden">
            <a:xfrm>
              <a:off x="3840" y="0"/>
              <a:ext cx="528" cy="4320"/>
            </a:xfrm>
            <a:prstGeom prst="rect">
              <a:avLst/>
            </a:prstGeom>
            <a:gradFill rotWithShape="0">
              <a:gsLst>
                <a:gs pos="0">
                  <a:schemeClr val="bg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endParaRPr lang="fa-IR"/>
            </a:p>
          </p:txBody>
        </p:sp>
        <p:sp>
          <p:nvSpPr>
            <p:cNvPr id="48147" name="Rectangle 19"/>
            <p:cNvSpPr>
              <a:spLocks noChangeArrowheads="1"/>
            </p:cNvSpPr>
            <p:nvPr userDrawn="1"/>
          </p:nvSpPr>
          <p:spPr bwMode="hidden">
            <a:xfrm>
              <a:off x="4368" y="0"/>
              <a:ext cx="240" cy="4320"/>
            </a:xfrm>
            <a:prstGeom prst="rect">
              <a:avLst/>
            </a:prstGeom>
            <a:gradFill rotWithShape="0">
              <a:gsLst>
                <a:gs pos="0">
                  <a:schemeClr val="bg2"/>
                </a:gs>
                <a:gs pos="50000">
                  <a:schemeClr val="bg2">
                    <a:gamma/>
                    <a:shade val="96863"/>
                    <a:invGamma/>
                  </a:schemeClr>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fa-IR"/>
            </a:p>
          </p:txBody>
        </p:sp>
        <p:sp>
          <p:nvSpPr>
            <p:cNvPr id="2073" name="Rectangle 20"/>
            <p:cNvSpPr>
              <a:spLocks noChangeArrowheads="1"/>
            </p:cNvSpPr>
            <p:nvPr userDrawn="1"/>
          </p:nvSpPr>
          <p:spPr bwMode="hidden">
            <a:xfrm>
              <a:off x="2680" y="0"/>
              <a:ext cx="152" cy="432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endParaRPr lang="fa-IR"/>
            </a:p>
          </p:txBody>
        </p:sp>
        <p:sp>
          <p:nvSpPr>
            <p:cNvPr id="2074" name="Rectangle 21"/>
            <p:cNvSpPr>
              <a:spLocks noChangeArrowheads="1"/>
            </p:cNvSpPr>
            <p:nvPr userDrawn="1"/>
          </p:nvSpPr>
          <p:spPr bwMode="hidden">
            <a:xfrm>
              <a:off x="2366" y="0"/>
              <a:ext cx="336" cy="4320"/>
            </a:xfrm>
            <a:prstGeom prst="rect">
              <a:avLst/>
            </a:prstGeom>
            <a:gradFill rotWithShape="0">
              <a:gsLst>
                <a:gs pos="0">
                  <a:schemeClr val="bg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endParaRPr lang="fa-IR"/>
            </a:p>
          </p:txBody>
        </p:sp>
        <p:sp>
          <p:nvSpPr>
            <p:cNvPr id="2075" name="Freeform 22"/>
            <p:cNvSpPr>
              <a:spLocks/>
            </p:cNvSpPr>
            <p:nvPr userDrawn="1"/>
          </p:nvSpPr>
          <p:spPr bwMode="hidden">
            <a:xfrm>
              <a:off x="1" y="3875"/>
              <a:ext cx="5760" cy="445"/>
            </a:xfrm>
            <a:custGeom>
              <a:avLst/>
              <a:gdLst>
                <a:gd name="T0" fmla="*/ 5700 w 5760"/>
                <a:gd name="T1" fmla="*/ 86 h 445"/>
                <a:gd name="T2" fmla="*/ 5508 w 5760"/>
                <a:gd name="T3" fmla="*/ 86 h 445"/>
                <a:gd name="T4" fmla="*/ 5454 w 5760"/>
                <a:gd name="T5" fmla="*/ 76 h 445"/>
                <a:gd name="T6" fmla="*/ 5448 w 5760"/>
                <a:gd name="T7" fmla="*/ 65 h 445"/>
                <a:gd name="T8" fmla="*/ 5442 w 5760"/>
                <a:gd name="T9" fmla="*/ 44 h 445"/>
                <a:gd name="T10" fmla="*/ 5414 w 5760"/>
                <a:gd name="T11" fmla="*/ 18 h 445"/>
                <a:gd name="T12" fmla="*/ 5332 w 5760"/>
                <a:gd name="T13" fmla="*/ 7 h 445"/>
                <a:gd name="T14" fmla="*/ 5051 w 5760"/>
                <a:gd name="T15" fmla="*/ 22 h 445"/>
                <a:gd name="T16" fmla="*/ 4986 w 5760"/>
                <a:gd name="T17" fmla="*/ 55 h 445"/>
                <a:gd name="T18" fmla="*/ 4854 w 5760"/>
                <a:gd name="T19" fmla="*/ 102 h 445"/>
                <a:gd name="T20" fmla="*/ 4740 w 5760"/>
                <a:gd name="T21" fmla="*/ 112 h 445"/>
                <a:gd name="T22" fmla="*/ 4662 w 5760"/>
                <a:gd name="T23" fmla="*/ 91 h 445"/>
                <a:gd name="T24" fmla="*/ 4598 w 5760"/>
                <a:gd name="T25" fmla="*/ 25 h 445"/>
                <a:gd name="T26" fmla="*/ 4514 w 5760"/>
                <a:gd name="T27" fmla="*/ 9 h 445"/>
                <a:gd name="T28" fmla="*/ 4410 w 5760"/>
                <a:gd name="T29" fmla="*/ 39 h 445"/>
                <a:gd name="T30" fmla="*/ 4236 w 5760"/>
                <a:gd name="T31" fmla="*/ 81 h 445"/>
                <a:gd name="T32" fmla="*/ 4020 w 5760"/>
                <a:gd name="T33" fmla="*/ 102 h 445"/>
                <a:gd name="T34" fmla="*/ 3810 w 5760"/>
                <a:gd name="T35" fmla="*/ 102 h 445"/>
                <a:gd name="T36" fmla="*/ 3654 w 5760"/>
                <a:gd name="T37" fmla="*/ 76 h 445"/>
                <a:gd name="T38" fmla="*/ 3594 w 5760"/>
                <a:gd name="T39" fmla="*/ 50 h 445"/>
                <a:gd name="T40" fmla="*/ 3528 w 5760"/>
                <a:gd name="T41" fmla="*/ 44 h 445"/>
                <a:gd name="T42" fmla="*/ 3480 w 5760"/>
                <a:gd name="T43" fmla="*/ 55 h 445"/>
                <a:gd name="T44" fmla="*/ 3420 w 5760"/>
                <a:gd name="T45" fmla="*/ 76 h 445"/>
                <a:gd name="T46" fmla="*/ 3048 w 5760"/>
                <a:gd name="T47" fmla="*/ 112 h 445"/>
                <a:gd name="T48" fmla="*/ 2844 w 5760"/>
                <a:gd name="T49" fmla="*/ 128 h 445"/>
                <a:gd name="T50" fmla="*/ 2742 w 5760"/>
                <a:gd name="T51" fmla="*/ 117 h 445"/>
                <a:gd name="T52" fmla="*/ 2710 w 5760"/>
                <a:gd name="T53" fmla="*/ 56 h 445"/>
                <a:gd name="T54" fmla="*/ 2658 w 5760"/>
                <a:gd name="T55" fmla="*/ 50 h 445"/>
                <a:gd name="T56" fmla="*/ 2558 w 5760"/>
                <a:gd name="T57" fmla="*/ 95 h 445"/>
                <a:gd name="T58" fmla="*/ 2444 w 5760"/>
                <a:gd name="T59" fmla="*/ 109 h 445"/>
                <a:gd name="T60" fmla="*/ 2322 w 5760"/>
                <a:gd name="T61" fmla="*/ 91 h 445"/>
                <a:gd name="T62" fmla="*/ 2274 w 5760"/>
                <a:gd name="T63" fmla="*/ 70 h 445"/>
                <a:gd name="T64" fmla="*/ 2185 w 5760"/>
                <a:gd name="T65" fmla="*/ 3 h 445"/>
                <a:gd name="T66" fmla="*/ 2048 w 5760"/>
                <a:gd name="T67" fmla="*/ 64 h 445"/>
                <a:gd name="T68" fmla="*/ 1794 w 5760"/>
                <a:gd name="T69" fmla="*/ 102 h 445"/>
                <a:gd name="T70" fmla="*/ 1560 w 5760"/>
                <a:gd name="T71" fmla="*/ 91 h 445"/>
                <a:gd name="T72" fmla="*/ 1482 w 5760"/>
                <a:gd name="T73" fmla="*/ 76 h 445"/>
                <a:gd name="T74" fmla="*/ 1428 w 5760"/>
                <a:gd name="T75" fmla="*/ 50 h 445"/>
                <a:gd name="T76" fmla="*/ 1374 w 5760"/>
                <a:gd name="T77" fmla="*/ 44 h 445"/>
                <a:gd name="T78" fmla="*/ 1308 w 5760"/>
                <a:gd name="T79" fmla="*/ 55 h 445"/>
                <a:gd name="T80" fmla="*/ 1140 w 5760"/>
                <a:gd name="T81" fmla="*/ 107 h 445"/>
                <a:gd name="T82" fmla="*/ 948 w 5760"/>
                <a:gd name="T83" fmla="*/ 143 h 445"/>
                <a:gd name="T84" fmla="*/ 708 w 5760"/>
                <a:gd name="T85" fmla="*/ 138 h 445"/>
                <a:gd name="T86" fmla="*/ 534 w 5760"/>
                <a:gd name="T87" fmla="*/ 96 h 445"/>
                <a:gd name="T88" fmla="*/ 444 w 5760"/>
                <a:gd name="T89" fmla="*/ 55 h 445"/>
                <a:gd name="T90" fmla="*/ 396 w 5760"/>
                <a:gd name="T91" fmla="*/ 34 h 445"/>
                <a:gd name="T92" fmla="*/ 378 w 5760"/>
                <a:gd name="T93" fmla="*/ 39 h 445"/>
                <a:gd name="T94" fmla="*/ 342 w 5760"/>
                <a:gd name="T95" fmla="*/ 70 h 445"/>
                <a:gd name="T96" fmla="*/ 288 w 5760"/>
                <a:gd name="T97" fmla="*/ 96 h 445"/>
                <a:gd name="T98" fmla="*/ 192 w 5760"/>
                <a:gd name="T99" fmla="*/ 112 h 445"/>
                <a:gd name="T100" fmla="*/ 90 w 5760"/>
                <a:gd name="T101" fmla="*/ 112 h 445"/>
                <a:gd name="T102" fmla="*/ 0 w 5760"/>
                <a:gd name="T103" fmla="*/ 96 h 445"/>
                <a:gd name="T104" fmla="*/ 5760 w 5760"/>
                <a:gd name="T105" fmla="*/ 445 h 44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760" h="445">
                  <a:moveTo>
                    <a:pt x="5760" y="445"/>
                  </a:moveTo>
                  <a:lnTo>
                    <a:pt x="5760" y="76"/>
                  </a:lnTo>
                  <a:lnTo>
                    <a:pt x="5730" y="81"/>
                  </a:lnTo>
                  <a:lnTo>
                    <a:pt x="5700" y="86"/>
                  </a:lnTo>
                  <a:lnTo>
                    <a:pt x="5646" y="91"/>
                  </a:lnTo>
                  <a:lnTo>
                    <a:pt x="5592" y="91"/>
                  </a:lnTo>
                  <a:lnTo>
                    <a:pt x="5544" y="91"/>
                  </a:lnTo>
                  <a:lnTo>
                    <a:pt x="5508" y="86"/>
                  </a:lnTo>
                  <a:lnTo>
                    <a:pt x="5490" y="86"/>
                  </a:lnTo>
                  <a:lnTo>
                    <a:pt x="5478" y="81"/>
                  </a:lnTo>
                  <a:lnTo>
                    <a:pt x="5466" y="76"/>
                  </a:lnTo>
                  <a:lnTo>
                    <a:pt x="5454" y="76"/>
                  </a:lnTo>
                  <a:lnTo>
                    <a:pt x="5454" y="70"/>
                  </a:lnTo>
                  <a:lnTo>
                    <a:pt x="5448" y="70"/>
                  </a:lnTo>
                  <a:lnTo>
                    <a:pt x="5448" y="65"/>
                  </a:lnTo>
                  <a:lnTo>
                    <a:pt x="5448" y="60"/>
                  </a:lnTo>
                  <a:lnTo>
                    <a:pt x="5448" y="55"/>
                  </a:lnTo>
                  <a:lnTo>
                    <a:pt x="5442" y="50"/>
                  </a:lnTo>
                  <a:lnTo>
                    <a:pt x="5442" y="44"/>
                  </a:lnTo>
                  <a:lnTo>
                    <a:pt x="5436" y="39"/>
                  </a:lnTo>
                  <a:lnTo>
                    <a:pt x="5424" y="34"/>
                  </a:lnTo>
                  <a:lnTo>
                    <a:pt x="5418" y="29"/>
                  </a:lnTo>
                  <a:lnTo>
                    <a:pt x="5414" y="18"/>
                  </a:lnTo>
                  <a:lnTo>
                    <a:pt x="5401" y="16"/>
                  </a:lnTo>
                  <a:lnTo>
                    <a:pt x="5386" y="10"/>
                  </a:lnTo>
                  <a:lnTo>
                    <a:pt x="5368" y="7"/>
                  </a:lnTo>
                  <a:lnTo>
                    <a:pt x="5332" y="7"/>
                  </a:lnTo>
                  <a:lnTo>
                    <a:pt x="5246" y="10"/>
                  </a:lnTo>
                  <a:lnTo>
                    <a:pt x="5144" y="7"/>
                  </a:lnTo>
                  <a:lnTo>
                    <a:pt x="5090" y="16"/>
                  </a:lnTo>
                  <a:lnTo>
                    <a:pt x="5051" y="22"/>
                  </a:lnTo>
                  <a:lnTo>
                    <a:pt x="5036" y="30"/>
                  </a:lnTo>
                  <a:lnTo>
                    <a:pt x="5022" y="39"/>
                  </a:lnTo>
                  <a:lnTo>
                    <a:pt x="5010" y="44"/>
                  </a:lnTo>
                  <a:lnTo>
                    <a:pt x="4986" y="55"/>
                  </a:lnTo>
                  <a:lnTo>
                    <a:pt x="4950" y="70"/>
                  </a:lnTo>
                  <a:lnTo>
                    <a:pt x="4920" y="86"/>
                  </a:lnTo>
                  <a:lnTo>
                    <a:pt x="4884" y="96"/>
                  </a:lnTo>
                  <a:lnTo>
                    <a:pt x="4854" y="102"/>
                  </a:lnTo>
                  <a:lnTo>
                    <a:pt x="4824" y="107"/>
                  </a:lnTo>
                  <a:lnTo>
                    <a:pt x="4794" y="112"/>
                  </a:lnTo>
                  <a:lnTo>
                    <a:pt x="4764" y="112"/>
                  </a:lnTo>
                  <a:lnTo>
                    <a:pt x="4740" y="112"/>
                  </a:lnTo>
                  <a:lnTo>
                    <a:pt x="4716" y="107"/>
                  </a:lnTo>
                  <a:lnTo>
                    <a:pt x="4698" y="102"/>
                  </a:lnTo>
                  <a:lnTo>
                    <a:pt x="4674" y="96"/>
                  </a:lnTo>
                  <a:lnTo>
                    <a:pt x="4662" y="91"/>
                  </a:lnTo>
                  <a:lnTo>
                    <a:pt x="4644" y="86"/>
                  </a:lnTo>
                  <a:lnTo>
                    <a:pt x="4631" y="66"/>
                  </a:lnTo>
                  <a:lnTo>
                    <a:pt x="4617" y="42"/>
                  </a:lnTo>
                  <a:lnTo>
                    <a:pt x="4598" y="25"/>
                  </a:lnTo>
                  <a:lnTo>
                    <a:pt x="4584" y="13"/>
                  </a:lnTo>
                  <a:lnTo>
                    <a:pt x="4565" y="4"/>
                  </a:lnTo>
                  <a:lnTo>
                    <a:pt x="4535" y="3"/>
                  </a:lnTo>
                  <a:lnTo>
                    <a:pt x="4514" y="9"/>
                  </a:lnTo>
                  <a:lnTo>
                    <a:pt x="4494" y="18"/>
                  </a:lnTo>
                  <a:lnTo>
                    <a:pt x="4471" y="23"/>
                  </a:lnTo>
                  <a:lnTo>
                    <a:pt x="4440" y="29"/>
                  </a:lnTo>
                  <a:lnTo>
                    <a:pt x="4410" y="39"/>
                  </a:lnTo>
                  <a:lnTo>
                    <a:pt x="4374" y="50"/>
                  </a:lnTo>
                  <a:lnTo>
                    <a:pt x="4332" y="60"/>
                  </a:lnTo>
                  <a:lnTo>
                    <a:pt x="4284" y="76"/>
                  </a:lnTo>
                  <a:lnTo>
                    <a:pt x="4236" y="81"/>
                  </a:lnTo>
                  <a:lnTo>
                    <a:pt x="4183" y="91"/>
                  </a:lnTo>
                  <a:lnTo>
                    <a:pt x="4128" y="96"/>
                  </a:lnTo>
                  <a:lnTo>
                    <a:pt x="4074" y="102"/>
                  </a:lnTo>
                  <a:lnTo>
                    <a:pt x="4020" y="102"/>
                  </a:lnTo>
                  <a:lnTo>
                    <a:pt x="3966" y="102"/>
                  </a:lnTo>
                  <a:lnTo>
                    <a:pt x="3912" y="102"/>
                  </a:lnTo>
                  <a:lnTo>
                    <a:pt x="3858" y="102"/>
                  </a:lnTo>
                  <a:lnTo>
                    <a:pt x="3810" y="102"/>
                  </a:lnTo>
                  <a:lnTo>
                    <a:pt x="3762" y="96"/>
                  </a:lnTo>
                  <a:lnTo>
                    <a:pt x="3726" y="91"/>
                  </a:lnTo>
                  <a:lnTo>
                    <a:pt x="3684" y="81"/>
                  </a:lnTo>
                  <a:lnTo>
                    <a:pt x="3654" y="76"/>
                  </a:lnTo>
                  <a:lnTo>
                    <a:pt x="3642" y="70"/>
                  </a:lnTo>
                  <a:lnTo>
                    <a:pt x="3630" y="65"/>
                  </a:lnTo>
                  <a:lnTo>
                    <a:pt x="3612" y="60"/>
                  </a:lnTo>
                  <a:lnTo>
                    <a:pt x="3594" y="50"/>
                  </a:lnTo>
                  <a:lnTo>
                    <a:pt x="3576" y="50"/>
                  </a:lnTo>
                  <a:lnTo>
                    <a:pt x="3558" y="44"/>
                  </a:lnTo>
                  <a:lnTo>
                    <a:pt x="3540" y="44"/>
                  </a:lnTo>
                  <a:lnTo>
                    <a:pt x="3528" y="44"/>
                  </a:lnTo>
                  <a:lnTo>
                    <a:pt x="3516" y="50"/>
                  </a:lnTo>
                  <a:lnTo>
                    <a:pt x="3504" y="50"/>
                  </a:lnTo>
                  <a:lnTo>
                    <a:pt x="3492" y="55"/>
                  </a:lnTo>
                  <a:lnTo>
                    <a:pt x="3480" y="55"/>
                  </a:lnTo>
                  <a:lnTo>
                    <a:pt x="3468" y="65"/>
                  </a:lnTo>
                  <a:lnTo>
                    <a:pt x="3456" y="70"/>
                  </a:lnTo>
                  <a:lnTo>
                    <a:pt x="3450" y="70"/>
                  </a:lnTo>
                  <a:lnTo>
                    <a:pt x="3420" y="76"/>
                  </a:lnTo>
                  <a:lnTo>
                    <a:pt x="3330" y="81"/>
                  </a:lnTo>
                  <a:lnTo>
                    <a:pt x="3204" y="91"/>
                  </a:lnTo>
                  <a:lnTo>
                    <a:pt x="3126" y="102"/>
                  </a:lnTo>
                  <a:lnTo>
                    <a:pt x="3048" y="112"/>
                  </a:lnTo>
                  <a:lnTo>
                    <a:pt x="2970" y="123"/>
                  </a:lnTo>
                  <a:lnTo>
                    <a:pt x="2904" y="128"/>
                  </a:lnTo>
                  <a:lnTo>
                    <a:pt x="2868" y="128"/>
                  </a:lnTo>
                  <a:lnTo>
                    <a:pt x="2844" y="128"/>
                  </a:lnTo>
                  <a:lnTo>
                    <a:pt x="2814" y="128"/>
                  </a:lnTo>
                  <a:lnTo>
                    <a:pt x="2790" y="128"/>
                  </a:lnTo>
                  <a:lnTo>
                    <a:pt x="2766" y="123"/>
                  </a:lnTo>
                  <a:lnTo>
                    <a:pt x="2742" y="117"/>
                  </a:lnTo>
                  <a:lnTo>
                    <a:pt x="2724" y="112"/>
                  </a:lnTo>
                  <a:lnTo>
                    <a:pt x="2706" y="107"/>
                  </a:lnTo>
                  <a:lnTo>
                    <a:pt x="2704" y="83"/>
                  </a:lnTo>
                  <a:lnTo>
                    <a:pt x="2710" y="56"/>
                  </a:lnTo>
                  <a:lnTo>
                    <a:pt x="2710" y="36"/>
                  </a:lnTo>
                  <a:lnTo>
                    <a:pt x="2696" y="25"/>
                  </a:lnTo>
                  <a:lnTo>
                    <a:pt x="2672" y="36"/>
                  </a:lnTo>
                  <a:lnTo>
                    <a:pt x="2658" y="50"/>
                  </a:lnTo>
                  <a:lnTo>
                    <a:pt x="2638" y="60"/>
                  </a:lnTo>
                  <a:lnTo>
                    <a:pt x="2614" y="76"/>
                  </a:lnTo>
                  <a:lnTo>
                    <a:pt x="2590" y="84"/>
                  </a:lnTo>
                  <a:lnTo>
                    <a:pt x="2558" y="95"/>
                  </a:lnTo>
                  <a:lnTo>
                    <a:pt x="2536" y="98"/>
                  </a:lnTo>
                  <a:lnTo>
                    <a:pt x="2508" y="102"/>
                  </a:lnTo>
                  <a:lnTo>
                    <a:pt x="2478" y="105"/>
                  </a:lnTo>
                  <a:lnTo>
                    <a:pt x="2444" y="109"/>
                  </a:lnTo>
                  <a:lnTo>
                    <a:pt x="2410" y="110"/>
                  </a:lnTo>
                  <a:lnTo>
                    <a:pt x="2374" y="107"/>
                  </a:lnTo>
                  <a:lnTo>
                    <a:pt x="2348" y="103"/>
                  </a:lnTo>
                  <a:lnTo>
                    <a:pt x="2322" y="91"/>
                  </a:lnTo>
                  <a:lnTo>
                    <a:pt x="2304" y="86"/>
                  </a:lnTo>
                  <a:lnTo>
                    <a:pt x="2292" y="81"/>
                  </a:lnTo>
                  <a:lnTo>
                    <a:pt x="2286" y="76"/>
                  </a:lnTo>
                  <a:lnTo>
                    <a:pt x="2274" y="70"/>
                  </a:lnTo>
                  <a:lnTo>
                    <a:pt x="2268" y="65"/>
                  </a:lnTo>
                  <a:lnTo>
                    <a:pt x="2246" y="18"/>
                  </a:lnTo>
                  <a:lnTo>
                    <a:pt x="2224" y="0"/>
                  </a:lnTo>
                  <a:lnTo>
                    <a:pt x="2185" y="3"/>
                  </a:lnTo>
                  <a:lnTo>
                    <a:pt x="2156" y="16"/>
                  </a:lnTo>
                  <a:lnTo>
                    <a:pt x="2126" y="22"/>
                  </a:lnTo>
                  <a:lnTo>
                    <a:pt x="2081" y="49"/>
                  </a:lnTo>
                  <a:lnTo>
                    <a:pt x="2048" y="64"/>
                  </a:lnTo>
                  <a:lnTo>
                    <a:pt x="2018" y="76"/>
                  </a:lnTo>
                  <a:lnTo>
                    <a:pt x="1986" y="96"/>
                  </a:lnTo>
                  <a:lnTo>
                    <a:pt x="1896" y="102"/>
                  </a:lnTo>
                  <a:lnTo>
                    <a:pt x="1794" y="102"/>
                  </a:lnTo>
                  <a:lnTo>
                    <a:pt x="1692" y="102"/>
                  </a:lnTo>
                  <a:lnTo>
                    <a:pt x="1644" y="102"/>
                  </a:lnTo>
                  <a:lnTo>
                    <a:pt x="1602" y="96"/>
                  </a:lnTo>
                  <a:lnTo>
                    <a:pt x="1560" y="91"/>
                  </a:lnTo>
                  <a:lnTo>
                    <a:pt x="1524" y="86"/>
                  </a:lnTo>
                  <a:lnTo>
                    <a:pt x="1506" y="86"/>
                  </a:lnTo>
                  <a:lnTo>
                    <a:pt x="1494" y="81"/>
                  </a:lnTo>
                  <a:lnTo>
                    <a:pt x="1482" y="76"/>
                  </a:lnTo>
                  <a:lnTo>
                    <a:pt x="1476" y="70"/>
                  </a:lnTo>
                  <a:lnTo>
                    <a:pt x="1458" y="65"/>
                  </a:lnTo>
                  <a:lnTo>
                    <a:pt x="1440" y="55"/>
                  </a:lnTo>
                  <a:lnTo>
                    <a:pt x="1428" y="50"/>
                  </a:lnTo>
                  <a:lnTo>
                    <a:pt x="1410" y="50"/>
                  </a:lnTo>
                  <a:lnTo>
                    <a:pt x="1398" y="44"/>
                  </a:lnTo>
                  <a:lnTo>
                    <a:pt x="1386" y="44"/>
                  </a:lnTo>
                  <a:lnTo>
                    <a:pt x="1374" y="44"/>
                  </a:lnTo>
                  <a:lnTo>
                    <a:pt x="1356" y="44"/>
                  </a:lnTo>
                  <a:lnTo>
                    <a:pt x="1344" y="44"/>
                  </a:lnTo>
                  <a:lnTo>
                    <a:pt x="1332" y="50"/>
                  </a:lnTo>
                  <a:lnTo>
                    <a:pt x="1308" y="55"/>
                  </a:lnTo>
                  <a:lnTo>
                    <a:pt x="1260" y="70"/>
                  </a:lnTo>
                  <a:lnTo>
                    <a:pt x="1218" y="86"/>
                  </a:lnTo>
                  <a:lnTo>
                    <a:pt x="1176" y="96"/>
                  </a:lnTo>
                  <a:lnTo>
                    <a:pt x="1140" y="107"/>
                  </a:lnTo>
                  <a:lnTo>
                    <a:pt x="1098" y="117"/>
                  </a:lnTo>
                  <a:lnTo>
                    <a:pt x="1062" y="128"/>
                  </a:lnTo>
                  <a:lnTo>
                    <a:pt x="1020" y="133"/>
                  </a:lnTo>
                  <a:lnTo>
                    <a:pt x="948" y="143"/>
                  </a:lnTo>
                  <a:lnTo>
                    <a:pt x="882" y="149"/>
                  </a:lnTo>
                  <a:lnTo>
                    <a:pt x="822" y="149"/>
                  </a:lnTo>
                  <a:lnTo>
                    <a:pt x="762" y="143"/>
                  </a:lnTo>
                  <a:lnTo>
                    <a:pt x="708" y="138"/>
                  </a:lnTo>
                  <a:lnTo>
                    <a:pt x="654" y="128"/>
                  </a:lnTo>
                  <a:lnTo>
                    <a:pt x="612" y="117"/>
                  </a:lnTo>
                  <a:lnTo>
                    <a:pt x="570" y="107"/>
                  </a:lnTo>
                  <a:lnTo>
                    <a:pt x="534" y="96"/>
                  </a:lnTo>
                  <a:lnTo>
                    <a:pt x="504" y="86"/>
                  </a:lnTo>
                  <a:lnTo>
                    <a:pt x="480" y="76"/>
                  </a:lnTo>
                  <a:lnTo>
                    <a:pt x="462" y="65"/>
                  </a:lnTo>
                  <a:lnTo>
                    <a:pt x="444" y="55"/>
                  </a:lnTo>
                  <a:lnTo>
                    <a:pt x="426" y="44"/>
                  </a:lnTo>
                  <a:lnTo>
                    <a:pt x="408" y="34"/>
                  </a:lnTo>
                  <a:lnTo>
                    <a:pt x="402" y="34"/>
                  </a:lnTo>
                  <a:lnTo>
                    <a:pt x="396" y="34"/>
                  </a:lnTo>
                  <a:lnTo>
                    <a:pt x="390" y="34"/>
                  </a:lnTo>
                  <a:lnTo>
                    <a:pt x="384" y="34"/>
                  </a:lnTo>
                  <a:lnTo>
                    <a:pt x="378" y="39"/>
                  </a:lnTo>
                  <a:lnTo>
                    <a:pt x="372" y="44"/>
                  </a:lnTo>
                  <a:lnTo>
                    <a:pt x="360" y="55"/>
                  </a:lnTo>
                  <a:lnTo>
                    <a:pt x="348" y="65"/>
                  </a:lnTo>
                  <a:lnTo>
                    <a:pt x="342" y="70"/>
                  </a:lnTo>
                  <a:lnTo>
                    <a:pt x="336" y="76"/>
                  </a:lnTo>
                  <a:lnTo>
                    <a:pt x="324" y="86"/>
                  </a:lnTo>
                  <a:lnTo>
                    <a:pt x="306" y="91"/>
                  </a:lnTo>
                  <a:lnTo>
                    <a:pt x="288" y="96"/>
                  </a:lnTo>
                  <a:lnTo>
                    <a:pt x="264" y="102"/>
                  </a:lnTo>
                  <a:lnTo>
                    <a:pt x="240" y="107"/>
                  </a:lnTo>
                  <a:lnTo>
                    <a:pt x="216" y="112"/>
                  </a:lnTo>
                  <a:lnTo>
                    <a:pt x="192" y="112"/>
                  </a:lnTo>
                  <a:lnTo>
                    <a:pt x="168" y="117"/>
                  </a:lnTo>
                  <a:lnTo>
                    <a:pt x="145" y="117"/>
                  </a:lnTo>
                  <a:lnTo>
                    <a:pt x="120" y="117"/>
                  </a:lnTo>
                  <a:lnTo>
                    <a:pt x="90" y="112"/>
                  </a:lnTo>
                  <a:lnTo>
                    <a:pt x="66" y="112"/>
                  </a:lnTo>
                  <a:lnTo>
                    <a:pt x="42" y="107"/>
                  </a:lnTo>
                  <a:lnTo>
                    <a:pt x="24" y="102"/>
                  </a:lnTo>
                  <a:lnTo>
                    <a:pt x="0" y="96"/>
                  </a:lnTo>
                  <a:lnTo>
                    <a:pt x="0" y="445"/>
                  </a:lnTo>
                  <a:lnTo>
                    <a:pt x="5760" y="445"/>
                  </a:lnTo>
                </a:path>
              </a:pathLst>
            </a:custGeom>
            <a:solidFill>
              <a:schemeClr val="accent2">
                <a:alpha val="50195"/>
              </a:schemeClr>
            </a:solidFill>
            <a:ln>
              <a:noFill/>
            </a:ln>
            <a:extLst>
              <a:ext uri="{91240B29-F687-4F45-9708-019B960494DF}">
                <a14:hiddenLine xmlns:a14="http://schemas.microsoft.com/office/drawing/2010/main" w="9525">
                  <a:solidFill>
                    <a:srgbClr val="F11E8C"/>
                  </a:solidFill>
                  <a:prstDash val="solid"/>
                  <a:round/>
                  <a:headEnd/>
                  <a:tailEnd/>
                </a14:hiddenLine>
              </a:ext>
            </a:extLst>
          </p:spPr>
          <p:txBody>
            <a:bodyPr/>
            <a:lstStyle/>
            <a:p>
              <a:endParaRPr lang="fa-IR"/>
            </a:p>
          </p:txBody>
        </p:sp>
        <p:sp>
          <p:nvSpPr>
            <p:cNvPr id="48151" name="Freeform 23"/>
            <p:cNvSpPr>
              <a:spLocks/>
            </p:cNvSpPr>
            <p:nvPr userDrawn="1"/>
          </p:nvSpPr>
          <p:spPr bwMode="hidden">
            <a:xfrm>
              <a:off x="0" y="3867"/>
              <a:ext cx="5770" cy="174"/>
            </a:xfrm>
            <a:custGeom>
              <a:avLst/>
              <a:gdLst>
                <a:gd name="T0" fmla="*/ 4993 w 5770"/>
                <a:gd name="T1" fmla="*/ 66 h 174"/>
                <a:gd name="T2" fmla="*/ 4771 w 5770"/>
                <a:gd name="T3" fmla="*/ 132 h 174"/>
                <a:gd name="T4" fmla="*/ 4640 w 5770"/>
                <a:gd name="T5" fmla="*/ 96 h 174"/>
                <a:gd name="T6" fmla="*/ 4598 w 5770"/>
                <a:gd name="T7" fmla="*/ 36 h 174"/>
                <a:gd name="T8" fmla="*/ 4478 w 5770"/>
                <a:gd name="T9" fmla="*/ 30 h 174"/>
                <a:gd name="T10" fmla="*/ 4186 w 5770"/>
                <a:gd name="T11" fmla="*/ 108 h 174"/>
                <a:gd name="T12" fmla="*/ 3815 w 5770"/>
                <a:gd name="T13" fmla="*/ 120 h 174"/>
                <a:gd name="T14" fmla="*/ 3617 w 5770"/>
                <a:gd name="T15" fmla="*/ 72 h 174"/>
                <a:gd name="T16" fmla="*/ 3510 w 5770"/>
                <a:gd name="T17" fmla="*/ 60 h 174"/>
                <a:gd name="T18" fmla="*/ 3336 w 5770"/>
                <a:gd name="T19" fmla="*/ 96 h 174"/>
                <a:gd name="T20" fmla="*/ 2846 w 5770"/>
                <a:gd name="T21" fmla="*/ 150 h 174"/>
                <a:gd name="T22" fmla="*/ 2703 w 5770"/>
                <a:gd name="T23" fmla="*/ 96 h 174"/>
                <a:gd name="T24" fmla="*/ 2619 w 5770"/>
                <a:gd name="T25" fmla="*/ 90 h 174"/>
                <a:gd name="T26" fmla="*/ 2416 w 5770"/>
                <a:gd name="T27" fmla="*/ 132 h 174"/>
                <a:gd name="T28" fmla="*/ 2278 w 5770"/>
                <a:gd name="T29" fmla="*/ 84 h 174"/>
                <a:gd name="T30" fmla="*/ 2151 w 5770"/>
                <a:gd name="T31" fmla="*/ 36 h 174"/>
                <a:gd name="T32" fmla="*/ 1947 w 5770"/>
                <a:gd name="T33" fmla="*/ 120 h 174"/>
                <a:gd name="T34" fmla="*/ 1525 w 5770"/>
                <a:gd name="T35" fmla="*/ 102 h 174"/>
                <a:gd name="T36" fmla="*/ 1429 w 5770"/>
                <a:gd name="T37" fmla="*/ 60 h 174"/>
                <a:gd name="T38" fmla="*/ 1333 w 5770"/>
                <a:gd name="T39" fmla="*/ 60 h 174"/>
                <a:gd name="T40" fmla="*/ 1058 w 5770"/>
                <a:gd name="T41" fmla="*/ 150 h 174"/>
                <a:gd name="T42" fmla="*/ 652 w 5770"/>
                <a:gd name="T43" fmla="*/ 150 h 174"/>
                <a:gd name="T44" fmla="*/ 442 w 5770"/>
                <a:gd name="T45" fmla="*/ 66 h 174"/>
                <a:gd name="T46" fmla="*/ 377 w 5770"/>
                <a:gd name="T47" fmla="*/ 48 h 174"/>
                <a:gd name="T48" fmla="*/ 305 w 5770"/>
                <a:gd name="T49" fmla="*/ 108 h 174"/>
                <a:gd name="T50" fmla="*/ 144 w 5770"/>
                <a:gd name="T51" fmla="*/ 138 h 174"/>
                <a:gd name="T52" fmla="*/ 0 w 5770"/>
                <a:gd name="T53" fmla="*/ 96 h 174"/>
                <a:gd name="T54" fmla="*/ 167 w 5770"/>
                <a:gd name="T55" fmla="*/ 120 h 174"/>
                <a:gd name="T56" fmla="*/ 323 w 5770"/>
                <a:gd name="T57" fmla="*/ 84 h 174"/>
                <a:gd name="T58" fmla="*/ 383 w 5770"/>
                <a:gd name="T59" fmla="*/ 24 h 174"/>
                <a:gd name="T60" fmla="*/ 460 w 5770"/>
                <a:gd name="T61" fmla="*/ 60 h 174"/>
                <a:gd name="T62" fmla="*/ 706 w 5770"/>
                <a:gd name="T63" fmla="*/ 144 h 174"/>
                <a:gd name="T64" fmla="*/ 1100 w 5770"/>
                <a:gd name="T65" fmla="*/ 120 h 174"/>
                <a:gd name="T66" fmla="*/ 1345 w 5770"/>
                <a:gd name="T67" fmla="*/ 36 h 174"/>
                <a:gd name="T68" fmla="*/ 1441 w 5770"/>
                <a:gd name="T69" fmla="*/ 48 h 174"/>
                <a:gd name="T70" fmla="*/ 1561 w 5770"/>
                <a:gd name="T71" fmla="*/ 90 h 174"/>
                <a:gd name="T72" fmla="*/ 1971 w 5770"/>
                <a:gd name="T73" fmla="*/ 96 h 174"/>
                <a:gd name="T74" fmla="*/ 2235 w 5770"/>
                <a:gd name="T75" fmla="*/ 3 h 174"/>
                <a:gd name="T76" fmla="*/ 2350 w 5770"/>
                <a:gd name="T77" fmla="*/ 102 h 174"/>
                <a:gd name="T78" fmla="*/ 2559 w 5770"/>
                <a:gd name="T79" fmla="*/ 96 h 174"/>
                <a:gd name="T80" fmla="*/ 2715 w 5770"/>
                <a:gd name="T81" fmla="*/ 24 h 174"/>
                <a:gd name="T82" fmla="*/ 2792 w 5770"/>
                <a:gd name="T83" fmla="*/ 132 h 174"/>
                <a:gd name="T84" fmla="*/ 3127 w 5770"/>
                <a:gd name="T85" fmla="*/ 102 h 174"/>
                <a:gd name="T86" fmla="*/ 3486 w 5770"/>
                <a:gd name="T87" fmla="*/ 48 h 174"/>
                <a:gd name="T88" fmla="*/ 3582 w 5770"/>
                <a:gd name="T89" fmla="*/ 42 h 174"/>
                <a:gd name="T90" fmla="*/ 3731 w 5770"/>
                <a:gd name="T91" fmla="*/ 90 h 174"/>
                <a:gd name="T92" fmla="*/ 4078 w 5770"/>
                <a:gd name="T93" fmla="*/ 102 h 174"/>
                <a:gd name="T94" fmla="*/ 4419 w 5770"/>
                <a:gd name="T95" fmla="*/ 30 h 174"/>
                <a:gd name="T96" fmla="*/ 4574 w 5770"/>
                <a:gd name="T97" fmla="*/ 6 h 174"/>
                <a:gd name="T98" fmla="*/ 4628 w 5770"/>
                <a:gd name="T99" fmla="*/ 60 h 174"/>
                <a:gd name="T100" fmla="*/ 4724 w 5770"/>
                <a:gd name="T101" fmla="*/ 108 h 174"/>
                <a:gd name="T102" fmla="*/ 4927 w 5770"/>
                <a:gd name="T103" fmla="*/ 84 h 174"/>
                <a:gd name="T104" fmla="*/ 5118 w 5770"/>
                <a:gd name="T105" fmla="*/ 14 h 174"/>
                <a:gd name="T106" fmla="*/ 5280 w 5770"/>
                <a:gd name="T107" fmla="*/ 9 h 174"/>
                <a:gd name="T108" fmla="*/ 5453 w 5770"/>
                <a:gd name="T109" fmla="*/ 36 h 174"/>
                <a:gd name="T110" fmla="*/ 5465 w 5770"/>
                <a:gd name="T111" fmla="*/ 72 h 174"/>
                <a:gd name="T112" fmla="*/ 5656 w 5770"/>
                <a:gd name="T113" fmla="*/ 90 h 174"/>
                <a:gd name="T114" fmla="*/ 5710 w 5770"/>
                <a:gd name="T115" fmla="*/ 102 h 174"/>
                <a:gd name="T116" fmla="*/ 5477 w 5770"/>
                <a:gd name="T117" fmla="*/ 90 h 174"/>
                <a:gd name="T118" fmla="*/ 5453 w 5770"/>
                <a:gd name="T119" fmla="*/ 60 h 174"/>
                <a:gd name="T120" fmla="*/ 5393 w 5770"/>
                <a:gd name="T121" fmla="*/ 30 h 174"/>
                <a:gd name="T122" fmla="*/ 5219 w 5770"/>
                <a:gd name="T123" fmla="*/ 24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770" h="174">
                  <a:moveTo>
                    <a:pt x="5151" y="24"/>
                  </a:moveTo>
                  <a:lnTo>
                    <a:pt x="5127" y="26"/>
                  </a:lnTo>
                  <a:lnTo>
                    <a:pt x="5082" y="30"/>
                  </a:lnTo>
                  <a:lnTo>
                    <a:pt x="5049" y="38"/>
                  </a:lnTo>
                  <a:lnTo>
                    <a:pt x="5029" y="48"/>
                  </a:lnTo>
                  <a:lnTo>
                    <a:pt x="5017" y="54"/>
                  </a:lnTo>
                  <a:lnTo>
                    <a:pt x="4993" y="66"/>
                  </a:lnTo>
                  <a:lnTo>
                    <a:pt x="4957" y="84"/>
                  </a:lnTo>
                  <a:lnTo>
                    <a:pt x="4927" y="102"/>
                  </a:lnTo>
                  <a:lnTo>
                    <a:pt x="4891" y="114"/>
                  </a:lnTo>
                  <a:lnTo>
                    <a:pt x="4861" y="120"/>
                  </a:lnTo>
                  <a:lnTo>
                    <a:pt x="4831" y="126"/>
                  </a:lnTo>
                  <a:lnTo>
                    <a:pt x="4801" y="132"/>
                  </a:lnTo>
                  <a:lnTo>
                    <a:pt x="4771" y="132"/>
                  </a:lnTo>
                  <a:lnTo>
                    <a:pt x="4748" y="132"/>
                  </a:lnTo>
                  <a:lnTo>
                    <a:pt x="4724" y="126"/>
                  </a:lnTo>
                  <a:lnTo>
                    <a:pt x="4706" y="120"/>
                  </a:lnTo>
                  <a:lnTo>
                    <a:pt x="4682" y="114"/>
                  </a:lnTo>
                  <a:lnTo>
                    <a:pt x="4670" y="108"/>
                  </a:lnTo>
                  <a:lnTo>
                    <a:pt x="4652" y="102"/>
                  </a:lnTo>
                  <a:lnTo>
                    <a:pt x="4640" y="96"/>
                  </a:lnTo>
                  <a:lnTo>
                    <a:pt x="4634" y="84"/>
                  </a:lnTo>
                  <a:lnTo>
                    <a:pt x="4628" y="78"/>
                  </a:lnTo>
                  <a:lnTo>
                    <a:pt x="4622" y="66"/>
                  </a:lnTo>
                  <a:lnTo>
                    <a:pt x="4616" y="54"/>
                  </a:lnTo>
                  <a:lnTo>
                    <a:pt x="4610" y="48"/>
                  </a:lnTo>
                  <a:lnTo>
                    <a:pt x="4604" y="42"/>
                  </a:lnTo>
                  <a:lnTo>
                    <a:pt x="4598" y="36"/>
                  </a:lnTo>
                  <a:lnTo>
                    <a:pt x="4586" y="30"/>
                  </a:lnTo>
                  <a:lnTo>
                    <a:pt x="4574" y="24"/>
                  </a:lnTo>
                  <a:lnTo>
                    <a:pt x="4562" y="18"/>
                  </a:lnTo>
                  <a:lnTo>
                    <a:pt x="4544" y="18"/>
                  </a:lnTo>
                  <a:lnTo>
                    <a:pt x="4526" y="18"/>
                  </a:lnTo>
                  <a:lnTo>
                    <a:pt x="4502" y="24"/>
                  </a:lnTo>
                  <a:lnTo>
                    <a:pt x="4478" y="30"/>
                  </a:lnTo>
                  <a:lnTo>
                    <a:pt x="4449" y="36"/>
                  </a:lnTo>
                  <a:lnTo>
                    <a:pt x="4419" y="48"/>
                  </a:lnTo>
                  <a:lnTo>
                    <a:pt x="4383" y="60"/>
                  </a:lnTo>
                  <a:lnTo>
                    <a:pt x="4341" y="72"/>
                  </a:lnTo>
                  <a:lnTo>
                    <a:pt x="4287" y="90"/>
                  </a:lnTo>
                  <a:lnTo>
                    <a:pt x="4239" y="96"/>
                  </a:lnTo>
                  <a:lnTo>
                    <a:pt x="4186" y="108"/>
                  </a:lnTo>
                  <a:lnTo>
                    <a:pt x="4132" y="114"/>
                  </a:lnTo>
                  <a:lnTo>
                    <a:pt x="4078" y="120"/>
                  </a:lnTo>
                  <a:lnTo>
                    <a:pt x="4024" y="120"/>
                  </a:lnTo>
                  <a:lnTo>
                    <a:pt x="3970" y="120"/>
                  </a:lnTo>
                  <a:lnTo>
                    <a:pt x="3916" y="120"/>
                  </a:lnTo>
                  <a:lnTo>
                    <a:pt x="3863" y="120"/>
                  </a:lnTo>
                  <a:lnTo>
                    <a:pt x="3815" y="120"/>
                  </a:lnTo>
                  <a:lnTo>
                    <a:pt x="3767" y="114"/>
                  </a:lnTo>
                  <a:lnTo>
                    <a:pt x="3731" y="108"/>
                  </a:lnTo>
                  <a:lnTo>
                    <a:pt x="3689" y="96"/>
                  </a:lnTo>
                  <a:lnTo>
                    <a:pt x="3659" y="90"/>
                  </a:lnTo>
                  <a:lnTo>
                    <a:pt x="3647" y="84"/>
                  </a:lnTo>
                  <a:lnTo>
                    <a:pt x="3635" y="78"/>
                  </a:lnTo>
                  <a:lnTo>
                    <a:pt x="3617" y="72"/>
                  </a:lnTo>
                  <a:lnTo>
                    <a:pt x="3600" y="60"/>
                  </a:lnTo>
                  <a:lnTo>
                    <a:pt x="3582" y="60"/>
                  </a:lnTo>
                  <a:lnTo>
                    <a:pt x="3564" y="54"/>
                  </a:lnTo>
                  <a:lnTo>
                    <a:pt x="3546" y="54"/>
                  </a:lnTo>
                  <a:lnTo>
                    <a:pt x="3534" y="54"/>
                  </a:lnTo>
                  <a:lnTo>
                    <a:pt x="3522" y="60"/>
                  </a:lnTo>
                  <a:lnTo>
                    <a:pt x="3510" y="60"/>
                  </a:lnTo>
                  <a:lnTo>
                    <a:pt x="3498" y="66"/>
                  </a:lnTo>
                  <a:lnTo>
                    <a:pt x="3486" y="66"/>
                  </a:lnTo>
                  <a:lnTo>
                    <a:pt x="3474" y="78"/>
                  </a:lnTo>
                  <a:lnTo>
                    <a:pt x="3462" y="84"/>
                  </a:lnTo>
                  <a:lnTo>
                    <a:pt x="3456" y="84"/>
                  </a:lnTo>
                  <a:lnTo>
                    <a:pt x="3426" y="90"/>
                  </a:lnTo>
                  <a:lnTo>
                    <a:pt x="3336" y="96"/>
                  </a:lnTo>
                  <a:lnTo>
                    <a:pt x="3205" y="108"/>
                  </a:lnTo>
                  <a:lnTo>
                    <a:pt x="3127" y="120"/>
                  </a:lnTo>
                  <a:lnTo>
                    <a:pt x="3049" y="132"/>
                  </a:lnTo>
                  <a:lnTo>
                    <a:pt x="2972" y="144"/>
                  </a:lnTo>
                  <a:lnTo>
                    <a:pt x="2906" y="150"/>
                  </a:lnTo>
                  <a:lnTo>
                    <a:pt x="2870" y="150"/>
                  </a:lnTo>
                  <a:lnTo>
                    <a:pt x="2846" y="150"/>
                  </a:lnTo>
                  <a:lnTo>
                    <a:pt x="2816" y="150"/>
                  </a:lnTo>
                  <a:lnTo>
                    <a:pt x="2792" y="150"/>
                  </a:lnTo>
                  <a:lnTo>
                    <a:pt x="2768" y="144"/>
                  </a:lnTo>
                  <a:lnTo>
                    <a:pt x="2744" y="138"/>
                  </a:lnTo>
                  <a:lnTo>
                    <a:pt x="2727" y="132"/>
                  </a:lnTo>
                  <a:lnTo>
                    <a:pt x="2709" y="126"/>
                  </a:lnTo>
                  <a:lnTo>
                    <a:pt x="2703" y="96"/>
                  </a:lnTo>
                  <a:lnTo>
                    <a:pt x="2703" y="78"/>
                  </a:lnTo>
                  <a:lnTo>
                    <a:pt x="2709" y="42"/>
                  </a:lnTo>
                  <a:lnTo>
                    <a:pt x="2697" y="36"/>
                  </a:lnTo>
                  <a:lnTo>
                    <a:pt x="2673" y="42"/>
                  </a:lnTo>
                  <a:lnTo>
                    <a:pt x="2661" y="60"/>
                  </a:lnTo>
                  <a:lnTo>
                    <a:pt x="2643" y="72"/>
                  </a:lnTo>
                  <a:lnTo>
                    <a:pt x="2619" y="90"/>
                  </a:lnTo>
                  <a:lnTo>
                    <a:pt x="2595" y="102"/>
                  </a:lnTo>
                  <a:lnTo>
                    <a:pt x="2559" y="114"/>
                  </a:lnTo>
                  <a:lnTo>
                    <a:pt x="2541" y="114"/>
                  </a:lnTo>
                  <a:lnTo>
                    <a:pt x="2511" y="120"/>
                  </a:lnTo>
                  <a:lnTo>
                    <a:pt x="2481" y="126"/>
                  </a:lnTo>
                  <a:lnTo>
                    <a:pt x="2446" y="126"/>
                  </a:lnTo>
                  <a:lnTo>
                    <a:pt x="2416" y="132"/>
                  </a:lnTo>
                  <a:lnTo>
                    <a:pt x="2380" y="126"/>
                  </a:lnTo>
                  <a:lnTo>
                    <a:pt x="2350" y="120"/>
                  </a:lnTo>
                  <a:lnTo>
                    <a:pt x="2326" y="108"/>
                  </a:lnTo>
                  <a:lnTo>
                    <a:pt x="2308" y="102"/>
                  </a:lnTo>
                  <a:lnTo>
                    <a:pt x="2296" y="96"/>
                  </a:lnTo>
                  <a:lnTo>
                    <a:pt x="2290" y="90"/>
                  </a:lnTo>
                  <a:lnTo>
                    <a:pt x="2278" y="84"/>
                  </a:lnTo>
                  <a:lnTo>
                    <a:pt x="2272" y="78"/>
                  </a:lnTo>
                  <a:lnTo>
                    <a:pt x="2250" y="57"/>
                  </a:lnTo>
                  <a:lnTo>
                    <a:pt x="2243" y="35"/>
                  </a:lnTo>
                  <a:lnTo>
                    <a:pt x="2228" y="18"/>
                  </a:lnTo>
                  <a:lnTo>
                    <a:pt x="2208" y="18"/>
                  </a:lnTo>
                  <a:lnTo>
                    <a:pt x="2172" y="24"/>
                  </a:lnTo>
                  <a:lnTo>
                    <a:pt x="2151" y="36"/>
                  </a:lnTo>
                  <a:lnTo>
                    <a:pt x="2127" y="51"/>
                  </a:lnTo>
                  <a:lnTo>
                    <a:pt x="2097" y="60"/>
                  </a:lnTo>
                  <a:lnTo>
                    <a:pt x="2073" y="72"/>
                  </a:lnTo>
                  <a:lnTo>
                    <a:pt x="2046" y="87"/>
                  </a:lnTo>
                  <a:lnTo>
                    <a:pt x="2007" y="102"/>
                  </a:lnTo>
                  <a:lnTo>
                    <a:pt x="1977" y="114"/>
                  </a:lnTo>
                  <a:lnTo>
                    <a:pt x="1947" y="120"/>
                  </a:lnTo>
                  <a:lnTo>
                    <a:pt x="1895" y="120"/>
                  </a:lnTo>
                  <a:lnTo>
                    <a:pt x="1794" y="120"/>
                  </a:lnTo>
                  <a:lnTo>
                    <a:pt x="1692" y="120"/>
                  </a:lnTo>
                  <a:lnTo>
                    <a:pt x="1644" y="120"/>
                  </a:lnTo>
                  <a:lnTo>
                    <a:pt x="1602" y="114"/>
                  </a:lnTo>
                  <a:lnTo>
                    <a:pt x="1561" y="108"/>
                  </a:lnTo>
                  <a:lnTo>
                    <a:pt x="1525" y="102"/>
                  </a:lnTo>
                  <a:lnTo>
                    <a:pt x="1507" y="102"/>
                  </a:lnTo>
                  <a:lnTo>
                    <a:pt x="1495" y="96"/>
                  </a:lnTo>
                  <a:lnTo>
                    <a:pt x="1483" y="90"/>
                  </a:lnTo>
                  <a:lnTo>
                    <a:pt x="1477" y="84"/>
                  </a:lnTo>
                  <a:lnTo>
                    <a:pt x="1459" y="78"/>
                  </a:lnTo>
                  <a:lnTo>
                    <a:pt x="1441" y="66"/>
                  </a:lnTo>
                  <a:lnTo>
                    <a:pt x="1429" y="60"/>
                  </a:lnTo>
                  <a:lnTo>
                    <a:pt x="1411" y="60"/>
                  </a:lnTo>
                  <a:lnTo>
                    <a:pt x="1399" y="54"/>
                  </a:lnTo>
                  <a:lnTo>
                    <a:pt x="1387" y="54"/>
                  </a:lnTo>
                  <a:lnTo>
                    <a:pt x="1375" y="54"/>
                  </a:lnTo>
                  <a:lnTo>
                    <a:pt x="1357" y="54"/>
                  </a:lnTo>
                  <a:lnTo>
                    <a:pt x="1345" y="54"/>
                  </a:lnTo>
                  <a:lnTo>
                    <a:pt x="1333" y="60"/>
                  </a:lnTo>
                  <a:lnTo>
                    <a:pt x="1309" y="66"/>
                  </a:lnTo>
                  <a:lnTo>
                    <a:pt x="1262" y="84"/>
                  </a:lnTo>
                  <a:lnTo>
                    <a:pt x="1220" y="102"/>
                  </a:lnTo>
                  <a:lnTo>
                    <a:pt x="1178" y="114"/>
                  </a:lnTo>
                  <a:lnTo>
                    <a:pt x="1142" y="126"/>
                  </a:lnTo>
                  <a:lnTo>
                    <a:pt x="1100" y="138"/>
                  </a:lnTo>
                  <a:lnTo>
                    <a:pt x="1058" y="150"/>
                  </a:lnTo>
                  <a:lnTo>
                    <a:pt x="1016" y="156"/>
                  </a:lnTo>
                  <a:lnTo>
                    <a:pt x="945" y="168"/>
                  </a:lnTo>
                  <a:lnTo>
                    <a:pt x="879" y="174"/>
                  </a:lnTo>
                  <a:lnTo>
                    <a:pt x="819" y="174"/>
                  </a:lnTo>
                  <a:lnTo>
                    <a:pt x="759" y="168"/>
                  </a:lnTo>
                  <a:lnTo>
                    <a:pt x="706" y="162"/>
                  </a:lnTo>
                  <a:lnTo>
                    <a:pt x="652" y="150"/>
                  </a:lnTo>
                  <a:lnTo>
                    <a:pt x="610" y="138"/>
                  </a:lnTo>
                  <a:lnTo>
                    <a:pt x="568" y="126"/>
                  </a:lnTo>
                  <a:lnTo>
                    <a:pt x="532" y="114"/>
                  </a:lnTo>
                  <a:lnTo>
                    <a:pt x="502" y="102"/>
                  </a:lnTo>
                  <a:lnTo>
                    <a:pt x="478" y="90"/>
                  </a:lnTo>
                  <a:lnTo>
                    <a:pt x="460" y="78"/>
                  </a:lnTo>
                  <a:lnTo>
                    <a:pt x="442" y="66"/>
                  </a:lnTo>
                  <a:lnTo>
                    <a:pt x="425" y="54"/>
                  </a:lnTo>
                  <a:lnTo>
                    <a:pt x="407" y="42"/>
                  </a:lnTo>
                  <a:lnTo>
                    <a:pt x="401" y="42"/>
                  </a:lnTo>
                  <a:lnTo>
                    <a:pt x="395" y="42"/>
                  </a:lnTo>
                  <a:lnTo>
                    <a:pt x="389" y="42"/>
                  </a:lnTo>
                  <a:lnTo>
                    <a:pt x="383" y="42"/>
                  </a:lnTo>
                  <a:lnTo>
                    <a:pt x="377" y="48"/>
                  </a:lnTo>
                  <a:lnTo>
                    <a:pt x="371" y="54"/>
                  </a:lnTo>
                  <a:lnTo>
                    <a:pt x="359" y="66"/>
                  </a:lnTo>
                  <a:lnTo>
                    <a:pt x="347" y="78"/>
                  </a:lnTo>
                  <a:lnTo>
                    <a:pt x="341" y="84"/>
                  </a:lnTo>
                  <a:lnTo>
                    <a:pt x="335" y="90"/>
                  </a:lnTo>
                  <a:lnTo>
                    <a:pt x="323" y="102"/>
                  </a:lnTo>
                  <a:lnTo>
                    <a:pt x="305" y="108"/>
                  </a:lnTo>
                  <a:lnTo>
                    <a:pt x="287" y="114"/>
                  </a:lnTo>
                  <a:lnTo>
                    <a:pt x="263" y="120"/>
                  </a:lnTo>
                  <a:lnTo>
                    <a:pt x="239" y="126"/>
                  </a:lnTo>
                  <a:lnTo>
                    <a:pt x="215" y="132"/>
                  </a:lnTo>
                  <a:lnTo>
                    <a:pt x="191" y="132"/>
                  </a:lnTo>
                  <a:lnTo>
                    <a:pt x="167" y="138"/>
                  </a:lnTo>
                  <a:lnTo>
                    <a:pt x="144" y="138"/>
                  </a:lnTo>
                  <a:lnTo>
                    <a:pt x="120" y="138"/>
                  </a:lnTo>
                  <a:lnTo>
                    <a:pt x="90" y="132"/>
                  </a:lnTo>
                  <a:lnTo>
                    <a:pt x="66" y="132"/>
                  </a:lnTo>
                  <a:lnTo>
                    <a:pt x="42" y="126"/>
                  </a:lnTo>
                  <a:lnTo>
                    <a:pt x="24" y="120"/>
                  </a:lnTo>
                  <a:lnTo>
                    <a:pt x="0" y="114"/>
                  </a:lnTo>
                  <a:lnTo>
                    <a:pt x="0" y="96"/>
                  </a:lnTo>
                  <a:lnTo>
                    <a:pt x="24" y="102"/>
                  </a:lnTo>
                  <a:lnTo>
                    <a:pt x="42" y="108"/>
                  </a:lnTo>
                  <a:lnTo>
                    <a:pt x="66" y="114"/>
                  </a:lnTo>
                  <a:lnTo>
                    <a:pt x="90" y="114"/>
                  </a:lnTo>
                  <a:lnTo>
                    <a:pt x="120" y="120"/>
                  </a:lnTo>
                  <a:lnTo>
                    <a:pt x="144" y="120"/>
                  </a:lnTo>
                  <a:lnTo>
                    <a:pt x="167" y="120"/>
                  </a:lnTo>
                  <a:lnTo>
                    <a:pt x="191" y="114"/>
                  </a:lnTo>
                  <a:lnTo>
                    <a:pt x="215" y="114"/>
                  </a:lnTo>
                  <a:lnTo>
                    <a:pt x="239" y="108"/>
                  </a:lnTo>
                  <a:lnTo>
                    <a:pt x="263" y="102"/>
                  </a:lnTo>
                  <a:lnTo>
                    <a:pt x="287" y="96"/>
                  </a:lnTo>
                  <a:lnTo>
                    <a:pt x="305" y="90"/>
                  </a:lnTo>
                  <a:lnTo>
                    <a:pt x="323" y="84"/>
                  </a:lnTo>
                  <a:lnTo>
                    <a:pt x="335" y="72"/>
                  </a:lnTo>
                  <a:lnTo>
                    <a:pt x="341" y="66"/>
                  </a:lnTo>
                  <a:lnTo>
                    <a:pt x="347" y="60"/>
                  </a:lnTo>
                  <a:lnTo>
                    <a:pt x="359" y="48"/>
                  </a:lnTo>
                  <a:lnTo>
                    <a:pt x="371" y="36"/>
                  </a:lnTo>
                  <a:lnTo>
                    <a:pt x="377" y="30"/>
                  </a:lnTo>
                  <a:lnTo>
                    <a:pt x="383" y="24"/>
                  </a:lnTo>
                  <a:lnTo>
                    <a:pt x="389" y="24"/>
                  </a:lnTo>
                  <a:lnTo>
                    <a:pt x="395" y="24"/>
                  </a:lnTo>
                  <a:lnTo>
                    <a:pt x="401" y="24"/>
                  </a:lnTo>
                  <a:lnTo>
                    <a:pt x="407" y="24"/>
                  </a:lnTo>
                  <a:lnTo>
                    <a:pt x="425" y="36"/>
                  </a:lnTo>
                  <a:lnTo>
                    <a:pt x="442" y="48"/>
                  </a:lnTo>
                  <a:lnTo>
                    <a:pt x="460" y="60"/>
                  </a:lnTo>
                  <a:lnTo>
                    <a:pt x="478" y="72"/>
                  </a:lnTo>
                  <a:lnTo>
                    <a:pt x="502" y="84"/>
                  </a:lnTo>
                  <a:lnTo>
                    <a:pt x="532" y="96"/>
                  </a:lnTo>
                  <a:lnTo>
                    <a:pt x="568" y="108"/>
                  </a:lnTo>
                  <a:lnTo>
                    <a:pt x="610" y="120"/>
                  </a:lnTo>
                  <a:lnTo>
                    <a:pt x="652" y="132"/>
                  </a:lnTo>
                  <a:lnTo>
                    <a:pt x="706" y="144"/>
                  </a:lnTo>
                  <a:lnTo>
                    <a:pt x="759" y="150"/>
                  </a:lnTo>
                  <a:lnTo>
                    <a:pt x="819" y="156"/>
                  </a:lnTo>
                  <a:lnTo>
                    <a:pt x="879" y="156"/>
                  </a:lnTo>
                  <a:lnTo>
                    <a:pt x="945" y="150"/>
                  </a:lnTo>
                  <a:lnTo>
                    <a:pt x="1016" y="138"/>
                  </a:lnTo>
                  <a:lnTo>
                    <a:pt x="1058" y="132"/>
                  </a:lnTo>
                  <a:lnTo>
                    <a:pt x="1100" y="120"/>
                  </a:lnTo>
                  <a:lnTo>
                    <a:pt x="1142" y="108"/>
                  </a:lnTo>
                  <a:lnTo>
                    <a:pt x="1178" y="96"/>
                  </a:lnTo>
                  <a:lnTo>
                    <a:pt x="1220" y="84"/>
                  </a:lnTo>
                  <a:lnTo>
                    <a:pt x="1262" y="66"/>
                  </a:lnTo>
                  <a:lnTo>
                    <a:pt x="1309" y="48"/>
                  </a:lnTo>
                  <a:lnTo>
                    <a:pt x="1333" y="42"/>
                  </a:lnTo>
                  <a:lnTo>
                    <a:pt x="1345" y="36"/>
                  </a:lnTo>
                  <a:lnTo>
                    <a:pt x="1357" y="36"/>
                  </a:lnTo>
                  <a:lnTo>
                    <a:pt x="1375" y="36"/>
                  </a:lnTo>
                  <a:lnTo>
                    <a:pt x="1387" y="36"/>
                  </a:lnTo>
                  <a:lnTo>
                    <a:pt x="1399" y="36"/>
                  </a:lnTo>
                  <a:lnTo>
                    <a:pt x="1411" y="42"/>
                  </a:lnTo>
                  <a:lnTo>
                    <a:pt x="1429" y="42"/>
                  </a:lnTo>
                  <a:lnTo>
                    <a:pt x="1441" y="48"/>
                  </a:lnTo>
                  <a:lnTo>
                    <a:pt x="1459" y="60"/>
                  </a:lnTo>
                  <a:lnTo>
                    <a:pt x="1477" y="66"/>
                  </a:lnTo>
                  <a:lnTo>
                    <a:pt x="1483" y="72"/>
                  </a:lnTo>
                  <a:lnTo>
                    <a:pt x="1495" y="78"/>
                  </a:lnTo>
                  <a:lnTo>
                    <a:pt x="1507" y="84"/>
                  </a:lnTo>
                  <a:lnTo>
                    <a:pt x="1525" y="84"/>
                  </a:lnTo>
                  <a:lnTo>
                    <a:pt x="1561" y="90"/>
                  </a:lnTo>
                  <a:lnTo>
                    <a:pt x="1602" y="96"/>
                  </a:lnTo>
                  <a:lnTo>
                    <a:pt x="1644" y="102"/>
                  </a:lnTo>
                  <a:lnTo>
                    <a:pt x="1692" y="102"/>
                  </a:lnTo>
                  <a:lnTo>
                    <a:pt x="1794" y="102"/>
                  </a:lnTo>
                  <a:lnTo>
                    <a:pt x="1895" y="102"/>
                  </a:lnTo>
                  <a:lnTo>
                    <a:pt x="1938" y="102"/>
                  </a:lnTo>
                  <a:lnTo>
                    <a:pt x="1971" y="96"/>
                  </a:lnTo>
                  <a:lnTo>
                    <a:pt x="2019" y="77"/>
                  </a:lnTo>
                  <a:lnTo>
                    <a:pt x="2063" y="57"/>
                  </a:lnTo>
                  <a:lnTo>
                    <a:pt x="2111" y="38"/>
                  </a:lnTo>
                  <a:lnTo>
                    <a:pt x="2145" y="18"/>
                  </a:lnTo>
                  <a:lnTo>
                    <a:pt x="2172" y="9"/>
                  </a:lnTo>
                  <a:lnTo>
                    <a:pt x="2202" y="0"/>
                  </a:lnTo>
                  <a:lnTo>
                    <a:pt x="2235" y="3"/>
                  </a:lnTo>
                  <a:lnTo>
                    <a:pt x="2250" y="24"/>
                  </a:lnTo>
                  <a:lnTo>
                    <a:pt x="2262" y="51"/>
                  </a:lnTo>
                  <a:lnTo>
                    <a:pt x="2290" y="72"/>
                  </a:lnTo>
                  <a:lnTo>
                    <a:pt x="2296" y="78"/>
                  </a:lnTo>
                  <a:lnTo>
                    <a:pt x="2308" y="84"/>
                  </a:lnTo>
                  <a:lnTo>
                    <a:pt x="2326" y="90"/>
                  </a:lnTo>
                  <a:lnTo>
                    <a:pt x="2350" y="102"/>
                  </a:lnTo>
                  <a:lnTo>
                    <a:pt x="2380" y="108"/>
                  </a:lnTo>
                  <a:lnTo>
                    <a:pt x="2416" y="114"/>
                  </a:lnTo>
                  <a:lnTo>
                    <a:pt x="2446" y="108"/>
                  </a:lnTo>
                  <a:lnTo>
                    <a:pt x="2481" y="108"/>
                  </a:lnTo>
                  <a:lnTo>
                    <a:pt x="2511" y="102"/>
                  </a:lnTo>
                  <a:lnTo>
                    <a:pt x="2541" y="96"/>
                  </a:lnTo>
                  <a:lnTo>
                    <a:pt x="2559" y="96"/>
                  </a:lnTo>
                  <a:lnTo>
                    <a:pt x="2595" y="84"/>
                  </a:lnTo>
                  <a:lnTo>
                    <a:pt x="2619" y="72"/>
                  </a:lnTo>
                  <a:lnTo>
                    <a:pt x="2643" y="54"/>
                  </a:lnTo>
                  <a:lnTo>
                    <a:pt x="2661" y="42"/>
                  </a:lnTo>
                  <a:lnTo>
                    <a:pt x="2673" y="24"/>
                  </a:lnTo>
                  <a:lnTo>
                    <a:pt x="2697" y="18"/>
                  </a:lnTo>
                  <a:lnTo>
                    <a:pt x="2715" y="24"/>
                  </a:lnTo>
                  <a:lnTo>
                    <a:pt x="2715" y="48"/>
                  </a:lnTo>
                  <a:lnTo>
                    <a:pt x="2709" y="78"/>
                  </a:lnTo>
                  <a:lnTo>
                    <a:pt x="2709" y="108"/>
                  </a:lnTo>
                  <a:lnTo>
                    <a:pt x="2727" y="114"/>
                  </a:lnTo>
                  <a:lnTo>
                    <a:pt x="2744" y="120"/>
                  </a:lnTo>
                  <a:lnTo>
                    <a:pt x="2768" y="126"/>
                  </a:lnTo>
                  <a:lnTo>
                    <a:pt x="2792" y="132"/>
                  </a:lnTo>
                  <a:lnTo>
                    <a:pt x="2816" y="132"/>
                  </a:lnTo>
                  <a:lnTo>
                    <a:pt x="2846" y="132"/>
                  </a:lnTo>
                  <a:lnTo>
                    <a:pt x="2870" y="132"/>
                  </a:lnTo>
                  <a:lnTo>
                    <a:pt x="2906" y="132"/>
                  </a:lnTo>
                  <a:lnTo>
                    <a:pt x="2972" y="126"/>
                  </a:lnTo>
                  <a:lnTo>
                    <a:pt x="3049" y="114"/>
                  </a:lnTo>
                  <a:lnTo>
                    <a:pt x="3127" y="102"/>
                  </a:lnTo>
                  <a:lnTo>
                    <a:pt x="3205" y="90"/>
                  </a:lnTo>
                  <a:lnTo>
                    <a:pt x="3336" y="78"/>
                  </a:lnTo>
                  <a:lnTo>
                    <a:pt x="3426" y="72"/>
                  </a:lnTo>
                  <a:lnTo>
                    <a:pt x="3456" y="66"/>
                  </a:lnTo>
                  <a:lnTo>
                    <a:pt x="3462" y="66"/>
                  </a:lnTo>
                  <a:lnTo>
                    <a:pt x="3474" y="60"/>
                  </a:lnTo>
                  <a:lnTo>
                    <a:pt x="3486" y="48"/>
                  </a:lnTo>
                  <a:lnTo>
                    <a:pt x="3498" y="48"/>
                  </a:lnTo>
                  <a:lnTo>
                    <a:pt x="3510" y="42"/>
                  </a:lnTo>
                  <a:lnTo>
                    <a:pt x="3522" y="42"/>
                  </a:lnTo>
                  <a:lnTo>
                    <a:pt x="3534" y="36"/>
                  </a:lnTo>
                  <a:lnTo>
                    <a:pt x="3546" y="36"/>
                  </a:lnTo>
                  <a:lnTo>
                    <a:pt x="3564" y="36"/>
                  </a:lnTo>
                  <a:lnTo>
                    <a:pt x="3582" y="42"/>
                  </a:lnTo>
                  <a:lnTo>
                    <a:pt x="3600" y="42"/>
                  </a:lnTo>
                  <a:lnTo>
                    <a:pt x="3617" y="54"/>
                  </a:lnTo>
                  <a:lnTo>
                    <a:pt x="3635" y="60"/>
                  </a:lnTo>
                  <a:lnTo>
                    <a:pt x="3647" y="66"/>
                  </a:lnTo>
                  <a:lnTo>
                    <a:pt x="3659" y="72"/>
                  </a:lnTo>
                  <a:lnTo>
                    <a:pt x="3689" y="78"/>
                  </a:lnTo>
                  <a:lnTo>
                    <a:pt x="3731" y="90"/>
                  </a:lnTo>
                  <a:lnTo>
                    <a:pt x="3767" y="96"/>
                  </a:lnTo>
                  <a:lnTo>
                    <a:pt x="3815" y="102"/>
                  </a:lnTo>
                  <a:lnTo>
                    <a:pt x="3863" y="102"/>
                  </a:lnTo>
                  <a:lnTo>
                    <a:pt x="3916" y="102"/>
                  </a:lnTo>
                  <a:lnTo>
                    <a:pt x="3970" y="102"/>
                  </a:lnTo>
                  <a:lnTo>
                    <a:pt x="4024" y="102"/>
                  </a:lnTo>
                  <a:lnTo>
                    <a:pt x="4078" y="102"/>
                  </a:lnTo>
                  <a:lnTo>
                    <a:pt x="4132" y="96"/>
                  </a:lnTo>
                  <a:lnTo>
                    <a:pt x="4186" y="90"/>
                  </a:lnTo>
                  <a:lnTo>
                    <a:pt x="4239" y="78"/>
                  </a:lnTo>
                  <a:lnTo>
                    <a:pt x="4287" y="72"/>
                  </a:lnTo>
                  <a:lnTo>
                    <a:pt x="4341" y="54"/>
                  </a:lnTo>
                  <a:lnTo>
                    <a:pt x="4383" y="42"/>
                  </a:lnTo>
                  <a:lnTo>
                    <a:pt x="4419" y="30"/>
                  </a:lnTo>
                  <a:lnTo>
                    <a:pt x="4449" y="18"/>
                  </a:lnTo>
                  <a:lnTo>
                    <a:pt x="4478" y="12"/>
                  </a:lnTo>
                  <a:lnTo>
                    <a:pt x="4502" y="6"/>
                  </a:lnTo>
                  <a:lnTo>
                    <a:pt x="4526" y="0"/>
                  </a:lnTo>
                  <a:lnTo>
                    <a:pt x="4544" y="0"/>
                  </a:lnTo>
                  <a:lnTo>
                    <a:pt x="4562" y="0"/>
                  </a:lnTo>
                  <a:lnTo>
                    <a:pt x="4574" y="6"/>
                  </a:lnTo>
                  <a:lnTo>
                    <a:pt x="4586" y="12"/>
                  </a:lnTo>
                  <a:lnTo>
                    <a:pt x="4598" y="18"/>
                  </a:lnTo>
                  <a:lnTo>
                    <a:pt x="4604" y="24"/>
                  </a:lnTo>
                  <a:lnTo>
                    <a:pt x="4610" y="30"/>
                  </a:lnTo>
                  <a:lnTo>
                    <a:pt x="4616" y="36"/>
                  </a:lnTo>
                  <a:lnTo>
                    <a:pt x="4622" y="48"/>
                  </a:lnTo>
                  <a:lnTo>
                    <a:pt x="4628" y="60"/>
                  </a:lnTo>
                  <a:lnTo>
                    <a:pt x="4634" y="66"/>
                  </a:lnTo>
                  <a:lnTo>
                    <a:pt x="4640" y="78"/>
                  </a:lnTo>
                  <a:lnTo>
                    <a:pt x="4652" y="84"/>
                  </a:lnTo>
                  <a:lnTo>
                    <a:pt x="4670" y="90"/>
                  </a:lnTo>
                  <a:lnTo>
                    <a:pt x="4682" y="96"/>
                  </a:lnTo>
                  <a:lnTo>
                    <a:pt x="4706" y="102"/>
                  </a:lnTo>
                  <a:lnTo>
                    <a:pt x="4724" y="108"/>
                  </a:lnTo>
                  <a:lnTo>
                    <a:pt x="4748" y="114"/>
                  </a:lnTo>
                  <a:lnTo>
                    <a:pt x="4771" y="114"/>
                  </a:lnTo>
                  <a:lnTo>
                    <a:pt x="4801" y="114"/>
                  </a:lnTo>
                  <a:lnTo>
                    <a:pt x="4831" y="108"/>
                  </a:lnTo>
                  <a:lnTo>
                    <a:pt x="4861" y="102"/>
                  </a:lnTo>
                  <a:lnTo>
                    <a:pt x="4891" y="96"/>
                  </a:lnTo>
                  <a:lnTo>
                    <a:pt x="4927" y="84"/>
                  </a:lnTo>
                  <a:lnTo>
                    <a:pt x="4957" y="66"/>
                  </a:lnTo>
                  <a:lnTo>
                    <a:pt x="4993" y="48"/>
                  </a:lnTo>
                  <a:lnTo>
                    <a:pt x="5017" y="36"/>
                  </a:lnTo>
                  <a:lnTo>
                    <a:pt x="5029" y="30"/>
                  </a:lnTo>
                  <a:lnTo>
                    <a:pt x="5061" y="24"/>
                  </a:lnTo>
                  <a:lnTo>
                    <a:pt x="5091" y="17"/>
                  </a:lnTo>
                  <a:lnTo>
                    <a:pt x="5118" y="14"/>
                  </a:lnTo>
                  <a:lnTo>
                    <a:pt x="5145" y="9"/>
                  </a:lnTo>
                  <a:lnTo>
                    <a:pt x="5175" y="9"/>
                  </a:lnTo>
                  <a:lnTo>
                    <a:pt x="5199" y="8"/>
                  </a:lnTo>
                  <a:lnTo>
                    <a:pt x="5219" y="9"/>
                  </a:lnTo>
                  <a:lnTo>
                    <a:pt x="5238" y="9"/>
                  </a:lnTo>
                  <a:lnTo>
                    <a:pt x="5258" y="11"/>
                  </a:lnTo>
                  <a:lnTo>
                    <a:pt x="5280" y="9"/>
                  </a:lnTo>
                  <a:lnTo>
                    <a:pt x="5304" y="11"/>
                  </a:lnTo>
                  <a:lnTo>
                    <a:pt x="5327" y="8"/>
                  </a:lnTo>
                  <a:lnTo>
                    <a:pt x="5351" y="8"/>
                  </a:lnTo>
                  <a:lnTo>
                    <a:pt x="5390" y="9"/>
                  </a:lnTo>
                  <a:lnTo>
                    <a:pt x="5435" y="24"/>
                  </a:lnTo>
                  <a:lnTo>
                    <a:pt x="5447" y="30"/>
                  </a:lnTo>
                  <a:lnTo>
                    <a:pt x="5453" y="36"/>
                  </a:lnTo>
                  <a:lnTo>
                    <a:pt x="5453" y="42"/>
                  </a:lnTo>
                  <a:lnTo>
                    <a:pt x="5459" y="48"/>
                  </a:lnTo>
                  <a:lnTo>
                    <a:pt x="5459" y="54"/>
                  </a:lnTo>
                  <a:lnTo>
                    <a:pt x="5459" y="60"/>
                  </a:lnTo>
                  <a:lnTo>
                    <a:pt x="5459" y="66"/>
                  </a:lnTo>
                  <a:lnTo>
                    <a:pt x="5465" y="66"/>
                  </a:lnTo>
                  <a:lnTo>
                    <a:pt x="5465" y="72"/>
                  </a:lnTo>
                  <a:lnTo>
                    <a:pt x="5477" y="72"/>
                  </a:lnTo>
                  <a:lnTo>
                    <a:pt x="5489" y="78"/>
                  </a:lnTo>
                  <a:lnTo>
                    <a:pt x="5501" y="84"/>
                  </a:lnTo>
                  <a:lnTo>
                    <a:pt x="5519" y="84"/>
                  </a:lnTo>
                  <a:lnTo>
                    <a:pt x="5555" y="90"/>
                  </a:lnTo>
                  <a:lnTo>
                    <a:pt x="5603" y="90"/>
                  </a:lnTo>
                  <a:lnTo>
                    <a:pt x="5656" y="90"/>
                  </a:lnTo>
                  <a:lnTo>
                    <a:pt x="5710" y="84"/>
                  </a:lnTo>
                  <a:lnTo>
                    <a:pt x="5740" y="78"/>
                  </a:lnTo>
                  <a:lnTo>
                    <a:pt x="5770" y="72"/>
                  </a:lnTo>
                  <a:lnTo>
                    <a:pt x="5770" y="90"/>
                  </a:lnTo>
                  <a:lnTo>
                    <a:pt x="5770" y="90"/>
                  </a:lnTo>
                  <a:lnTo>
                    <a:pt x="5740" y="96"/>
                  </a:lnTo>
                  <a:lnTo>
                    <a:pt x="5710" y="102"/>
                  </a:lnTo>
                  <a:lnTo>
                    <a:pt x="5656" y="108"/>
                  </a:lnTo>
                  <a:lnTo>
                    <a:pt x="5603" y="108"/>
                  </a:lnTo>
                  <a:lnTo>
                    <a:pt x="5555" y="108"/>
                  </a:lnTo>
                  <a:lnTo>
                    <a:pt x="5519" y="102"/>
                  </a:lnTo>
                  <a:lnTo>
                    <a:pt x="5501" y="102"/>
                  </a:lnTo>
                  <a:lnTo>
                    <a:pt x="5489" y="96"/>
                  </a:lnTo>
                  <a:lnTo>
                    <a:pt x="5477" y="90"/>
                  </a:lnTo>
                  <a:lnTo>
                    <a:pt x="5465" y="90"/>
                  </a:lnTo>
                  <a:lnTo>
                    <a:pt x="5465" y="84"/>
                  </a:lnTo>
                  <a:lnTo>
                    <a:pt x="5459" y="84"/>
                  </a:lnTo>
                  <a:lnTo>
                    <a:pt x="5459" y="78"/>
                  </a:lnTo>
                  <a:lnTo>
                    <a:pt x="5459" y="72"/>
                  </a:lnTo>
                  <a:lnTo>
                    <a:pt x="5459" y="66"/>
                  </a:lnTo>
                  <a:lnTo>
                    <a:pt x="5453" y="60"/>
                  </a:lnTo>
                  <a:lnTo>
                    <a:pt x="5453" y="54"/>
                  </a:lnTo>
                  <a:lnTo>
                    <a:pt x="5447" y="48"/>
                  </a:lnTo>
                  <a:lnTo>
                    <a:pt x="5435" y="42"/>
                  </a:lnTo>
                  <a:lnTo>
                    <a:pt x="5429" y="36"/>
                  </a:lnTo>
                  <a:lnTo>
                    <a:pt x="5423" y="36"/>
                  </a:lnTo>
                  <a:lnTo>
                    <a:pt x="5405" y="30"/>
                  </a:lnTo>
                  <a:lnTo>
                    <a:pt x="5393" y="30"/>
                  </a:lnTo>
                  <a:lnTo>
                    <a:pt x="5370" y="23"/>
                  </a:lnTo>
                  <a:lnTo>
                    <a:pt x="5346" y="24"/>
                  </a:lnTo>
                  <a:lnTo>
                    <a:pt x="5325" y="27"/>
                  </a:lnTo>
                  <a:lnTo>
                    <a:pt x="5298" y="29"/>
                  </a:lnTo>
                  <a:lnTo>
                    <a:pt x="5270" y="29"/>
                  </a:lnTo>
                  <a:lnTo>
                    <a:pt x="5247" y="26"/>
                  </a:lnTo>
                  <a:lnTo>
                    <a:pt x="5219" y="24"/>
                  </a:lnTo>
                  <a:lnTo>
                    <a:pt x="5199" y="21"/>
                  </a:lnTo>
                  <a:lnTo>
                    <a:pt x="5174" y="24"/>
                  </a:lnTo>
                </a:path>
              </a:pathLst>
            </a:custGeom>
            <a:gradFill rotWithShape="0">
              <a:gsLst>
                <a:gs pos="0">
                  <a:schemeClr val="accent2"/>
                </a:gs>
                <a:gs pos="50000">
                  <a:schemeClr val="accent2">
                    <a:gamma/>
                    <a:tint val="96863"/>
                    <a:invGamma/>
                  </a:schemeClr>
                </a:gs>
                <a:gs pos="100000">
                  <a:schemeClr val="accent2"/>
                </a:gs>
              </a:gsLst>
              <a:lin ang="0" scaled="1"/>
            </a:gradFill>
            <a:ln>
              <a:noFill/>
            </a:ln>
            <a:extLst>
              <a:ext uri="{91240B29-F687-4F45-9708-019B960494DF}">
                <a14:hiddenLine xmlns:a14="http://schemas.microsoft.com/office/drawing/2010/main" w="9525">
                  <a:solidFill>
                    <a:schemeClr val="tx1"/>
                  </a:solidFill>
                  <a:round/>
                  <a:headEnd/>
                  <a:tailEnd/>
                </a14:hiddenLine>
              </a:ext>
            </a:extLst>
          </p:spPr>
          <p:txBody>
            <a:bodyPr/>
            <a:lstStyle/>
            <a:p>
              <a:pPr>
                <a:defRPr/>
              </a:pPr>
              <a:endParaRPr lang="fa-IR"/>
            </a:p>
          </p:txBody>
        </p:sp>
      </p:grpSp>
      <p:sp>
        <p:nvSpPr>
          <p:cNvPr id="48152" name="Rectangle 24"/>
          <p:cNvSpPr>
            <a:spLocks noGrp="1" noChangeArrowheads="1"/>
          </p:cNvSpPr>
          <p:nvPr>
            <p:ph type="title"/>
          </p:nvPr>
        </p:nvSpPr>
        <p:spPr bwMode="auto">
          <a:xfrm>
            <a:off x="457200" y="277813"/>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48153" name="Rectangle 25"/>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8154" name="Rectangle 26"/>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effectLst>
                  <a:outerShdw blurRad="38100" dist="38100" dir="2700000" algn="tl">
                    <a:srgbClr val="000000"/>
                  </a:outerShdw>
                </a:effectLst>
                <a:latin typeface="+mn-lt"/>
              </a:defRPr>
            </a:lvl1pPr>
          </a:lstStyle>
          <a:p>
            <a:pPr>
              <a:defRPr/>
            </a:pPr>
            <a:endParaRPr lang="en-US"/>
          </a:p>
        </p:txBody>
      </p:sp>
      <p:sp>
        <p:nvSpPr>
          <p:cNvPr id="48155" name="Rectangle 27"/>
          <p:cNvSpPr>
            <a:spLocks noGrp="1" noChangeArrowheads="1"/>
          </p:cNvSpPr>
          <p:nvPr>
            <p:ph type="sldNum" sz="quarter" idx="4"/>
          </p:nvPr>
        </p:nvSpPr>
        <p:spPr bwMode="auto">
          <a:xfrm>
            <a:off x="6553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effectLst>
                  <a:outerShdw blurRad="38100" dist="38100" dir="2700000" algn="tl">
                    <a:srgbClr val="000000"/>
                  </a:outerShdw>
                </a:effectLst>
                <a:latin typeface="Tahoma" panose="020B0604030504040204" pitchFamily="34" charset="0"/>
              </a:defRPr>
            </a:lvl1pPr>
          </a:lstStyle>
          <a:p>
            <a:fld id="{06D91FBC-D4B7-4560-B393-DDC6DF3AF8BF}" type="slidenum">
              <a:rPr lang="ar-SA"/>
              <a:pPr/>
              <a:t>‹#›</a:t>
            </a:fld>
            <a:endParaRPr lang="en-US"/>
          </a:p>
        </p:txBody>
      </p:sp>
      <p:sp>
        <p:nvSpPr>
          <p:cNvPr id="48156" name="Rectangle 28"/>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000">
                <a:effectLst>
                  <a:outerShdw blurRad="38100" dist="38100" dir="2700000" algn="tl">
                    <a:srgbClr val="000000"/>
                  </a:outerShdw>
                </a:effectLst>
                <a:latin typeface="+mn-lt"/>
              </a:defRPr>
            </a:lvl1pPr>
          </a:lstStyle>
          <a:p>
            <a:pPr>
              <a:defRPr/>
            </a:pPr>
            <a:endParaRPr lang="en-US"/>
          </a:p>
        </p:txBody>
      </p:sp>
    </p:spTree>
  </p:cSld>
  <p:clrMap bg1="dk2" tx1="lt1" bg2="dk1" tx2="lt2" accent1="accent1" accent2="accent2" accent3="accent3" accent4="accent4" accent5="accent5" accent6="accent6" hlink="hlink" folHlink="folHlink"/>
  <p:sldLayoutIdLst>
    <p:sldLayoutId id="2147484485" r:id="rId1"/>
    <p:sldLayoutId id="2147484362" r:id="rId2"/>
    <p:sldLayoutId id="2147484363" r:id="rId3"/>
    <p:sldLayoutId id="2147484364" r:id="rId4"/>
    <p:sldLayoutId id="2147484365" r:id="rId5"/>
    <p:sldLayoutId id="2147484366" r:id="rId6"/>
    <p:sldLayoutId id="2147484367" r:id="rId7"/>
    <p:sldLayoutId id="2147484368" r:id="rId8"/>
    <p:sldLayoutId id="2147484369" r:id="rId9"/>
    <p:sldLayoutId id="2147484370" r:id="rId10"/>
    <p:sldLayoutId id="2147484371" r:id="rId11"/>
  </p:sldLayoutIdLst>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48152"/>
                                        </p:tgtEl>
                                        <p:attrNameLst>
                                          <p:attrName>style.visibility</p:attrName>
                                        </p:attrNameLst>
                                      </p:cBhvr>
                                      <p:to>
                                        <p:strVal val="visible"/>
                                      </p:to>
                                    </p:set>
                                    <p:anim calcmode="lin" valueType="num">
                                      <p:cBhvr>
                                        <p:cTn id="7" dur="1000" fill="hold"/>
                                        <p:tgtEl>
                                          <p:spTgt spid="48152"/>
                                        </p:tgtEl>
                                        <p:attrNameLst>
                                          <p:attrName>ppt_x</p:attrName>
                                        </p:attrNameLst>
                                      </p:cBhvr>
                                      <p:tavLst>
                                        <p:tav tm="0">
                                          <p:val>
                                            <p:strVal val="#ppt_x-.2"/>
                                          </p:val>
                                        </p:tav>
                                        <p:tav tm="100000">
                                          <p:val>
                                            <p:strVal val="#ppt_x"/>
                                          </p:val>
                                        </p:tav>
                                      </p:tavLst>
                                    </p:anim>
                                    <p:anim calcmode="lin" valueType="num">
                                      <p:cBhvr>
                                        <p:cTn id="8" dur="1000" fill="hold"/>
                                        <p:tgtEl>
                                          <p:spTgt spid="48152"/>
                                        </p:tgtEl>
                                        <p:attrNameLst>
                                          <p:attrName>ppt_y</p:attrName>
                                        </p:attrNameLst>
                                      </p:cBhvr>
                                      <p:tavLst>
                                        <p:tav tm="0">
                                          <p:val>
                                            <p:strVal val="#ppt_y"/>
                                          </p:val>
                                        </p:tav>
                                        <p:tav tm="100000">
                                          <p:val>
                                            <p:strVal val="#ppt_y"/>
                                          </p:val>
                                        </p:tav>
                                      </p:tavLst>
                                    </p:anim>
                                    <p:animEffect transition="in" filter="wipe(right)" prLst="gradientSize: 0.1">
                                      <p:cBhvr>
                                        <p:cTn id="9" dur="1000"/>
                                        <p:tgtEl>
                                          <p:spTgt spid="4815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48153">
                                            <p:txEl>
                                              <p:pRg st="0" end="0"/>
                                            </p:txEl>
                                          </p:spTgt>
                                        </p:tgtEl>
                                        <p:attrNameLst>
                                          <p:attrName>style.visibility</p:attrName>
                                        </p:attrNameLst>
                                      </p:cBhvr>
                                      <p:to>
                                        <p:strVal val="visible"/>
                                      </p:to>
                                    </p:set>
                                    <p:animEffect transition="in" filter="fade">
                                      <p:cBhvr>
                                        <p:cTn id="14" dur="500"/>
                                        <p:tgtEl>
                                          <p:spTgt spid="48153">
                                            <p:txEl>
                                              <p:pRg st="0" end="0"/>
                                            </p:txEl>
                                          </p:spTgt>
                                        </p:tgtEl>
                                      </p:cBhvr>
                                    </p:animEffect>
                                    <p:anim calcmode="lin" valueType="num">
                                      <p:cBhvr>
                                        <p:cTn id="15" dur="500" fill="hold"/>
                                        <p:tgtEl>
                                          <p:spTgt spid="4815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8153">
                                            <p:txEl>
                                              <p:pRg st="0" end="0"/>
                                            </p:txEl>
                                          </p:spTgt>
                                        </p:tgtEl>
                                        <p:attrNameLst>
                                          <p:attrName>ppt_y</p:attrName>
                                        </p:attrNameLst>
                                      </p:cBhvr>
                                      <p:tavLst>
                                        <p:tav tm="0">
                                          <p:val>
                                            <p:strVal val="#ppt_y+.05"/>
                                          </p:val>
                                        </p:tav>
                                        <p:tav tm="100000">
                                          <p:val>
                                            <p:strVal val="#ppt_y"/>
                                          </p:val>
                                        </p:tav>
                                      </p:tavLst>
                                    </p:anim>
                                  </p:childTnLst>
                                </p:cTn>
                              </p:par>
                              <p:par>
                                <p:cTn id="17" presetID="44" presetClass="entr" presetSubtype="0" fill="hold" grpId="0" nodeType="withEffect">
                                  <p:stCondLst>
                                    <p:cond delay="0"/>
                                  </p:stCondLst>
                                  <p:childTnLst>
                                    <p:set>
                                      <p:cBhvr>
                                        <p:cTn id="18" dur="1" fill="hold">
                                          <p:stCondLst>
                                            <p:cond delay="0"/>
                                          </p:stCondLst>
                                        </p:cTn>
                                        <p:tgtEl>
                                          <p:spTgt spid="48153">
                                            <p:txEl>
                                              <p:pRg st="1" end="1"/>
                                            </p:txEl>
                                          </p:spTgt>
                                        </p:tgtEl>
                                        <p:attrNameLst>
                                          <p:attrName>style.visibility</p:attrName>
                                        </p:attrNameLst>
                                      </p:cBhvr>
                                      <p:to>
                                        <p:strVal val="visible"/>
                                      </p:to>
                                    </p:set>
                                    <p:animEffect transition="in" filter="fade">
                                      <p:cBhvr>
                                        <p:cTn id="19" dur="500"/>
                                        <p:tgtEl>
                                          <p:spTgt spid="48153">
                                            <p:txEl>
                                              <p:pRg st="1" end="1"/>
                                            </p:txEl>
                                          </p:spTgt>
                                        </p:tgtEl>
                                      </p:cBhvr>
                                    </p:animEffect>
                                    <p:anim calcmode="lin" valueType="num">
                                      <p:cBhvr>
                                        <p:cTn id="20" dur="500" fill="hold"/>
                                        <p:tgtEl>
                                          <p:spTgt spid="48153">
                                            <p:txEl>
                                              <p:pRg st="1" end="1"/>
                                            </p:txEl>
                                          </p:spTgt>
                                        </p:tgtEl>
                                        <p:attrNameLst>
                                          <p:attrName>ppt_x</p:attrName>
                                        </p:attrNameLst>
                                      </p:cBhvr>
                                      <p:tavLst>
                                        <p:tav tm="0">
                                          <p:val>
                                            <p:strVal val="#ppt_x"/>
                                          </p:val>
                                        </p:tav>
                                        <p:tav tm="100000">
                                          <p:val>
                                            <p:strVal val="#ppt_x"/>
                                          </p:val>
                                        </p:tav>
                                      </p:tavLst>
                                    </p:anim>
                                    <p:anim calcmode="lin" valueType="num">
                                      <p:cBhvr>
                                        <p:cTn id="21" dur="500" fill="hold"/>
                                        <p:tgtEl>
                                          <p:spTgt spid="48153">
                                            <p:txEl>
                                              <p:pRg st="1" end="1"/>
                                            </p:txEl>
                                          </p:spTgt>
                                        </p:tgtEl>
                                        <p:attrNameLst>
                                          <p:attrName>ppt_y</p:attrName>
                                        </p:attrNameLst>
                                      </p:cBhvr>
                                      <p:tavLst>
                                        <p:tav tm="0">
                                          <p:val>
                                            <p:strVal val="#ppt_y+.05"/>
                                          </p:val>
                                        </p:tav>
                                        <p:tav tm="100000">
                                          <p:val>
                                            <p:strVal val="#ppt_y"/>
                                          </p:val>
                                        </p:tav>
                                      </p:tavLst>
                                    </p:anim>
                                  </p:childTnLst>
                                </p:cTn>
                              </p:par>
                              <p:par>
                                <p:cTn id="22" presetID="44" presetClass="entr" presetSubtype="0" fill="hold" grpId="0" nodeType="withEffect">
                                  <p:stCondLst>
                                    <p:cond delay="0"/>
                                  </p:stCondLst>
                                  <p:childTnLst>
                                    <p:set>
                                      <p:cBhvr>
                                        <p:cTn id="23" dur="1" fill="hold">
                                          <p:stCondLst>
                                            <p:cond delay="0"/>
                                          </p:stCondLst>
                                        </p:cTn>
                                        <p:tgtEl>
                                          <p:spTgt spid="48153">
                                            <p:txEl>
                                              <p:pRg st="2" end="2"/>
                                            </p:txEl>
                                          </p:spTgt>
                                        </p:tgtEl>
                                        <p:attrNameLst>
                                          <p:attrName>style.visibility</p:attrName>
                                        </p:attrNameLst>
                                      </p:cBhvr>
                                      <p:to>
                                        <p:strVal val="visible"/>
                                      </p:to>
                                    </p:set>
                                    <p:animEffect transition="in" filter="fade">
                                      <p:cBhvr>
                                        <p:cTn id="24" dur="500"/>
                                        <p:tgtEl>
                                          <p:spTgt spid="48153">
                                            <p:txEl>
                                              <p:pRg st="2" end="2"/>
                                            </p:txEl>
                                          </p:spTgt>
                                        </p:tgtEl>
                                      </p:cBhvr>
                                    </p:animEffect>
                                    <p:anim calcmode="lin" valueType="num">
                                      <p:cBhvr>
                                        <p:cTn id="25" dur="500" fill="hold"/>
                                        <p:tgtEl>
                                          <p:spTgt spid="48153">
                                            <p:txEl>
                                              <p:pRg st="2" end="2"/>
                                            </p:txEl>
                                          </p:spTgt>
                                        </p:tgtEl>
                                        <p:attrNameLst>
                                          <p:attrName>ppt_x</p:attrName>
                                        </p:attrNameLst>
                                      </p:cBhvr>
                                      <p:tavLst>
                                        <p:tav tm="0">
                                          <p:val>
                                            <p:strVal val="#ppt_x"/>
                                          </p:val>
                                        </p:tav>
                                        <p:tav tm="100000">
                                          <p:val>
                                            <p:strVal val="#ppt_x"/>
                                          </p:val>
                                        </p:tav>
                                      </p:tavLst>
                                    </p:anim>
                                    <p:anim calcmode="lin" valueType="num">
                                      <p:cBhvr>
                                        <p:cTn id="26" dur="500" fill="hold"/>
                                        <p:tgtEl>
                                          <p:spTgt spid="48153">
                                            <p:txEl>
                                              <p:pRg st="2" end="2"/>
                                            </p:txEl>
                                          </p:spTgt>
                                        </p:tgtEl>
                                        <p:attrNameLst>
                                          <p:attrName>ppt_y</p:attrName>
                                        </p:attrNameLst>
                                      </p:cBhvr>
                                      <p:tavLst>
                                        <p:tav tm="0">
                                          <p:val>
                                            <p:strVal val="#ppt_y+.05"/>
                                          </p:val>
                                        </p:tav>
                                        <p:tav tm="100000">
                                          <p:val>
                                            <p:strVal val="#ppt_y"/>
                                          </p:val>
                                        </p:tav>
                                      </p:tavLst>
                                    </p:anim>
                                  </p:childTnLst>
                                </p:cTn>
                              </p:par>
                              <p:par>
                                <p:cTn id="27" presetID="44" presetClass="entr" presetSubtype="0" fill="hold" grpId="0" nodeType="withEffect">
                                  <p:stCondLst>
                                    <p:cond delay="0"/>
                                  </p:stCondLst>
                                  <p:childTnLst>
                                    <p:set>
                                      <p:cBhvr>
                                        <p:cTn id="28" dur="1" fill="hold">
                                          <p:stCondLst>
                                            <p:cond delay="0"/>
                                          </p:stCondLst>
                                        </p:cTn>
                                        <p:tgtEl>
                                          <p:spTgt spid="48153">
                                            <p:txEl>
                                              <p:pRg st="3" end="3"/>
                                            </p:txEl>
                                          </p:spTgt>
                                        </p:tgtEl>
                                        <p:attrNameLst>
                                          <p:attrName>style.visibility</p:attrName>
                                        </p:attrNameLst>
                                      </p:cBhvr>
                                      <p:to>
                                        <p:strVal val="visible"/>
                                      </p:to>
                                    </p:set>
                                    <p:animEffect transition="in" filter="fade">
                                      <p:cBhvr>
                                        <p:cTn id="29" dur="500"/>
                                        <p:tgtEl>
                                          <p:spTgt spid="48153">
                                            <p:txEl>
                                              <p:pRg st="3" end="3"/>
                                            </p:txEl>
                                          </p:spTgt>
                                        </p:tgtEl>
                                      </p:cBhvr>
                                    </p:animEffect>
                                    <p:anim calcmode="lin" valueType="num">
                                      <p:cBhvr>
                                        <p:cTn id="30" dur="500" fill="hold"/>
                                        <p:tgtEl>
                                          <p:spTgt spid="48153">
                                            <p:txEl>
                                              <p:pRg st="3" end="3"/>
                                            </p:txEl>
                                          </p:spTgt>
                                        </p:tgtEl>
                                        <p:attrNameLst>
                                          <p:attrName>ppt_x</p:attrName>
                                        </p:attrNameLst>
                                      </p:cBhvr>
                                      <p:tavLst>
                                        <p:tav tm="0">
                                          <p:val>
                                            <p:strVal val="#ppt_x"/>
                                          </p:val>
                                        </p:tav>
                                        <p:tav tm="100000">
                                          <p:val>
                                            <p:strVal val="#ppt_x"/>
                                          </p:val>
                                        </p:tav>
                                      </p:tavLst>
                                    </p:anim>
                                    <p:anim calcmode="lin" valueType="num">
                                      <p:cBhvr>
                                        <p:cTn id="31" dur="500" fill="hold"/>
                                        <p:tgtEl>
                                          <p:spTgt spid="48153">
                                            <p:txEl>
                                              <p:pRg st="3" end="3"/>
                                            </p:txEl>
                                          </p:spTgt>
                                        </p:tgtEl>
                                        <p:attrNameLst>
                                          <p:attrName>ppt_y</p:attrName>
                                        </p:attrNameLst>
                                      </p:cBhvr>
                                      <p:tavLst>
                                        <p:tav tm="0">
                                          <p:val>
                                            <p:strVal val="#ppt_y+.05"/>
                                          </p:val>
                                        </p:tav>
                                        <p:tav tm="100000">
                                          <p:val>
                                            <p:strVal val="#ppt_y"/>
                                          </p:val>
                                        </p:tav>
                                      </p:tavLst>
                                    </p:anim>
                                  </p:childTnLst>
                                </p:cTn>
                              </p:par>
                              <p:par>
                                <p:cTn id="32" presetID="44" presetClass="entr" presetSubtype="0" fill="hold" grpId="0" nodeType="withEffect">
                                  <p:stCondLst>
                                    <p:cond delay="0"/>
                                  </p:stCondLst>
                                  <p:childTnLst>
                                    <p:set>
                                      <p:cBhvr>
                                        <p:cTn id="33" dur="1" fill="hold">
                                          <p:stCondLst>
                                            <p:cond delay="0"/>
                                          </p:stCondLst>
                                        </p:cTn>
                                        <p:tgtEl>
                                          <p:spTgt spid="48153">
                                            <p:txEl>
                                              <p:pRg st="4" end="4"/>
                                            </p:txEl>
                                          </p:spTgt>
                                        </p:tgtEl>
                                        <p:attrNameLst>
                                          <p:attrName>style.visibility</p:attrName>
                                        </p:attrNameLst>
                                      </p:cBhvr>
                                      <p:to>
                                        <p:strVal val="visible"/>
                                      </p:to>
                                    </p:set>
                                    <p:animEffect transition="in" filter="fade">
                                      <p:cBhvr>
                                        <p:cTn id="34" dur="500"/>
                                        <p:tgtEl>
                                          <p:spTgt spid="48153">
                                            <p:txEl>
                                              <p:pRg st="4" end="4"/>
                                            </p:txEl>
                                          </p:spTgt>
                                        </p:tgtEl>
                                      </p:cBhvr>
                                    </p:animEffect>
                                    <p:anim calcmode="lin" valueType="num">
                                      <p:cBhvr>
                                        <p:cTn id="35" dur="500" fill="hold"/>
                                        <p:tgtEl>
                                          <p:spTgt spid="48153">
                                            <p:txEl>
                                              <p:pRg st="4" end="4"/>
                                            </p:txEl>
                                          </p:spTgt>
                                        </p:tgtEl>
                                        <p:attrNameLst>
                                          <p:attrName>ppt_x</p:attrName>
                                        </p:attrNameLst>
                                      </p:cBhvr>
                                      <p:tavLst>
                                        <p:tav tm="0">
                                          <p:val>
                                            <p:strVal val="#ppt_x"/>
                                          </p:val>
                                        </p:tav>
                                        <p:tav tm="100000">
                                          <p:val>
                                            <p:strVal val="#ppt_x"/>
                                          </p:val>
                                        </p:tav>
                                      </p:tavLst>
                                    </p:anim>
                                    <p:anim calcmode="lin" valueType="num">
                                      <p:cBhvr>
                                        <p:cTn id="36" dur="500" fill="hold"/>
                                        <p:tgtEl>
                                          <p:spTgt spid="48153">
                                            <p:txEl>
                                              <p:pRg st="4" end="4"/>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52" grpId="0"/>
      <p:bldP spid="48153" grpId="0" build="p">
        <p:tmplLst>
          <p:tmpl lvl="1">
            <p:tnLst>
              <p:par>
                <p:cTn presetID="44" presetClass="entr" presetSubtype="0" fill="hold" nodeType="clickEffect">
                  <p:stCondLst>
                    <p:cond delay="0"/>
                  </p:stCondLst>
                  <p:childTnLst>
                    <p:set>
                      <p:cBhvr>
                        <p:cTn dur="1" fill="hold">
                          <p:stCondLst>
                            <p:cond delay="0"/>
                          </p:stCondLst>
                        </p:cTn>
                        <p:tgtEl>
                          <p:spTgt spid="48153"/>
                        </p:tgtEl>
                        <p:attrNameLst>
                          <p:attrName>style.visibility</p:attrName>
                        </p:attrNameLst>
                      </p:cBhvr>
                      <p:to>
                        <p:strVal val="visible"/>
                      </p:to>
                    </p:set>
                    <p:animEffect transition="in" filter="fade">
                      <p:cBhvr>
                        <p:cTn dur="500"/>
                        <p:tgtEl>
                          <p:spTgt spid="48153"/>
                        </p:tgtEl>
                      </p:cBhvr>
                    </p:animEffect>
                    <p:anim calcmode="lin" valueType="num">
                      <p:cBhvr>
                        <p:cTn dur="500" fill="hold"/>
                        <p:tgtEl>
                          <p:spTgt spid="48153"/>
                        </p:tgtEl>
                        <p:attrNameLst>
                          <p:attrName>ppt_x</p:attrName>
                        </p:attrNameLst>
                      </p:cBhvr>
                      <p:tavLst>
                        <p:tav tm="0">
                          <p:val>
                            <p:strVal val="#ppt_x"/>
                          </p:val>
                        </p:tav>
                        <p:tav tm="100000">
                          <p:val>
                            <p:strVal val="#ppt_x"/>
                          </p:val>
                        </p:tav>
                      </p:tavLst>
                    </p:anim>
                    <p:anim calcmode="lin" valueType="num">
                      <p:cBhvr>
                        <p:cTn dur="500" fill="hold"/>
                        <p:tgtEl>
                          <p:spTgt spid="48153"/>
                        </p:tgtEl>
                        <p:attrNameLst>
                          <p:attrName>ppt_y</p:attrName>
                        </p:attrNameLst>
                      </p:cBhvr>
                      <p:tavLst>
                        <p:tav tm="0">
                          <p:val>
                            <p:strVal val="#ppt_y+.05"/>
                          </p:val>
                        </p:tav>
                        <p:tav tm="100000">
                          <p:val>
                            <p:strVal val="#ppt_y"/>
                          </p:val>
                        </p:tav>
                      </p:tavLst>
                    </p:anim>
                  </p:childTnLst>
                </p:cTn>
              </p:par>
            </p:tnLst>
          </p:tmpl>
          <p:tmpl lvl="2">
            <p:tnLst>
              <p:par>
                <p:cTn presetID="44" presetClass="entr" presetSubtype="0" fill="hold" nodeType="withEffect">
                  <p:stCondLst>
                    <p:cond delay="0"/>
                  </p:stCondLst>
                  <p:childTnLst>
                    <p:set>
                      <p:cBhvr>
                        <p:cTn dur="1" fill="hold">
                          <p:stCondLst>
                            <p:cond delay="0"/>
                          </p:stCondLst>
                        </p:cTn>
                        <p:tgtEl>
                          <p:spTgt spid="48153"/>
                        </p:tgtEl>
                        <p:attrNameLst>
                          <p:attrName>style.visibility</p:attrName>
                        </p:attrNameLst>
                      </p:cBhvr>
                      <p:to>
                        <p:strVal val="visible"/>
                      </p:to>
                    </p:set>
                    <p:animEffect transition="in" filter="fade">
                      <p:cBhvr>
                        <p:cTn dur="500"/>
                        <p:tgtEl>
                          <p:spTgt spid="48153"/>
                        </p:tgtEl>
                      </p:cBhvr>
                    </p:animEffect>
                    <p:anim calcmode="lin" valueType="num">
                      <p:cBhvr>
                        <p:cTn dur="500" fill="hold"/>
                        <p:tgtEl>
                          <p:spTgt spid="48153"/>
                        </p:tgtEl>
                        <p:attrNameLst>
                          <p:attrName>ppt_x</p:attrName>
                        </p:attrNameLst>
                      </p:cBhvr>
                      <p:tavLst>
                        <p:tav tm="0">
                          <p:val>
                            <p:strVal val="#ppt_x"/>
                          </p:val>
                        </p:tav>
                        <p:tav tm="100000">
                          <p:val>
                            <p:strVal val="#ppt_x"/>
                          </p:val>
                        </p:tav>
                      </p:tavLst>
                    </p:anim>
                    <p:anim calcmode="lin" valueType="num">
                      <p:cBhvr>
                        <p:cTn dur="500" fill="hold"/>
                        <p:tgtEl>
                          <p:spTgt spid="48153"/>
                        </p:tgtEl>
                        <p:attrNameLst>
                          <p:attrName>ppt_y</p:attrName>
                        </p:attrNameLst>
                      </p:cBhvr>
                      <p:tavLst>
                        <p:tav tm="0">
                          <p:val>
                            <p:strVal val="#ppt_y+.05"/>
                          </p:val>
                        </p:tav>
                        <p:tav tm="100000">
                          <p:val>
                            <p:strVal val="#ppt_y"/>
                          </p:val>
                        </p:tav>
                      </p:tavLst>
                    </p:anim>
                  </p:childTnLst>
                </p:cTn>
              </p:par>
            </p:tnLst>
          </p:tmpl>
          <p:tmpl lvl="3">
            <p:tnLst>
              <p:par>
                <p:cTn presetID="44" presetClass="entr" presetSubtype="0" fill="hold" nodeType="withEffect">
                  <p:stCondLst>
                    <p:cond delay="0"/>
                  </p:stCondLst>
                  <p:childTnLst>
                    <p:set>
                      <p:cBhvr>
                        <p:cTn dur="1" fill="hold">
                          <p:stCondLst>
                            <p:cond delay="0"/>
                          </p:stCondLst>
                        </p:cTn>
                        <p:tgtEl>
                          <p:spTgt spid="48153"/>
                        </p:tgtEl>
                        <p:attrNameLst>
                          <p:attrName>style.visibility</p:attrName>
                        </p:attrNameLst>
                      </p:cBhvr>
                      <p:to>
                        <p:strVal val="visible"/>
                      </p:to>
                    </p:set>
                    <p:animEffect transition="in" filter="fade">
                      <p:cBhvr>
                        <p:cTn dur="500"/>
                        <p:tgtEl>
                          <p:spTgt spid="48153"/>
                        </p:tgtEl>
                      </p:cBhvr>
                    </p:animEffect>
                    <p:anim calcmode="lin" valueType="num">
                      <p:cBhvr>
                        <p:cTn dur="500" fill="hold"/>
                        <p:tgtEl>
                          <p:spTgt spid="48153"/>
                        </p:tgtEl>
                        <p:attrNameLst>
                          <p:attrName>ppt_x</p:attrName>
                        </p:attrNameLst>
                      </p:cBhvr>
                      <p:tavLst>
                        <p:tav tm="0">
                          <p:val>
                            <p:strVal val="#ppt_x"/>
                          </p:val>
                        </p:tav>
                        <p:tav tm="100000">
                          <p:val>
                            <p:strVal val="#ppt_x"/>
                          </p:val>
                        </p:tav>
                      </p:tavLst>
                    </p:anim>
                    <p:anim calcmode="lin" valueType="num">
                      <p:cBhvr>
                        <p:cTn dur="500" fill="hold"/>
                        <p:tgtEl>
                          <p:spTgt spid="48153"/>
                        </p:tgtEl>
                        <p:attrNameLst>
                          <p:attrName>ppt_y</p:attrName>
                        </p:attrNameLst>
                      </p:cBhvr>
                      <p:tavLst>
                        <p:tav tm="0">
                          <p:val>
                            <p:strVal val="#ppt_y+.05"/>
                          </p:val>
                        </p:tav>
                        <p:tav tm="100000">
                          <p:val>
                            <p:strVal val="#ppt_y"/>
                          </p:val>
                        </p:tav>
                      </p:tavLst>
                    </p:anim>
                  </p:childTnLst>
                </p:cTn>
              </p:par>
            </p:tnLst>
          </p:tmpl>
          <p:tmpl lvl="4">
            <p:tnLst>
              <p:par>
                <p:cTn presetID="44" presetClass="entr" presetSubtype="0" fill="hold" nodeType="withEffect">
                  <p:stCondLst>
                    <p:cond delay="0"/>
                  </p:stCondLst>
                  <p:childTnLst>
                    <p:set>
                      <p:cBhvr>
                        <p:cTn dur="1" fill="hold">
                          <p:stCondLst>
                            <p:cond delay="0"/>
                          </p:stCondLst>
                        </p:cTn>
                        <p:tgtEl>
                          <p:spTgt spid="48153"/>
                        </p:tgtEl>
                        <p:attrNameLst>
                          <p:attrName>style.visibility</p:attrName>
                        </p:attrNameLst>
                      </p:cBhvr>
                      <p:to>
                        <p:strVal val="visible"/>
                      </p:to>
                    </p:set>
                    <p:animEffect transition="in" filter="fade">
                      <p:cBhvr>
                        <p:cTn dur="500"/>
                        <p:tgtEl>
                          <p:spTgt spid="48153"/>
                        </p:tgtEl>
                      </p:cBhvr>
                    </p:animEffect>
                    <p:anim calcmode="lin" valueType="num">
                      <p:cBhvr>
                        <p:cTn dur="500" fill="hold"/>
                        <p:tgtEl>
                          <p:spTgt spid="48153"/>
                        </p:tgtEl>
                        <p:attrNameLst>
                          <p:attrName>ppt_x</p:attrName>
                        </p:attrNameLst>
                      </p:cBhvr>
                      <p:tavLst>
                        <p:tav tm="0">
                          <p:val>
                            <p:strVal val="#ppt_x"/>
                          </p:val>
                        </p:tav>
                        <p:tav tm="100000">
                          <p:val>
                            <p:strVal val="#ppt_x"/>
                          </p:val>
                        </p:tav>
                      </p:tavLst>
                    </p:anim>
                    <p:anim calcmode="lin" valueType="num">
                      <p:cBhvr>
                        <p:cTn dur="500" fill="hold"/>
                        <p:tgtEl>
                          <p:spTgt spid="48153"/>
                        </p:tgtEl>
                        <p:attrNameLst>
                          <p:attrName>ppt_y</p:attrName>
                        </p:attrNameLst>
                      </p:cBhvr>
                      <p:tavLst>
                        <p:tav tm="0">
                          <p:val>
                            <p:strVal val="#ppt_y+.05"/>
                          </p:val>
                        </p:tav>
                        <p:tav tm="100000">
                          <p:val>
                            <p:strVal val="#ppt_y"/>
                          </p:val>
                        </p:tav>
                      </p:tavLst>
                    </p:anim>
                  </p:childTnLst>
                </p:cTn>
              </p:par>
            </p:tnLst>
          </p:tmpl>
          <p:tmpl lvl="5">
            <p:tnLst>
              <p:par>
                <p:cTn presetID="44" presetClass="entr" presetSubtype="0" fill="hold" nodeType="withEffect">
                  <p:stCondLst>
                    <p:cond delay="0"/>
                  </p:stCondLst>
                  <p:childTnLst>
                    <p:set>
                      <p:cBhvr>
                        <p:cTn dur="1" fill="hold">
                          <p:stCondLst>
                            <p:cond delay="0"/>
                          </p:stCondLst>
                        </p:cTn>
                        <p:tgtEl>
                          <p:spTgt spid="48153"/>
                        </p:tgtEl>
                        <p:attrNameLst>
                          <p:attrName>style.visibility</p:attrName>
                        </p:attrNameLst>
                      </p:cBhvr>
                      <p:to>
                        <p:strVal val="visible"/>
                      </p:to>
                    </p:set>
                    <p:animEffect transition="in" filter="fade">
                      <p:cBhvr>
                        <p:cTn dur="500"/>
                        <p:tgtEl>
                          <p:spTgt spid="48153"/>
                        </p:tgtEl>
                      </p:cBhvr>
                    </p:animEffect>
                    <p:anim calcmode="lin" valueType="num">
                      <p:cBhvr>
                        <p:cTn dur="500" fill="hold"/>
                        <p:tgtEl>
                          <p:spTgt spid="48153"/>
                        </p:tgtEl>
                        <p:attrNameLst>
                          <p:attrName>ppt_x</p:attrName>
                        </p:attrNameLst>
                      </p:cBhvr>
                      <p:tavLst>
                        <p:tav tm="0">
                          <p:val>
                            <p:strVal val="#ppt_x"/>
                          </p:val>
                        </p:tav>
                        <p:tav tm="100000">
                          <p:val>
                            <p:strVal val="#ppt_x"/>
                          </p:val>
                        </p:tav>
                      </p:tavLst>
                    </p:anim>
                    <p:anim calcmode="lin" valueType="num">
                      <p:cBhvr>
                        <p:cTn dur="500" fill="hold"/>
                        <p:tgtEl>
                          <p:spTgt spid="48153"/>
                        </p:tgtEl>
                        <p:attrNameLst>
                          <p:attrName>ppt_y</p:attrName>
                        </p:attrNameLst>
                      </p:cBhvr>
                      <p:tavLst>
                        <p:tav tm="0">
                          <p:val>
                            <p:strVal val="#ppt_y+.05"/>
                          </p:val>
                        </p:tav>
                        <p:tav tm="100000">
                          <p:val>
                            <p:strVal val="#ppt_y"/>
                          </p:val>
                        </p:tav>
                      </p:tavLst>
                    </p:anim>
                  </p:childTnLst>
                </p:cTn>
              </p:par>
            </p:tnLst>
          </p:tmpl>
        </p:tmplLst>
      </p:bldP>
    </p:bldLst>
  </p:timing>
  <p:txStyles>
    <p:titleStyle>
      <a:lvl1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Tahoma" pitchFamily="34" charset="0"/>
          <a:cs typeface="Arial" pitchFamily="34" charset="0"/>
        </a:defRPr>
      </a:lvl2pPr>
      <a:lvl3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Tahoma" pitchFamily="34" charset="0"/>
          <a:cs typeface="Arial" pitchFamily="34" charset="0"/>
        </a:defRPr>
      </a:lvl3pPr>
      <a:lvl4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Tahoma" pitchFamily="34" charset="0"/>
          <a:cs typeface="Arial" pitchFamily="34" charset="0"/>
        </a:defRPr>
      </a:lvl4pPr>
      <a:lvl5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Tahoma" pitchFamily="34" charset="0"/>
          <a:cs typeface="Arial" pitchFamily="34" charset="0"/>
        </a:defRPr>
      </a:lvl5pPr>
      <a:lvl6pPr marL="457200" algn="ctr" rtl="0" fontAlgn="base">
        <a:spcBef>
          <a:spcPct val="0"/>
        </a:spcBef>
        <a:spcAft>
          <a:spcPct val="0"/>
        </a:spcAft>
        <a:defRPr sz="4200">
          <a:solidFill>
            <a:schemeClr val="tx2"/>
          </a:solidFill>
          <a:effectLst>
            <a:outerShdw blurRad="38100" dist="38100" dir="2700000" algn="tl">
              <a:srgbClr val="000000"/>
            </a:outerShdw>
          </a:effectLst>
          <a:latin typeface="Tahoma" pitchFamily="34" charset="0"/>
          <a:cs typeface="Arial" pitchFamily="34" charset="0"/>
        </a:defRPr>
      </a:lvl6pPr>
      <a:lvl7pPr marL="914400" algn="ctr" rtl="0" fontAlgn="base">
        <a:spcBef>
          <a:spcPct val="0"/>
        </a:spcBef>
        <a:spcAft>
          <a:spcPct val="0"/>
        </a:spcAft>
        <a:defRPr sz="4200">
          <a:solidFill>
            <a:schemeClr val="tx2"/>
          </a:solidFill>
          <a:effectLst>
            <a:outerShdw blurRad="38100" dist="38100" dir="2700000" algn="tl">
              <a:srgbClr val="000000"/>
            </a:outerShdw>
          </a:effectLst>
          <a:latin typeface="Tahoma" pitchFamily="34" charset="0"/>
          <a:cs typeface="Arial" pitchFamily="34" charset="0"/>
        </a:defRPr>
      </a:lvl7pPr>
      <a:lvl8pPr marL="1371600" algn="ctr" rtl="0" fontAlgn="base">
        <a:spcBef>
          <a:spcPct val="0"/>
        </a:spcBef>
        <a:spcAft>
          <a:spcPct val="0"/>
        </a:spcAft>
        <a:defRPr sz="4200">
          <a:solidFill>
            <a:schemeClr val="tx2"/>
          </a:solidFill>
          <a:effectLst>
            <a:outerShdw blurRad="38100" dist="38100" dir="2700000" algn="tl">
              <a:srgbClr val="000000"/>
            </a:outerShdw>
          </a:effectLst>
          <a:latin typeface="Tahoma" pitchFamily="34" charset="0"/>
          <a:cs typeface="Arial" pitchFamily="34" charset="0"/>
        </a:defRPr>
      </a:lvl8pPr>
      <a:lvl9pPr marL="1828800" algn="ctr" rtl="0" fontAlgn="base">
        <a:spcBef>
          <a:spcPct val="0"/>
        </a:spcBef>
        <a:spcAft>
          <a:spcPct val="0"/>
        </a:spcAft>
        <a:defRPr sz="4200">
          <a:solidFill>
            <a:schemeClr val="tx2"/>
          </a:solidFill>
          <a:effectLst>
            <a:outerShdw blurRad="38100" dist="38100" dir="2700000" algn="tl">
              <a:srgbClr val="000000"/>
            </a:outerShdw>
          </a:effectLst>
          <a:latin typeface="Tahoma" pitchFamily="34" charset="0"/>
          <a:cs typeface="Arial" pitchFamily="34" charset="0"/>
        </a:defRPr>
      </a:lvl9pPr>
    </p:titleStyle>
    <p:bodyStyle>
      <a:lvl1pPr marL="342900" indent="-342900" algn="l" rtl="0" eaLnBrk="0" fontAlgn="base" hangingPunct="0">
        <a:spcBef>
          <a:spcPct val="20000"/>
        </a:spcBef>
        <a:spcAft>
          <a:spcPct val="0"/>
        </a:spcAft>
        <a:buClr>
          <a:schemeClr val="hlink"/>
        </a:buClr>
        <a:buSzPct val="80000"/>
        <a:buFont typeface="Wingdings" panose="05000000000000000000" pitchFamily="2" charset="2"/>
        <a:buChar char="l"/>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80000"/>
        <a:buFont typeface="Wingdings" panose="05000000000000000000" pitchFamily="2" charset="2"/>
        <a:buChar char="l"/>
        <a:defRPr sz="2800">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tx2"/>
        </a:buClr>
        <a:buSzPct val="80000"/>
        <a:buFont typeface="Wingdings" panose="05000000000000000000" pitchFamily="2" charset="2"/>
        <a:buChar char="l"/>
        <a:defRPr sz="24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Clr>
          <a:schemeClr val="hlink"/>
        </a:buClr>
        <a:buSzPct val="80000"/>
        <a:buFont typeface="Wingdings" panose="05000000000000000000" pitchFamily="2" charset="2"/>
        <a:buChar char="l"/>
        <a:defRPr sz="2000">
          <a:solidFill>
            <a:schemeClr val="tx1"/>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3074" name="Group 2"/>
          <p:cNvGrpSpPr>
            <a:grpSpLocks/>
          </p:cNvGrpSpPr>
          <p:nvPr/>
        </p:nvGrpSpPr>
        <p:grpSpPr bwMode="auto">
          <a:xfrm>
            <a:off x="0" y="0"/>
            <a:ext cx="9144000" cy="6858000"/>
            <a:chOff x="0" y="0"/>
            <a:chExt cx="5760" cy="4320"/>
          </a:xfrm>
        </p:grpSpPr>
        <p:sp>
          <p:nvSpPr>
            <p:cNvPr id="3097" name="Freeform 3"/>
            <p:cNvSpPr>
              <a:spLocks/>
            </p:cNvSpPr>
            <p:nvPr/>
          </p:nvSpPr>
          <p:spPr bwMode="hidden">
            <a:xfrm>
              <a:off x="0" y="3072"/>
              <a:ext cx="5760" cy="1248"/>
            </a:xfrm>
            <a:custGeom>
              <a:avLst/>
              <a:gdLst>
                <a:gd name="T0" fmla="*/ 5028 w 6027"/>
                <a:gd name="T1" fmla="*/ 201 h 2296"/>
                <a:gd name="T2" fmla="*/ 0 w 6027"/>
                <a:gd name="T3" fmla="*/ 201 h 2296"/>
                <a:gd name="T4" fmla="*/ 0 w 6027"/>
                <a:gd name="T5" fmla="*/ 0 h 2296"/>
                <a:gd name="T6" fmla="*/ 5028 w 6027"/>
                <a:gd name="T7" fmla="*/ 0 h 2296"/>
                <a:gd name="T8" fmla="*/ 5028 w 6027"/>
                <a:gd name="T9" fmla="*/ 201 h 2296"/>
                <a:gd name="T10" fmla="*/ 5028 w 6027"/>
                <a:gd name="T11" fmla="*/ 201 h 22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51204" name="Freeform 4"/>
            <p:cNvSpPr>
              <a:spLocks/>
            </p:cNvSpPr>
            <p:nvPr/>
          </p:nvSpPr>
          <p:spPr bwMode="hidden">
            <a:xfrm>
              <a:off x="0" y="0"/>
              <a:ext cx="5760" cy="3072"/>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fa-IR"/>
            </a:p>
          </p:txBody>
        </p:sp>
      </p:grpSp>
      <p:sp>
        <p:nvSpPr>
          <p:cNvPr id="3075" name="Freeform 5"/>
          <p:cNvSpPr>
            <a:spLocks/>
          </p:cNvSpPr>
          <p:nvPr/>
        </p:nvSpPr>
        <p:spPr bwMode="hidden">
          <a:xfrm>
            <a:off x="6248400" y="6262688"/>
            <a:ext cx="2895600" cy="609600"/>
          </a:xfrm>
          <a:custGeom>
            <a:avLst/>
            <a:gdLst>
              <a:gd name="T0" fmla="*/ 2147483647 w 5748"/>
              <a:gd name="T1" fmla="*/ 2147483647 h 246"/>
              <a:gd name="T2" fmla="*/ 0 w 5748"/>
              <a:gd name="T3" fmla="*/ 2147483647 h 246"/>
              <a:gd name="T4" fmla="*/ 0 w 5748"/>
              <a:gd name="T5" fmla="*/ 0 h 246"/>
              <a:gd name="T6" fmla="*/ 2147483647 w 5748"/>
              <a:gd name="T7" fmla="*/ 0 h 246"/>
              <a:gd name="T8" fmla="*/ 2147483647 w 5748"/>
              <a:gd name="T9" fmla="*/ 2147483647 h 246"/>
              <a:gd name="T10" fmla="*/ 2147483647 w 5748"/>
              <a:gd name="T11" fmla="*/ 2147483647 h 2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8" h="246">
                <a:moveTo>
                  <a:pt x="5748" y="246"/>
                </a:moveTo>
                <a:lnTo>
                  <a:pt x="0" y="246"/>
                </a:lnTo>
                <a:lnTo>
                  <a:pt x="0" y="0"/>
                </a:lnTo>
                <a:lnTo>
                  <a:pt x="5748" y="0"/>
                </a:lnTo>
                <a:lnTo>
                  <a:pt x="5748" y="246"/>
                </a:lnTo>
                <a:close/>
              </a:path>
            </a:pathLst>
          </a:cu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grpSp>
        <p:nvGrpSpPr>
          <p:cNvPr id="3076" name="Group 6"/>
          <p:cNvGrpSpPr>
            <a:grpSpLocks/>
          </p:cNvGrpSpPr>
          <p:nvPr/>
        </p:nvGrpSpPr>
        <p:grpSpPr bwMode="auto">
          <a:xfrm>
            <a:off x="0" y="6019800"/>
            <a:ext cx="7848600" cy="857250"/>
            <a:chOff x="0" y="3792"/>
            <a:chExt cx="4944" cy="540"/>
          </a:xfrm>
        </p:grpSpPr>
        <p:sp>
          <p:nvSpPr>
            <p:cNvPr id="51207" name="Freeform 7"/>
            <p:cNvSpPr>
              <a:spLocks/>
            </p:cNvSpPr>
            <p:nvPr userDrawn="1"/>
          </p:nvSpPr>
          <p:spPr bwMode="ltGray">
            <a:xfrm>
              <a:off x="1488" y="3792"/>
              <a:ext cx="3240" cy="536"/>
            </a:xfrm>
            <a:custGeom>
              <a:avLst/>
              <a:gdLst>
                <a:gd name="T0" fmla="*/ 3132 w 3240"/>
                <a:gd name="T1" fmla="*/ 469 h 536"/>
                <a:gd name="T2" fmla="*/ 2995 w 3240"/>
                <a:gd name="T3" fmla="*/ 395 h 536"/>
                <a:gd name="T4" fmla="*/ 2911 w 3240"/>
                <a:gd name="T5" fmla="*/ 375 h 536"/>
                <a:gd name="T6" fmla="*/ 2678 w 3240"/>
                <a:gd name="T7" fmla="*/ 228 h 536"/>
                <a:gd name="T8" fmla="*/ 2553 w 3240"/>
                <a:gd name="T9" fmla="*/ 74 h 536"/>
                <a:gd name="T10" fmla="*/ 2457 w 3240"/>
                <a:gd name="T11" fmla="*/ 7 h 536"/>
                <a:gd name="T12" fmla="*/ 2403 w 3240"/>
                <a:gd name="T13" fmla="*/ 47 h 536"/>
                <a:gd name="T14" fmla="*/ 2289 w 3240"/>
                <a:gd name="T15" fmla="*/ 74 h 536"/>
                <a:gd name="T16" fmla="*/ 2134 w 3240"/>
                <a:gd name="T17" fmla="*/ 74 h 536"/>
                <a:gd name="T18" fmla="*/ 2044 w 3240"/>
                <a:gd name="T19" fmla="*/ 128 h 536"/>
                <a:gd name="T20" fmla="*/ 1775 w 3240"/>
                <a:gd name="T21" fmla="*/ 222 h 536"/>
                <a:gd name="T22" fmla="*/ 1602 w 3240"/>
                <a:gd name="T23" fmla="*/ 181 h 536"/>
                <a:gd name="T24" fmla="*/ 1560 w 3240"/>
                <a:gd name="T25" fmla="*/ 101 h 536"/>
                <a:gd name="T26" fmla="*/ 1542 w 3240"/>
                <a:gd name="T27" fmla="*/ 87 h 536"/>
                <a:gd name="T28" fmla="*/ 1446 w 3240"/>
                <a:gd name="T29" fmla="*/ 60 h 536"/>
                <a:gd name="T30" fmla="*/ 1375 w 3240"/>
                <a:gd name="T31" fmla="*/ 74 h 536"/>
                <a:gd name="T32" fmla="*/ 1309 w 3240"/>
                <a:gd name="T33" fmla="*/ 87 h 536"/>
                <a:gd name="T34" fmla="*/ 1243 w 3240"/>
                <a:gd name="T35" fmla="*/ 13 h 536"/>
                <a:gd name="T36" fmla="*/ 1225 w 3240"/>
                <a:gd name="T37" fmla="*/ 0 h 536"/>
                <a:gd name="T38" fmla="*/ 1189 w 3240"/>
                <a:gd name="T39" fmla="*/ 0 h 536"/>
                <a:gd name="T40" fmla="*/ 1106 w 3240"/>
                <a:gd name="T41" fmla="*/ 34 h 536"/>
                <a:gd name="T42" fmla="*/ 1106 w 3240"/>
                <a:gd name="T43" fmla="*/ 34 h 536"/>
                <a:gd name="T44" fmla="*/ 1094 w 3240"/>
                <a:gd name="T45" fmla="*/ 40 h 536"/>
                <a:gd name="T46" fmla="*/ 1070 w 3240"/>
                <a:gd name="T47" fmla="*/ 54 h 536"/>
                <a:gd name="T48" fmla="*/ 1034 w 3240"/>
                <a:gd name="T49" fmla="*/ 74 h 536"/>
                <a:gd name="T50" fmla="*/ 1004 w 3240"/>
                <a:gd name="T51" fmla="*/ 74 h 536"/>
                <a:gd name="T52" fmla="*/ 986 w 3240"/>
                <a:gd name="T53" fmla="*/ 74 h 536"/>
                <a:gd name="T54" fmla="*/ 956 w 3240"/>
                <a:gd name="T55" fmla="*/ 81 h 536"/>
                <a:gd name="T56" fmla="*/ 920 w 3240"/>
                <a:gd name="T57" fmla="*/ 94 h 536"/>
                <a:gd name="T58" fmla="*/ 884 w 3240"/>
                <a:gd name="T59" fmla="*/ 107 h 536"/>
                <a:gd name="T60" fmla="*/ 843 w 3240"/>
                <a:gd name="T61" fmla="*/ 128 h 536"/>
                <a:gd name="T62" fmla="*/ 813 w 3240"/>
                <a:gd name="T63" fmla="*/ 141 h 536"/>
                <a:gd name="T64" fmla="*/ 789 w 3240"/>
                <a:gd name="T65" fmla="*/ 148 h 536"/>
                <a:gd name="T66" fmla="*/ 783 w 3240"/>
                <a:gd name="T67" fmla="*/ 154 h 536"/>
                <a:gd name="T68" fmla="*/ 556 w 3240"/>
                <a:gd name="T69" fmla="*/ 228 h 536"/>
                <a:gd name="T70" fmla="*/ 394 w 3240"/>
                <a:gd name="T71" fmla="*/ 294 h 536"/>
                <a:gd name="T72" fmla="*/ 107 w 3240"/>
                <a:gd name="T73" fmla="*/ 462 h 536"/>
                <a:gd name="T74" fmla="*/ 0 w 3240"/>
                <a:gd name="T75" fmla="*/ 536 h 536"/>
                <a:gd name="T76" fmla="*/ 3240 w 3240"/>
                <a:gd name="T77" fmla="*/ 536 h 536"/>
                <a:gd name="T78" fmla="*/ 3132 w 3240"/>
                <a:gd name="T79" fmla="*/ 469 h 536"/>
                <a:gd name="T80" fmla="*/ 3132 w 3240"/>
                <a:gd name="T81" fmla="*/ 469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fa-IR"/>
            </a:p>
          </p:txBody>
        </p:sp>
        <p:grpSp>
          <p:nvGrpSpPr>
            <p:cNvPr id="3090" name="Group 8"/>
            <p:cNvGrpSpPr>
              <a:grpSpLocks/>
            </p:cNvGrpSpPr>
            <p:nvPr userDrawn="1"/>
          </p:nvGrpSpPr>
          <p:grpSpPr bwMode="auto">
            <a:xfrm>
              <a:off x="2486" y="3792"/>
              <a:ext cx="2458" cy="540"/>
              <a:chOff x="2486" y="3792"/>
              <a:chExt cx="2458" cy="540"/>
            </a:xfrm>
          </p:grpSpPr>
          <p:sp>
            <p:nvSpPr>
              <p:cNvPr id="3092" name="Freeform 9"/>
              <p:cNvSpPr>
                <a:spLocks/>
              </p:cNvSpPr>
              <p:nvPr userDrawn="1"/>
            </p:nvSpPr>
            <p:spPr bwMode="ltGray">
              <a:xfrm>
                <a:off x="3948" y="3799"/>
                <a:ext cx="996" cy="533"/>
              </a:xfrm>
              <a:custGeom>
                <a:avLst/>
                <a:gdLst>
                  <a:gd name="T0" fmla="*/ 636 w 996"/>
                  <a:gd name="T1" fmla="*/ 373 h 533"/>
                  <a:gd name="T2" fmla="*/ 495 w 996"/>
                  <a:gd name="T3" fmla="*/ 370 h 533"/>
                  <a:gd name="T4" fmla="*/ 280 w 996"/>
                  <a:gd name="T5" fmla="*/ 249 h 533"/>
                  <a:gd name="T6" fmla="*/ 127 w 996"/>
                  <a:gd name="T7" fmla="*/ 66 h 533"/>
                  <a:gd name="T8" fmla="*/ 0 w 996"/>
                  <a:gd name="T9" fmla="*/ 0 h 533"/>
                  <a:gd name="T10" fmla="*/ 22 w 996"/>
                  <a:gd name="T11" fmla="*/ 26 h 533"/>
                  <a:gd name="T12" fmla="*/ 0 w 996"/>
                  <a:gd name="T13" fmla="*/ 65 h 533"/>
                  <a:gd name="T14" fmla="*/ 30 w 996"/>
                  <a:gd name="T15" fmla="*/ 119 h 533"/>
                  <a:gd name="T16" fmla="*/ 75 w 996"/>
                  <a:gd name="T17" fmla="*/ 243 h 533"/>
                  <a:gd name="T18" fmla="*/ 45 w 996"/>
                  <a:gd name="T19" fmla="*/ 422 h 533"/>
                  <a:gd name="T20" fmla="*/ 200 w 996"/>
                  <a:gd name="T21" fmla="*/ 329 h 533"/>
                  <a:gd name="T22" fmla="*/ 612 w 996"/>
                  <a:gd name="T23" fmla="*/ 533 h 533"/>
                  <a:gd name="T24" fmla="*/ 996 w 996"/>
                  <a:gd name="T25" fmla="*/ 529 h 533"/>
                  <a:gd name="T26" fmla="*/ 828 w 996"/>
                  <a:gd name="T27" fmla="*/ 473 h 533"/>
                  <a:gd name="T28" fmla="*/ 636 w 996"/>
                  <a:gd name="T29" fmla="*/ 373 h 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3093" name="Freeform 10"/>
              <p:cNvSpPr>
                <a:spLocks/>
              </p:cNvSpPr>
              <p:nvPr userDrawn="1"/>
            </p:nvSpPr>
            <p:spPr bwMode="ltGray">
              <a:xfrm>
                <a:off x="2677" y="3792"/>
                <a:ext cx="186" cy="395"/>
              </a:xfrm>
              <a:custGeom>
                <a:avLst/>
                <a:gdLst>
                  <a:gd name="T0" fmla="*/ 36 w 186"/>
                  <a:gd name="T1" fmla="*/ 0 h 353"/>
                  <a:gd name="T2" fmla="*/ 54 w 186"/>
                  <a:gd name="T3" fmla="*/ 28 h 353"/>
                  <a:gd name="T4" fmla="*/ 24 w 186"/>
                  <a:gd name="T5" fmla="*/ 48 h 353"/>
                  <a:gd name="T6" fmla="*/ 18 w 186"/>
                  <a:gd name="T7" fmla="*/ 104 h 353"/>
                  <a:gd name="T8" fmla="*/ 42 w 186"/>
                  <a:gd name="T9" fmla="*/ 179 h 353"/>
                  <a:gd name="T10" fmla="*/ 48 w 186"/>
                  <a:gd name="T11" fmla="*/ 254 h 353"/>
                  <a:gd name="T12" fmla="*/ 0 w 186"/>
                  <a:gd name="T13" fmla="*/ 554 h 353"/>
                  <a:gd name="T14" fmla="*/ 54 w 186"/>
                  <a:gd name="T15" fmla="*/ 366 h 353"/>
                  <a:gd name="T16" fmla="*/ 84 w 186"/>
                  <a:gd name="T17" fmla="*/ 339 h 353"/>
                  <a:gd name="T18" fmla="*/ 126 w 186"/>
                  <a:gd name="T19" fmla="*/ 198 h 353"/>
                  <a:gd name="T20" fmla="*/ 144 w 186"/>
                  <a:gd name="T21" fmla="*/ 188 h 353"/>
                  <a:gd name="T22" fmla="*/ 144 w 186"/>
                  <a:gd name="T23" fmla="*/ 141 h 353"/>
                  <a:gd name="T24" fmla="*/ 186 w 186"/>
                  <a:gd name="T25" fmla="*/ 104 h 353"/>
                  <a:gd name="T26" fmla="*/ 162 w 186"/>
                  <a:gd name="T27" fmla="*/ 94 h 353"/>
                  <a:gd name="T28" fmla="*/ 36 w 186"/>
                  <a:gd name="T29" fmla="*/ 0 h 353"/>
                  <a:gd name="T30" fmla="*/ 36 w 186"/>
                  <a:gd name="T31" fmla="*/ 0 h 3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3094" name="Freeform 11"/>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3095" name="Freeform 12"/>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10 h 66"/>
                  <a:gd name="T8" fmla="*/ 6 w 155"/>
                  <a:gd name="T9" fmla="*/ 28 h 66"/>
                  <a:gd name="T10" fmla="*/ 0 w 155"/>
                  <a:gd name="T11" fmla="*/ 38 h 66"/>
                  <a:gd name="T12" fmla="*/ 78 w 155"/>
                  <a:gd name="T13" fmla="*/ 94 h 66"/>
                  <a:gd name="T14" fmla="*/ 96 w 155"/>
                  <a:gd name="T15" fmla="*/ 66 h 66"/>
                  <a:gd name="T16" fmla="*/ 155 w 155"/>
                  <a:gd name="T17" fmla="*/ 104 h 66"/>
                  <a:gd name="T18" fmla="*/ 126 w 155"/>
                  <a:gd name="T19" fmla="*/ 38 h 66"/>
                  <a:gd name="T20" fmla="*/ 149 w 155"/>
                  <a:gd name="T21" fmla="*/ 0 h 66"/>
                  <a:gd name="T22" fmla="*/ 114 w 155"/>
                  <a:gd name="T23" fmla="*/ 0 h 66"/>
                  <a:gd name="T24" fmla="*/ 114 w 155"/>
                  <a:gd name="T25" fmla="*/ 0 h 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5" h="66">
                    <a:moveTo>
                      <a:pt x="114" y="0"/>
                    </a:moveTo>
                    <a:lnTo>
                      <a:pt x="0" y="0"/>
                    </a:lnTo>
                    <a:lnTo>
                      <a:pt x="6" y="6"/>
                    </a:lnTo>
                    <a:lnTo>
                      <a:pt x="6" y="18"/>
                    </a:lnTo>
                    <a:lnTo>
                      <a:pt x="0" y="24"/>
                    </a:lnTo>
                    <a:lnTo>
                      <a:pt x="78" y="60"/>
                    </a:lnTo>
                    <a:lnTo>
                      <a:pt x="96" y="42"/>
                    </a:lnTo>
                    <a:lnTo>
                      <a:pt x="155" y="66"/>
                    </a:lnTo>
                    <a:lnTo>
                      <a:pt x="126" y="24"/>
                    </a:lnTo>
                    <a:lnTo>
                      <a:pt x="149" y="0"/>
                    </a:lnTo>
                    <a:lnTo>
                      <a:pt x="114"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3096" name="Freeform 13"/>
              <p:cNvSpPr>
                <a:spLocks/>
              </p:cNvSpPr>
              <p:nvPr userDrawn="1"/>
            </p:nvSpPr>
            <p:spPr bwMode="ltGray">
              <a:xfrm>
                <a:off x="2486" y="3859"/>
                <a:ext cx="42" cy="81"/>
              </a:xfrm>
              <a:custGeom>
                <a:avLst/>
                <a:gdLst>
                  <a:gd name="T0" fmla="*/ 6 w 42"/>
                  <a:gd name="T1" fmla="*/ 59 h 72"/>
                  <a:gd name="T2" fmla="*/ 0 w 42"/>
                  <a:gd name="T3" fmla="*/ 29 h 72"/>
                  <a:gd name="T4" fmla="*/ 12 w 42"/>
                  <a:gd name="T5" fmla="*/ 10 h 72"/>
                  <a:gd name="T6" fmla="*/ 0 w 42"/>
                  <a:gd name="T7" fmla="*/ 10 h 72"/>
                  <a:gd name="T8" fmla="*/ 12 w 42"/>
                  <a:gd name="T9" fmla="*/ 10 h 72"/>
                  <a:gd name="T10" fmla="*/ 24 w 42"/>
                  <a:gd name="T11" fmla="*/ 10 h 72"/>
                  <a:gd name="T12" fmla="*/ 36 w 42"/>
                  <a:gd name="T13" fmla="*/ 10 h 72"/>
                  <a:gd name="T14" fmla="*/ 42 w 42"/>
                  <a:gd name="T15" fmla="*/ 0 h 72"/>
                  <a:gd name="T16" fmla="*/ 30 w 42"/>
                  <a:gd name="T17" fmla="*/ 29 h 72"/>
                  <a:gd name="T18" fmla="*/ 42 w 42"/>
                  <a:gd name="T19" fmla="*/ 78 h 72"/>
                  <a:gd name="T20" fmla="*/ 12 w 42"/>
                  <a:gd name="T21" fmla="*/ 115 h 72"/>
                  <a:gd name="T22" fmla="*/ 6 w 42"/>
                  <a:gd name="T23" fmla="*/ 59 h 72"/>
                  <a:gd name="T24" fmla="*/ 6 w 42"/>
                  <a:gd name="T25" fmla="*/ 59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grpSp>
        <p:sp>
          <p:nvSpPr>
            <p:cNvPr id="51214" name="Freeform 14"/>
            <p:cNvSpPr>
              <a:spLocks/>
            </p:cNvSpPr>
            <p:nvPr userDrawn="1"/>
          </p:nvSpPr>
          <p:spPr bwMode="ltGray">
            <a:xfrm>
              <a:off x="0" y="3792"/>
              <a:ext cx="3976" cy="535"/>
            </a:xfrm>
            <a:custGeom>
              <a:avLst/>
              <a:gdLst>
                <a:gd name="T0" fmla="*/ 3976 w 3976"/>
                <a:gd name="T1" fmla="*/ 527 h 527"/>
                <a:gd name="T2" fmla="*/ 3970 w 3976"/>
                <a:gd name="T3" fmla="*/ 527 h 527"/>
                <a:gd name="T4" fmla="*/ 3844 w 3976"/>
                <a:gd name="T5" fmla="*/ 509 h 527"/>
                <a:gd name="T6" fmla="*/ 2487 w 3976"/>
                <a:gd name="T7" fmla="*/ 305 h 527"/>
                <a:gd name="T8" fmla="*/ 2039 w 3976"/>
                <a:gd name="T9" fmla="*/ 36 h 527"/>
                <a:gd name="T10" fmla="*/ 1907 w 3976"/>
                <a:gd name="T11" fmla="*/ 24 h 527"/>
                <a:gd name="T12" fmla="*/ 1883 w 3976"/>
                <a:gd name="T13" fmla="*/ 54 h 527"/>
                <a:gd name="T14" fmla="*/ 1859 w 3976"/>
                <a:gd name="T15" fmla="*/ 54 h 527"/>
                <a:gd name="T16" fmla="*/ 1830 w 3976"/>
                <a:gd name="T17" fmla="*/ 30 h 527"/>
                <a:gd name="T18" fmla="*/ 1704 w 3976"/>
                <a:gd name="T19" fmla="*/ 102 h 527"/>
                <a:gd name="T20" fmla="*/ 1608 w 3976"/>
                <a:gd name="T21" fmla="*/ 126 h 527"/>
                <a:gd name="T22" fmla="*/ 1561 w 3976"/>
                <a:gd name="T23" fmla="*/ 132 h 527"/>
                <a:gd name="T24" fmla="*/ 1495 w 3976"/>
                <a:gd name="T25" fmla="*/ 102 h 527"/>
                <a:gd name="T26" fmla="*/ 1357 w 3976"/>
                <a:gd name="T27" fmla="*/ 126 h 527"/>
                <a:gd name="T28" fmla="*/ 1285 w 3976"/>
                <a:gd name="T29" fmla="*/ 24 h 527"/>
                <a:gd name="T30" fmla="*/ 1280 w 3976"/>
                <a:gd name="T31" fmla="*/ 18 h 527"/>
                <a:gd name="T32" fmla="*/ 1262 w 3976"/>
                <a:gd name="T33" fmla="*/ 12 h 527"/>
                <a:gd name="T34" fmla="*/ 1238 w 3976"/>
                <a:gd name="T35" fmla="*/ 6 h 527"/>
                <a:gd name="T36" fmla="*/ 1220 w 3976"/>
                <a:gd name="T37" fmla="*/ 0 h 527"/>
                <a:gd name="T38" fmla="*/ 1196 w 3976"/>
                <a:gd name="T39" fmla="*/ 0 h 527"/>
                <a:gd name="T40" fmla="*/ 1166 w 3976"/>
                <a:gd name="T41" fmla="*/ 0 h 527"/>
                <a:gd name="T42" fmla="*/ 1142 w 3976"/>
                <a:gd name="T43" fmla="*/ 0 h 527"/>
                <a:gd name="T44" fmla="*/ 1136 w 3976"/>
                <a:gd name="T45" fmla="*/ 0 h 527"/>
                <a:gd name="T46" fmla="*/ 1130 w 3976"/>
                <a:gd name="T47" fmla="*/ 0 h 527"/>
                <a:gd name="T48" fmla="*/ 1124 w 3976"/>
                <a:gd name="T49" fmla="*/ 6 h 527"/>
                <a:gd name="T50" fmla="*/ 1118 w 3976"/>
                <a:gd name="T51" fmla="*/ 12 h 527"/>
                <a:gd name="T52" fmla="*/ 1100 w 3976"/>
                <a:gd name="T53" fmla="*/ 18 h 527"/>
                <a:gd name="T54" fmla="*/ 1088 w 3976"/>
                <a:gd name="T55" fmla="*/ 18 h 527"/>
                <a:gd name="T56" fmla="*/ 1070 w 3976"/>
                <a:gd name="T57" fmla="*/ 24 h 527"/>
                <a:gd name="T58" fmla="*/ 1052 w 3976"/>
                <a:gd name="T59" fmla="*/ 30 h 527"/>
                <a:gd name="T60" fmla="*/ 1034 w 3976"/>
                <a:gd name="T61" fmla="*/ 36 h 527"/>
                <a:gd name="T62" fmla="*/ 1028 w 3976"/>
                <a:gd name="T63" fmla="*/ 42 h 527"/>
                <a:gd name="T64" fmla="*/ 969 w 3976"/>
                <a:gd name="T65" fmla="*/ 60 h 527"/>
                <a:gd name="T66" fmla="*/ 921 w 3976"/>
                <a:gd name="T67" fmla="*/ 72 h 527"/>
                <a:gd name="T68" fmla="*/ 855 w 3976"/>
                <a:gd name="T69" fmla="*/ 48 h 527"/>
                <a:gd name="T70" fmla="*/ 825 w 3976"/>
                <a:gd name="T71" fmla="*/ 48 h 527"/>
                <a:gd name="T72" fmla="*/ 759 w 3976"/>
                <a:gd name="T73" fmla="*/ 72 h 527"/>
                <a:gd name="T74" fmla="*/ 735 w 3976"/>
                <a:gd name="T75" fmla="*/ 72 h 527"/>
                <a:gd name="T76" fmla="*/ 706 w 3976"/>
                <a:gd name="T77" fmla="*/ 60 h 527"/>
                <a:gd name="T78" fmla="*/ 640 w 3976"/>
                <a:gd name="T79" fmla="*/ 60 h 527"/>
                <a:gd name="T80" fmla="*/ 544 w 3976"/>
                <a:gd name="T81" fmla="*/ 72 h 527"/>
                <a:gd name="T82" fmla="*/ 389 w 3976"/>
                <a:gd name="T83" fmla="*/ 18 h 527"/>
                <a:gd name="T84" fmla="*/ 323 w 3976"/>
                <a:gd name="T85" fmla="*/ 60 h 527"/>
                <a:gd name="T86" fmla="*/ 317 w 3976"/>
                <a:gd name="T87" fmla="*/ 60 h 527"/>
                <a:gd name="T88" fmla="*/ 305 w 3976"/>
                <a:gd name="T89" fmla="*/ 72 h 527"/>
                <a:gd name="T90" fmla="*/ 287 w 3976"/>
                <a:gd name="T91" fmla="*/ 78 h 527"/>
                <a:gd name="T92" fmla="*/ 263 w 3976"/>
                <a:gd name="T93" fmla="*/ 90 h 527"/>
                <a:gd name="T94" fmla="*/ 203 w 3976"/>
                <a:gd name="T95" fmla="*/ 120 h 527"/>
                <a:gd name="T96" fmla="*/ 149 w 3976"/>
                <a:gd name="T97" fmla="*/ 150 h 527"/>
                <a:gd name="T98" fmla="*/ 78 w 3976"/>
                <a:gd name="T99" fmla="*/ 168 h 527"/>
                <a:gd name="T100" fmla="*/ 0 w 3976"/>
                <a:gd name="T101" fmla="*/ 180 h 527"/>
                <a:gd name="T102" fmla="*/ 0 w 3976"/>
                <a:gd name="T103" fmla="*/ 527 h 527"/>
                <a:gd name="T104" fmla="*/ 1010 w 3976"/>
                <a:gd name="T105" fmla="*/ 527 h 527"/>
                <a:gd name="T106" fmla="*/ 3725 w 3976"/>
                <a:gd name="T107" fmla="*/ 527 h 527"/>
                <a:gd name="T108" fmla="*/ 3976 w 3976"/>
                <a:gd name="T109" fmla="*/ 527 h 527"/>
                <a:gd name="T110" fmla="*/ 3976 w 3976"/>
                <a:gd name="T111" fmla="*/ 527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fa-IR"/>
            </a:p>
          </p:txBody>
        </p:sp>
      </p:grpSp>
      <p:grpSp>
        <p:nvGrpSpPr>
          <p:cNvPr id="3077" name="Group 15"/>
          <p:cNvGrpSpPr>
            <a:grpSpLocks/>
          </p:cNvGrpSpPr>
          <p:nvPr/>
        </p:nvGrpSpPr>
        <p:grpSpPr bwMode="auto">
          <a:xfrm>
            <a:off x="627063" y="6021388"/>
            <a:ext cx="5684837" cy="849312"/>
            <a:chOff x="395" y="3793"/>
            <a:chExt cx="3581" cy="535"/>
          </a:xfrm>
        </p:grpSpPr>
        <p:sp>
          <p:nvSpPr>
            <p:cNvPr id="3083" name="Freeform 16"/>
            <p:cNvSpPr>
              <a:spLocks/>
            </p:cNvSpPr>
            <p:nvPr/>
          </p:nvSpPr>
          <p:spPr bwMode="auto">
            <a:xfrm>
              <a:off x="1196" y="3793"/>
              <a:ext cx="365" cy="291"/>
            </a:xfrm>
            <a:custGeom>
              <a:avLst/>
              <a:gdLst>
                <a:gd name="T0" fmla="*/ 24 w 365"/>
                <a:gd name="T1" fmla="*/ 24 h 287"/>
                <a:gd name="T2" fmla="*/ 0 w 365"/>
                <a:gd name="T3" fmla="*/ 64 h 287"/>
                <a:gd name="T4" fmla="*/ 66 w 365"/>
                <a:gd name="T5" fmla="*/ 116 h 287"/>
                <a:gd name="T6" fmla="*/ 143 w 365"/>
                <a:gd name="T7" fmla="*/ 192 h 287"/>
                <a:gd name="T8" fmla="*/ 191 w 365"/>
                <a:gd name="T9" fmla="*/ 176 h 287"/>
                <a:gd name="T10" fmla="*/ 341 w 365"/>
                <a:gd name="T11" fmla="*/ 303 h 287"/>
                <a:gd name="T12" fmla="*/ 305 w 365"/>
                <a:gd name="T13" fmla="*/ 183 h 287"/>
                <a:gd name="T14" fmla="*/ 365 w 365"/>
                <a:gd name="T15" fmla="*/ 140 h 287"/>
                <a:gd name="T16" fmla="*/ 359 w 365"/>
                <a:gd name="T17" fmla="*/ 134 h 287"/>
                <a:gd name="T18" fmla="*/ 335 w 365"/>
                <a:gd name="T19" fmla="*/ 122 h 287"/>
                <a:gd name="T20" fmla="*/ 299 w 365"/>
                <a:gd name="T21" fmla="*/ 94 h 287"/>
                <a:gd name="T22" fmla="*/ 257 w 365"/>
                <a:gd name="T23" fmla="*/ 76 h 287"/>
                <a:gd name="T24" fmla="*/ 215 w 365"/>
                <a:gd name="T25" fmla="*/ 58 h 287"/>
                <a:gd name="T26" fmla="*/ 173 w 365"/>
                <a:gd name="T27" fmla="*/ 40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3084" name="Freeform 17"/>
            <p:cNvSpPr>
              <a:spLocks/>
            </p:cNvSpPr>
            <p:nvPr/>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1991" y="493"/>
                  </a:lnTo>
                  <a:lnTo>
                    <a:pt x="676" y="243"/>
                  </a:lnTo>
                  <a:lnTo>
                    <a:pt x="514" y="159"/>
                  </a:lnTo>
                  <a:lnTo>
                    <a:pt x="425" y="110"/>
                  </a:lnTo>
                  <a:lnTo>
                    <a:pt x="365" y="92"/>
                  </a:lnTo>
                  <a:lnTo>
                    <a:pt x="281" y="61"/>
                  </a:lnTo>
                  <a:lnTo>
                    <a:pt x="186"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3085" name="Freeform 18"/>
            <p:cNvSpPr>
              <a:spLocks/>
            </p:cNvSpPr>
            <p:nvPr/>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34 h 60"/>
                <a:gd name="T16" fmla="*/ 65 w 71"/>
                <a:gd name="T17" fmla="*/ 46 h 60"/>
                <a:gd name="T18" fmla="*/ 71 w 71"/>
                <a:gd name="T19" fmla="*/ 58 h 60"/>
                <a:gd name="T20" fmla="*/ 71 w 71"/>
                <a:gd name="T21" fmla="*/ 64 h 60"/>
                <a:gd name="T22" fmla="*/ 59 w 71"/>
                <a:gd name="T23" fmla="*/ 58 h 60"/>
                <a:gd name="T24" fmla="*/ 47 w 71"/>
                <a:gd name="T25" fmla="*/ 46 h 60"/>
                <a:gd name="T26" fmla="*/ 23 w 71"/>
                <a:gd name="T27" fmla="*/ 34 h 60"/>
                <a:gd name="T28" fmla="*/ 23 w 71"/>
                <a:gd name="T29" fmla="*/ 40 h 60"/>
                <a:gd name="T30" fmla="*/ 18 w 71"/>
                <a:gd name="T31" fmla="*/ 46 h 60"/>
                <a:gd name="T32" fmla="*/ 12 w 71"/>
                <a:gd name="T33" fmla="*/ 52 h 60"/>
                <a:gd name="T34" fmla="*/ 6 w 71"/>
                <a:gd name="T35" fmla="*/ 52 h 60"/>
                <a:gd name="T36" fmla="*/ 6 w 71"/>
                <a:gd name="T37" fmla="*/ 52 h 60"/>
                <a:gd name="T38" fmla="*/ 6 w 71"/>
                <a:gd name="T39" fmla="*/ 40 h 60"/>
                <a:gd name="T40" fmla="*/ 0 w 71"/>
                <a:gd name="T41" fmla="*/ 18 h 60"/>
                <a:gd name="T42" fmla="*/ 0 w 71"/>
                <a:gd name="T43" fmla="*/ 18 h 6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36"/>
                  </a:lnTo>
                  <a:lnTo>
                    <a:pt x="0"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3086" name="Freeform 19"/>
            <p:cNvSpPr>
              <a:spLocks/>
            </p:cNvSpPr>
            <p:nvPr/>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58 h 162"/>
                <a:gd name="T10" fmla="*/ 96 w 161"/>
                <a:gd name="T11" fmla="*/ 64 h 162"/>
                <a:gd name="T12" fmla="*/ 102 w 161"/>
                <a:gd name="T13" fmla="*/ 76 h 162"/>
                <a:gd name="T14" fmla="*/ 108 w 161"/>
                <a:gd name="T15" fmla="*/ 88 h 162"/>
                <a:gd name="T16" fmla="*/ 120 w 161"/>
                <a:gd name="T17" fmla="*/ 100 h 162"/>
                <a:gd name="T18" fmla="*/ 143 w 161"/>
                <a:gd name="T19" fmla="*/ 118 h 162"/>
                <a:gd name="T20" fmla="*/ 155 w 161"/>
                <a:gd name="T21" fmla="*/ 146 h 162"/>
                <a:gd name="T22" fmla="*/ 161 w 161"/>
                <a:gd name="T23" fmla="*/ 164 h 162"/>
                <a:gd name="T24" fmla="*/ 161 w 161"/>
                <a:gd name="T25" fmla="*/ 170 h 162"/>
                <a:gd name="T26" fmla="*/ 96 w 161"/>
                <a:gd name="T27" fmla="*/ 106 h 162"/>
                <a:gd name="T28" fmla="*/ 30 w 161"/>
                <a:gd name="T29" fmla="*/ 58 h 162"/>
                <a:gd name="T30" fmla="*/ 0 w 161"/>
                <a:gd name="T31" fmla="*/ 0 h 162"/>
                <a:gd name="T32" fmla="*/ 30 w 161"/>
                <a:gd name="T33" fmla="*/ 0 h 162"/>
                <a:gd name="T34" fmla="*/ 30 w 161"/>
                <a:gd name="T35" fmla="*/ 0 h 16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3087" name="Freeform 20"/>
            <p:cNvSpPr>
              <a:spLocks/>
            </p:cNvSpPr>
            <p:nvPr/>
          </p:nvSpPr>
          <p:spPr bwMode="auto">
            <a:xfrm>
              <a:off x="706" y="3854"/>
              <a:ext cx="59" cy="61"/>
            </a:xfrm>
            <a:custGeom>
              <a:avLst/>
              <a:gdLst>
                <a:gd name="T0" fmla="*/ 59 w 59"/>
                <a:gd name="T1" fmla="*/ 6 h 60"/>
                <a:gd name="T2" fmla="*/ 41 w 59"/>
                <a:gd name="T3" fmla="*/ 34 h 60"/>
                <a:gd name="T4" fmla="*/ 41 w 59"/>
                <a:gd name="T5" fmla="*/ 40 h 60"/>
                <a:gd name="T6" fmla="*/ 47 w 59"/>
                <a:gd name="T7" fmla="*/ 46 h 60"/>
                <a:gd name="T8" fmla="*/ 53 w 59"/>
                <a:gd name="T9" fmla="*/ 58 h 60"/>
                <a:gd name="T10" fmla="*/ 53 w 59"/>
                <a:gd name="T11" fmla="*/ 64 h 60"/>
                <a:gd name="T12" fmla="*/ 47 w 59"/>
                <a:gd name="T13" fmla="*/ 58 h 60"/>
                <a:gd name="T14" fmla="*/ 35 w 59"/>
                <a:gd name="T15" fmla="*/ 52 h 60"/>
                <a:gd name="T16" fmla="*/ 23 w 59"/>
                <a:gd name="T17" fmla="*/ 40 h 60"/>
                <a:gd name="T18" fmla="*/ 17 w 59"/>
                <a:gd name="T19" fmla="*/ 34 h 60"/>
                <a:gd name="T20" fmla="*/ 0 w 59"/>
                <a:gd name="T21" fmla="*/ 0 h 60"/>
                <a:gd name="T22" fmla="*/ 59 w 59"/>
                <a:gd name="T23" fmla="*/ 6 h 60"/>
                <a:gd name="T24" fmla="*/ 59 w 59"/>
                <a:gd name="T25" fmla="*/ 6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3088" name="Freeform 21"/>
            <p:cNvSpPr>
              <a:spLocks/>
            </p:cNvSpPr>
            <p:nvPr/>
          </p:nvSpPr>
          <p:spPr bwMode="auto">
            <a:xfrm>
              <a:off x="395" y="3811"/>
              <a:ext cx="245" cy="207"/>
            </a:xfrm>
            <a:custGeom>
              <a:avLst/>
              <a:gdLst>
                <a:gd name="T0" fmla="*/ 233 w 245"/>
                <a:gd name="T1" fmla="*/ 40 h 204"/>
                <a:gd name="T2" fmla="*/ 245 w 245"/>
                <a:gd name="T3" fmla="*/ 46 h 204"/>
                <a:gd name="T4" fmla="*/ 209 w 245"/>
                <a:gd name="T5" fmla="*/ 88 h 204"/>
                <a:gd name="T6" fmla="*/ 143 w 245"/>
                <a:gd name="T7" fmla="*/ 140 h 204"/>
                <a:gd name="T8" fmla="*/ 167 w 245"/>
                <a:gd name="T9" fmla="*/ 164 h 204"/>
                <a:gd name="T10" fmla="*/ 179 w 245"/>
                <a:gd name="T11" fmla="*/ 216 h 204"/>
                <a:gd name="T12" fmla="*/ 77 w 245"/>
                <a:gd name="T13" fmla="*/ 140 h 204"/>
                <a:gd name="T14" fmla="*/ 47 w 245"/>
                <a:gd name="T15" fmla="*/ 88 h 204"/>
                <a:gd name="T16" fmla="*/ 89 w 245"/>
                <a:gd name="T17" fmla="*/ 70 h 204"/>
                <a:gd name="T18" fmla="*/ 59 w 245"/>
                <a:gd name="T19" fmla="*/ 40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40 h 204"/>
                <a:gd name="T50" fmla="*/ 233 w 245"/>
                <a:gd name="T51" fmla="*/ 40 h 20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203" y="24"/>
                  </a:lnTo>
                  <a:lnTo>
                    <a:pt x="233"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grpSp>
      <p:sp>
        <p:nvSpPr>
          <p:cNvPr id="51222" name="Rectangle 22"/>
          <p:cNvSpPr>
            <a:spLocks noGrp="1" noChangeArrowheads="1"/>
          </p:cNvSpPr>
          <p:nvPr>
            <p:ph type="title"/>
          </p:nvPr>
        </p:nvSpPr>
        <p:spPr bwMode="auto">
          <a:xfrm>
            <a:off x="457200" y="2286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1223" name="Rectangle 23"/>
          <p:cNvSpPr>
            <a:spLocks noGrp="1" noChangeArrowheads="1"/>
          </p:cNvSpPr>
          <p:nvPr>
            <p:ph type="body" idx="1"/>
          </p:nvPr>
        </p:nvSpPr>
        <p:spPr bwMode="auto">
          <a:xfrm>
            <a:off x="457200" y="1600200"/>
            <a:ext cx="82296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1224" name="Rectangle 24"/>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effectLst>
                  <a:outerShdw blurRad="38100" dist="38100" dir="2700000" algn="tl">
                    <a:srgbClr val="000000"/>
                  </a:outerShdw>
                </a:effectLst>
                <a:latin typeface="+mn-lt"/>
              </a:defRPr>
            </a:lvl1pPr>
          </a:lstStyle>
          <a:p>
            <a:pPr>
              <a:defRPr/>
            </a:pPr>
            <a:endParaRPr lang="en-US"/>
          </a:p>
        </p:txBody>
      </p:sp>
      <p:sp>
        <p:nvSpPr>
          <p:cNvPr id="51225" name="Rectangle 2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a:effectLst>
                  <a:outerShdw blurRad="38100" dist="38100" dir="2700000" algn="tl">
                    <a:srgbClr val="000000"/>
                  </a:outerShdw>
                </a:effectLst>
                <a:latin typeface="+mn-lt"/>
              </a:defRPr>
            </a:lvl1pPr>
          </a:lstStyle>
          <a:p>
            <a:pPr>
              <a:defRPr/>
            </a:pPr>
            <a:endParaRPr lang="en-US"/>
          </a:p>
        </p:txBody>
      </p:sp>
      <p:sp>
        <p:nvSpPr>
          <p:cNvPr id="51226" name="Rectangle 26"/>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effectLst>
                  <a:outerShdw blurRad="38100" dist="38100" dir="2700000" algn="tl">
                    <a:srgbClr val="000000"/>
                  </a:outerShdw>
                </a:effectLst>
                <a:latin typeface="Arial" panose="020B0604020202020204" pitchFamily="34" charset="0"/>
              </a:defRPr>
            </a:lvl1pPr>
          </a:lstStyle>
          <a:p>
            <a:fld id="{91DAD6A8-7705-48DA-AECE-33CA0AC353B2}" type="slidenum">
              <a:rPr lang="ar-SA"/>
              <a:pPr/>
              <a:t>‹#›</a:t>
            </a:fld>
            <a:endParaRPr lang="en-US"/>
          </a:p>
        </p:txBody>
      </p:sp>
    </p:spTree>
  </p:cSld>
  <p:clrMap bg1="dk2" tx1="lt1" bg2="dk1" tx2="lt2" accent1="accent1" accent2="accent2" accent3="accent3" accent4="accent4" accent5="accent5" accent6="accent6" hlink="hlink" folHlink="folHlink"/>
  <p:sldLayoutIdLst>
    <p:sldLayoutId id="2147484486" r:id="rId1"/>
    <p:sldLayoutId id="2147484372" r:id="rId2"/>
    <p:sldLayoutId id="2147484373" r:id="rId3"/>
    <p:sldLayoutId id="2147484374" r:id="rId4"/>
    <p:sldLayoutId id="2147484375" r:id="rId5"/>
    <p:sldLayoutId id="2147484376" r:id="rId6"/>
    <p:sldLayoutId id="2147484377" r:id="rId7"/>
    <p:sldLayoutId id="2147484378" r:id="rId8"/>
    <p:sldLayoutId id="2147484379" r:id="rId9"/>
    <p:sldLayoutId id="2147484380" r:id="rId10"/>
    <p:sldLayoutId id="2147484381" r:id="rId11"/>
    <p:sldLayoutId id="2147484382" r:id="rId12"/>
  </p:sldLayoutIdLst>
  <p:transition spd="slow">
    <p:newsflash/>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51222"/>
                                        </p:tgtEl>
                                        <p:attrNameLst>
                                          <p:attrName>style.visibility</p:attrName>
                                        </p:attrNameLst>
                                      </p:cBhvr>
                                      <p:to>
                                        <p:strVal val="visible"/>
                                      </p:to>
                                    </p:set>
                                    <p:anim calcmode="lin" valueType="num">
                                      <p:cBhvr>
                                        <p:cTn id="7" dur="1000" fill="hold"/>
                                        <p:tgtEl>
                                          <p:spTgt spid="51222"/>
                                        </p:tgtEl>
                                        <p:attrNameLst>
                                          <p:attrName>ppt_x</p:attrName>
                                        </p:attrNameLst>
                                      </p:cBhvr>
                                      <p:tavLst>
                                        <p:tav tm="0">
                                          <p:val>
                                            <p:strVal val="#ppt_x-.2"/>
                                          </p:val>
                                        </p:tav>
                                        <p:tav tm="100000">
                                          <p:val>
                                            <p:strVal val="#ppt_x"/>
                                          </p:val>
                                        </p:tav>
                                      </p:tavLst>
                                    </p:anim>
                                    <p:anim calcmode="lin" valueType="num">
                                      <p:cBhvr>
                                        <p:cTn id="8" dur="1000" fill="hold"/>
                                        <p:tgtEl>
                                          <p:spTgt spid="51222"/>
                                        </p:tgtEl>
                                        <p:attrNameLst>
                                          <p:attrName>ppt_y</p:attrName>
                                        </p:attrNameLst>
                                      </p:cBhvr>
                                      <p:tavLst>
                                        <p:tav tm="0">
                                          <p:val>
                                            <p:strVal val="#ppt_y"/>
                                          </p:val>
                                        </p:tav>
                                        <p:tav tm="100000">
                                          <p:val>
                                            <p:strVal val="#ppt_y"/>
                                          </p:val>
                                        </p:tav>
                                      </p:tavLst>
                                    </p:anim>
                                    <p:animEffect transition="in" filter="wipe(right)" prLst="gradientSize: 0.1">
                                      <p:cBhvr>
                                        <p:cTn id="9" dur="1000"/>
                                        <p:tgtEl>
                                          <p:spTgt spid="5122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51223">
                                            <p:txEl>
                                              <p:pRg st="0" end="0"/>
                                            </p:txEl>
                                          </p:spTgt>
                                        </p:tgtEl>
                                        <p:attrNameLst>
                                          <p:attrName>style.visibility</p:attrName>
                                        </p:attrNameLst>
                                      </p:cBhvr>
                                      <p:to>
                                        <p:strVal val="visible"/>
                                      </p:to>
                                    </p:set>
                                    <p:animEffect transition="in" filter="fade">
                                      <p:cBhvr>
                                        <p:cTn id="14" dur="500"/>
                                        <p:tgtEl>
                                          <p:spTgt spid="51223">
                                            <p:txEl>
                                              <p:pRg st="0" end="0"/>
                                            </p:txEl>
                                          </p:spTgt>
                                        </p:tgtEl>
                                      </p:cBhvr>
                                    </p:animEffect>
                                    <p:anim calcmode="lin" valueType="num">
                                      <p:cBhvr>
                                        <p:cTn id="15" dur="500" fill="hold"/>
                                        <p:tgtEl>
                                          <p:spTgt spid="5122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1223">
                                            <p:txEl>
                                              <p:pRg st="0" end="0"/>
                                            </p:txEl>
                                          </p:spTgt>
                                        </p:tgtEl>
                                        <p:attrNameLst>
                                          <p:attrName>ppt_y</p:attrName>
                                        </p:attrNameLst>
                                      </p:cBhvr>
                                      <p:tavLst>
                                        <p:tav tm="0">
                                          <p:val>
                                            <p:strVal val="#ppt_y+.05"/>
                                          </p:val>
                                        </p:tav>
                                        <p:tav tm="100000">
                                          <p:val>
                                            <p:strVal val="#ppt_y"/>
                                          </p:val>
                                        </p:tav>
                                      </p:tavLst>
                                    </p:anim>
                                  </p:childTnLst>
                                </p:cTn>
                              </p:par>
                              <p:par>
                                <p:cTn id="17" presetID="44" presetClass="entr" presetSubtype="0" fill="hold" grpId="0" nodeType="withEffect">
                                  <p:stCondLst>
                                    <p:cond delay="0"/>
                                  </p:stCondLst>
                                  <p:childTnLst>
                                    <p:set>
                                      <p:cBhvr>
                                        <p:cTn id="18" dur="1" fill="hold">
                                          <p:stCondLst>
                                            <p:cond delay="0"/>
                                          </p:stCondLst>
                                        </p:cTn>
                                        <p:tgtEl>
                                          <p:spTgt spid="51223">
                                            <p:txEl>
                                              <p:pRg st="1" end="1"/>
                                            </p:txEl>
                                          </p:spTgt>
                                        </p:tgtEl>
                                        <p:attrNameLst>
                                          <p:attrName>style.visibility</p:attrName>
                                        </p:attrNameLst>
                                      </p:cBhvr>
                                      <p:to>
                                        <p:strVal val="visible"/>
                                      </p:to>
                                    </p:set>
                                    <p:animEffect transition="in" filter="fade">
                                      <p:cBhvr>
                                        <p:cTn id="19" dur="500"/>
                                        <p:tgtEl>
                                          <p:spTgt spid="51223">
                                            <p:txEl>
                                              <p:pRg st="1" end="1"/>
                                            </p:txEl>
                                          </p:spTgt>
                                        </p:tgtEl>
                                      </p:cBhvr>
                                    </p:animEffect>
                                    <p:anim calcmode="lin" valueType="num">
                                      <p:cBhvr>
                                        <p:cTn id="20" dur="500" fill="hold"/>
                                        <p:tgtEl>
                                          <p:spTgt spid="51223">
                                            <p:txEl>
                                              <p:pRg st="1" end="1"/>
                                            </p:txEl>
                                          </p:spTgt>
                                        </p:tgtEl>
                                        <p:attrNameLst>
                                          <p:attrName>ppt_x</p:attrName>
                                        </p:attrNameLst>
                                      </p:cBhvr>
                                      <p:tavLst>
                                        <p:tav tm="0">
                                          <p:val>
                                            <p:strVal val="#ppt_x"/>
                                          </p:val>
                                        </p:tav>
                                        <p:tav tm="100000">
                                          <p:val>
                                            <p:strVal val="#ppt_x"/>
                                          </p:val>
                                        </p:tav>
                                      </p:tavLst>
                                    </p:anim>
                                    <p:anim calcmode="lin" valueType="num">
                                      <p:cBhvr>
                                        <p:cTn id="21" dur="500" fill="hold"/>
                                        <p:tgtEl>
                                          <p:spTgt spid="51223">
                                            <p:txEl>
                                              <p:pRg st="1" end="1"/>
                                            </p:txEl>
                                          </p:spTgt>
                                        </p:tgtEl>
                                        <p:attrNameLst>
                                          <p:attrName>ppt_y</p:attrName>
                                        </p:attrNameLst>
                                      </p:cBhvr>
                                      <p:tavLst>
                                        <p:tav tm="0">
                                          <p:val>
                                            <p:strVal val="#ppt_y+.05"/>
                                          </p:val>
                                        </p:tav>
                                        <p:tav tm="100000">
                                          <p:val>
                                            <p:strVal val="#ppt_y"/>
                                          </p:val>
                                        </p:tav>
                                      </p:tavLst>
                                    </p:anim>
                                  </p:childTnLst>
                                </p:cTn>
                              </p:par>
                              <p:par>
                                <p:cTn id="22" presetID="44" presetClass="entr" presetSubtype="0" fill="hold" grpId="0" nodeType="withEffect">
                                  <p:stCondLst>
                                    <p:cond delay="0"/>
                                  </p:stCondLst>
                                  <p:childTnLst>
                                    <p:set>
                                      <p:cBhvr>
                                        <p:cTn id="23" dur="1" fill="hold">
                                          <p:stCondLst>
                                            <p:cond delay="0"/>
                                          </p:stCondLst>
                                        </p:cTn>
                                        <p:tgtEl>
                                          <p:spTgt spid="51223">
                                            <p:txEl>
                                              <p:pRg st="2" end="2"/>
                                            </p:txEl>
                                          </p:spTgt>
                                        </p:tgtEl>
                                        <p:attrNameLst>
                                          <p:attrName>style.visibility</p:attrName>
                                        </p:attrNameLst>
                                      </p:cBhvr>
                                      <p:to>
                                        <p:strVal val="visible"/>
                                      </p:to>
                                    </p:set>
                                    <p:animEffect transition="in" filter="fade">
                                      <p:cBhvr>
                                        <p:cTn id="24" dur="500"/>
                                        <p:tgtEl>
                                          <p:spTgt spid="51223">
                                            <p:txEl>
                                              <p:pRg st="2" end="2"/>
                                            </p:txEl>
                                          </p:spTgt>
                                        </p:tgtEl>
                                      </p:cBhvr>
                                    </p:animEffect>
                                    <p:anim calcmode="lin" valueType="num">
                                      <p:cBhvr>
                                        <p:cTn id="25" dur="500" fill="hold"/>
                                        <p:tgtEl>
                                          <p:spTgt spid="51223">
                                            <p:txEl>
                                              <p:pRg st="2" end="2"/>
                                            </p:txEl>
                                          </p:spTgt>
                                        </p:tgtEl>
                                        <p:attrNameLst>
                                          <p:attrName>ppt_x</p:attrName>
                                        </p:attrNameLst>
                                      </p:cBhvr>
                                      <p:tavLst>
                                        <p:tav tm="0">
                                          <p:val>
                                            <p:strVal val="#ppt_x"/>
                                          </p:val>
                                        </p:tav>
                                        <p:tav tm="100000">
                                          <p:val>
                                            <p:strVal val="#ppt_x"/>
                                          </p:val>
                                        </p:tav>
                                      </p:tavLst>
                                    </p:anim>
                                    <p:anim calcmode="lin" valueType="num">
                                      <p:cBhvr>
                                        <p:cTn id="26" dur="500" fill="hold"/>
                                        <p:tgtEl>
                                          <p:spTgt spid="51223">
                                            <p:txEl>
                                              <p:pRg st="2" end="2"/>
                                            </p:txEl>
                                          </p:spTgt>
                                        </p:tgtEl>
                                        <p:attrNameLst>
                                          <p:attrName>ppt_y</p:attrName>
                                        </p:attrNameLst>
                                      </p:cBhvr>
                                      <p:tavLst>
                                        <p:tav tm="0">
                                          <p:val>
                                            <p:strVal val="#ppt_y+.05"/>
                                          </p:val>
                                        </p:tav>
                                        <p:tav tm="100000">
                                          <p:val>
                                            <p:strVal val="#ppt_y"/>
                                          </p:val>
                                        </p:tav>
                                      </p:tavLst>
                                    </p:anim>
                                  </p:childTnLst>
                                </p:cTn>
                              </p:par>
                              <p:par>
                                <p:cTn id="27" presetID="44" presetClass="entr" presetSubtype="0" fill="hold" grpId="0" nodeType="withEffect">
                                  <p:stCondLst>
                                    <p:cond delay="0"/>
                                  </p:stCondLst>
                                  <p:childTnLst>
                                    <p:set>
                                      <p:cBhvr>
                                        <p:cTn id="28" dur="1" fill="hold">
                                          <p:stCondLst>
                                            <p:cond delay="0"/>
                                          </p:stCondLst>
                                        </p:cTn>
                                        <p:tgtEl>
                                          <p:spTgt spid="51223">
                                            <p:txEl>
                                              <p:pRg st="3" end="3"/>
                                            </p:txEl>
                                          </p:spTgt>
                                        </p:tgtEl>
                                        <p:attrNameLst>
                                          <p:attrName>style.visibility</p:attrName>
                                        </p:attrNameLst>
                                      </p:cBhvr>
                                      <p:to>
                                        <p:strVal val="visible"/>
                                      </p:to>
                                    </p:set>
                                    <p:animEffect transition="in" filter="fade">
                                      <p:cBhvr>
                                        <p:cTn id="29" dur="500"/>
                                        <p:tgtEl>
                                          <p:spTgt spid="51223">
                                            <p:txEl>
                                              <p:pRg st="3" end="3"/>
                                            </p:txEl>
                                          </p:spTgt>
                                        </p:tgtEl>
                                      </p:cBhvr>
                                    </p:animEffect>
                                    <p:anim calcmode="lin" valueType="num">
                                      <p:cBhvr>
                                        <p:cTn id="30" dur="500" fill="hold"/>
                                        <p:tgtEl>
                                          <p:spTgt spid="51223">
                                            <p:txEl>
                                              <p:pRg st="3" end="3"/>
                                            </p:txEl>
                                          </p:spTgt>
                                        </p:tgtEl>
                                        <p:attrNameLst>
                                          <p:attrName>ppt_x</p:attrName>
                                        </p:attrNameLst>
                                      </p:cBhvr>
                                      <p:tavLst>
                                        <p:tav tm="0">
                                          <p:val>
                                            <p:strVal val="#ppt_x"/>
                                          </p:val>
                                        </p:tav>
                                        <p:tav tm="100000">
                                          <p:val>
                                            <p:strVal val="#ppt_x"/>
                                          </p:val>
                                        </p:tav>
                                      </p:tavLst>
                                    </p:anim>
                                    <p:anim calcmode="lin" valueType="num">
                                      <p:cBhvr>
                                        <p:cTn id="31" dur="500" fill="hold"/>
                                        <p:tgtEl>
                                          <p:spTgt spid="51223">
                                            <p:txEl>
                                              <p:pRg st="3" end="3"/>
                                            </p:txEl>
                                          </p:spTgt>
                                        </p:tgtEl>
                                        <p:attrNameLst>
                                          <p:attrName>ppt_y</p:attrName>
                                        </p:attrNameLst>
                                      </p:cBhvr>
                                      <p:tavLst>
                                        <p:tav tm="0">
                                          <p:val>
                                            <p:strVal val="#ppt_y+.05"/>
                                          </p:val>
                                        </p:tav>
                                        <p:tav tm="100000">
                                          <p:val>
                                            <p:strVal val="#ppt_y"/>
                                          </p:val>
                                        </p:tav>
                                      </p:tavLst>
                                    </p:anim>
                                  </p:childTnLst>
                                </p:cTn>
                              </p:par>
                              <p:par>
                                <p:cTn id="32" presetID="44" presetClass="entr" presetSubtype="0" fill="hold" grpId="0" nodeType="withEffect">
                                  <p:stCondLst>
                                    <p:cond delay="0"/>
                                  </p:stCondLst>
                                  <p:childTnLst>
                                    <p:set>
                                      <p:cBhvr>
                                        <p:cTn id="33" dur="1" fill="hold">
                                          <p:stCondLst>
                                            <p:cond delay="0"/>
                                          </p:stCondLst>
                                        </p:cTn>
                                        <p:tgtEl>
                                          <p:spTgt spid="51223">
                                            <p:txEl>
                                              <p:pRg st="4" end="4"/>
                                            </p:txEl>
                                          </p:spTgt>
                                        </p:tgtEl>
                                        <p:attrNameLst>
                                          <p:attrName>style.visibility</p:attrName>
                                        </p:attrNameLst>
                                      </p:cBhvr>
                                      <p:to>
                                        <p:strVal val="visible"/>
                                      </p:to>
                                    </p:set>
                                    <p:animEffect transition="in" filter="fade">
                                      <p:cBhvr>
                                        <p:cTn id="34" dur="500"/>
                                        <p:tgtEl>
                                          <p:spTgt spid="51223">
                                            <p:txEl>
                                              <p:pRg st="4" end="4"/>
                                            </p:txEl>
                                          </p:spTgt>
                                        </p:tgtEl>
                                      </p:cBhvr>
                                    </p:animEffect>
                                    <p:anim calcmode="lin" valueType="num">
                                      <p:cBhvr>
                                        <p:cTn id="35" dur="500" fill="hold"/>
                                        <p:tgtEl>
                                          <p:spTgt spid="51223">
                                            <p:txEl>
                                              <p:pRg st="4" end="4"/>
                                            </p:txEl>
                                          </p:spTgt>
                                        </p:tgtEl>
                                        <p:attrNameLst>
                                          <p:attrName>ppt_x</p:attrName>
                                        </p:attrNameLst>
                                      </p:cBhvr>
                                      <p:tavLst>
                                        <p:tav tm="0">
                                          <p:val>
                                            <p:strVal val="#ppt_x"/>
                                          </p:val>
                                        </p:tav>
                                        <p:tav tm="100000">
                                          <p:val>
                                            <p:strVal val="#ppt_x"/>
                                          </p:val>
                                        </p:tav>
                                      </p:tavLst>
                                    </p:anim>
                                    <p:anim calcmode="lin" valueType="num">
                                      <p:cBhvr>
                                        <p:cTn id="36" dur="500" fill="hold"/>
                                        <p:tgtEl>
                                          <p:spTgt spid="51223">
                                            <p:txEl>
                                              <p:pRg st="4" end="4"/>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2" grpId="0"/>
      <p:bldP spid="51223" grpId="0" build="p">
        <p:tmplLst>
          <p:tmpl lvl="1">
            <p:tnLst>
              <p:par>
                <p:cTn presetID="44" presetClass="entr" presetSubtype="0" fill="hold" nodeType="clickEffect">
                  <p:stCondLst>
                    <p:cond delay="0"/>
                  </p:stCondLst>
                  <p:childTnLst>
                    <p:set>
                      <p:cBhvr>
                        <p:cTn dur="1" fill="hold">
                          <p:stCondLst>
                            <p:cond delay="0"/>
                          </p:stCondLst>
                        </p:cTn>
                        <p:tgtEl>
                          <p:spTgt spid="51223"/>
                        </p:tgtEl>
                        <p:attrNameLst>
                          <p:attrName>style.visibility</p:attrName>
                        </p:attrNameLst>
                      </p:cBhvr>
                      <p:to>
                        <p:strVal val="visible"/>
                      </p:to>
                    </p:set>
                    <p:animEffect transition="in" filter="fade">
                      <p:cBhvr>
                        <p:cTn dur="500"/>
                        <p:tgtEl>
                          <p:spTgt spid="51223"/>
                        </p:tgtEl>
                      </p:cBhvr>
                    </p:animEffect>
                    <p:anim calcmode="lin" valueType="num">
                      <p:cBhvr>
                        <p:cTn dur="500" fill="hold"/>
                        <p:tgtEl>
                          <p:spTgt spid="51223"/>
                        </p:tgtEl>
                        <p:attrNameLst>
                          <p:attrName>ppt_x</p:attrName>
                        </p:attrNameLst>
                      </p:cBhvr>
                      <p:tavLst>
                        <p:tav tm="0">
                          <p:val>
                            <p:strVal val="#ppt_x"/>
                          </p:val>
                        </p:tav>
                        <p:tav tm="100000">
                          <p:val>
                            <p:strVal val="#ppt_x"/>
                          </p:val>
                        </p:tav>
                      </p:tavLst>
                    </p:anim>
                    <p:anim calcmode="lin" valueType="num">
                      <p:cBhvr>
                        <p:cTn dur="500" fill="hold"/>
                        <p:tgtEl>
                          <p:spTgt spid="51223"/>
                        </p:tgtEl>
                        <p:attrNameLst>
                          <p:attrName>ppt_y</p:attrName>
                        </p:attrNameLst>
                      </p:cBhvr>
                      <p:tavLst>
                        <p:tav tm="0">
                          <p:val>
                            <p:strVal val="#ppt_y+.05"/>
                          </p:val>
                        </p:tav>
                        <p:tav tm="100000">
                          <p:val>
                            <p:strVal val="#ppt_y"/>
                          </p:val>
                        </p:tav>
                      </p:tavLst>
                    </p:anim>
                  </p:childTnLst>
                </p:cTn>
              </p:par>
            </p:tnLst>
          </p:tmpl>
          <p:tmpl lvl="2">
            <p:tnLst>
              <p:par>
                <p:cTn presetID="44" presetClass="entr" presetSubtype="0" fill="hold" nodeType="withEffect">
                  <p:stCondLst>
                    <p:cond delay="0"/>
                  </p:stCondLst>
                  <p:childTnLst>
                    <p:set>
                      <p:cBhvr>
                        <p:cTn dur="1" fill="hold">
                          <p:stCondLst>
                            <p:cond delay="0"/>
                          </p:stCondLst>
                        </p:cTn>
                        <p:tgtEl>
                          <p:spTgt spid="51223"/>
                        </p:tgtEl>
                        <p:attrNameLst>
                          <p:attrName>style.visibility</p:attrName>
                        </p:attrNameLst>
                      </p:cBhvr>
                      <p:to>
                        <p:strVal val="visible"/>
                      </p:to>
                    </p:set>
                    <p:animEffect transition="in" filter="fade">
                      <p:cBhvr>
                        <p:cTn dur="500"/>
                        <p:tgtEl>
                          <p:spTgt spid="51223"/>
                        </p:tgtEl>
                      </p:cBhvr>
                    </p:animEffect>
                    <p:anim calcmode="lin" valueType="num">
                      <p:cBhvr>
                        <p:cTn dur="500" fill="hold"/>
                        <p:tgtEl>
                          <p:spTgt spid="51223"/>
                        </p:tgtEl>
                        <p:attrNameLst>
                          <p:attrName>ppt_x</p:attrName>
                        </p:attrNameLst>
                      </p:cBhvr>
                      <p:tavLst>
                        <p:tav tm="0">
                          <p:val>
                            <p:strVal val="#ppt_x"/>
                          </p:val>
                        </p:tav>
                        <p:tav tm="100000">
                          <p:val>
                            <p:strVal val="#ppt_x"/>
                          </p:val>
                        </p:tav>
                      </p:tavLst>
                    </p:anim>
                    <p:anim calcmode="lin" valueType="num">
                      <p:cBhvr>
                        <p:cTn dur="500" fill="hold"/>
                        <p:tgtEl>
                          <p:spTgt spid="51223"/>
                        </p:tgtEl>
                        <p:attrNameLst>
                          <p:attrName>ppt_y</p:attrName>
                        </p:attrNameLst>
                      </p:cBhvr>
                      <p:tavLst>
                        <p:tav tm="0">
                          <p:val>
                            <p:strVal val="#ppt_y+.05"/>
                          </p:val>
                        </p:tav>
                        <p:tav tm="100000">
                          <p:val>
                            <p:strVal val="#ppt_y"/>
                          </p:val>
                        </p:tav>
                      </p:tavLst>
                    </p:anim>
                  </p:childTnLst>
                </p:cTn>
              </p:par>
            </p:tnLst>
          </p:tmpl>
          <p:tmpl lvl="3">
            <p:tnLst>
              <p:par>
                <p:cTn presetID="44" presetClass="entr" presetSubtype="0" fill="hold" nodeType="withEffect">
                  <p:stCondLst>
                    <p:cond delay="0"/>
                  </p:stCondLst>
                  <p:childTnLst>
                    <p:set>
                      <p:cBhvr>
                        <p:cTn dur="1" fill="hold">
                          <p:stCondLst>
                            <p:cond delay="0"/>
                          </p:stCondLst>
                        </p:cTn>
                        <p:tgtEl>
                          <p:spTgt spid="51223"/>
                        </p:tgtEl>
                        <p:attrNameLst>
                          <p:attrName>style.visibility</p:attrName>
                        </p:attrNameLst>
                      </p:cBhvr>
                      <p:to>
                        <p:strVal val="visible"/>
                      </p:to>
                    </p:set>
                    <p:animEffect transition="in" filter="fade">
                      <p:cBhvr>
                        <p:cTn dur="500"/>
                        <p:tgtEl>
                          <p:spTgt spid="51223"/>
                        </p:tgtEl>
                      </p:cBhvr>
                    </p:animEffect>
                    <p:anim calcmode="lin" valueType="num">
                      <p:cBhvr>
                        <p:cTn dur="500" fill="hold"/>
                        <p:tgtEl>
                          <p:spTgt spid="51223"/>
                        </p:tgtEl>
                        <p:attrNameLst>
                          <p:attrName>ppt_x</p:attrName>
                        </p:attrNameLst>
                      </p:cBhvr>
                      <p:tavLst>
                        <p:tav tm="0">
                          <p:val>
                            <p:strVal val="#ppt_x"/>
                          </p:val>
                        </p:tav>
                        <p:tav tm="100000">
                          <p:val>
                            <p:strVal val="#ppt_x"/>
                          </p:val>
                        </p:tav>
                      </p:tavLst>
                    </p:anim>
                    <p:anim calcmode="lin" valueType="num">
                      <p:cBhvr>
                        <p:cTn dur="500" fill="hold"/>
                        <p:tgtEl>
                          <p:spTgt spid="51223"/>
                        </p:tgtEl>
                        <p:attrNameLst>
                          <p:attrName>ppt_y</p:attrName>
                        </p:attrNameLst>
                      </p:cBhvr>
                      <p:tavLst>
                        <p:tav tm="0">
                          <p:val>
                            <p:strVal val="#ppt_y+.05"/>
                          </p:val>
                        </p:tav>
                        <p:tav tm="100000">
                          <p:val>
                            <p:strVal val="#ppt_y"/>
                          </p:val>
                        </p:tav>
                      </p:tavLst>
                    </p:anim>
                  </p:childTnLst>
                </p:cTn>
              </p:par>
            </p:tnLst>
          </p:tmpl>
          <p:tmpl lvl="4">
            <p:tnLst>
              <p:par>
                <p:cTn presetID="44" presetClass="entr" presetSubtype="0" fill="hold" nodeType="withEffect">
                  <p:stCondLst>
                    <p:cond delay="0"/>
                  </p:stCondLst>
                  <p:childTnLst>
                    <p:set>
                      <p:cBhvr>
                        <p:cTn dur="1" fill="hold">
                          <p:stCondLst>
                            <p:cond delay="0"/>
                          </p:stCondLst>
                        </p:cTn>
                        <p:tgtEl>
                          <p:spTgt spid="51223"/>
                        </p:tgtEl>
                        <p:attrNameLst>
                          <p:attrName>style.visibility</p:attrName>
                        </p:attrNameLst>
                      </p:cBhvr>
                      <p:to>
                        <p:strVal val="visible"/>
                      </p:to>
                    </p:set>
                    <p:animEffect transition="in" filter="fade">
                      <p:cBhvr>
                        <p:cTn dur="500"/>
                        <p:tgtEl>
                          <p:spTgt spid="51223"/>
                        </p:tgtEl>
                      </p:cBhvr>
                    </p:animEffect>
                    <p:anim calcmode="lin" valueType="num">
                      <p:cBhvr>
                        <p:cTn dur="500" fill="hold"/>
                        <p:tgtEl>
                          <p:spTgt spid="51223"/>
                        </p:tgtEl>
                        <p:attrNameLst>
                          <p:attrName>ppt_x</p:attrName>
                        </p:attrNameLst>
                      </p:cBhvr>
                      <p:tavLst>
                        <p:tav tm="0">
                          <p:val>
                            <p:strVal val="#ppt_x"/>
                          </p:val>
                        </p:tav>
                        <p:tav tm="100000">
                          <p:val>
                            <p:strVal val="#ppt_x"/>
                          </p:val>
                        </p:tav>
                      </p:tavLst>
                    </p:anim>
                    <p:anim calcmode="lin" valueType="num">
                      <p:cBhvr>
                        <p:cTn dur="500" fill="hold"/>
                        <p:tgtEl>
                          <p:spTgt spid="51223"/>
                        </p:tgtEl>
                        <p:attrNameLst>
                          <p:attrName>ppt_y</p:attrName>
                        </p:attrNameLst>
                      </p:cBhvr>
                      <p:tavLst>
                        <p:tav tm="0">
                          <p:val>
                            <p:strVal val="#ppt_y+.05"/>
                          </p:val>
                        </p:tav>
                        <p:tav tm="100000">
                          <p:val>
                            <p:strVal val="#ppt_y"/>
                          </p:val>
                        </p:tav>
                      </p:tavLst>
                    </p:anim>
                  </p:childTnLst>
                </p:cTn>
              </p:par>
            </p:tnLst>
          </p:tmpl>
          <p:tmpl lvl="5">
            <p:tnLst>
              <p:par>
                <p:cTn presetID="44" presetClass="entr" presetSubtype="0" fill="hold" nodeType="withEffect">
                  <p:stCondLst>
                    <p:cond delay="0"/>
                  </p:stCondLst>
                  <p:childTnLst>
                    <p:set>
                      <p:cBhvr>
                        <p:cTn dur="1" fill="hold">
                          <p:stCondLst>
                            <p:cond delay="0"/>
                          </p:stCondLst>
                        </p:cTn>
                        <p:tgtEl>
                          <p:spTgt spid="51223"/>
                        </p:tgtEl>
                        <p:attrNameLst>
                          <p:attrName>style.visibility</p:attrName>
                        </p:attrNameLst>
                      </p:cBhvr>
                      <p:to>
                        <p:strVal val="visible"/>
                      </p:to>
                    </p:set>
                    <p:animEffect transition="in" filter="fade">
                      <p:cBhvr>
                        <p:cTn dur="500"/>
                        <p:tgtEl>
                          <p:spTgt spid="51223"/>
                        </p:tgtEl>
                      </p:cBhvr>
                    </p:animEffect>
                    <p:anim calcmode="lin" valueType="num">
                      <p:cBhvr>
                        <p:cTn dur="500" fill="hold"/>
                        <p:tgtEl>
                          <p:spTgt spid="51223"/>
                        </p:tgtEl>
                        <p:attrNameLst>
                          <p:attrName>ppt_x</p:attrName>
                        </p:attrNameLst>
                      </p:cBhvr>
                      <p:tavLst>
                        <p:tav tm="0">
                          <p:val>
                            <p:strVal val="#ppt_x"/>
                          </p:val>
                        </p:tav>
                        <p:tav tm="100000">
                          <p:val>
                            <p:strVal val="#ppt_x"/>
                          </p:val>
                        </p:tav>
                      </p:tavLst>
                    </p:anim>
                    <p:anim calcmode="lin" valueType="num">
                      <p:cBhvr>
                        <p:cTn dur="500" fill="hold"/>
                        <p:tgtEl>
                          <p:spTgt spid="51223"/>
                        </p:tgtEl>
                        <p:attrNameLst>
                          <p:attrName>ppt_y</p:attrName>
                        </p:attrNameLst>
                      </p:cBhvr>
                      <p:tavLst>
                        <p:tav tm="0">
                          <p:val>
                            <p:strVal val="#ppt_y+.05"/>
                          </p:val>
                        </p:tav>
                        <p:tav tm="100000">
                          <p:val>
                            <p:strVal val="#ppt_y"/>
                          </p:val>
                        </p:tav>
                      </p:tavLst>
                    </p:anim>
                  </p:childTnLst>
                </p:cTn>
              </p:par>
            </p:tnLst>
          </p:tmpl>
        </p:tmplLst>
      </p:bldP>
    </p:bld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6018" name="Rectangle 2"/>
          <p:cNvSpPr>
            <a:spLocks noGrp="1" noChangeArrowheads="1"/>
          </p:cNvSpPr>
          <p:nvPr>
            <p:ph type="dt" sz="half" idx="2"/>
          </p:nvPr>
        </p:nvSpPr>
        <p:spPr bwMode="auto">
          <a:xfrm>
            <a:off x="457200" y="625157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latin typeface="Arial" pitchFamily="34" charset="0"/>
              </a:defRPr>
            </a:lvl1pPr>
          </a:lstStyle>
          <a:p>
            <a:pPr>
              <a:defRPr/>
            </a:pPr>
            <a:endParaRPr lang="en-US"/>
          </a:p>
        </p:txBody>
      </p:sp>
      <p:sp>
        <p:nvSpPr>
          <p:cNvPr id="86019" name="Rectangle 3"/>
          <p:cNvSpPr>
            <a:spLocks noGrp="1" noChangeArrowheads="1"/>
          </p:cNvSpPr>
          <p:nvPr>
            <p:ph type="sldNum" sz="quarter" idx="4"/>
          </p:nvPr>
        </p:nvSpPr>
        <p:spPr bwMode="auto">
          <a:xfrm>
            <a:off x="6553200" y="624840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panose="020B0604020202020204" pitchFamily="34" charset="0"/>
              </a:defRPr>
            </a:lvl1pPr>
          </a:lstStyle>
          <a:p>
            <a:fld id="{4B8BC248-3A6C-4641-AA52-1B77F5CF931C}" type="slidenum">
              <a:rPr lang="ar-SA"/>
              <a:pPr/>
              <a:t>‹#›</a:t>
            </a:fld>
            <a:endParaRPr lang="en-US"/>
          </a:p>
        </p:txBody>
      </p:sp>
      <p:grpSp>
        <p:nvGrpSpPr>
          <p:cNvPr id="4100" name="Group 4"/>
          <p:cNvGrpSpPr>
            <a:grpSpLocks/>
          </p:cNvGrpSpPr>
          <p:nvPr/>
        </p:nvGrpSpPr>
        <p:grpSpPr bwMode="auto">
          <a:xfrm>
            <a:off x="0" y="0"/>
            <a:ext cx="9140825" cy="6850063"/>
            <a:chOff x="0" y="0"/>
            <a:chExt cx="5758" cy="4315"/>
          </a:xfrm>
        </p:grpSpPr>
        <p:grpSp>
          <p:nvGrpSpPr>
            <p:cNvPr id="4104" name="Group 5"/>
            <p:cNvGrpSpPr>
              <a:grpSpLocks/>
            </p:cNvGrpSpPr>
            <p:nvPr userDrawn="1"/>
          </p:nvGrpSpPr>
          <p:grpSpPr bwMode="auto">
            <a:xfrm>
              <a:off x="1728" y="2230"/>
              <a:ext cx="4027" cy="2085"/>
              <a:chOff x="1728" y="2230"/>
              <a:chExt cx="4027" cy="2085"/>
            </a:xfrm>
          </p:grpSpPr>
          <p:sp>
            <p:nvSpPr>
              <p:cNvPr id="86022" name="Freeform 6"/>
              <p:cNvSpPr>
                <a:spLocks/>
              </p:cNvSpPr>
              <p:nvPr/>
            </p:nvSpPr>
            <p:spPr bwMode="hidden">
              <a:xfrm>
                <a:off x="1728" y="2644"/>
                <a:ext cx="2882" cy="1671"/>
              </a:xfrm>
              <a:custGeom>
                <a:avLst/>
                <a:gdLst>
                  <a:gd name="T0" fmla="*/ 2740 w 2882"/>
                  <a:gd name="T1" fmla="*/ 528 h 1671"/>
                  <a:gd name="T2" fmla="*/ 2632 w 2882"/>
                  <a:gd name="T3" fmla="*/ 484 h 1671"/>
                  <a:gd name="T4" fmla="*/ 2480 w 2882"/>
                  <a:gd name="T5" fmla="*/ 424 h 1671"/>
                  <a:gd name="T6" fmla="*/ 2203 w 2882"/>
                  <a:gd name="T7" fmla="*/ 343 h 1671"/>
                  <a:gd name="T8" fmla="*/ 1970 w 2882"/>
                  <a:gd name="T9" fmla="*/ 277 h 1671"/>
                  <a:gd name="T10" fmla="*/ 1807 w 2882"/>
                  <a:gd name="T11" fmla="*/ 212 h 1671"/>
                  <a:gd name="T12" fmla="*/ 1693 w 2882"/>
                  <a:gd name="T13" fmla="*/ 152 h 1671"/>
                  <a:gd name="T14" fmla="*/ 1628 w 2882"/>
                  <a:gd name="T15" fmla="*/ 103 h 1671"/>
                  <a:gd name="T16" fmla="*/ 1590 w 2882"/>
                  <a:gd name="T17" fmla="*/ 60 h 1671"/>
                  <a:gd name="T18" fmla="*/ 1579 w 2882"/>
                  <a:gd name="T19" fmla="*/ 27 h 1671"/>
                  <a:gd name="T20" fmla="*/ 1585 w 2882"/>
                  <a:gd name="T21" fmla="*/ 0 h 1671"/>
                  <a:gd name="T22" fmla="*/ 1557 w 2882"/>
                  <a:gd name="T23" fmla="*/ 49 h 1671"/>
                  <a:gd name="T24" fmla="*/ 1568 w 2882"/>
                  <a:gd name="T25" fmla="*/ 98 h 1671"/>
                  <a:gd name="T26" fmla="*/ 1617 w 2882"/>
                  <a:gd name="T27" fmla="*/ 141 h 1671"/>
                  <a:gd name="T28" fmla="*/ 1688 w 2882"/>
                  <a:gd name="T29" fmla="*/ 185 h 1671"/>
                  <a:gd name="T30" fmla="*/ 1791 w 2882"/>
                  <a:gd name="T31" fmla="*/ 228 h 1671"/>
                  <a:gd name="T32" fmla="*/ 2040 w 2882"/>
                  <a:gd name="T33" fmla="*/ 310 h 1671"/>
                  <a:gd name="T34" fmla="*/ 2285 w 2882"/>
                  <a:gd name="T35" fmla="*/ 381 h 1671"/>
                  <a:gd name="T36" fmla="*/ 2464 w 2882"/>
                  <a:gd name="T37" fmla="*/ 435 h 1671"/>
                  <a:gd name="T38" fmla="*/ 2605 w 2882"/>
                  <a:gd name="T39" fmla="*/ 484 h 1671"/>
                  <a:gd name="T40" fmla="*/ 2708 w 2882"/>
                  <a:gd name="T41" fmla="*/ 528 h 1671"/>
                  <a:gd name="T42" fmla="*/ 2768 w 2882"/>
                  <a:gd name="T43" fmla="*/ 560 h 1671"/>
                  <a:gd name="T44" fmla="*/ 2795 w 2882"/>
                  <a:gd name="T45" fmla="*/ 593 h 1671"/>
                  <a:gd name="T46" fmla="*/ 2795 w 2882"/>
                  <a:gd name="T47" fmla="*/ 642 h 1671"/>
                  <a:gd name="T48" fmla="*/ 2762 w 2882"/>
                  <a:gd name="T49" fmla="*/ 691 h 1671"/>
                  <a:gd name="T50" fmla="*/ 2692 w 2882"/>
                  <a:gd name="T51" fmla="*/ 735 h 1671"/>
                  <a:gd name="T52" fmla="*/ 2589 w 2882"/>
                  <a:gd name="T53" fmla="*/ 778 h 1671"/>
                  <a:gd name="T54" fmla="*/ 2458 w 2882"/>
                  <a:gd name="T55" fmla="*/ 822 h 1671"/>
                  <a:gd name="T56" fmla="*/ 2301 w 2882"/>
                  <a:gd name="T57" fmla="*/ 865 h 1671"/>
                  <a:gd name="T58" fmla="*/ 2030 w 2882"/>
                  <a:gd name="T59" fmla="*/ 930 h 1671"/>
                  <a:gd name="T60" fmla="*/ 1606 w 2882"/>
                  <a:gd name="T61" fmla="*/ 1034 h 1671"/>
                  <a:gd name="T62" fmla="*/ 1145 w 2882"/>
                  <a:gd name="T63" fmla="*/ 1164 h 1671"/>
                  <a:gd name="T64" fmla="*/ 673 w 2882"/>
                  <a:gd name="T65" fmla="*/ 1328 h 1671"/>
                  <a:gd name="T66" fmla="*/ 217 w 2882"/>
                  <a:gd name="T67" fmla="*/ 1545 h 1671"/>
                  <a:gd name="T68" fmla="*/ 353 w 2882"/>
                  <a:gd name="T69" fmla="*/ 1671 h 1671"/>
                  <a:gd name="T70" fmla="*/ 754 w 2882"/>
                  <a:gd name="T71" fmla="*/ 1469 h 1671"/>
                  <a:gd name="T72" fmla="*/ 1145 w 2882"/>
                  <a:gd name="T73" fmla="*/ 1311 h 1671"/>
                  <a:gd name="T74" fmla="*/ 1519 w 2882"/>
                  <a:gd name="T75" fmla="*/ 1186 h 1671"/>
                  <a:gd name="T76" fmla="*/ 1861 w 2882"/>
                  <a:gd name="T77" fmla="*/ 1083 h 1671"/>
                  <a:gd name="T78" fmla="*/ 2165 w 2882"/>
                  <a:gd name="T79" fmla="*/ 1007 h 1671"/>
                  <a:gd name="T80" fmla="*/ 2426 w 2882"/>
                  <a:gd name="T81" fmla="*/ 947 h 1671"/>
                  <a:gd name="T82" fmla="*/ 2626 w 2882"/>
                  <a:gd name="T83" fmla="*/ 892 h 1671"/>
                  <a:gd name="T84" fmla="*/ 2762 w 2882"/>
                  <a:gd name="T85" fmla="*/ 838 h 1671"/>
                  <a:gd name="T86" fmla="*/ 2827 w 2882"/>
                  <a:gd name="T87" fmla="*/ 794 h 1671"/>
                  <a:gd name="T88" fmla="*/ 2865 w 2882"/>
                  <a:gd name="T89" fmla="*/ 745 h 1671"/>
                  <a:gd name="T90" fmla="*/ 2882 w 2882"/>
                  <a:gd name="T91" fmla="*/ 702 h 1671"/>
                  <a:gd name="T92" fmla="*/ 2854 w 2882"/>
                  <a:gd name="T93" fmla="*/ 620 h 1671"/>
                  <a:gd name="T94" fmla="*/ 2800 w 2882"/>
                  <a:gd name="T95" fmla="*/ 560 h 1671"/>
                  <a:gd name="T96" fmla="*/ 2773 w 2882"/>
                  <a:gd name="T97" fmla="*/ 54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fa-IR"/>
              </a:p>
            </p:txBody>
          </p:sp>
          <p:sp>
            <p:nvSpPr>
              <p:cNvPr id="86023" name="Freeform 7"/>
              <p:cNvSpPr>
                <a:spLocks/>
              </p:cNvSpPr>
              <p:nvPr/>
            </p:nvSpPr>
            <p:spPr bwMode="hidden">
              <a:xfrm>
                <a:off x="4170" y="2671"/>
                <a:ext cx="1259" cy="811"/>
              </a:xfrm>
              <a:custGeom>
                <a:avLst/>
                <a:gdLst>
                  <a:gd name="T0" fmla="*/ 1259 w 1259"/>
                  <a:gd name="T1" fmla="*/ 615 h 811"/>
                  <a:gd name="T2" fmla="*/ 1248 w 1259"/>
                  <a:gd name="T3" fmla="*/ 588 h 811"/>
                  <a:gd name="T4" fmla="*/ 1237 w 1259"/>
                  <a:gd name="T5" fmla="*/ 566 h 811"/>
                  <a:gd name="T6" fmla="*/ 1216 w 1259"/>
                  <a:gd name="T7" fmla="*/ 539 h 811"/>
                  <a:gd name="T8" fmla="*/ 1188 w 1259"/>
                  <a:gd name="T9" fmla="*/ 517 h 811"/>
                  <a:gd name="T10" fmla="*/ 1123 w 1259"/>
                  <a:gd name="T11" fmla="*/ 479 h 811"/>
                  <a:gd name="T12" fmla="*/ 1042 w 1259"/>
                  <a:gd name="T13" fmla="*/ 441 h 811"/>
                  <a:gd name="T14" fmla="*/ 944 w 1259"/>
                  <a:gd name="T15" fmla="*/ 408 h 811"/>
                  <a:gd name="T16" fmla="*/ 841 w 1259"/>
                  <a:gd name="T17" fmla="*/ 381 h 811"/>
                  <a:gd name="T18" fmla="*/ 727 w 1259"/>
                  <a:gd name="T19" fmla="*/ 348 h 811"/>
                  <a:gd name="T20" fmla="*/ 613 w 1259"/>
                  <a:gd name="T21" fmla="*/ 321 h 811"/>
                  <a:gd name="T22" fmla="*/ 499 w 1259"/>
                  <a:gd name="T23" fmla="*/ 294 h 811"/>
                  <a:gd name="T24" fmla="*/ 391 w 1259"/>
                  <a:gd name="T25" fmla="*/ 261 h 811"/>
                  <a:gd name="T26" fmla="*/ 288 w 1259"/>
                  <a:gd name="T27" fmla="*/ 229 h 811"/>
                  <a:gd name="T28" fmla="*/ 195 w 1259"/>
                  <a:gd name="T29" fmla="*/ 196 h 811"/>
                  <a:gd name="T30" fmla="*/ 119 w 1259"/>
                  <a:gd name="T31" fmla="*/ 152 h 811"/>
                  <a:gd name="T32" fmla="*/ 54 w 1259"/>
                  <a:gd name="T33" fmla="*/ 109 h 811"/>
                  <a:gd name="T34" fmla="*/ 33 w 1259"/>
                  <a:gd name="T35" fmla="*/ 87 h 811"/>
                  <a:gd name="T36" fmla="*/ 16 w 1259"/>
                  <a:gd name="T37" fmla="*/ 60 h 811"/>
                  <a:gd name="T38" fmla="*/ 5 w 1259"/>
                  <a:gd name="T39" fmla="*/ 33 h 811"/>
                  <a:gd name="T40" fmla="*/ 0 w 1259"/>
                  <a:gd name="T41" fmla="*/ 0 h 811"/>
                  <a:gd name="T42" fmla="*/ 0 w 1259"/>
                  <a:gd name="T43" fmla="*/ 6 h 811"/>
                  <a:gd name="T44" fmla="*/ 0 w 1259"/>
                  <a:gd name="T45" fmla="*/ 11 h 811"/>
                  <a:gd name="T46" fmla="*/ 0 w 1259"/>
                  <a:gd name="T47" fmla="*/ 38 h 811"/>
                  <a:gd name="T48" fmla="*/ 5 w 1259"/>
                  <a:gd name="T49" fmla="*/ 60 h 811"/>
                  <a:gd name="T50" fmla="*/ 16 w 1259"/>
                  <a:gd name="T51" fmla="*/ 87 h 811"/>
                  <a:gd name="T52" fmla="*/ 33 w 1259"/>
                  <a:gd name="T53" fmla="*/ 114 h 811"/>
                  <a:gd name="T54" fmla="*/ 54 w 1259"/>
                  <a:gd name="T55" fmla="*/ 142 h 811"/>
                  <a:gd name="T56" fmla="*/ 87 w 1259"/>
                  <a:gd name="T57" fmla="*/ 174 h 811"/>
                  <a:gd name="T58" fmla="*/ 125 w 1259"/>
                  <a:gd name="T59" fmla="*/ 207 h 811"/>
                  <a:gd name="T60" fmla="*/ 179 w 1259"/>
                  <a:gd name="T61" fmla="*/ 240 h 811"/>
                  <a:gd name="T62" fmla="*/ 244 w 1259"/>
                  <a:gd name="T63" fmla="*/ 278 h 811"/>
                  <a:gd name="T64" fmla="*/ 326 w 1259"/>
                  <a:gd name="T65" fmla="*/ 310 h 811"/>
                  <a:gd name="T66" fmla="*/ 418 w 1259"/>
                  <a:gd name="T67" fmla="*/ 348 h 811"/>
                  <a:gd name="T68" fmla="*/ 526 w 1259"/>
                  <a:gd name="T69" fmla="*/ 381 h 811"/>
                  <a:gd name="T70" fmla="*/ 657 w 1259"/>
                  <a:gd name="T71" fmla="*/ 414 h 811"/>
                  <a:gd name="T72" fmla="*/ 749 w 1259"/>
                  <a:gd name="T73" fmla="*/ 435 h 811"/>
                  <a:gd name="T74" fmla="*/ 830 w 1259"/>
                  <a:gd name="T75" fmla="*/ 463 h 811"/>
                  <a:gd name="T76" fmla="*/ 901 w 1259"/>
                  <a:gd name="T77" fmla="*/ 490 h 811"/>
                  <a:gd name="T78" fmla="*/ 966 w 1259"/>
                  <a:gd name="T79" fmla="*/ 512 h 811"/>
                  <a:gd name="T80" fmla="*/ 1015 w 1259"/>
                  <a:gd name="T81" fmla="*/ 539 h 811"/>
                  <a:gd name="T82" fmla="*/ 1053 w 1259"/>
                  <a:gd name="T83" fmla="*/ 566 h 811"/>
                  <a:gd name="T84" fmla="*/ 1080 w 1259"/>
                  <a:gd name="T85" fmla="*/ 593 h 811"/>
                  <a:gd name="T86" fmla="*/ 1102 w 1259"/>
                  <a:gd name="T87" fmla="*/ 620 h 811"/>
                  <a:gd name="T88" fmla="*/ 1112 w 1259"/>
                  <a:gd name="T89" fmla="*/ 648 h 811"/>
                  <a:gd name="T90" fmla="*/ 1118 w 1259"/>
                  <a:gd name="T91" fmla="*/ 675 h 811"/>
                  <a:gd name="T92" fmla="*/ 1112 w 1259"/>
                  <a:gd name="T93" fmla="*/ 697 h 811"/>
                  <a:gd name="T94" fmla="*/ 1096 w 1259"/>
                  <a:gd name="T95" fmla="*/ 724 h 811"/>
                  <a:gd name="T96" fmla="*/ 1080 w 1259"/>
                  <a:gd name="T97" fmla="*/ 746 h 811"/>
                  <a:gd name="T98" fmla="*/ 1053 w 1259"/>
                  <a:gd name="T99" fmla="*/ 767 h 811"/>
                  <a:gd name="T100" fmla="*/ 1015 w 1259"/>
                  <a:gd name="T101" fmla="*/ 789 h 811"/>
                  <a:gd name="T102" fmla="*/ 977 w 1259"/>
                  <a:gd name="T103" fmla="*/ 811 h 811"/>
                  <a:gd name="T104" fmla="*/ 1047 w 1259"/>
                  <a:gd name="T105" fmla="*/ 789 h 811"/>
                  <a:gd name="T106" fmla="*/ 1107 w 1259"/>
                  <a:gd name="T107" fmla="*/ 767 h 811"/>
                  <a:gd name="T108" fmla="*/ 1156 w 1259"/>
                  <a:gd name="T109" fmla="*/ 746 h 811"/>
                  <a:gd name="T110" fmla="*/ 1199 w 1259"/>
                  <a:gd name="T111" fmla="*/ 724 h 811"/>
                  <a:gd name="T112" fmla="*/ 1226 w 1259"/>
                  <a:gd name="T113" fmla="*/ 702 h 811"/>
                  <a:gd name="T114" fmla="*/ 1248 w 1259"/>
                  <a:gd name="T115" fmla="*/ 675 h 811"/>
                  <a:gd name="T116" fmla="*/ 1259 w 1259"/>
                  <a:gd name="T117" fmla="*/ 648 h 811"/>
                  <a:gd name="T118" fmla="*/ 1259 w 1259"/>
                  <a:gd name="T119" fmla="*/ 615 h 811"/>
                  <a:gd name="T120" fmla="*/ 1259 w 1259"/>
                  <a:gd name="T121" fmla="*/ 615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fa-IR"/>
              </a:p>
            </p:txBody>
          </p:sp>
          <p:sp>
            <p:nvSpPr>
              <p:cNvPr id="86024" name="Freeform 8"/>
              <p:cNvSpPr>
                <a:spLocks/>
              </p:cNvSpPr>
              <p:nvPr/>
            </p:nvSpPr>
            <p:spPr bwMode="hidden">
              <a:xfrm>
                <a:off x="2900" y="3346"/>
                <a:ext cx="2849" cy="969"/>
              </a:xfrm>
              <a:custGeom>
                <a:avLst/>
                <a:gdLst>
                  <a:gd name="T0" fmla="*/ 92 w 2849"/>
                  <a:gd name="T1" fmla="*/ 958 h 969"/>
                  <a:gd name="T2" fmla="*/ 0 w 2849"/>
                  <a:gd name="T3" fmla="*/ 969 h 969"/>
                  <a:gd name="T4" fmla="*/ 391 w 2849"/>
                  <a:gd name="T5" fmla="*/ 969 h 969"/>
                  <a:gd name="T6" fmla="*/ 434 w 2849"/>
                  <a:gd name="T7" fmla="*/ 947 h 969"/>
                  <a:gd name="T8" fmla="*/ 483 w 2849"/>
                  <a:gd name="T9" fmla="*/ 914 h 969"/>
                  <a:gd name="T10" fmla="*/ 554 w 2849"/>
                  <a:gd name="T11" fmla="*/ 876 h 969"/>
                  <a:gd name="T12" fmla="*/ 635 w 2849"/>
                  <a:gd name="T13" fmla="*/ 838 h 969"/>
                  <a:gd name="T14" fmla="*/ 727 w 2849"/>
                  <a:gd name="T15" fmla="*/ 794 h 969"/>
                  <a:gd name="T16" fmla="*/ 836 w 2849"/>
                  <a:gd name="T17" fmla="*/ 745 h 969"/>
                  <a:gd name="T18" fmla="*/ 961 w 2849"/>
                  <a:gd name="T19" fmla="*/ 696 h 969"/>
                  <a:gd name="T20" fmla="*/ 1102 w 2849"/>
                  <a:gd name="T21" fmla="*/ 642 h 969"/>
                  <a:gd name="T22" fmla="*/ 1259 w 2849"/>
                  <a:gd name="T23" fmla="*/ 582 h 969"/>
                  <a:gd name="T24" fmla="*/ 1433 w 2849"/>
                  <a:gd name="T25" fmla="*/ 522 h 969"/>
                  <a:gd name="T26" fmla="*/ 1623 w 2849"/>
                  <a:gd name="T27" fmla="*/ 462 h 969"/>
                  <a:gd name="T28" fmla="*/ 1829 w 2849"/>
                  <a:gd name="T29" fmla="*/ 403 h 969"/>
                  <a:gd name="T30" fmla="*/ 2057 w 2849"/>
                  <a:gd name="T31" fmla="*/ 343 h 969"/>
                  <a:gd name="T32" fmla="*/ 2301 w 2849"/>
                  <a:gd name="T33" fmla="*/ 283 h 969"/>
                  <a:gd name="T34" fmla="*/ 2567 w 2849"/>
                  <a:gd name="T35" fmla="*/ 223 h 969"/>
                  <a:gd name="T36" fmla="*/ 2849 w 2849"/>
                  <a:gd name="T37" fmla="*/ 163 h 969"/>
                  <a:gd name="T38" fmla="*/ 2849 w 2849"/>
                  <a:gd name="T39" fmla="*/ 0 h 969"/>
                  <a:gd name="T40" fmla="*/ 2817 w 2849"/>
                  <a:gd name="T41" fmla="*/ 16 h 969"/>
                  <a:gd name="T42" fmla="*/ 2773 w 2849"/>
                  <a:gd name="T43" fmla="*/ 33 h 969"/>
                  <a:gd name="T44" fmla="*/ 2719 w 2849"/>
                  <a:gd name="T45" fmla="*/ 54 h 969"/>
                  <a:gd name="T46" fmla="*/ 2648 w 2849"/>
                  <a:gd name="T47" fmla="*/ 76 h 969"/>
                  <a:gd name="T48" fmla="*/ 2572 w 2849"/>
                  <a:gd name="T49" fmla="*/ 98 h 969"/>
                  <a:gd name="T50" fmla="*/ 2491 w 2849"/>
                  <a:gd name="T51" fmla="*/ 120 h 969"/>
                  <a:gd name="T52" fmla="*/ 2399 w 2849"/>
                  <a:gd name="T53" fmla="*/ 147 h 969"/>
                  <a:gd name="T54" fmla="*/ 2301 w 2849"/>
                  <a:gd name="T55" fmla="*/ 169 h 969"/>
                  <a:gd name="T56" fmla="*/ 2095 w 2849"/>
                  <a:gd name="T57" fmla="*/ 223 h 969"/>
                  <a:gd name="T58" fmla="*/ 1889 w 2849"/>
                  <a:gd name="T59" fmla="*/ 277 h 969"/>
                  <a:gd name="T60" fmla="*/ 1688 w 2849"/>
                  <a:gd name="T61" fmla="*/ 326 h 969"/>
                  <a:gd name="T62" fmla="*/ 1590 w 2849"/>
                  <a:gd name="T63" fmla="*/ 354 h 969"/>
                  <a:gd name="T64" fmla="*/ 1503 w 2849"/>
                  <a:gd name="T65" fmla="*/ 381 h 969"/>
                  <a:gd name="T66" fmla="*/ 1107 w 2849"/>
                  <a:gd name="T67" fmla="*/ 506 h 969"/>
                  <a:gd name="T68" fmla="*/ 912 w 2849"/>
                  <a:gd name="T69" fmla="*/ 577 h 969"/>
                  <a:gd name="T70" fmla="*/ 727 w 2849"/>
                  <a:gd name="T71" fmla="*/ 647 h 969"/>
                  <a:gd name="T72" fmla="*/ 548 w 2849"/>
                  <a:gd name="T73" fmla="*/ 718 h 969"/>
                  <a:gd name="T74" fmla="*/ 380 w 2849"/>
                  <a:gd name="T75" fmla="*/ 794 h 969"/>
                  <a:gd name="T76" fmla="*/ 228 w 2849"/>
                  <a:gd name="T77" fmla="*/ 876 h 969"/>
                  <a:gd name="T78" fmla="*/ 92 w 2849"/>
                  <a:gd name="T79" fmla="*/ 958 h 969"/>
                  <a:gd name="T80" fmla="*/ 92 w 2849"/>
                  <a:gd name="T81" fmla="*/ 95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fa-IR"/>
              </a:p>
            </p:txBody>
          </p:sp>
          <p:sp>
            <p:nvSpPr>
              <p:cNvPr id="4110" name="Freeform 9"/>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6026" name="Freeform 10"/>
              <p:cNvSpPr>
                <a:spLocks/>
              </p:cNvSpPr>
              <p:nvPr/>
            </p:nvSpPr>
            <p:spPr bwMode="hidden">
              <a:xfrm>
                <a:off x="4501" y="2317"/>
                <a:ext cx="1248" cy="539"/>
              </a:xfrm>
              <a:custGeom>
                <a:avLst/>
                <a:gdLst>
                  <a:gd name="T0" fmla="*/ 0 w 1248"/>
                  <a:gd name="T1" fmla="*/ 332 h 539"/>
                  <a:gd name="T2" fmla="*/ 0 w 1248"/>
                  <a:gd name="T3" fmla="*/ 360 h 539"/>
                  <a:gd name="T4" fmla="*/ 5 w 1248"/>
                  <a:gd name="T5" fmla="*/ 387 h 539"/>
                  <a:gd name="T6" fmla="*/ 27 w 1248"/>
                  <a:gd name="T7" fmla="*/ 414 h 539"/>
                  <a:gd name="T8" fmla="*/ 54 w 1248"/>
                  <a:gd name="T9" fmla="*/ 436 h 539"/>
                  <a:gd name="T10" fmla="*/ 92 w 1248"/>
                  <a:gd name="T11" fmla="*/ 463 h 539"/>
                  <a:gd name="T12" fmla="*/ 141 w 1248"/>
                  <a:gd name="T13" fmla="*/ 490 h 539"/>
                  <a:gd name="T14" fmla="*/ 195 w 1248"/>
                  <a:gd name="T15" fmla="*/ 512 h 539"/>
                  <a:gd name="T16" fmla="*/ 255 w 1248"/>
                  <a:gd name="T17" fmla="*/ 539 h 539"/>
                  <a:gd name="T18" fmla="*/ 212 w 1248"/>
                  <a:gd name="T19" fmla="*/ 517 h 539"/>
                  <a:gd name="T20" fmla="*/ 179 w 1248"/>
                  <a:gd name="T21" fmla="*/ 490 h 539"/>
                  <a:gd name="T22" fmla="*/ 157 w 1248"/>
                  <a:gd name="T23" fmla="*/ 468 h 539"/>
                  <a:gd name="T24" fmla="*/ 141 w 1248"/>
                  <a:gd name="T25" fmla="*/ 447 h 539"/>
                  <a:gd name="T26" fmla="*/ 136 w 1248"/>
                  <a:gd name="T27" fmla="*/ 425 h 539"/>
                  <a:gd name="T28" fmla="*/ 136 w 1248"/>
                  <a:gd name="T29" fmla="*/ 403 h 539"/>
                  <a:gd name="T30" fmla="*/ 141 w 1248"/>
                  <a:gd name="T31" fmla="*/ 381 h 539"/>
                  <a:gd name="T32" fmla="*/ 157 w 1248"/>
                  <a:gd name="T33" fmla="*/ 365 h 539"/>
                  <a:gd name="T34" fmla="*/ 179 w 1248"/>
                  <a:gd name="T35" fmla="*/ 343 h 539"/>
                  <a:gd name="T36" fmla="*/ 201 w 1248"/>
                  <a:gd name="T37" fmla="*/ 327 h 539"/>
                  <a:gd name="T38" fmla="*/ 266 w 1248"/>
                  <a:gd name="T39" fmla="*/ 294 h 539"/>
                  <a:gd name="T40" fmla="*/ 353 w 1248"/>
                  <a:gd name="T41" fmla="*/ 262 h 539"/>
                  <a:gd name="T42" fmla="*/ 445 w 1248"/>
                  <a:gd name="T43" fmla="*/ 234 h 539"/>
                  <a:gd name="T44" fmla="*/ 554 w 1248"/>
                  <a:gd name="T45" fmla="*/ 213 h 539"/>
                  <a:gd name="T46" fmla="*/ 662 w 1248"/>
                  <a:gd name="T47" fmla="*/ 191 h 539"/>
                  <a:gd name="T48" fmla="*/ 890 w 1248"/>
                  <a:gd name="T49" fmla="*/ 153 h 539"/>
                  <a:gd name="T50" fmla="*/ 993 w 1248"/>
                  <a:gd name="T51" fmla="*/ 136 h 539"/>
                  <a:gd name="T52" fmla="*/ 1091 w 1248"/>
                  <a:gd name="T53" fmla="*/ 120 h 539"/>
                  <a:gd name="T54" fmla="*/ 1178 w 1248"/>
                  <a:gd name="T55" fmla="*/ 115 h 539"/>
                  <a:gd name="T56" fmla="*/ 1248 w 1248"/>
                  <a:gd name="T57" fmla="*/ 104 h 539"/>
                  <a:gd name="T58" fmla="*/ 1248 w 1248"/>
                  <a:gd name="T59" fmla="*/ 0 h 539"/>
                  <a:gd name="T60" fmla="*/ 1161 w 1248"/>
                  <a:gd name="T61" fmla="*/ 22 h 539"/>
                  <a:gd name="T62" fmla="*/ 1069 w 1248"/>
                  <a:gd name="T63" fmla="*/ 38 h 539"/>
                  <a:gd name="T64" fmla="*/ 874 w 1248"/>
                  <a:gd name="T65" fmla="*/ 71 h 539"/>
                  <a:gd name="T66" fmla="*/ 673 w 1248"/>
                  <a:gd name="T67" fmla="*/ 93 h 539"/>
                  <a:gd name="T68" fmla="*/ 483 w 1248"/>
                  <a:gd name="T69" fmla="*/ 126 h 539"/>
                  <a:gd name="T70" fmla="*/ 391 w 1248"/>
                  <a:gd name="T71" fmla="*/ 142 h 539"/>
                  <a:gd name="T72" fmla="*/ 309 w 1248"/>
                  <a:gd name="T73" fmla="*/ 158 h 539"/>
                  <a:gd name="T74" fmla="*/ 228 w 1248"/>
                  <a:gd name="T75" fmla="*/ 180 h 539"/>
                  <a:gd name="T76" fmla="*/ 163 w 1248"/>
                  <a:gd name="T77" fmla="*/ 202 h 539"/>
                  <a:gd name="T78" fmla="*/ 103 w 1248"/>
                  <a:gd name="T79" fmla="*/ 229 h 539"/>
                  <a:gd name="T80" fmla="*/ 54 w 1248"/>
                  <a:gd name="T81" fmla="*/ 256 h 539"/>
                  <a:gd name="T82" fmla="*/ 22 w 1248"/>
                  <a:gd name="T83" fmla="*/ 294 h 539"/>
                  <a:gd name="T84" fmla="*/ 0 w 1248"/>
                  <a:gd name="T85" fmla="*/ 332 h 539"/>
                  <a:gd name="T86" fmla="*/ 0 w 1248"/>
                  <a:gd name="T87" fmla="*/ 33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fa-IR"/>
              </a:p>
            </p:txBody>
          </p:sp>
        </p:grpSp>
        <p:sp>
          <p:nvSpPr>
            <p:cNvPr id="86027" name="Freeform 11"/>
            <p:cNvSpPr>
              <a:spLocks/>
            </p:cNvSpPr>
            <p:nvPr/>
          </p:nvSpPr>
          <p:spPr bwMode="hidden">
            <a:xfrm>
              <a:off x="3322" y="1341"/>
              <a:ext cx="1825" cy="1537"/>
            </a:xfrm>
            <a:custGeom>
              <a:avLst/>
              <a:gdLst>
                <a:gd name="T0" fmla="*/ 982 w 2296"/>
                <a:gd name="T1" fmla="*/ 1061 h 1469"/>
                <a:gd name="T2" fmla="*/ 1357 w 2296"/>
                <a:gd name="T3" fmla="*/ 1012 h 1469"/>
                <a:gd name="T4" fmla="*/ 1666 w 2296"/>
                <a:gd name="T5" fmla="*/ 957 h 1469"/>
                <a:gd name="T6" fmla="*/ 1916 w 2296"/>
                <a:gd name="T7" fmla="*/ 897 h 1469"/>
                <a:gd name="T8" fmla="*/ 2100 w 2296"/>
                <a:gd name="T9" fmla="*/ 832 h 1469"/>
                <a:gd name="T10" fmla="*/ 2220 w 2296"/>
                <a:gd name="T11" fmla="*/ 756 h 1469"/>
                <a:gd name="T12" fmla="*/ 2285 w 2296"/>
                <a:gd name="T13" fmla="*/ 669 h 1469"/>
                <a:gd name="T14" fmla="*/ 2290 w 2296"/>
                <a:gd name="T15" fmla="*/ 560 h 1469"/>
                <a:gd name="T16" fmla="*/ 2241 w 2296"/>
                <a:gd name="T17" fmla="*/ 457 h 1469"/>
                <a:gd name="T18" fmla="*/ 2144 w 2296"/>
                <a:gd name="T19" fmla="*/ 364 h 1469"/>
                <a:gd name="T20" fmla="*/ 2008 w 2296"/>
                <a:gd name="T21" fmla="*/ 277 h 1469"/>
                <a:gd name="T22" fmla="*/ 1769 w 2296"/>
                <a:gd name="T23" fmla="*/ 157 h 1469"/>
                <a:gd name="T24" fmla="*/ 1612 w 2296"/>
                <a:gd name="T25" fmla="*/ 92 h 1469"/>
                <a:gd name="T26" fmla="*/ 1476 w 2296"/>
                <a:gd name="T27" fmla="*/ 43 h 1469"/>
                <a:gd name="T28" fmla="*/ 1384 w 2296"/>
                <a:gd name="T29" fmla="*/ 10 h 1469"/>
                <a:gd name="T30" fmla="*/ 1346 w 2296"/>
                <a:gd name="T31" fmla="*/ 0 h 1469"/>
                <a:gd name="T32" fmla="*/ 1655 w 2296"/>
                <a:gd name="T33" fmla="*/ 119 h 1469"/>
                <a:gd name="T34" fmla="*/ 1948 w 2296"/>
                <a:gd name="T35" fmla="*/ 255 h 1469"/>
                <a:gd name="T36" fmla="*/ 2068 w 2296"/>
                <a:gd name="T37" fmla="*/ 326 h 1469"/>
                <a:gd name="T38" fmla="*/ 2171 w 2296"/>
                <a:gd name="T39" fmla="*/ 402 h 1469"/>
                <a:gd name="T40" fmla="*/ 2236 w 2296"/>
                <a:gd name="T41" fmla="*/ 478 h 1469"/>
                <a:gd name="T42" fmla="*/ 2263 w 2296"/>
                <a:gd name="T43" fmla="*/ 560 h 1469"/>
                <a:gd name="T44" fmla="*/ 2241 w 2296"/>
                <a:gd name="T45" fmla="*/ 636 h 1469"/>
                <a:gd name="T46" fmla="*/ 2171 w 2296"/>
                <a:gd name="T47" fmla="*/ 702 h 1469"/>
                <a:gd name="T48" fmla="*/ 2062 w 2296"/>
                <a:gd name="T49" fmla="*/ 756 h 1469"/>
                <a:gd name="T50" fmla="*/ 1921 w 2296"/>
                <a:gd name="T51" fmla="*/ 800 h 1469"/>
                <a:gd name="T52" fmla="*/ 1748 w 2296"/>
                <a:gd name="T53" fmla="*/ 843 h 1469"/>
                <a:gd name="T54" fmla="*/ 1351 w 2296"/>
                <a:gd name="T55" fmla="*/ 908 h 1469"/>
                <a:gd name="T56" fmla="*/ 923 w 2296"/>
                <a:gd name="T57" fmla="*/ 968 h 1469"/>
                <a:gd name="T58" fmla="*/ 521 w 2296"/>
                <a:gd name="T59" fmla="*/ 1028 h 1469"/>
                <a:gd name="T60" fmla="*/ 353 w 2296"/>
                <a:gd name="T61" fmla="*/ 1066 h 1469"/>
                <a:gd name="T62" fmla="*/ 206 w 2296"/>
                <a:gd name="T63" fmla="*/ 1104 h 1469"/>
                <a:gd name="T64" fmla="*/ 92 w 2296"/>
                <a:gd name="T65" fmla="*/ 1148 h 1469"/>
                <a:gd name="T66" fmla="*/ 22 w 2296"/>
                <a:gd name="T67" fmla="*/ 1202 h 1469"/>
                <a:gd name="T68" fmla="*/ 0 w 2296"/>
                <a:gd name="T69" fmla="*/ 1262 h 1469"/>
                <a:gd name="T70" fmla="*/ 27 w 2296"/>
                <a:gd name="T71" fmla="*/ 1327 h 1469"/>
                <a:gd name="T72" fmla="*/ 98 w 2296"/>
                <a:gd name="T73" fmla="*/ 1382 h 1469"/>
                <a:gd name="T74" fmla="*/ 196 w 2296"/>
                <a:gd name="T75" fmla="*/ 1425 h 1469"/>
                <a:gd name="T76" fmla="*/ 326 w 2296"/>
                <a:gd name="T77" fmla="*/ 1469 h 1469"/>
                <a:gd name="T78" fmla="*/ 217 w 2296"/>
                <a:gd name="T79" fmla="*/ 1414 h 1469"/>
                <a:gd name="T80" fmla="*/ 147 w 2296"/>
                <a:gd name="T81" fmla="*/ 1360 h 1469"/>
                <a:gd name="T82" fmla="*/ 120 w 2296"/>
                <a:gd name="T83" fmla="*/ 1306 h 1469"/>
                <a:gd name="T84" fmla="*/ 141 w 2296"/>
                <a:gd name="T85" fmla="*/ 1257 h 1469"/>
                <a:gd name="T86" fmla="*/ 212 w 2296"/>
                <a:gd name="T87" fmla="*/ 1208 h 1469"/>
                <a:gd name="T88" fmla="*/ 342 w 2296"/>
                <a:gd name="T89" fmla="*/ 1164 h 1469"/>
                <a:gd name="T90" fmla="*/ 527 w 2296"/>
                <a:gd name="T91" fmla="*/ 1121 h 1469"/>
                <a:gd name="T92" fmla="*/ 771 w 2296"/>
                <a:gd name="T93" fmla="*/ 1088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fa-IR"/>
            </a:p>
          </p:txBody>
        </p:sp>
        <p:sp>
          <p:nvSpPr>
            <p:cNvPr id="4106" name="Freeform 12"/>
            <p:cNvSpPr>
              <a:spLocks/>
            </p:cNvSpPr>
            <p:nvPr/>
          </p:nvSpPr>
          <p:spPr bwMode="hidden">
            <a:xfrm>
              <a:off x="0" y="0"/>
              <a:ext cx="5758" cy="1776"/>
            </a:xfrm>
            <a:custGeom>
              <a:avLst/>
              <a:gdLst>
                <a:gd name="T0" fmla="*/ 0 w 5740"/>
                <a:gd name="T1" fmla="*/ 0 h 1906"/>
                <a:gd name="T2" fmla="*/ 0 w 5740"/>
                <a:gd name="T3" fmla="*/ 1437 h 1906"/>
                <a:gd name="T4" fmla="*/ 5812 w 5740"/>
                <a:gd name="T5" fmla="*/ 1437 h 1906"/>
                <a:gd name="T6" fmla="*/ 5812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grpSp>
      <p:sp>
        <p:nvSpPr>
          <p:cNvPr id="86029" name="Rectangle 13"/>
          <p:cNvSpPr>
            <a:spLocks noGrp="1" noRot="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86030" name="Rectangle 14"/>
          <p:cNvSpPr>
            <a:spLocks noGrp="1" noChangeArrowheads="1"/>
          </p:cNvSpPr>
          <p:nvPr>
            <p:ph type="ftr" sz="quarter" idx="3"/>
          </p:nvPr>
        </p:nvSpPr>
        <p:spPr bwMode="auto">
          <a:xfrm>
            <a:off x="3124200" y="6248400"/>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a:latin typeface="Arial" pitchFamily="34" charset="0"/>
              </a:defRPr>
            </a:lvl1pPr>
          </a:lstStyle>
          <a:p>
            <a:pPr>
              <a:defRPr/>
            </a:pPr>
            <a:endParaRPr lang="en-US"/>
          </a:p>
        </p:txBody>
      </p:sp>
      <p:sp>
        <p:nvSpPr>
          <p:cNvPr id="86031" name="Rectangle 15"/>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4487" r:id="rId1"/>
    <p:sldLayoutId id="2147484383" r:id="rId2"/>
    <p:sldLayoutId id="2147484384" r:id="rId3"/>
    <p:sldLayoutId id="2147484385" r:id="rId4"/>
    <p:sldLayoutId id="2147484386" r:id="rId5"/>
    <p:sldLayoutId id="2147484387" r:id="rId6"/>
    <p:sldLayoutId id="2147484388" r:id="rId7"/>
    <p:sldLayoutId id="2147484389" r:id="rId8"/>
    <p:sldLayoutId id="2147484390" r:id="rId9"/>
    <p:sldLayoutId id="2147484391" r:id="rId10"/>
    <p:sldLayoutId id="2147484392" r:id="rId11"/>
    <p:sldLayoutId id="2147484393" r:id="rId12"/>
  </p:sldLayoutIdLst>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86029"/>
                                        </p:tgtEl>
                                        <p:attrNameLst>
                                          <p:attrName>style.visibility</p:attrName>
                                        </p:attrNameLst>
                                      </p:cBhvr>
                                      <p:to>
                                        <p:strVal val="visible"/>
                                      </p:to>
                                    </p:set>
                                    <p:anim calcmode="lin" valueType="num">
                                      <p:cBhvr>
                                        <p:cTn id="7" dur="1000" fill="hold"/>
                                        <p:tgtEl>
                                          <p:spTgt spid="86029"/>
                                        </p:tgtEl>
                                        <p:attrNameLst>
                                          <p:attrName>ppt_x</p:attrName>
                                        </p:attrNameLst>
                                      </p:cBhvr>
                                      <p:tavLst>
                                        <p:tav tm="0">
                                          <p:val>
                                            <p:strVal val="#ppt_x-.2"/>
                                          </p:val>
                                        </p:tav>
                                        <p:tav tm="100000">
                                          <p:val>
                                            <p:strVal val="#ppt_x"/>
                                          </p:val>
                                        </p:tav>
                                      </p:tavLst>
                                    </p:anim>
                                    <p:anim calcmode="lin" valueType="num">
                                      <p:cBhvr>
                                        <p:cTn id="8" dur="1000" fill="hold"/>
                                        <p:tgtEl>
                                          <p:spTgt spid="86029"/>
                                        </p:tgtEl>
                                        <p:attrNameLst>
                                          <p:attrName>ppt_y</p:attrName>
                                        </p:attrNameLst>
                                      </p:cBhvr>
                                      <p:tavLst>
                                        <p:tav tm="0">
                                          <p:val>
                                            <p:strVal val="#ppt_y"/>
                                          </p:val>
                                        </p:tav>
                                        <p:tav tm="100000">
                                          <p:val>
                                            <p:strVal val="#ppt_y"/>
                                          </p:val>
                                        </p:tav>
                                      </p:tavLst>
                                    </p:anim>
                                    <p:animEffect transition="in" filter="wipe(right)" prLst="gradientSize: 0.1">
                                      <p:cBhvr>
                                        <p:cTn id="9" dur="1000"/>
                                        <p:tgtEl>
                                          <p:spTgt spid="86029"/>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86031">
                                            <p:txEl>
                                              <p:pRg st="0" end="0"/>
                                            </p:txEl>
                                          </p:spTgt>
                                        </p:tgtEl>
                                        <p:attrNameLst>
                                          <p:attrName>style.visibility</p:attrName>
                                        </p:attrNameLst>
                                      </p:cBhvr>
                                      <p:to>
                                        <p:strVal val="visible"/>
                                      </p:to>
                                    </p:set>
                                    <p:animEffect transition="in" filter="fade">
                                      <p:cBhvr>
                                        <p:cTn id="14" dur="500"/>
                                        <p:tgtEl>
                                          <p:spTgt spid="86031">
                                            <p:txEl>
                                              <p:pRg st="0" end="0"/>
                                            </p:txEl>
                                          </p:spTgt>
                                        </p:tgtEl>
                                      </p:cBhvr>
                                    </p:animEffect>
                                    <p:anim calcmode="lin" valueType="num">
                                      <p:cBhvr>
                                        <p:cTn id="15" dur="500" fill="hold"/>
                                        <p:tgtEl>
                                          <p:spTgt spid="8603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86031">
                                            <p:txEl>
                                              <p:pRg st="0" end="0"/>
                                            </p:txEl>
                                          </p:spTgt>
                                        </p:tgtEl>
                                        <p:attrNameLst>
                                          <p:attrName>ppt_y</p:attrName>
                                        </p:attrNameLst>
                                      </p:cBhvr>
                                      <p:tavLst>
                                        <p:tav tm="0">
                                          <p:val>
                                            <p:strVal val="#ppt_y+.05"/>
                                          </p:val>
                                        </p:tav>
                                        <p:tav tm="100000">
                                          <p:val>
                                            <p:strVal val="#ppt_y"/>
                                          </p:val>
                                        </p:tav>
                                      </p:tavLst>
                                    </p:anim>
                                  </p:childTnLst>
                                </p:cTn>
                              </p:par>
                              <p:par>
                                <p:cTn id="17" presetID="44" presetClass="entr" presetSubtype="0" fill="hold" grpId="0" nodeType="withEffect">
                                  <p:stCondLst>
                                    <p:cond delay="0"/>
                                  </p:stCondLst>
                                  <p:childTnLst>
                                    <p:set>
                                      <p:cBhvr>
                                        <p:cTn id="18" dur="1" fill="hold">
                                          <p:stCondLst>
                                            <p:cond delay="0"/>
                                          </p:stCondLst>
                                        </p:cTn>
                                        <p:tgtEl>
                                          <p:spTgt spid="86031">
                                            <p:txEl>
                                              <p:pRg st="1" end="1"/>
                                            </p:txEl>
                                          </p:spTgt>
                                        </p:tgtEl>
                                        <p:attrNameLst>
                                          <p:attrName>style.visibility</p:attrName>
                                        </p:attrNameLst>
                                      </p:cBhvr>
                                      <p:to>
                                        <p:strVal val="visible"/>
                                      </p:to>
                                    </p:set>
                                    <p:animEffect transition="in" filter="fade">
                                      <p:cBhvr>
                                        <p:cTn id="19" dur="500"/>
                                        <p:tgtEl>
                                          <p:spTgt spid="86031">
                                            <p:txEl>
                                              <p:pRg st="1" end="1"/>
                                            </p:txEl>
                                          </p:spTgt>
                                        </p:tgtEl>
                                      </p:cBhvr>
                                    </p:animEffect>
                                    <p:anim calcmode="lin" valueType="num">
                                      <p:cBhvr>
                                        <p:cTn id="20" dur="500" fill="hold"/>
                                        <p:tgtEl>
                                          <p:spTgt spid="86031">
                                            <p:txEl>
                                              <p:pRg st="1" end="1"/>
                                            </p:txEl>
                                          </p:spTgt>
                                        </p:tgtEl>
                                        <p:attrNameLst>
                                          <p:attrName>ppt_x</p:attrName>
                                        </p:attrNameLst>
                                      </p:cBhvr>
                                      <p:tavLst>
                                        <p:tav tm="0">
                                          <p:val>
                                            <p:strVal val="#ppt_x"/>
                                          </p:val>
                                        </p:tav>
                                        <p:tav tm="100000">
                                          <p:val>
                                            <p:strVal val="#ppt_x"/>
                                          </p:val>
                                        </p:tav>
                                      </p:tavLst>
                                    </p:anim>
                                    <p:anim calcmode="lin" valueType="num">
                                      <p:cBhvr>
                                        <p:cTn id="21" dur="500" fill="hold"/>
                                        <p:tgtEl>
                                          <p:spTgt spid="86031">
                                            <p:txEl>
                                              <p:pRg st="1" end="1"/>
                                            </p:txEl>
                                          </p:spTgt>
                                        </p:tgtEl>
                                        <p:attrNameLst>
                                          <p:attrName>ppt_y</p:attrName>
                                        </p:attrNameLst>
                                      </p:cBhvr>
                                      <p:tavLst>
                                        <p:tav tm="0">
                                          <p:val>
                                            <p:strVal val="#ppt_y+.05"/>
                                          </p:val>
                                        </p:tav>
                                        <p:tav tm="100000">
                                          <p:val>
                                            <p:strVal val="#ppt_y"/>
                                          </p:val>
                                        </p:tav>
                                      </p:tavLst>
                                    </p:anim>
                                  </p:childTnLst>
                                </p:cTn>
                              </p:par>
                              <p:par>
                                <p:cTn id="22" presetID="44" presetClass="entr" presetSubtype="0" fill="hold" grpId="0" nodeType="withEffect">
                                  <p:stCondLst>
                                    <p:cond delay="0"/>
                                  </p:stCondLst>
                                  <p:childTnLst>
                                    <p:set>
                                      <p:cBhvr>
                                        <p:cTn id="23" dur="1" fill="hold">
                                          <p:stCondLst>
                                            <p:cond delay="0"/>
                                          </p:stCondLst>
                                        </p:cTn>
                                        <p:tgtEl>
                                          <p:spTgt spid="86031">
                                            <p:txEl>
                                              <p:pRg st="2" end="2"/>
                                            </p:txEl>
                                          </p:spTgt>
                                        </p:tgtEl>
                                        <p:attrNameLst>
                                          <p:attrName>style.visibility</p:attrName>
                                        </p:attrNameLst>
                                      </p:cBhvr>
                                      <p:to>
                                        <p:strVal val="visible"/>
                                      </p:to>
                                    </p:set>
                                    <p:animEffect transition="in" filter="fade">
                                      <p:cBhvr>
                                        <p:cTn id="24" dur="500"/>
                                        <p:tgtEl>
                                          <p:spTgt spid="86031">
                                            <p:txEl>
                                              <p:pRg st="2" end="2"/>
                                            </p:txEl>
                                          </p:spTgt>
                                        </p:tgtEl>
                                      </p:cBhvr>
                                    </p:animEffect>
                                    <p:anim calcmode="lin" valueType="num">
                                      <p:cBhvr>
                                        <p:cTn id="25" dur="500" fill="hold"/>
                                        <p:tgtEl>
                                          <p:spTgt spid="86031">
                                            <p:txEl>
                                              <p:pRg st="2" end="2"/>
                                            </p:txEl>
                                          </p:spTgt>
                                        </p:tgtEl>
                                        <p:attrNameLst>
                                          <p:attrName>ppt_x</p:attrName>
                                        </p:attrNameLst>
                                      </p:cBhvr>
                                      <p:tavLst>
                                        <p:tav tm="0">
                                          <p:val>
                                            <p:strVal val="#ppt_x"/>
                                          </p:val>
                                        </p:tav>
                                        <p:tav tm="100000">
                                          <p:val>
                                            <p:strVal val="#ppt_x"/>
                                          </p:val>
                                        </p:tav>
                                      </p:tavLst>
                                    </p:anim>
                                    <p:anim calcmode="lin" valueType="num">
                                      <p:cBhvr>
                                        <p:cTn id="26" dur="500" fill="hold"/>
                                        <p:tgtEl>
                                          <p:spTgt spid="86031">
                                            <p:txEl>
                                              <p:pRg st="2" end="2"/>
                                            </p:txEl>
                                          </p:spTgt>
                                        </p:tgtEl>
                                        <p:attrNameLst>
                                          <p:attrName>ppt_y</p:attrName>
                                        </p:attrNameLst>
                                      </p:cBhvr>
                                      <p:tavLst>
                                        <p:tav tm="0">
                                          <p:val>
                                            <p:strVal val="#ppt_y+.05"/>
                                          </p:val>
                                        </p:tav>
                                        <p:tav tm="100000">
                                          <p:val>
                                            <p:strVal val="#ppt_y"/>
                                          </p:val>
                                        </p:tav>
                                      </p:tavLst>
                                    </p:anim>
                                  </p:childTnLst>
                                </p:cTn>
                              </p:par>
                              <p:par>
                                <p:cTn id="27" presetID="44" presetClass="entr" presetSubtype="0" fill="hold" grpId="0" nodeType="withEffect">
                                  <p:stCondLst>
                                    <p:cond delay="0"/>
                                  </p:stCondLst>
                                  <p:childTnLst>
                                    <p:set>
                                      <p:cBhvr>
                                        <p:cTn id="28" dur="1" fill="hold">
                                          <p:stCondLst>
                                            <p:cond delay="0"/>
                                          </p:stCondLst>
                                        </p:cTn>
                                        <p:tgtEl>
                                          <p:spTgt spid="86031">
                                            <p:txEl>
                                              <p:pRg st="3" end="3"/>
                                            </p:txEl>
                                          </p:spTgt>
                                        </p:tgtEl>
                                        <p:attrNameLst>
                                          <p:attrName>style.visibility</p:attrName>
                                        </p:attrNameLst>
                                      </p:cBhvr>
                                      <p:to>
                                        <p:strVal val="visible"/>
                                      </p:to>
                                    </p:set>
                                    <p:animEffect transition="in" filter="fade">
                                      <p:cBhvr>
                                        <p:cTn id="29" dur="500"/>
                                        <p:tgtEl>
                                          <p:spTgt spid="86031">
                                            <p:txEl>
                                              <p:pRg st="3" end="3"/>
                                            </p:txEl>
                                          </p:spTgt>
                                        </p:tgtEl>
                                      </p:cBhvr>
                                    </p:animEffect>
                                    <p:anim calcmode="lin" valueType="num">
                                      <p:cBhvr>
                                        <p:cTn id="30" dur="500" fill="hold"/>
                                        <p:tgtEl>
                                          <p:spTgt spid="86031">
                                            <p:txEl>
                                              <p:pRg st="3" end="3"/>
                                            </p:txEl>
                                          </p:spTgt>
                                        </p:tgtEl>
                                        <p:attrNameLst>
                                          <p:attrName>ppt_x</p:attrName>
                                        </p:attrNameLst>
                                      </p:cBhvr>
                                      <p:tavLst>
                                        <p:tav tm="0">
                                          <p:val>
                                            <p:strVal val="#ppt_x"/>
                                          </p:val>
                                        </p:tav>
                                        <p:tav tm="100000">
                                          <p:val>
                                            <p:strVal val="#ppt_x"/>
                                          </p:val>
                                        </p:tav>
                                      </p:tavLst>
                                    </p:anim>
                                    <p:anim calcmode="lin" valueType="num">
                                      <p:cBhvr>
                                        <p:cTn id="31" dur="500" fill="hold"/>
                                        <p:tgtEl>
                                          <p:spTgt spid="86031">
                                            <p:txEl>
                                              <p:pRg st="3" end="3"/>
                                            </p:txEl>
                                          </p:spTgt>
                                        </p:tgtEl>
                                        <p:attrNameLst>
                                          <p:attrName>ppt_y</p:attrName>
                                        </p:attrNameLst>
                                      </p:cBhvr>
                                      <p:tavLst>
                                        <p:tav tm="0">
                                          <p:val>
                                            <p:strVal val="#ppt_y+.05"/>
                                          </p:val>
                                        </p:tav>
                                        <p:tav tm="100000">
                                          <p:val>
                                            <p:strVal val="#ppt_y"/>
                                          </p:val>
                                        </p:tav>
                                      </p:tavLst>
                                    </p:anim>
                                  </p:childTnLst>
                                </p:cTn>
                              </p:par>
                              <p:par>
                                <p:cTn id="32" presetID="44" presetClass="entr" presetSubtype="0" fill="hold" grpId="0" nodeType="withEffect">
                                  <p:stCondLst>
                                    <p:cond delay="0"/>
                                  </p:stCondLst>
                                  <p:childTnLst>
                                    <p:set>
                                      <p:cBhvr>
                                        <p:cTn id="33" dur="1" fill="hold">
                                          <p:stCondLst>
                                            <p:cond delay="0"/>
                                          </p:stCondLst>
                                        </p:cTn>
                                        <p:tgtEl>
                                          <p:spTgt spid="86031">
                                            <p:txEl>
                                              <p:pRg st="4" end="4"/>
                                            </p:txEl>
                                          </p:spTgt>
                                        </p:tgtEl>
                                        <p:attrNameLst>
                                          <p:attrName>style.visibility</p:attrName>
                                        </p:attrNameLst>
                                      </p:cBhvr>
                                      <p:to>
                                        <p:strVal val="visible"/>
                                      </p:to>
                                    </p:set>
                                    <p:animEffect transition="in" filter="fade">
                                      <p:cBhvr>
                                        <p:cTn id="34" dur="500"/>
                                        <p:tgtEl>
                                          <p:spTgt spid="86031">
                                            <p:txEl>
                                              <p:pRg st="4" end="4"/>
                                            </p:txEl>
                                          </p:spTgt>
                                        </p:tgtEl>
                                      </p:cBhvr>
                                    </p:animEffect>
                                    <p:anim calcmode="lin" valueType="num">
                                      <p:cBhvr>
                                        <p:cTn id="35" dur="500" fill="hold"/>
                                        <p:tgtEl>
                                          <p:spTgt spid="86031">
                                            <p:txEl>
                                              <p:pRg st="4" end="4"/>
                                            </p:txEl>
                                          </p:spTgt>
                                        </p:tgtEl>
                                        <p:attrNameLst>
                                          <p:attrName>ppt_x</p:attrName>
                                        </p:attrNameLst>
                                      </p:cBhvr>
                                      <p:tavLst>
                                        <p:tav tm="0">
                                          <p:val>
                                            <p:strVal val="#ppt_x"/>
                                          </p:val>
                                        </p:tav>
                                        <p:tav tm="100000">
                                          <p:val>
                                            <p:strVal val="#ppt_x"/>
                                          </p:val>
                                        </p:tav>
                                      </p:tavLst>
                                    </p:anim>
                                    <p:anim calcmode="lin" valueType="num">
                                      <p:cBhvr>
                                        <p:cTn id="36" dur="500" fill="hold"/>
                                        <p:tgtEl>
                                          <p:spTgt spid="86031">
                                            <p:txEl>
                                              <p:pRg st="4" end="4"/>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29" grpId="0"/>
      <p:bldP spid="86031" grpId="0" build="p">
        <p:tmplLst>
          <p:tmpl lvl="1">
            <p:tnLst>
              <p:par>
                <p:cTn presetID="44" presetClass="entr" presetSubtype="0" fill="hold" nodeType="clickEffect">
                  <p:stCondLst>
                    <p:cond delay="0"/>
                  </p:stCondLst>
                  <p:childTnLst>
                    <p:set>
                      <p:cBhvr>
                        <p:cTn dur="1" fill="hold">
                          <p:stCondLst>
                            <p:cond delay="0"/>
                          </p:stCondLst>
                        </p:cTn>
                        <p:tgtEl>
                          <p:spTgt spid="86031"/>
                        </p:tgtEl>
                        <p:attrNameLst>
                          <p:attrName>style.visibility</p:attrName>
                        </p:attrNameLst>
                      </p:cBhvr>
                      <p:to>
                        <p:strVal val="visible"/>
                      </p:to>
                    </p:set>
                    <p:animEffect transition="in" filter="fade">
                      <p:cBhvr>
                        <p:cTn dur="500"/>
                        <p:tgtEl>
                          <p:spTgt spid="86031"/>
                        </p:tgtEl>
                      </p:cBhvr>
                    </p:animEffect>
                    <p:anim calcmode="lin" valueType="num">
                      <p:cBhvr>
                        <p:cTn dur="500" fill="hold"/>
                        <p:tgtEl>
                          <p:spTgt spid="86031"/>
                        </p:tgtEl>
                        <p:attrNameLst>
                          <p:attrName>ppt_x</p:attrName>
                        </p:attrNameLst>
                      </p:cBhvr>
                      <p:tavLst>
                        <p:tav tm="0">
                          <p:val>
                            <p:strVal val="#ppt_x"/>
                          </p:val>
                        </p:tav>
                        <p:tav tm="100000">
                          <p:val>
                            <p:strVal val="#ppt_x"/>
                          </p:val>
                        </p:tav>
                      </p:tavLst>
                    </p:anim>
                    <p:anim calcmode="lin" valueType="num">
                      <p:cBhvr>
                        <p:cTn dur="500" fill="hold"/>
                        <p:tgtEl>
                          <p:spTgt spid="86031"/>
                        </p:tgtEl>
                        <p:attrNameLst>
                          <p:attrName>ppt_y</p:attrName>
                        </p:attrNameLst>
                      </p:cBhvr>
                      <p:tavLst>
                        <p:tav tm="0">
                          <p:val>
                            <p:strVal val="#ppt_y+.05"/>
                          </p:val>
                        </p:tav>
                        <p:tav tm="100000">
                          <p:val>
                            <p:strVal val="#ppt_y"/>
                          </p:val>
                        </p:tav>
                      </p:tavLst>
                    </p:anim>
                  </p:childTnLst>
                </p:cTn>
              </p:par>
            </p:tnLst>
          </p:tmpl>
          <p:tmpl lvl="2">
            <p:tnLst>
              <p:par>
                <p:cTn presetID="44" presetClass="entr" presetSubtype="0" fill="hold" nodeType="withEffect">
                  <p:stCondLst>
                    <p:cond delay="0"/>
                  </p:stCondLst>
                  <p:childTnLst>
                    <p:set>
                      <p:cBhvr>
                        <p:cTn dur="1" fill="hold">
                          <p:stCondLst>
                            <p:cond delay="0"/>
                          </p:stCondLst>
                        </p:cTn>
                        <p:tgtEl>
                          <p:spTgt spid="86031"/>
                        </p:tgtEl>
                        <p:attrNameLst>
                          <p:attrName>style.visibility</p:attrName>
                        </p:attrNameLst>
                      </p:cBhvr>
                      <p:to>
                        <p:strVal val="visible"/>
                      </p:to>
                    </p:set>
                    <p:animEffect transition="in" filter="fade">
                      <p:cBhvr>
                        <p:cTn dur="500"/>
                        <p:tgtEl>
                          <p:spTgt spid="86031"/>
                        </p:tgtEl>
                      </p:cBhvr>
                    </p:animEffect>
                    <p:anim calcmode="lin" valueType="num">
                      <p:cBhvr>
                        <p:cTn dur="500" fill="hold"/>
                        <p:tgtEl>
                          <p:spTgt spid="86031"/>
                        </p:tgtEl>
                        <p:attrNameLst>
                          <p:attrName>ppt_x</p:attrName>
                        </p:attrNameLst>
                      </p:cBhvr>
                      <p:tavLst>
                        <p:tav tm="0">
                          <p:val>
                            <p:strVal val="#ppt_x"/>
                          </p:val>
                        </p:tav>
                        <p:tav tm="100000">
                          <p:val>
                            <p:strVal val="#ppt_x"/>
                          </p:val>
                        </p:tav>
                      </p:tavLst>
                    </p:anim>
                    <p:anim calcmode="lin" valueType="num">
                      <p:cBhvr>
                        <p:cTn dur="500" fill="hold"/>
                        <p:tgtEl>
                          <p:spTgt spid="86031"/>
                        </p:tgtEl>
                        <p:attrNameLst>
                          <p:attrName>ppt_y</p:attrName>
                        </p:attrNameLst>
                      </p:cBhvr>
                      <p:tavLst>
                        <p:tav tm="0">
                          <p:val>
                            <p:strVal val="#ppt_y+.05"/>
                          </p:val>
                        </p:tav>
                        <p:tav tm="100000">
                          <p:val>
                            <p:strVal val="#ppt_y"/>
                          </p:val>
                        </p:tav>
                      </p:tavLst>
                    </p:anim>
                  </p:childTnLst>
                </p:cTn>
              </p:par>
            </p:tnLst>
          </p:tmpl>
          <p:tmpl lvl="3">
            <p:tnLst>
              <p:par>
                <p:cTn presetID="44" presetClass="entr" presetSubtype="0" fill="hold" nodeType="withEffect">
                  <p:stCondLst>
                    <p:cond delay="0"/>
                  </p:stCondLst>
                  <p:childTnLst>
                    <p:set>
                      <p:cBhvr>
                        <p:cTn dur="1" fill="hold">
                          <p:stCondLst>
                            <p:cond delay="0"/>
                          </p:stCondLst>
                        </p:cTn>
                        <p:tgtEl>
                          <p:spTgt spid="86031"/>
                        </p:tgtEl>
                        <p:attrNameLst>
                          <p:attrName>style.visibility</p:attrName>
                        </p:attrNameLst>
                      </p:cBhvr>
                      <p:to>
                        <p:strVal val="visible"/>
                      </p:to>
                    </p:set>
                    <p:animEffect transition="in" filter="fade">
                      <p:cBhvr>
                        <p:cTn dur="500"/>
                        <p:tgtEl>
                          <p:spTgt spid="86031"/>
                        </p:tgtEl>
                      </p:cBhvr>
                    </p:animEffect>
                    <p:anim calcmode="lin" valueType="num">
                      <p:cBhvr>
                        <p:cTn dur="500" fill="hold"/>
                        <p:tgtEl>
                          <p:spTgt spid="86031"/>
                        </p:tgtEl>
                        <p:attrNameLst>
                          <p:attrName>ppt_x</p:attrName>
                        </p:attrNameLst>
                      </p:cBhvr>
                      <p:tavLst>
                        <p:tav tm="0">
                          <p:val>
                            <p:strVal val="#ppt_x"/>
                          </p:val>
                        </p:tav>
                        <p:tav tm="100000">
                          <p:val>
                            <p:strVal val="#ppt_x"/>
                          </p:val>
                        </p:tav>
                      </p:tavLst>
                    </p:anim>
                    <p:anim calcmode="lin" valueType="num">
                      <p:cBhvr>
                        <p:cTn dur="500" fill="hold"/>
                        <p:tgtEl>
                          <p:spTgt spid="86031"/>
                        </p:tgtEl>
                        <p:attrNameLst>
                          <p:attrName>ppt_y</p:attrName>
                        </p:attrNameLst>
                      </p:cBhvr>
                      <p:tavLst>
                        <p:tav tm="0">
                          <p:val>
                            <p:strVal val="#ppt_y+.05"/>
                          </p:val>
                        </p:tav>
                        <p:tav tm="100000">
                          <p:val>
                            <p:strVal val="#ppt_y"/>
                          </p:val>
                        </p:tav>
                      </p:tavLst>
                    </p:anim>
                  </p:childTnLst>
                </p:cTn>
              </p:par>
            </p:tnLst>
          </p:tmpl>
          <p:tmpl lvl="4">
            <p:tnLst>
              <p:par>
                <p:cTn presetID="44" presetClass="entr" presetSubtype="0" fill="hold" nodeType="withEffect">
                  <p:stCondLst>
                    <p:cond delay="0"/>
                  </p:stCondLst>
                  <p:childTnLst>
                    <p:set>
                      <p:cBhvr>
                        <p:cTn dur="1" fill="hold">
                          <p:stCondLst>
                            <p:cond delay="0"/>
                          </p:stCondLst>
                        </p:cTn>
                        <p:tgtEl>
                          <p:spTgt spid="86031"/>
                        </p:tgtEl>
                        <p:attrNameLst>
                          <p:attrName>style.visibility</p:attrName>
                        </p:attrNameLst>
                      </p:cBhvr>
                      <p:to>
                        <p:strVal val="visible"/>
                      </p:to>
                    </p:set>
                    <p:animEffect transition="in" filter="fade">
                      <p:cBhvr>
                        <p:cTn dur="500"/>
                        <p:tgtEl>
                          <p:spTgt spid="86031"/>
                        </p:tgtEl>
                      </p:cBhvr>
                    </p:animEffect>
                    <p:anim calcmode="lin" valueType="num">
                      <p:cBhvr>
                        <p:cTn dur="500" fill="hold"/>
                        <p:tgtEl>
                          <p:spTgt spid="86031"/>
                        </p:tgtEl>
                        <p:attrNameLst>
                          <p:attrName>ppt_x</p:attrName>
                        </p:attrNameLst>
                      </p:cBhvr>
                      <p:tavLst>
                        <p:tav tm="0">
                          <p:val>
                            <p:strVal val="#ppt_x"/>
                          </p:val>
                        </p:tav>
                        <p:tav tm="100000">
                          <p:val>
                            <p:strVal val="#ppt_x"/>
                          </p:val>
                        </p:tav>
                      </p:tavLst>
                    </p:anim>
                    <p:anim calcmode="lin" valueType="num">
                      <p:cBhvr>
                        <p:cTn dur="500" fill="hold"/>
                        <p:tgtEl>
                          <p:spTgt spid="86031"/>
                        </p:tgtEl>
                        <p:attrNameLst>
                          <p:attrName>ppt_y</p:attrName>
                        </p:attrNameLst>
                      </p:cBhvr>
                      <p:tavLst>
                        <p:tav tm="0">
                          <p:val>
                            <p:strVal val="#ppt_y+.05"/>
                          </p:val>
                        </p:tav>
                        <p:tav tm="100000">
                          <p:val>
                            <p:strVal val="#ppt_y"/>
                          </p:val>
                        </p:tav>
                      </p:tavLst>
                    </p:anim>
                  </p:childTnLst>
                </p:cTn>
              </p:par>
            </p:tnLst>
          </p:tmpl>
          <p:tmpl lvl="5">
            <p:tnLst>
              <p:par>
                <p:cTn presetID="44" presetClass="entr" presetSubtype="0" fill="hold" nodeType="withEffect">
                  <p:stCondLst>
                    <p:cond delay="0"/>
                  </p:stCondLst>
                  <p:childTnLst>
                    <p:set>
                      <p:cBhvr>
                        <p:cTn dur="1" fill="hold">
                          <p:stCondLst>
                            <p:cond delay="0"/>
                          </p:stCondLst>
                        </p:cTn>
                        <p:tgtEl>
                          <p:spTgt spid="86031"/>
                        </p:tgtEl>
                        <p:attrNameLst>
                          <p:attrName>style.visibility</p:attrName>
                        </p:attrNameLst>
                      </p:cBhvr>
                      <p:to>
                        <p:strVal val="visible"/>
                      </p:to>
                    </p:set>
                    <p:animEffect transition="in" filter="fade">
                      <p:cBhvr>
                        <p:cTn dur="500"/>
                        <p:tgtEl>
                          <p:spTgt spid="86031"/>
                        </p:tgtEl>
                      </p:cBhvr>
                    </p:animEffect>
                    <p:anim calcmode="lin" valueType="num">
                      <p:cBhvr>
                        <p:cTn dur="500" fill="hold"/>
                        <p:tgtEl>
                          <p:spTgt spid="86031"/>
                        </p:tgtEl>
                        <p:attrNameLst>
                          <p:attrName>ppt_x</p:attrName>
                        </p:attrNameLst>
                      </p:cBhvr>
                      <p:tavLst>
                        <p:tav tm="0">
                          <p:val>
                            <p:strVal val="#ppt_x"/>
                          </p:val>
                        </p:tav>
                        <p:tav tm="100000">
                          <p:val>
                            <p:strVal val="#ppt_x"/>
                          </p:val>
                        </p:tav>
                      </p:tavLst>
                    </p:anim>
                    <p:anim calcmode="lin" valueType="num">
                      <p:cBhvr>
                        <p:cTn dur="500" fill="hold"/>
                        <p:tgtEl>
                          <p:spTgt spid="86031"/>
                        </p:tgtEl>
                        <p:attrNameLst>
                          <p:attrName>ppt_y</p:attrName>
                        </p:attrNameLst>
                      </p:cBhvr>
                      <p:tavLst>
                        <p:tav tm="0">
                          <p:val>
                            <p:strVal val="#ppt_y+.05"/>
                          </p:val>
                        </p:tav>
                        <p:tav tm="100000">
                          <p:val>
                            <p:strVal val="#ppt_y"/>
                          </p:val>
                        </p:tav>
                      </p:tavLst>
                    </p:anim>
                  </p:childTnLst>
                </p:cTn>
              </p:par>
            </p:tnLst>
          </p:tmpl>
        </p:tmplLst>
      </p:bldP>
    </p:bldLst>
  </p:timing>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pitchFamily="34"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pitchFamily="34"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pitchFamily="34"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pitchFamily="34"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pitchFamily="34"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pitchFamily="34"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pitchFamily="34"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pitchFamily="34" charset="0"/>
        </a:defRPr>
      </a:lvl9pPr>
    </p:titleStyle>
    <p:body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90980"/>
                <a:invGamma/>
              </a:schemeClr>
            </a:gs>
          </a:gsLst>
          <a:lin ang="5400000" scaled="1"/>
        </a:gradFill>
        <a:effectLst/>
      </p:bgPr>
    </p:bg>
    <p:spTree>
      <p:nvGrpSpPr>
        <p:cNvPr id="1" name=""/>
        <p:cNvGrpSpPr/>
        <p:nvPr/>
      </p:nvGrpSpPr>
      <p:grpSpPr>
        <a:xfrm>
          <a:off x="0" y="0"/>
          <a:ext cx="0" cy="0"/>
          <a:chOff x="0" y="0"/>
          <a:chExt cx="0" cy="0"/>
        </a:xfrm>
      </p:grpSpPr>
      <p:grpSp>
        <p:nvGrpSpPr>
          <p:cNvPr id="5122" name="Group 2"/>
          <p:cNvGrpSpPr>
            <a:grpSpLocks/>
          </p:cNvGrpSpPr>
          <p:nvPr/>
        </p:nvGrpSpPr>
        <p:grpSpPr bwMode="auto">
          <a:xfrm>
            <a:off x="0" y="1422400"/>
            <a:ext cx="9147175" cy="5435600"/>
            <a:chOff x="0" y="896"/>
            <a:chExt cx="5762" cy="3424"/>
          </a:xfrm>
        </p:grpSpPr>
        <p:grpSp>
          <p:nvGrpSpPr>
            <p:cNvPr id="5128" name="Group 3"/>
            <p:cNvGrpSpPr>
              <a:grpSpLocks/>
            </p:cNvGrpSpPr>
            <p:nvPr userDrawn="1"/>
          </p:nvGrpSpPr>
          <p:grpSpPr bwMode="auto">
            <a:xfrm>
              <a:off x="20" y="896"/>
              <a:ext cx="5742" cy="3424"/>
              <a:chOff x="20" y="896"/>
              <a:chExt cx="5742" cy="3424"/>
            </a:xfrm>
          </p:grpSpPr>
          <p:sp>
            <p:nvSpPr>
              <p:cNvPr id="5265" name="Freeform 4"/>
              <p:cNvSpPr>
                <a:spLocks/>
              </p:cNvSpPr>
              <p:nvPr userDrawn="1"/>
            </p:nvSpPr>
            <p:spPr bwMode="hidden">
              <a:xfrm>
                <a:off x="1399" y="1116"/>
                <a:ext cx="2815" cy="2110"/>
              </a:xfrm>
              <a:custGeom>
                <a:avLst/>
                <a:gdLst>
                  <a:gd name="T0" fmla="*/ 950 w 2815"/>
                  <a:gd name="T1" fmla="*/ 85 h 2110"/>
                  <a:gd name="T2" fmla="*/ 628 w 2815"/>
                  <a:gd name="T3" fmla="*/ 438 h 2110"/>
                  <a:gd name="T4" fmla="*/ 66 w 2815"/>
                  <a:gd name="T5" fmla="*/ 471 h 2110"/>
                  <a:gd name="T6" fmla="*/ 0 w 2815"/>
                  <a:gd name="T7" fmla="*/ 627 h 2110"/>
                  <a:gd name="T8" fmla="*/ 372 w 2815"/>
                  <a:gd name="T9" fmla="*/ 1026 h 2110"/>
                  <a:gd name="T10" fmla="*/ 611 w 2815"/>
                  <a:gd name="T11" fmla="*/ 902 h 2110"/>
                  <a:gd name="T12" fmla="*/ 992 w 2815"/>
                  <a:gd name="T13" fmla="*/ 1085 h 2110"/>
                  <a:gd name="T14" fmla="*/ 1116 w 2815"/>
                  <a:gd name="T15" fmla="*/ 1339 h 2110"/>
                  <a:gd name="T16" fmla="*/ 1083 w 2815"/>
                  <a:gd name="T17" fmla="*/ 1450 h 2110"/>
                  <a:gd name="T18" fmla="*/ 1124 w 2815"/>
                  <a:gd name="T19" fmla="*/ 1659 h 2110"/>
                  <a:gd name="T20" fmla="*/ 1149 w 2815"/>
                  <a:gd name="T21" fmla="*/ 1999 h 2110"/>
                  <a:gd name="T22" fmla="*/ 1463 w 2815"/>
                  <a:gd name="T23" fmla="*/ 2110 h 2110"/>
                  <a:gd name="T24" fmla="*/ 1686 w 2815"/>
                  <a:gd name="T25" fmla="*/ 2025 h 2110"/>
                  <a:gd name="T26" fmla="*/ 1603 w 2815"/>
                  <a:gd name="T27" fmla="*/ 1777 h 2110"/>
                  <a:gd name="T28" fmla="*/ 1991 w 2815"/>
                  <a:gd name="T29" fmla="*/ 1555 h 2110"/>
                  <a:gd name="T30" fmla="*/ 2281 w 2815"/>
                  <a:gd name="T31" fmla="*/ 1542 h 2110"/>
                  <a:gd name="T32" fmla="*/ 2446 w 2815"/>
                  <a:gd name="T33" fmla="*/ 1359 h 2110"/>
                  <a:gd name="T34" fmla="*/ 2361 w 2815"/>
                  <a:gd name="T35" fmla="*/ 1001 h 2110"/>
                  <a:gd name="T36" fmla="*/ 2606 w 2815"/>
                  <a:gd name="T37" fmla="*/ 893 h 2110"/>
                  <a:gd name="T38" fmla="*/ 2815 w 2815"/>
                  <a:gd name="T39" fmla="*/ 454 h 2110"/>
                  <a:gd name="T40" fmla="*/ 2518 w 2815"/>
                  <a:gd name="T41" fmla="*/ 0 h 211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815" h="2110">
                    <a:moveTo>
                      <a:pt x="950" y="85"/>
                    </a:moveTo>
                    <a:lnTo>
                      <a:pt x="628" y="438"/>
                    </a:lnTo>
                    <a:lnTo>
                      <a:pt x="66" y="471"/>
                    </a:lnTo>
                    <a:lnTo>
                      <a:pt x="0" y="627"/>
                    </a:lnTo>
                    <a:lnTo>
                      <a:pt x="372" y="1026"/>
                    </a:lnTo>
                    <a:lnTo>
                      <a:pt x="611" y="902"/>
                    </a:lnTo>
                    <a:lnTo>
                      <a:pt x="992" y="1085"/>
                    </a:lnTo>
                    <a:lnTo>
                      <a:pt x="1116" y="1339"/>
                    </a:lnTo>
                    <a:lnTo>
                      <a:pt x="1083" y="1450"/>
                    </a:lnTo>
                    <a:lnTo>
                      <a:pt x="1124" y="1659"/>
                    </a:lnTo>
                    <a:lnTo>
                      <a:pt x="1149" y="1999"/>
                    </a:lnTo>
                    <a:lnTo>
                      <a:pt x="1463" y="2110"/>
                    </a:lnTo>
                    <a:lnTo>
                      <a:pt x="1686" y="2025"/>
                    </a:lnTo>
                    <a:lnTo>
                      <a:pt x="1603" y="1777"/>
                    </a:lnTo>
                    <a:lnTo>
                      <a:pt x="1991" y="1555"/>
                    </a:lnTo>
                    <a:lnTo>
                      <a:pt x="2281" y="1542"/>
                    </a:lnTo>
                    <a:lnTo>
                      <a:pt x="2446" y="1359"/>
                    </a:lnTo>
                    <a:lnTo>
                      <a:pt x="2361" y="1001"/>
                    </a:lnTo>
                    <a:lnTo>
                      <a:pt x="2606" y="893"/>
                    </a:lnTo>
                    <a:lnTo>
                      <a:pt x="2815" y="454"/>
                    </a:lnTo>
                    <a:lnTo>
                      <a:pt x="2518" y="0"/>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a-IR"/>
              </a:p>
            </p:txBody>
          </p:sp>
          <p:sp>
            <p:nvSpPr>
              <p:cNvPr id="5266" name="Freeform 5"/>
              <p:cNvSpPr>
                <a:spLocks/>
              </p:cNvSpPr>
              <p:nvPr userDrawn="1"/>
            </p:nvSpPr>
            <p:spPr bwMode="hidden">
              <a:xfrm>
                <a:off x="672" y="1116"/>
                <a:ext cx="3966" cy="2366"/>
              </a:xfrm>
              <a:custGeom>
                <a:avLst/>
                <a:gdLst>
                  <a:gd name="T0" fmla="*/ 1423 w 3966"/>
                  <a:gd name="T1" fmla="*/ 65 h 2366"/>
                  <a:gd name="T2" fmla="*/ 1148 w 3966"/>
                  <a:gd name="T3" fmla="*/ 262 h 2366"/>
                  <a:gd name="T4" fmla="*/ 934 w 3966"/>
                  <a:gd name="T5" fmla="*/ 216 h 2366"/>
                  <a:gd name="T6" fmla="*/ 529 w 3966"/>
                  <a:gd name="T7" fmla="*/ 314 h 2366"/>
                  <a:gd name="T8" fmla="*/ 174 w 3966"/>
                  <a:gd name="T9" fmla="*/ 327 h 2366"/>
                  <a:gd name="T10" fmla="*/ 0 w 3966"/>
                  <a:gd name="T11" fmla="*/ 628 h 2366"/>
                  <a:gd name="T12" fmla="*/ 91 w 3966"/>
                  <a:gd name="T13" fmla="*/ 726 h 2366"/>
                  <a:gd name="T14" fmla="*/ 231 w 3966"/>
                  <a:gd name="T15" fmla="*/ 654 h 2366"/>
                  <a:gd name="T16" fmla="*/ 430 w 3966"/>
                  <a:gd name="T17" fmla="*/ 687 h 2366"/>
                  <a:gd name="T18" fmla="*/ 504 w 3966"/>
                  <a:gd name="T19" fmla="*/ 850 h 2366"/>
                  <a:gd name="T20" fmla="*/ 347 w 3966"/>
                  <a:gd name="T21" fmla="*/ 1020 h 2366"/>
                  <a:gd name="T22" fmla="*/ 529 w 3966"/>
                  <a:gd name="T23" fmla="*/ 1144 h 2366"/>
                  <a:gd name="T24" fmla="*/ 727 w 3966"/>
                  <a:gd name="T25" fmla="*/ 1105 h 2366"/>
                  <a:gd name="T26" fmla="*/ 901 w 3966"/>
                  <a:gd name="T27" fmla="*/ 1216 h 2366"/>
                  <a:gd name="T28" fmla="*/ 1256 w 3966"/>
                  <a:gd name="T29" fmla="*/ 1229 h 2366"/>
                  <a:gd name="T30" fmla="*/ 1611 w 3966"/>
                  <a:gd name="T31" fmla="*/ 1425 h 2366"/>
                  <a:gd name="T32" fmla="*/ 1694 w 3966"/>
                  <a:gd name="T33" fmla="*/ 1673 h 2366"/>
                  <a:gd name="T34" fmla="*/ 1619 w 3966"/>
                  <a:gd name="T35" fmla="*/ 2118 h 2366"/>
                  <a:gd name="T36" fmla="*/ 1694 w 3966"/>
                  <a:gd name="T37" fmla="*/ 2268 h 2366"/>
                  <a:gd name="T38" fmla="*/ 2132 w 3966"/>
                  <a:gd name="T39" fmla="*/ 2242 h 2366"/>
                  <a:gd name="T40" fmla="*/ 2289 w 3966"/>
                  <a:gd name="T41" fmla="*/ 2366 h 2366"/>
                  <a:gd name="T42" fmla="*/ 2594 w 3966"/>
                  <a:gd name="T43" fmla="*/ 2046 h 2366"/>
                  <a:gd name="T44" fmla="*/ 2537 w 3966"/>
                  <a:gd name="T45" fmla="*/ 1817 h 2366"/>
                  <a:gd name="T46" fmla="*/ 2818 w 3966"/>
                  <a:gd name="T47" fmla="*/ 1673 h 2366"/>
                  <a:gd name="T48" fmla="*/ 3016 w 3966"/>
                  <a:gd name="T49" fmla="*/ 1719 h 2366"/>
                  <a:gd name="T50" fmla="*/ 3280 w 3966"/>
                  <a:gd name="T51" fmla="*/ 1615 h 2366"/>
                  <a:gd name="T52" fmla="*/ 3405 w 3966"/>
                  <a:gd name="T53" fmla="*/ 1174 h 2366"/>
                  <a:gd name="T54" fmla="*/ 3643 w 3966"/>
                  <a:gd name="T55" fmla="*/ 922 h 2366"/>
                  <a:gd name="T56" fmla="*/ 3966 w 3966"/>
                  <a:gd name="T57" fmla="*/ 896 h 2366"/>
                  <a:gd name="T58" fmla="*/ 3908 w 3966"/>
                  <a:gd name="T59" fmla="*/ 733 h 2366"/>
                  <a:gd name="T60" fmla="*/ 3669 w 3966"/>
                  <a:gd name="T61" fmla="*/ 563 h 2366"/>
                  <a:gd name="T62" fmla="*/ 3817 w 3966"/>
                  <a:gd name="T63" fmla="*/ 210 h 2366"/>
                  <a:gd name="T64" fmla="*/ 3590 w 3966"/>
                  <a:gd name="T65" fmla="*/ 0 h 23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966" h="2366">
                    <a:moveTo>
                      <a:pt x="1423" y="65"/>
                    </a:moveTo>
                    <a:lnTo>
                      <a:pt x="1148" y="262"/>
                    </a:lnTo>
                    <a:lnTo>
                      <a:pt x="934" y="216"/>
                    </a:lnTo>
                    <a:lnTo>
                      <a:pt x="529" y="314"/>
                    </a:lnTo>
                    <a:lnTo>
                      <a:pt x="174" y="327"/>
                    </a:lnTo>
                    <a:lnTo>
                      <a:pt x="0" y="628"/>
                    </a:lnTo>
                    <a:lnTo>
                      <a:pt x="91" y="726"/>
                    </a:lnTo>
                    <a:lnTo>
                      <a:pt x="231" y="654"/>
                    </a:lnTo>
                    <a:lnTo>
                      <a:pt x="430" y="687"/>
                    </a:lnTo>
                    <a:lnTo>
                      <a:pt x="504" y="850"/>
                    </a:lnTo>
                    <a:lnTo>
                      <a:pt x="347" y="1020"/>
                    </a:lnTo>
                    <a:lnTo>
                      <a:pt x="529" y="1144"/>
                    </a:lnTo>
                    <a:lnTo>
                      <a:pt x="727" y="1105"/>
                    </a:lnTo>
                    <a:lnTo>
                      <a:pt x="901" y="1216"/>
                    </a:lnTo>
                    <a:lnTo>
                      <a:pt x="1256" y="1229"/>
                    </a:lnTo>
                    <a:lnTo>
                      <a:pt x="1611" y="1425"/>
                    </a:lnTo>
                    <a:lnTo>
                      <a:pt x="1694" y="1673"/>
                    </a:lnTo>
                    <a:lnTo>
                      <a:pt x="1619" y="2118"/>
                    </a:lnTo>
                    <a:lnTo>
                      <a:pt x="1694" y="2268"/>
                    </a:lnTo>
                    <a:lnTo>
                      <a:pt x="2132" y="2242"/>
                    </a:lnTo>
                    <a:lnTo>
                      <a:pt x="2289" y="2366"/>
                    </a:lnTo>
                    <a:lnTo>
                      <a:pt x="2594" y="2046"/>
                    </a:lnTo>
                    <a:lnTo>
                      <a:pt x="2537" y="1817"/>
                    </a:lnTo>
                    <a:lnTo>
                      <a:pt x="2818" y="1673"/>
                    </a:lnTo>
                    <a:lnTo>
                      <a:pt x="3016" y="1719"/>
                    </a:lnTo>
                    <a:lnTo>
                      <a:pt x="3280" y="1615"/>
                    </a:lnTo>
                    <a:lnTo>
                      <a:pt x="3405" y="1174"/>
                    </a:lnTo>
                    <a:lnTo>
                      <a:pt x="3643" y="922"/>
                    </a:lnTo>
                    <a:lnTo>
                      <a:pt x="3966" y="896"/>
                    </a:lnTo>
                    <a:lnTo>
                      <a:pt x="3908" y="733"/>
                    </a:lnTo>
                    <a:lnTo>
                      <a:pt x="3669" y="563"/>
                    </a:lnTo>
                    <a:lnTo>
                      <a:pt x="3817" y="210"/>
                    </a:lnTo>
                    <a:lnTo>
                      <a:pt x="3590" y="0"/>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a-IR"/>
              </a:p>
            </p:txBody>
          </p:sp>
          <p:sp>
            <p:nvSpPr>
              <p:cNvPr id="5267" name="Freeform 6"/>
              <p:cNvSpPr>
                <a:spLocks/>
              </p:cNvSpPr>
              <p:nvPr userDrawn="1"/>
            </p:nvSpPr>
            <p:spPr bwMode="hidden">
              <a:xfrm>
                <a:off x="20" y="1069"/>
                <a:ext cx="5732" cy="3107"/>
              </a:xfrm>
              <a:custGeom>
                <a:avLst/>
                <a:gdLst>
                  <a:gd name="T0" fmla="*/ 81 w 5732"/>
                  <a:gd name="T1" fmla="*/ 0 h 3107"/>
                  <a:gd name="T2" fmla="*/ 133 w 5732"/>
                  <a:gd name="T3" fmla="*/ 328 h 3107"/>
                  <a:gd name="T4" fmla="*/ 0 w 5732"/>
                  <a:gd name="T5" fmla="*/ 666 h 3107"/>
                  <a:gd name="T6" fmla="*/ 83 w 5732"/>
                  <a:gd name="T7" fmla="*/ 1221 h 3107"/>
                  <a:gd name="T8" fmla="*/ 413 w 5732"/>
                  <a:gd name="T9" fmla="*/ 1515 h 3107"/>
                  <a:gd name="T10" fmla="*/ 881 w 5732"/>
                  <a:gd name="T11" fmla="*/ 1700 h 3107"/>
                  <a:gd name="T12" fmla="*/ 1440 w 5732"/>
                  <a:gd name="T13" fmla="*/ 1651 h 3107"/>
                  <a:gd name="T14" fmla="*/ 1755 w 5732"/>
                  <a:gd name="T15" fmla="*/ 1940 h 3107"/>
                  <a:gd name="T16" fmla="*/ 1653 w 5732"/>
                  <a:gd name="T17" fmla="*/ 2126 h 3107"/>
                  <a:gd name="T18" fmla="*/ 1136 w 5732"/>
                  <a:gd name="T19" fmla="*/ 2142 h 3107"/>
                  <a:gd name="T20" fmla="*/ 911 w 5732"/>
                  <a:gd name="T21" fmla="*/ 2021 h 3107"/>
                  <a:gd name="T22" fmla="*/ 739 w 5732"/>
                  <a:gd name="T23" fmla="*/ 2142 h 3107"/>
                  <a:gd name="T24" fmla="*/ 954 w 5732"/>
                  <a:gd name="T25" fmla="*/ 2524 h 3107"/>
                  <a:gd name="T26" fmla="*/ 973 w 5732"/>
                  <a:gd name="T27" fmla="*/ 2905 h 3107"/>
                  <a:gd name="T28" fmla="*/ 1511 w 5732"/>
                  <a:gd name="T29" fmla="*/ 3107 h 3107"/>
                  <a:gd name="T30" fmla="*/ 1644 w 5732"/>
                  <a:gd name="T31" fmla="*/ 2922 h 3107"/>
                  <a:gd name="T32" fmla="*/ 2077 w 5732"/>
                  <a:gd name="T33" fmla="*/ 2797 h 3107"/>
                  <a:gd name="T34" fmla="*/ 2610 w 5732"/>
                  <a:gd name="T35" fmla="*/ 2962 h 3107"/>
                  <a:gd name="T36" fmla="*/ 3222 w 5732"/>
                  <a:gd name="T37" fmla="*/ 2812 h 3107"/>
                  <a:gd name="T38" fmla="*/ 3443 w 5732"/>
                  <a:gd name="T39" fmla="*/ 2922 h 3107"/>
                  <a:gd name="T40" fmla="*/ 3861 w 5732"/>
                  <a:gd name="T41" fmla="*/ 2648 h 3107"/>
                  <a:gd name="T42" fmla="*/ 4125 w 5732"/>
                  <a:gd name="T43" fmla="*/ 2311 h 3107"/>
                  <a:gd name="T44" fmla="*/ 4369 w 5732"/>
                  <a:gd name="T45" fmla="*/ 2318 h 3107"/>
                  <a:gd name="T46" fmla="*/ 4554 w 5732"/>
                  <a:gd name="T47" fmla="*/ 2445 h 3107"/>
                  <a:gd name="T48" fmla="*/ 5015 w 5732"/>
                  <a:gd name="T49" fmla="*/ 2142 h 3107"/>
                  <a:gd name="T50" fmla="*/ 5404 w 5732"/>
                  <a:gd name="T51" fmla="*/ 2185 h 3107"/>
                  <a:gd name="T52" fmla="*/ 5732 w 5732"/>
                  <a:gd name="T53" fmla="*/ 2069 h 310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32" h="3107">
                    <a:moveTo>
                      <a:pt x="81" y="0"/>
                    </a:moveTo>
                    <a:lnTo>
                      <a:pt x="133" y="328"/>
                    </a:lnTo>
                    <a:lnTo>
                      <a:pt x="0" y="666"/>
                    </a:lnTo>
                    <a:lnTo>
                      <a:pt x="83" y="1221"/>
                    </a:lnTo>
                    <a:lnTo>
                      <a:pt x="413" y="1515"/>
                    </a:lnTo>
                    <a:lnTo>
                      <a:pt x="881" y="1700"/>
                    </a:lnTo>
                    <a:lnTo>
                      <a:pt x="1440" y="1651"/>
                    </a:lnTo>
                    <a:lnTo>
                      <a:pt x="1755" y="1940"/>
                    </a:lnTo>
                    <a:lnTo>
                      <a:pt x="1653" y="2126"/>
                    </a:lnTo>
                    <a:lnTo>
                      <a:pt x="1136" y="2142"/>
                    </a:lnTo>
                    <a:lnTo>
                      <a:pt x="911" y="2021"/>
                    </a:lnTo>
                    <a:lnTo>
                      <a:pt x="739" y="2142"/>
                    </a:lnTo>
                    <a:lnTo>
                      <a:pt x="954" y="2524"/>
                    </a:lnTo>
                    <a:lnTo>
                      <a:pt x="973" y="2905"/>
                    </a:lnTo>
                    <a:lnTo>
                      <a:pt x="1511" y="3107"/>
                    </a:lnTo>
                    <a:lnTo>
                      <a:pt x="1644" y="2922"/>
                    </a:lnTo>
                    <a:lnTo>
                      <a:pt x="2077" y="2797"/>
                    </a:lnTo>
                    <a:lnTo>
                      <a:pt x="2610" y="2962"/>
                    </a:lnTo>
                    <a:lnTo>
                      <a:pt x="3222" y="2812"/>
                    </a:lnTo>
                    <a:lnTo>
                      <a:pt x="3443" y="2922"/>
                    </a:lnTo>
                    <a:lnTo>
                      <a:pt x="3861" y="2648"/>
                    </a:lnTo>
                    <a:lnTo>
                      <a:pt x="4125" y="2311"/>
                    </a:lnTo>
                    <a:lnTo>
                      <a:pt x="4369" y="2318"/>
                    </a:lnTo>
                    <a:lnTo>
                      <a:pt x="4554" y="2445"/>
                    </a:lnTo>
                    <a:lnTo>
                      <a:pt x="5015" y="2142"/>
                    </a:lnTo>
                    <a:lnTo>
                      <a:pt x="5404" y="2185"/>
                    </a:lnTo>
                    <a:lnTo>
                      <a:pt x="5732" y="2069"/>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a-IR"/>
              </a:p>
            </p:txBody>
          </p:sp>
          <p:sp>
            <p:nvSpPr>
              <p:cNvPr id="5268" name="Freeform 7"/>
              <p:cNvSpPr>
                <a:spLocks/>
              </p:cNvSpPr>
              <p:nvPr userDrawn="1"/>
            </p:nvSpPr>
            <p:spPr bwMode="hidden">
              <a:xfrm>
                <a:off x="242" y="1145"/>
                <a:ext cx="5512" cy="2760"/>
              </a:xfrm>
              <a:custGeom>
                <a:avLst/>
                <a:gdLst>
                  <a:gd name="T0" fmla="*/ 240 w 5512"/>
                  <a:gd name="T1" fmla="*/ 0 h 2760"/>
                  <a:gd name="T2" fmla="*/ 0 w 5512"/>
                  <a:gd name="T3" fmla="*/ 336 h 2760"/>
                  <a:gd name="T4" fmla="*/ 82 w 5512"/>
                  <a:gd name="T5" fmla="*/ 821 h 2760"/>
                  <a:gd name="T6" fmla="*/ 243 w 5512"/>
                  <a:gd name="T7" fmla="*/ 873 h 2760"/>
                  <a:gd name="T8" fmla="*/ 473 w 5512"/>
                  <a:gd name="T9" fmla="*/ 1087 h 2760"/>
                  <a:gd name="T10" fmla="*/ 557 w 5512"/>
                  <a:gd name="T11" fmla="*/ 1441 h 2760"/>
                  <a:gd name="T12" fmla="*/ 839 w 5512"/>
                  <a:gd name="T13" fmla="*/ 1499 h 2760"/>
                  <a:gd name="T14" fmla="*/ 1258 w 5512"/>
                  <a:gd name="T15" fmla="*/ 1349 h 2760"/>
                  <a:gd name="T16" fmla="*/ 1307 w 5512"/>
                  <a:gd name="T17" fmla="*/ 1493 h 2760"/>
                  <a:gd name="T18" fmla="*/ 1621 w 5512"/>
                  <a:gd name="T19" fmla="*/ 1513 h 2760"/>
                  <a:gd name="T20" fmla="*/ 1862 w 5512"/>
                  <a:gd name="T21" fmla="*/ 1865 h 2760"/>
                  <a:gd name="T22" fmla="*/ 1668 w 5512"/>
                  <a:gd name="T23" fmla="*/ 2166 h 2760"/>
                  <a:gd name="T24" fmla="*/ 1308 w 5512"/>
                  <a:gd name="T25" fmla="*/ 2217 h 2760"/>
                  <a:gd name="T26" fmla="*/ 992 w 5512"/>
                  <a:gd name="T27" fmla="*/ 2172 h 2760"/>
                  <a:gd name="T28" fmla="*/ 903 w 5512"/>
                  <a:gd name="T29" fmla="*/ 2244 h 2760"/>
                  <a:gd name="T30" fmla="*/ 1008 w 5512"/>
                  <a:gd name="T31" fmla="*/ 2415 h 2760"/>
                  <a:gd name="T32" fmla="*/ 992 w 5512"/>
                  <a:gd name="T33" fmla="*/ 2538 h 2760"/>
                  <a:gd name="T34" fmla="*/ 1137 w 5512"/>
                  <a:gd name="T35" fmla="*/ 2760 h 2760"/>
                  <a:gd name="T36" fmla="*/ 1661 w 5512"/>
                  <a:gd name="T37" fmla="*/ 2623 h 2760"/>
                  <a:gd name="T38" fmla="*/ 1725 w 5512"/>
                  <a:gd name="T39" fmla="*/ 2492 h 2760"/>
                  <a:gd name="T40" fmla="*/ 1895 w 5512"/>
                  <a:gd name="T41" fmla="*/ 2551 h 2760"/>
                  <a:gd name="T42" fmla="*/ 2338 w 5512"/>
                  <a:gd name="T43" fmla="*/ 2448 h 2760"/>
                  <a:gd name="T44" fmla="*/ 2443 w 5512"/>
                  <a:gd name="T45" fmla="*/ 2714 h 2760"/>
                  <a:gd name="T46" fmla="*/ 2870 w 5512"/>
                  <a:gd name="T47" fmla="*/ 2541 h 2760"/>
                  <a:gd name="T48" fmla="*/ 3264 w 5512"/>
                  <a:gd name="T49" fmla="*/ 2591 h 2760"/>
                  <a:gd name="T50" fmla="*/ 3522 w 5512"/>
                  <a:gd name="T51" fmla="*/ 2427 h 2760"/>
                  <a:gd name="T52" fmla="*/ 3594 w 5512"/>
                  <a:gd name="T53" fmla="*/ 2081 h 2760"/>
                  <a:gd name="T54" fmla="*/ 4013 w 5512"/>
                  <a:gd name="T55" fmla="*/ 2087 h 2760"/>
                  <a:gd name="T56" fmla="*/ 4070 w 5512"/>
                  <a:gd name="T57" fmla="*/ 1924 h 2760"/>
                  <a:gd name="T58" fmla="*/ 4239 w 5512"/>
                  <a:gd name="T59" fmla="*/ 1931 h 2760"/>
                  <a:gd name="T60" fmla="*/ 4465 w 5512"/>
                  <a:gd name="T61" fmla="*/ 2094 h 2760"/>
                  <a:gd name="T62" fmla="*/ 4836 w 5512"/>
                  <a:gd name="T63" fmla="*/ 1814 h 2760"/>
                  <a:gd name="T64" fmla="*/ 5225 w 5512"/>
                  <a:gd name="T65" fmla="*/ 1785 h 2760"/>
                  <a:gd name="T66" fmla="*/ 5367 w 5512"/>
                  <a:gd name="T67" fmla="*/ 1571 h 2760"/>
                  <a:gd name="T68" fmla="*/ 5512 w 5512"/>
                  <a:gd name="T69" fmla="*/ 1585 h 27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512" h="2760">
                    <a:moveTo>
                      <a:pt x="240" y="0"/>
                    </a:moveTo>
                    <a:lnTo>
                      <a:pt x="0" y="336"/>
                    </a:lnTo>
                    <a:lnTo>
                      <a:pt x="82" y="821"/>
                    </a:lnTo>
                    <a:lnTo>
                      <a:pt x="243" y="873"/>
                    </a:lnTo>
                    <a:lnTo>
                      <a:pt x="473" y="1087"/>
                    </a:lnTo>
                    <a:lnTo>
                      <a:pt x="557" y="1441"/>
                    </a:lnTo>
                    <a:lnTo>
                      <a:pt x="839" y="1499"/>
                    </a:lnTo>
                    <a:lnTo>
                      <a:pt x="1258" y="1349"/>
                    </a:lnTo>
                    <a:lnTo>
                      <a:pt x="1307" y="1493"/>
                    </a:lnTo>
                    <a:lnTo>
                      <a:pt x="1621" y="1513"/>
                    </a:lnTo>
                    <a:lnTo>
                      <a:pt x="1862" y="1865"/>
                    </a:lnTo>
                    <a:lnTo>
                      <a:pt x="1668" y="2166"/>
                    </a:lnTo>
                    <a:lnTo>
                      <a:pt x="1308" y="2217"/>
                    </a:lnTo>
                    <a:lnTo>
                      <a:pt x="992" y="2172"/>
                    </a:lnTo>
                    <a:lnTo>
                      <a:pt x="903" y="2244"/>
                    </a:lnTo>
                    <a:lnTo>
                      <a:pt x="1008" y="2415"/>
                    </a:lnTo>
                    <a:lnTo>
                      <a:pt x="992" y="2538"/>
                    </a:lnTo>
                    <a:lnTo>
                      <a:pt x="1137" y="2760"/>
                    </a:lnTo>
                    <a:lnTo>
                      <a:pt x="1661" y="2623"/>
                    </a:lnTo>
                    <a:lnTo>
                      <a:pt x="1725" y="2492"/>
                    </a:lnTo>
                    <a:lnTo>
                      <a:pt x="1895" y="2551"/>
                    </a:lnTo>
                    <a:lnTo>
                      <a:pt x="2338" y="2448"/>
                    </a:lnTo>
                    <a:lnTo>
                      <a:pt x="2443" y="2714"/>
                    </a:lnTo>
                    <a:lnTo>
                      <a:pt x="2870" y="2541"/>
                    </a:lnTo>
                    <a:lnTo>
                      <a:pt x="3264" y="2591"/>
                    </a:lnTo>
                    <a:lnTo>
                      <a:pt x="3522" y="2427"/>
                    </a:lnTo>
                    <a:lnTo>
                      <a:pt x="3594" y="2081"/>
                    </a:lnTo>
                    <a:lnTo>
                      <a:pt x="4013" y="2087"/>
                    </a:lnTo>
                    <a:lnTo>
                      <a:pt x="4070" y="1924"/>
                    </a:lnTo>
                    <a:lnTo>
                      <a:pt x="4239" y="1931"/>
                    </a:lnTo>
                    <a:lnTo>
                      <a:pt x="4465" y="2094"/>
                    </a:lnTo>
                    <a:lnTo>
                      <a:pt x="4836" y="1814"/>
                    </a:lnTo>
                    <a:lnTo>
                      <a:pt x="5225" y="1785"/>
                    </a:lnTo>
                    <a:lnTo>
                      <a:pt x="5367" y="1571"/>
                    </a:lnTo>
                    <a:lnTo>
                      <a:pt x="5512" y="1585"/>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a-IR"/>
              </a:p>
            </p:txBody>
          </p:sp>
          <p:sp>
            <p:nvSpPr>
              <p:cNvPr id="5269" name="Freeform 8"/>
              <p:cNvSpPr>
                <a:spLocks/>
              </p:cNvSpPr>
              <p:nvPr userDrawn="1"/>
            </p:nvSpPr>
            <p:spPr bwMode="hidden">
              <a:xfrm>
                <a:off x="4840" y="984"/>
                <a:ext cx="790" cy="1189"/>
              </a:xfrm>
              <a:custGeom>
                <a:avLst/>
                <a:gdLst>
                  <a:gd name="T0" fmla="*/ 139 w 790"/>
                  <a:gd name="T1" fmla="*/ 0 h 1189"/>
                  <a:gd name="T2" fmla="*/ 210 w 790"/>
                  <a:gd name="T3" fmla="*/ 233 h 1189"/>
                  <a:gd name="T4" fmla="*/ 159 w 790"/>
                  <a:gd name="T5" fmla="*/ 643 h 1189"/>
                  <a:gd name="T6" fmla="*/ 454 w 790"/>
                  <a:gd name="T7" fmla="*/ 771 h 1189"/>
                  <a:gd name="T8" fmla="*/ 605 w 790"/>
                  <a:gd name="T9" fmla="*/ 1046 h 1189"/>
                  <a:gd name="T10" fmla="*/ 790 w 790"/>
                  <a:gd name="T11" fmla="*/ 1189 h 1189"/>
                  <a:gd name="T12" fmla="*/ 540 w 790"/>
                  <a:gd name="T13" fmla="*/ 1111 h 1189"/>
                  <a:gd name="T14" fmla="*/ 363 w 790"/>
                  <a:gd name="T15" fmla="*/ 883 h 1189"/>
                  <a:gd name="T16" fmla="*/ 139 w 790"/>
                  <a:gd name="T17" fmla="*/ 852 h 1189"/>
                  <a:gd name="T18" fmla="*/ 0 w 790"/>
                  <a:gd name="T19" fmla="*/ 499 h 1189"/>
                  <a:gd name="T20" fmla="*/ 48 w 790"/>
                  <a:gd name="T21" fmla="*/ 209 h 118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90" h="1189">
                    <a:moveTo>
                      <a:pt x="139" y="0"/>
                    </a:moveTo>
                    <a:lnTo>
                      <a:pt x="210" y="233"/>
                    </a:lnTo>
                    <a:lnTo>
                      <a:pt x="159" y="643"/>
                    </a:lnTo>
                    <a:lnTo>
                      <a:pt x="454" y="771"/>
                    </a:lnTo>
                    <a:lnTo>
                      <a:pt x="605" y="1046"/>
                    </a:lnTo>
                    <a:lnTo>
                      <a:pt x="790" y="1189"/>
                    </a:lnTo>
                    <a:lnTo>
                      <a:pt x="540" y="1111"/>
                    </a:lnTo>
                    <a:lnTo>
                      <a:pt x="363" y="883"/>
                    </a:lnTo>
                    <a:lnTo>
                      <a:pt x="139" y="852"/>
                    </a:lnTo>
                    <a:lnTo>
                      <a:pt x="0" y="499"/>
                    </a:lnTo>
                    <a:lnTo>
                      <a:pt x="48" y="209"/>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a-IR"/>
              </a:p>
            </p:txBody>
          </p:sp>
          <p:sp>
            <p:nvSpPr>
              <p:cNvPr id="5270" name="Freeform 9"/>
              <p:cNvSpPr>
                <a:spLocks/>
              </p:cNvSpPr>
              <p:nvPr userDrawn="1"/>
            </p:nvSpPr>
            <p:spPr bwMode="hidden">
              <a:xfrm>
                <a:off x="5173" y="896"/>
                <a:ext cx="579" cy="1117"/>
              </a:xfrm>
              <a:custGeom>
                <a:avLst/>
                <a:gdLst>
                  <a:gd name="T0" fmla="*/ 0 w 579"/>
                  <a:gd name="T1" fmla="*/ 0 h 1117"/>
                  <a:gd name="T2" fmla="*/ 128 w 579"/>
                  <a:gd name="T3" fmla="*/ 328 h 1117"/>
                  <a:gd name="T4" fmla="*/ 9 w 579"/>
                  <a:gd name="T5" fmla="*/ 659 h 1117"/>
                  <a:gd name="T6" fmla="*/ 40 w 579"/>
                  <a:gd name="T7" fmla="*/ 763 h 1117"/>
                  <a:gd name="T8" fmla="*/ 234 w 579"/>
                  <a:gd name="T9" fmla="*/ 739 h 1117"/>
                  <a:gd name="T10" fmla="*/ 344 w 579"/>
                  <a:gd name="T11" fmla="*/ 1055 h 1117"/>
                  <a:gd name="T12" fmla="*/ 579 w 579"/>
                  <a:gd name="T13" fmla="*/ 1117 h 11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9" h="1117">
                    <a:moveTo>
                      <a:pt x="0" y="0"/>
                    </a:moveTo>
                    <a:lnTo>
                      <a:pt x="128" y="328"/>
                    </a:lnTo>
                    <a:lnTo>
                      <a:pt x="9" y="659"/>
                    </a:lnTo>
                    <a:lnTo>
                      <a:pt x="40" y="763"/>
                    </a:lnTo>
                    <a:lnTo>
                      <a:pt x="234" y="739"/>
                    </a:lnTo>
                    <a:lnTo>
                      <a:pt x="344" y="1055"/>
                    </a:lnTo>
                    <a:lnTo>
                      <a:pt x="579" y="1117"/>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a-IR"/>
              </a:p>
            </p:txBody>
          </p:sp>
          <p:sp>
            <p:nvSpPr>
              <p:cNvPr id="5271" name="Freeform 10"/>
              <p:cNvSpPr>
                <a:spLocks/>
              </p:cNvSpPr>
              <p:nvPr userDrawn="1"/>
            </p:nvSpPr>
            <p:spPr bwMode="hidden">
              <a:xfrm>
                <a:off x="3291" y="968"/>
                <a:ext cx="2471" cy="2396"/>
              </a:xfrm>
              <a:custGeom>
                <a:avLst/>
                <a:gdLst>
                  <a:gd name="T0" fmla="*/ 1118 w 2471"/>
                  <a:gd name="T1" fmla="*/ 0 h 2396"/>
                  <a:gd name="T2" fmla="*/ 1179 w 2471"/>
                  <a:gd name="T3" fmla="*/ 225 h 2396"/>
                  <a:gd name="T4" fmla="*/ 1393 w 2471"/>
                  <a:gd name="T5" fmla="*/ 339 h 2396"/>
                  <a:gd name="T6" fmla="*/ 1404 w 2471"/>
                  <a:gd name="T7" fmla="*/ 548 h 2396"/>
                  <a:gd name="T8" fmla="*/ 1342 w 2471"/>
                  <a:gd name="T9" fmla="*/ 732 h 2396"/>
                  <a:gd name="T10" fmla="*/ 1434 w 2471"/>
                  <a:gd name="T11" fmla="*/ 925 h 2396"/>
                  <a:gd name="T12" fmla="*/ 1455 w 2471"/>
                  <a:gd name="T13" fmla="*/ 1109 h 2396"/>
                  <a:gd name="T14" fmla="*/ 1311 w 2471"/>
                  <a:gd name="T15" fmla="*/ 1142 h 2396"/>
                  <a:gd name="T16" fmla="*/ 926 w 2471"/>
                  <a:gd name="T17" fmla="*/ 1384 h 2396"/>
                  <a:gd name="T18" fmla="*/ 975 w 2471"/>
                  <a:gd name="T19" fmla="*/ 1456 h 2396"/>
                  <a:gd name="T20" fmla="*/ 956 w 2471"/>
                  <a:gd name="T21" fmla="*/ 1624 h 2396"/>
                  <a:gd name="T22" fmla="*/ 782 w 2471"/>
                  <a:gd name="T23" fmla="*/ 1817 h 2396"/>
                  <a:gd name="T24" fmla="*/ 539 w 2471"/>
                  <a:gd name="T25" fmla="*/ 1978 h 2396"/>
                  <a:gd name="T26" fmla="*/ 152 w 2471"/>
                  <a:gd name="T27" fmla="*/ 2026 h 2396"/>
                  <a:gd name="T28" fmla="*/ 19 w 2471"/>
                  <a:gd name="T29" fmla="*/ 2251 h 2396"/>
                  <a:gd name="T30" fmla="*/ 0 w 2471"/>
                  <a:gd name="T31" fmla="*/ 2396 h 2396"/>
                  <a:gd name="T32" fmla="*/ 213 w 2471"/>
                  <a:gd name="T33" fmla="*/ 2179 h 2396"/>
                  <a:gd name="T34" fmla="*/ 629 w 2471"/>
                  <a:gd name="T35" fmla="*/ 2090 h 2396"/>
                  <a:gd name="T36" fmla="*/ 894 w 2471"/>
                  <a:gd name="T37" fmla="*/ 1906 h 2396"/>
                  <a:gd name="T38" fmla="*/ 1230 w 2471"/>
                  <a:gd name="T39" fmla="*/ 1986 h 2396"/>
                  <a:gd name="T40" fmla="*/ 1668 w 2471"/>
                  <a:gd name="T41" fmla="*/ 1906 h 2396"/>
                  <a:gd name="T42" fmla="*/ 1983 w 2471"/>
                  <a:gd name="T43" fmla="*/ 1745 h 2396"/>
                  <a:gd name="T44" fmla="*/ 2014 w 2471"/>
                  <a:gd name="T45" fmla="*/ 1600 h 2396"/>
                  <a:gd name="T46" fmla="*/ 2237 w 2471"/>
                  <a:gd name="T47" fmla="*/ 1496 h 2396"/>
                  <a:gd name="T48" fmla="*/ 2359 w 2471"/>
                  <a:gd name="T49" fmla="*/ 1552 h 2396"/>
                  <a:gd name="T50" fmla="*/ 2471 w 2471"/>
                  <a:gd name="T51" fmla="*/ 1479 h 239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71" h="2396">
                    <a:moveTo>
                      <a:pt x="1118" y="0"/>
                    </a:moveTo>
                    <a:lnTo>
                      <a:pt x="1179" y="225"/>
                    </a:lnTo>
                    <a:lnTo>
                      <a:pt x="1393" y="339"/>
                    </a:lnTo>
                    <a:lnTo>
                      <a:pt x="1404" y="548"/>
                    </a:lnTo>
                    <a:lnTo>
                      <a:pt x="1342" y="732"/>
                    </a:lnTo>
                    <a:lnTo>
                      <a:pt x="1434" y="925"/>
                    </a:lnTo>
                    <a:lnTo>
                      <a:pt x="1455" y="1109"/>
                    </a:lnTo>
                    <a:lnTo>
                      <a:pt x="1311" y="1142"/>
                    </a:lnTo>
                    <a:lnTo>
                      <a:pt x="926" y="1384"/>
                    </a:lnTo>
                    <a:lnTo>
                      <a:pt x="975" y="1456"/>
                    </a:lnTo>
                    <a:lnTo>
                      <a:pt x="956" y="1624"/>
                    </a:lnTo>
                    <a:lnTo>
                      <a:pt x="782" y="1817"/>
                    </a:lnTo>
                    <a:lnTo>
                      <a:pt x="539" y="1978"/>
                    </a:lnTo>
                    <a:lnTo>
                      <a:pt x="152" y="2026"/>
                    </a:lnTo>
                    <a:lnTo>
                      <a:pt x="19" y="2251"/>
                    </a:lnTo>
                    <a:lnTo>
                      <a:pt x="0" y="2396"/>
                    </a:lnTo>
                    <a:lnTo>
                      <a:pt x="213" y="2179"/>
                    </a:lnTo>
                    <a:lnTo>
                      <a:pt x="629" y="2090"/>
                    </a:lnTo>
                    <a:lnTo>
                      <a:pt x="894" y="1906"/>
                    </a:lnTo>
                    <a:lnTo>
                      <a:pt x="1230" y="1986"/>
                    </a:lnTo>
                    <a:lnTo>
                      <a:pt x="1668" y="1906"/>
                    </a:lnTo>
                    <a:lnTo>
                      <a:pt x="1983" y="1745"/>
                    </a:lnTo>
                    <a:lnTo>
                      <a:pt x="2014" y="1600"/>
                    </a:lnTo>
                    <a:lnTo>
                      <a:pt x="2237" y="1496"/>
                    </a:lnTo>
                    <a:lnTo>
                      <a:pt x="2359" y="1552"/>
                    </a:lnTo>
                    <a:lnTo>
                      <a:pt x="2471" y="1479"/>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a-IR"/>
              </a:p>
            </p:txBody>
          </p:sp>
          <p:sp>
            <p:nvSpPr>
              <p:cNvPr id="5272" name="Freeform 11"/>
              <p:cNvSpPr>
                <a:spLocks/>
              </p:cNvSpPr>
              <p:nvPr userDrawn="1"/>
            </p:nvSpPr>
            <p:spPr bwMode="hidden">
              <a:xfrm>
                <a:off x="2366" y="1067"/>
                <a:ext cx="1399" cy="1349"/>
              </a:xfrm>
              <a:custGeom>
                <a:avLst/>
                <a:gdLst>
                  <a:gd name="T0" fmla="*/ 620 w 1399"/>
                  <a:gd name="T1" fmla="*/ 155 h 1349"/>
                  <a:gd name="T2" fmla="*/ 421 w 1399"/>
                  <a:gd name="T3" fmla="*/ 155 h 1349"/>
                  <a:gd name="T4" fmla="*/ 205 w 1399"/>
                  <a:gd name="T5" fmla="*/ 507 h 1349"/>
                  <a:gd name="T6" fmla="*/ 0 w 1399"/>
                  <a:gd name="T7" fmla="*/ 673 h 1349"/>
                  <a:gd name="T8" fmla="*/ 487 w 1399"/>
                  <a:gd name="T9" fmla="*/ 783 h 1349"/>
                  <a:gd name="T10" fmla="*/ 425 w 1399"/>
                  <a:gd name="T11" fmla="*/ 1009 h 1349"/>
                  <a:gd name="T12" fmla="*/ 617 w 1399"/>
                  <a:gd name="T13" fmla="*/ 1086 h 1349"/>
                  <a:gd name="T14" fmla="*/ 498 w 1399"/>
                  <a:gd name="T15" fmla="*/ 1349 h 1349"/>
                  <a:gd name="T16" fmla="*/ 961 w 1399"/>
                  <a:gd name="T17" fmla="*/ 1035 h 1349"/>
                  <a:gd name="T18" fmla="*/ 926 w 1399"/>
                  <a:gd name="T19" fmla="*/ 776 h 1349"/>
                  <a:gd name="T20" fmla="*/ 1181 w 1399"/>
                  <a:gd name="T21" fmla="*/ 749 h 1349"/>
                  <a:gd name="T22" fmla="*/ 1399 w 1399"/>
                  <a:gd name="T23" fmla="*/ 601 h 1349"/>
                  <a:gd name="T24" fmla="*/ 1315 w 1399"/>
                  <a:gd name="T25" fmla="*/ 416 h 1349"/>
                  <a:gd name="T26" fmla="*/ 1341 w 1399"/>
                  <a:gd name="T27" fmla="*/ 196 h 1349"/>
                  <a:gd name="T28" fmla="*/ 1171 w 1399"/>
                  <a:gd name="T29" fmla="*/ 164 h 1349"/>
                  <a:gd name="T30" fmla="*/ 928 w 1399"/>
                  <a:gd name="T31" fmla="*/ 0 h 1349"/>
                  <a:gd name="T32" fmla="*/ 620 w 1399"/>
                  <a:gd name="T33" fmla="*/ 155 h 13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399" h="1349">
                    <a:moveTo>
                      <a:pt x="620" y="155"/>
                    </a:moveTo>
                    <a:lnTo>
                      <a:pt x="421" y="155"/>
                    </a:lnTo>
                    <a:lnTo>
                      <a:pt x="205" y="507"/>
                    </a:lnTo>
                    <a:lnTo>
                      <a:pt x="0" y="673"/>
                    </a:lnTo>
                    <a:lnTo>
                      <a:pt x="487" y="783"/>
                    </a:lnTo>
                    <a:lnTo>
                      <a:pt x="425" y="1009"/>
                    </a:lnTo>
                    <a:lnTo>
                      <a:pt x="617" y="1086"/>
                    </a:lnTo>
                    <a:lnTo>
                      <a:pt x="498" y="1349"/>
                    </a:lnTo>
                    <a:lnTo>
                      <a:pt x="961" y="1035"/>
                    </a:lnTo>
                    <a:lnTo>
                      <a:pt x="926" y="776"/>
                    </a:lnTo>
                    <a:lnTo>
                      <a:pt x="1181" y="749"/>
                    </a:lnTo>
                    <a:lnTo>
                      <a:pt x="1399" y="601"/>
                    </a:lnTo>
                    <a:lnTo>
                      <a:pt x="1315" y="416"/>
                    </a:lnTo>
                    <a:lnTo>
                      <a:pt x="1341" y="196"/>
                    </a:lnTo>
                    <a:lnTo>
                      <a:pt x="1171" y="164"/>
                    </a:lnTo>
                    <a:lnTo>
                      <a:pt x="928" y="0"/>
                    </a:lnTo>
                    <a:lnTo>
                      <a:pt x="620" y="155"/>
                    </a:lnTo>
                    <a:close/>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a-IR"/>
              </a:p>
            </p:txBody>
          </p:sp>
          <p:sp>
            <p:nvSpPr>
              <p:cNvPr id="5273" name="Freeform 12"/>
              <p:cNvSpPr>
                <a:spLocks/>
              </p:cNvSpPr>
              <p:nvPr userDrawn="1"/>
            </p:nvSpPr>
            <p:spPr bwMode="hidden">
              <a:xfrm>
                <a:off x="4275" y="2031"/>
                <a:ext cx="1256" cy="810"/>
              </a:xfrm>
              <a:custGeom>
                <a:avLst/>
                <a:gdLst>
                  <a:gd name="T0" fmla="*/ 719 w 1256"/>
                  <a:gd name="T1" fmla="*/ 183 h 810"/>
                  <a:gd name="T2" fmla="*/ 760 w 1256"/>
                  <a:gd name="T3" fmla="*/ 33 h 810"/>
                  <a:gd name="T4" fmla="*/ 884 w 1256"/>
                  <a:gd name="T5" fmla="*/ 0 h 810"/>
                  <a:gd name="T6" fmla="*/ 983 w 1256"/>
                  <a:gd name="T7" fmla="*/ 78 h 810"/>
                  <a:gd name="T8" fmla="*/ 1082 w 1256"/>
                  <a:gd name="T9" fmla="*/ 248 h 810"/>
                  <a:gd name="T10" fmla="*/ 1256 w 1256"/>
                  <a:gd name="T11" fmla="*/ 229 h 810"/>
                  <a:gd name="T12" fmla="*/ 1248 w 1256"/>
                  <a:gd name="T13" fmla="*/ 359 h 810"/>
                  <a:gd name="T14" fmla="*/ 1016 w 1256"/>
                  <a:gd name="T15" fmla="*/ 431 h 810"/>
                  <a:gd name="T16" fmla="*/ 879 w 1256"/>
                  <a:gd name="T17" fmla="*/ 417 h 810"/>
                  <a:gd name="T18" fmla="*/ 719 w 1256"/>
                  <a:gd name="T19" fmla="*/ 481 h 810"/>
                  <a:gd name="T20" fmla="*/ 591 w 1256"/>
                  <a:gd name="T21" fmla="*/ 633 h 810"/>
                  <a:gd name="T22" fmla="*/ 423 w 1256"/>
                  <a:gd name="T23" fmla="*/ 537 h 810"/>
                  <a:gd name="T24" fmla="*/ 256 w 1256"/>
                  <a:gd name="T25" fmla="*/ 810 h 810"/>
                  <a:gd name="T26" fmla="*/ 66 w 1256"/>
                  <a:gd name="T27" fmla="*/ 764 h 810"/>
                  <a:gd name="T28" fmla="*/ 0 w 1256"/>
                  <a:gd name="T29" fmla="*/ 601 h 810"/>
                  <a:gd name="T30" fmla="*/ 157 w 1256"/>
                  <a:gd name="T31" fmla="*/ 483 h 810"/>
                  <a:gd name="T32" fmla="*/ 248 w 1256"/>
                  <a:gd name="T33" fmla="*/ 281 h 810"/>
                  <a:gd name="T34" fmla="*/ 438 w 1256"/>
                  <a:gd name="T35" fmla="*/ 150 h 810"/>
                  <a:gd name="T36" fmla="*/ 719 w 1256"/>
                  <a:gd name="T37" fmla="*/ 189 h 81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256" h="810">
                    <a:moveTo>
                      <a:pt x="719" y="183"/>
                    </a:moveTo>
                    <a:lnTo>
                      <a:pt x="760" y="33"/>
                    </a:lnTo>
                    <a:lnTo>
                      <a:pt x="884" y="0"/>
                    </a:lnTo>
                    <a:lnTo>
                      <a:pt x="983" y="78"/>
                    </a:lnTo>
                    <a:lnTo>
                      <a:pt x="1082" y="248"/>
                    </a:lnTo>
                    <a:lnTo>
                      <a:pt x="1256" y="229"/>
                    </a:lnTo>
                    <a:lnTo>
                      <a:pt x="1248" y="359"/>
                    </a:lnTo>
                    <a:lnTo>
                      <a:pt x="1016" y="431"/>
                    </a:lnTo>
                    <a:lnTo>
                      <a:pt x="879" y="417"/>
                    </a:lnTo>
                    <a:lnTo>
                      <a:pt x="719" y="481"/>
                    </a:lnTo>
                    <a:lnTo>
                      <a:pt x="591" y="633"/>
                    </a:lnTo>
                    <a:lnTo>
                      <a:pt x="423" y="537"/>
                    </a:lnTo>
                    <a:lnTo>
                      <a:pt x="256" y="810"/>
                    </a:lnTo>
                    <a:lnTo>
                      <a:pt x="66" y="764"/>
                    </a:lnTo>
                    <a:lnTo>
                      <a:pt x="0" y="601"/>
                    </a:lnTo>
                    <a:lnTo>
                      <a:pt x="157" y="483"/>
                    </a:lnTo>
                    <a:lnTo>
                      <a:pt x="248" y="281"/>
                    </a:lnTo>
                    <a:lnTo>
                      <a:pt x="438" y="150"/>
                    </a:lnTo>
                    <a:lnTo>
                      <a:pt x="719" y="189"/>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a-IR"/>
              </a:p>
            </p:txBody>
          </p:sp>
          <p:sp>
            <p:nvSpPr>
              <p:cNvPr id="5274" name="Freeform 13"/>
              <p:cNvSpPr>
                <a:spLocks/>
              </p:cNvSpPr>
              <p:nvPr userDrawn="1"/>
            </p:nvSpPr>
            <p:spPr bwMode="hidden">
              <a:xfrm>
                <a:off x="2914" y="3476"/>
                <a:ext cx="2848" cy="788"/>
              </a:xfrm>
              <a:custGeom>
                <a:avLst/>
                <a:gdLst>
                  <a:gd name="T0" fmla="*/ 2838 w 2848"/>
                  <a:gd name="T1" fmla="*/ 16 h 788"/>
                  <a:gd name="T2" fmla="*/ 2493 w 2848"/>
                  <a:gd name="T3" fmla="*/ 0 h 788"/>
                  <a:gd name="T4" fmla="*/ 2278 w 2848"/>
                  <a:gd name="T5" fmla="*/ 81 h 788"/>
                  <a:gd name="T6" fmla="*/ 1936 w 2848"/>
                  <a:gd name="T7" fmla="*/ 44 h 788"/>
                  <a:gd name="T8" fmla="*/ 1739 w 2848"/>
                  <a:gd name="T9" fmla="*/ 354 h 788"/>
                  <a:gd name="T10" fmla="*/ 1600 w 2848"/>
                  <a:gd name="T11" fmla="*/ 212 h 788"/>
                  <a:gd name="T12" fmla="*/ 1352 w 2848"/>
                  <a:gd name="T13" fmla="*/ 308 h 788"/>
                  <a:gd name="T14" fmla="*/ 1445 w 2848"/>
                  <a:gd name="T15" fmla="*/ 515 h 788"/>
                  <a:gd name="T16" fmla="*/ 1072 w 2848"/>
                  <a:gd name="T17" fmla="*/ 412 h 788"/>
                  <a:gd name="T18" fmla="*/ 888 w 2848"/>
                  <a:gd name="T19" fmla="*/ 540 h 788"/>
                  <a:gd name="T20" fmla="*/ 0 w 2848"/>
                  <a:gd name="T21" fmla="*/ 660 h 788"/>
                  <a:gd name="T22" fmla="*/ 288 w 2848"/>
                  <a:gd name="T23" fmla="*/ 788 h 788"/>
                  <a:gd name="T24" fmla="*/ 1040 w 2848"/>
                  <a:gd name="T25" fmla="*/ 676 h 788"/>
                  <a:gd name="T26" fmla="*/ 1272 w 2848"/>
                  <a:gd name="T27" fmla="*/ 748 h 788"/>
                  <a:gd name="T28" fmla="*/ 2096 w 2848"/>
                  <a:gd name="T29" fmla="*/ 691 h 788"/>
                  <a:gd name="T30" fmla="*/ 2320 w 2848"/>
                  <a:gd name="T31" fmla="*/ 748 h 788"/>
                  <a:gd name="T32" fmla="*/ 2456 w 2848"/>
                  <a:gd name="T33" fmla="*/ 596 h 788"/>
                  <a:gd name="T34" fmla="*/ 2712 w 2848"/>
                  <a:gd name="T35" fmla="*/ 716 h 788"/>
                  <a:gd name="T36" fmla="*/ 2716 w 2848"/>
                  <a:gd name="T37" fmla="*/ 339 h 788"/>
                  <a:gd name="T38" fmla="*/ 2848 w 2848"/>
                  <a:gd name="T39" fmla="*/ 258 h 78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848" h="788">
                    <a:moveTo>
                      <a:pt x="2838" y="16"/>
                    </a:moveTo>
                    <a:lnTo>
                      <a:pt x="2493" y="0"/>
                    </a:lnTo>
                    <a:lnTo>
                      <a:pt x="2278" y="81"/>
                    </a:lnTo>
                    <a:lnTo>
                      <a:pt x="1936" y="44"/>
                    </a:lnTo>
                    <a:lnTo>
                      <a:pt x="1739" y="354"/>
                    </a:lnTo>
                    <a:lnTo>
                      <a:pt x="1600" y="212"/>
                    </a:lnTo>
                    <a:lnTo>
                      <a:pt x="1352" y="308"/>
                    </a:lnTo>
                    <a:lnTo>
                      <a:pt x="1445" y="515"/>
                    </a:lnTo>
                    <a:lnTo>
                      <a:pt x="1072" y="412"/>
                    </a:lnTo>
                    <a:lnTo>
                      <a:pt x="888" y="540"/>
                    </a:lnTo>
                    <a:lnTo>
                      <a:pt x="0" y="660"/>
                    </a:lnTo>
                    <a:lnTo>
                      <a:pt x="288" y="788"/>
                    </a:lnTo>
                    <a:lnTo>
                      <a:pt x="1040" y="676"/>
                    </a:lnTo>
                    <a:lnTo>
                      <a:pt x="1272" y="748"/>
                    </a:lnTo>
                    <a:lnTo>
                      <a:pt x="2096" y="691"/>
                    </a:lnTo>
                    <a:lnTo>
                      <a:pt x="2320" y="748"/>
                    </a:lnTo>
                    <a:lnTo>
                      <a:pt x="2456" y="596"/>
                    </a:lnTo>
                    <a:lnTo>
                      <a:pt x="2712" y="716"/>
                    </a:lnTo>
                    <a:lnTo>
                      <a:pt x="2716" y="339"/>
                    </a:lnTo>
                    <a:lnTo>
                      <a:pt x="2848" y="258"/>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a-IR"/>
              </a:p>
            </p:txBody>
          </p:sp>
          <p:sp>
            <p:nvSpPr>
              <p:cNvPr id="5275" name="Freeform 14"/>
              <p:cNvSpPr>
                <a:spLocks/>
              </p:cNvSpPr>
              <p:nvPr userDrawn="1"/>
            </p:nvSpPr>
            <p:spPr bwMode="hidden">
              <a:xfrm>
                <a:off x="5443" y="922"/>
                <a:ext cx="319" cy="854"/>
              </a:xfrm>
              <a:custGeom>
                <a:avLst/>
                <a:gdLst>
                  <a:gd name="T0" fmla="*/ 0 w 319"/>
                  <a:gd name="T1" fmla="*/ 0 h 854"/>
                  <a:gd name="T2" fmla="*/ 106 w 319"/>
                  <a:gd name="T3" fmla="*/ 313 h 854"/>
                  <a:gd name="T4" fmla="*/ 106 w 319"/>
                  <a:gd name="T5" fmla="*/ 634 h 854"/>
                  <a:gd name="T6" fmla="*/ 268 w 319"/>
                  <a:gd name="T7" fmla="*/ 854 h 854"/>
                  <a:gd name="T8" fmla="*/ 278 w 319"/>
                  <a:gd name="T9" fmla="*/ 577 h 854"/>
                  <a:gd name="T10" fmla="*/ 238 w 319"/>
                  <a:gd name="T11" fmla="*/ 400 h 854"/>
                  <a:gd name="T12" fmla="*/ 319 w 319"/>
                  <a:gd name="T13" fmla="*/ 240 h 8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9" h="854">
                    <a:moveTo>
                      <a:pt x="0" y="0"/>
                    </a:moveTo>
                    <a:lnTo>
                      <a:pt x="106" y="313"/>
                    </a:lnTo>
                    <a:lnTo>
                      <a:pt x="106" y="634"/>
                    </a:lnTo>
                    <a:lnTo>
                      <a:pt x="268" y="854"/>
                    </a:lnTo>
                    <a:lnTo>
                      <a:pt x="278" y="577"/>
                    </a:lnTo>
                    <a:lnTo>
                      <a:pt x="238" y="400"/>
                    </a:lnTo>
                    <a:lnTo>
                      <a:pt x="319" y="240"/>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a-IR"/>
              </a:p>
            </p:txBody>
          </p:sp>
          <p:sp>
            <p:nvSpPr>
              <p:cNvPr id="5276" name="Freeform 15"/>
              <p:cNvSpPr>
                <a:spLocks/>
              </p:cNvSpPr>
              <p:nvPr userDrawn="1"/>
            </p:nvSpPr>
            <p:spPr bwMode="hidden">
              <a:xfrm>
                <a:off x="4954" y="3568"/>
                <a:ext cx="646" cy="392"/>
              </a:xfrm>
              <a:custGeom>
                <a:avLst/>
                <a:gdLst>
                  <a:gd name="T0" fmla="*/ 504 w 646"/>
                  <a:gd name="T1" fmla="*/ 0 h 392"/>
                  <a:gd name="T2" fmla="*/ 320 w 646"/>
                  <a:gd name="T3" fmla="*/ 61 h 392"/>
                  <a:gd name="T4" fmla="*/ 238 w 646"/>
                  <a:gd name="T5" fmla="*/ 109 h 392"/>
                  <a:gd name="T6" fmla="*/ 144 w 646"/>
                  <a:gd name="T7" fmla="*/ 216 h 392"/>
                  <a:gd name="T8" fmla="*/ 0 w 646"/>
                  <a:gd name="T9" fmla="*/ 392 h 392"/>
                  <a:gd name="T10" fmla="*/ 360 w 646"/>
                  <a:gd name="T11" fmla="*/ 263 h 392"/>
                  <a:gd name="T12" fmla="*/ 432 w 646"/>
                  <a:gd name="T13" fmla="*/ 182 h 392"/>
                  <a:gd name="T14" fmla="*/ 646 w 646"/>
                  <a:gd name="T15" fmla="*/ 142 h 392"/>
                  <a:gd name="T16" fmla="*/ 504 w 646"/>
                  <a:gd name="T17" fmla="*/ 0 h 3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46" h="392">
                    <a:moveTo>
                      <a:pt x="504" y="0"/>
                    </a:moveTo>
                    <a:lnTo>
                      <a:pt x="320" y="61"/>
                    </a:lnTo>
                    <a:lnTo>
                      <a:pt x="238" y="109"/>
                    </a:lnTo>
                    <a:lnTo>
                      <a:pt x="144" y="216"/>
                    </a:lnTo>
                    <a:lnTo>
                      <a:pt x="0" y="392"/>
                    </a:lnTo>
                    <a:lnTo>
                      <a:pt x="360" y="263"/>
                    </a:lnTo>
                    <a:lnTo>
                      <a:pt x="432" y="182"/>
                    </a:lnTo>
                    <a:lnTo>
                      <a:pt x="646" y="142"/>
                    </a:lnTo>
                    <a:lnTo>
                      <a:pt x="504" y="0"/>
                    </a:lnTo>
                    <a:close/>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a-IR"/>
              </a:p>
            </p:txBody>
          </p:sp>
          <p:sp>
            <p:nvSpPr>
              <p:cNvPr id="5277" name="Freeform 16"/>
              <p:cNvSpPr>
                <a:spLocks/>
              </p:cNvSpPr>
              <p:nvPr userDrawn="1"/>
            </p:nvSpPr>
            <p:spPr bwMode="hidden">
              <a:xfrm>
                <a:off x="50" y="2400"/>
                <a:ext cx="2736" cy="1920"/>
              </a:xfrm>
              <a:custGeom>
                <a:avLst/>
                <a:gdLst>
                  <a:gd name="T0" fmla="*/ 0 w 2736"/>
                  <a:gd name="T1" fmla="*/ 0 h 1920"/>
                  <a:gd name="T2" fmla="*/ 96 w 2736"/>
                  <a:gd name="T3" fmla="*/ 336 h 1920"/>
                  <a:gd name="T4" fmla="*/ 384 w 2736"/>
                  <a:gd name="T5" fmla="*/ 384 h 1920"/>
                  <a:gd name="T6" fmla="*/ 576 w 2736"/>
                  <a:gd name="T7" fmla="*/ 720 h 1920"/>
                  <a:gd name="T8" fmla="*/ 528 w 2736"/>
                  <a:gd name="T9" fmla="*/ 960 h 1920"/>
                  <a:gd name="T10" fmla="*/ 672 w 2736"/>
                  <a:gd name="T11" fmla="*/ 1104 h 1920"/>
                  <a:gd name="T12" fmla="*/ 576 w 2736"/>
                  <a:gd name="T13" fmla="*/ 1392 h 1920"/>
                  <a:gd name="T14" fmla="*/ 624 w 2736"/>
                  <a:gd name="T15" fmla="*/ 1632 h 1920"/>
                  <a:gd name="T16" fmla="*/ 1488 w 2736"/>
                  <a:gd name="T17" fmla="*/ 1872 h 1920"/>
                  <a:gd name="T18" fmla="*/ 1680 w 2736"/>
                  <a:gd name="T19" fmla="*/ 1728 h 1920"/>
                  <a:gd name="T20" fmla="*/ 2208 w 2736"/>
                  <a:gd name="T21" fmla="*/ 1728 h 1920"/>
                  <a:gd name="T22" fmla="*/ 2304 w 2736"/>
                  <a:gd name="T23" fmla="*/ 1632 h 1920"/>
                  <a:gd name="T24" fmla="*/ 2736 w 2736"/>
                  <a:gd name="T25" fmla="*/ 1872 h 1920"/>
                  <a:gd name="T26" fmla="*/ 2640 w 2736"/>
                  <a:gd name="T27" fmla="*/ 1920 h 1920"/>
                  <a:gd name="T28" fmla="*/ 2304 w 2736"/>
                  <a:gd name="T29" fmla="*/ 1824 h 1920"/>
                  <a:gd name="T30" fmla="*/ 2160 w 2736"/>
                  <a:gd name="T31" fmla="*/ 1872 h 1920"/>
                  <a:gd name="T32" fmla="*/ 1632 w 2736"/>
                  <a:gd name="T33" fmla="*/ 1920 h 1920"/>
                  <a:gd name="T34" fmla="*/ 1440 w 2736"/>
                  <a:gd name="T35" fmla="*/ 1920 h 1920"/>
                  <a:gd name="T36" fmla="*/ 480 w 2736"/>
                  <a:gd name="T37" fmla="*/ 1824 h 1920"/>
                  <a:gd name="T38" fmla="*/ 192 w 2736"/>
                  <a:gd name="T39" fmla="*/ 1872 h 1920"/>
                  <a:gd name="T40" fmla="*/ 96 w 2736"/>
                  <a:gd name="T41" fmla="*/ 1680 h 1920"/>
                  <a:gd name="T42" fmla="*/ 288 w 2736"/>
                  <a:gd name="T43" fmla="*/ 1440 h 1920"/>
                  <a:gd name="T44" fmla="*/ 336 w 2736"/>
                  <a:gd name="T45" fmla="*/ 1104 h 1920"/>
                  <a:gd name="T46" fmla="*/ 144 w 2736"/>
                  <a:gd name="T47" fmla="*/ 864 h 1920"/>
                  <a:gd name="T48" fmla="*/ 240 w 2736"/>
                  <a:gd name="T49" fmla="*/ 624 h 1920"/>
                  <a:gd name="T50" fmla="*/ 48 w 2736"/>
                  <a:gd name="T51" fmla="*/ 528 h 1920"/>
                  <a:gd name="T52" fmla="*/ 0 w 2736"/>
                  <a:gd name="T53" fmla="*/ 0 h 192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736" h="1920">
                    <a:moveTo>
                      <a:pt x="0" y="0"/>
                    </a:moveTo>
                    <a:lnTo>
                      <a:pt x="96" y="336"/>
                    </a:lnTo>
                    <a:lnTo>
                      <a:pt x="384" y="384"/>
                    </a:lnTo>
                    <a:lnTo>
                      <a:pt x="576" y="720"/>
                    </a:lnTo>
                    <a:lnTo>
                      <a:pt x="528" y="960"/>
                    </a:lnTo>
                    <a:lnTo>
                      <a:pt x="672" y="1104"/>
                    </a:lnTo>
                    <a:lnTo>
                      <a:pt x="576" y="1392"/>
                    </a:lnTo>
                    <a:lnTo>
                      <a:pt x="624" y="1632"/>
                    </a:lnTo>
                    <a:lnTo>
                      <a:pt x="1488" y="1872"/>
                    </a:lnTo>
                    <a:lnTo>
                      <a:pt x="1680" y="1728"/>
                    </a:lnTo>
                    <a:lnTo>
                      <a:pt x="2208" y="1728"/>
                    </a:lnTo>
                    <a:lnTo>
                      <a:pt x="2304" y="1632"/>
                    </a:lnTo>
                    <a:lnTo>
                      <a:pt x="2736" y="1872"/>
                    </a:lnTo>
                    <a:lnTo>
                      <a:pt x="2640" y="1920"/>
                    </a:lnTo>
                    <a:lnTo>
                      <a:pt x="2304" y="1824"/>
                    </a:lnTo>
                    <a:lnTo>
                      <a:pt x="2160" y="1872"/>
                    </a:lnTo>
                    <a:lnTo>
                      <a:pt x="1632" y="1920"/>
                    </a:lnTo>
                    <a:lnTo>
                      <a:pt x="1440" y="1920"/>
                    </a:lnTo>
                    <a:lnTo>
                      <a:pt x="480" y="1824"/>
                    </a:lnTo>
                    <a:lnTo>
                      <a:pt x="192" y="1872"/>
                    </a:lnTo>
                    <a:lnTo>
                      <a:pt x="96" y="1680"/>
                    </a:lnTo>
                    <a:lnTo>
                      <a:pt x="288" y="1440"/>
                    </a:lnTo>
                    <a:lnTo>
                      <a:pt x="336" y="1104"/>
                    </a:lnTo>
                    <a:lnTo>
                      <a:pt x="144" y="864"/>
                    </a:lnTo>
                    <a:lnTo>
                      <a:pt x="240" y="624"/>
                    </a:lnTo>
                    <a:lnTo>
                      <a:pt x="48" y="528"/>
                    </a:lnTo>
                    <a:lnTo>
                      <a:pt x="0" y="0"/>
                    </a:lnTo>
                    <a:close/>
                  </a:path>
                </a:pathLst>
              </a:custGeom>
              <a:noFill/>
              <a:ln w="9525" cap="flat" cmpd="sng">
                <a:solidFill>
                  <a:schemeClr val="bg2"/>
                </a:solidFill>
                <a:prstDash val="solid"/>
                <a:round/>
                <a:headEnd type="none" w="med" len="med"/>
                <a:tailEnd type="none" w="med" len="med"/>
              </a:ln>
              <a:effectLst/>
              <a:extLst>
                <a:ext uri="{909E8E84-426E-40DD-AFC4-6F175D3DCCD1}">
                  <a14:hiddenFill xmlns:a14="http://schemas.microsoft.com/office/drawing/2010/main">
                    <a:gradFill rotWithShape="0">
                      <a:gsLst>
                        <a:gs pos="0">
                          <a:schemeClr val="bg2"/>
                        </a:gs>
                        <a:gs pos="100000">
                          <a:schemeClr val="bg1"/>
                        </a:gs>
                      </a:gsLst>
                      <a:lin ang="18900000" scaled="1"/>
                    </a:gra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a-IR"/>
              </a:p>
            </p:txBody>
          </p:sp>
        </p:grpSp>
        <p:grpSp>
          <p:nvGrpSpPr>
            <p:cNvPr id="5129" name="Group 17"/>
            <p:cNvGrpSpPr>
              <a:grpSpLocks/>
            </p:cNvGrpSpPr>
            <p:nvPr userDrawn="1"/>
          </p:nvGrpSpPr>
          <p:grpSpPr bwMode="auto">
            <a:xfrm>
              <a:off x="0" y="2291"/>
              <a:ext cx="1385" cy="1702"/>
              <a:chOff x="0" y="2291"/>
              <a:chExt cx="1385" cy="1702"/>
            </a:xfrm>
          </p:grpSpPr>
          <p:sp>
            <p:nvSpPr>
              <p:cNvPr id="5130" name="Rectangle 18"/>
              <p:cNvSpPr>
                <a:spLocks noChangeArrowheads="1"/>
              </p:cNvSpPr>
              <p:nvPr userDrawn="1"/>
            </p:nvSpPr>
            <p:spPr bwMode="ltGray">
              <a:xfrm rot="6798887">
                <a:off x="62" y="3883"/>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endParaRPr lang="fa-IR"/>
              </a:p>
            </p:txBody>
          </p:sp>
          <p:sp>
            <p:nvSpPr>
              <p:cNvPr id="5131" name="Rectangle 19"/>
              <p:cNvSpPr>
                <a:spLocks noChangeArrowheads="1"/>
              </p:cNvSpPr>
              <p:nvPr userDrawn="1"/>
            </p:nvSpPr>
            <p:spPr bwMode="ltGray">
              <a:xfrm rot="6798887">
                <a:off x="33" y="3880"/>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endParaRPr lang="fa-IR"/>
              </a:p>
            </p:txBody>
          </p:sp>
          <p:sp>
            <p:nvSpPr>
              <p:cNvPr id="5132" name="Rectangle 20"/>
              <p:cNvSpPr>
                <a:spLocks noChangeArrowheads="1"/>
              </p:cNvSpPr>
              <p:nvPr userDrawn="1"/>
            </p:nvSpPr>
            <p:spPr bwMode="ltGray">
              <a:xfrm rot="6798887">
                <a:off x="6" y="3875"/>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endParaRPr lang="fa-IR"/>
              </a:p>
            </p:txBody>
          </p:sp>
          <p:sp>
            <p:nvSpPr>
              <p:cNvPr id="5133" name="Rectangle 21"/>
              <p:cNvSpPr>
                <a:spLocks noChangeArrowheads="1"/>
              </p:cNvSpPr>
              <p:nvPr userDrawn="1"/>
            </p:nvSpPr>
            <p:spPr bwMode="ltGray">
              <a:xfrm rot="5999912">
                <a:off x="209" y="388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endParaRPr lang="fa-IR"/>
              </a:p>
            </p:txBody>
          </p:sp>
          <p:sp>
            <p:nvSpPr>
              <p:cNvPr id="5134" name="Rectangle 22"/>
              <p:cNvSpPr>
                <a:spLocks noChangeArrowheads="1"/>
              </p:cNvSpPr>
              <p:nvPr userDrawn="1"/>
            </p:nvSpPr>
            <p:spPr bwMode="ltGray">
              <a:xfrm rot="5999912">
                <a:off x="182" y="3889"/>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endParaRPr lang="fa-IR"/>
              </a:p>
            </p:txBody>
          </p:sp>
          <p:sp>
            <p:nvSpPr>
              <p:cNvPr id="5135" name="Rectangle 23"/>
              <p:cNvSpPr>
                <a:spLocks noChangeArrowheads="1"/>
              </p:cNvSpPr>
              <p:nvPr userDrawn="1"/>
            </p:nvSpPr>
            <p:spPr bwMode="ltGray">
              <a:xfrm rot="6250138">
                <a:off x="152" y="3888"/>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endParaRPr lang="fa-IR"/>
              </a:p>
            </p:txBody>
          </p:sp>
          <p:sp>
            <p:nvSpPr>
              <p:cNvPr id="5136" name="Rectangle 24"/>
              <p:cNvSpPr>
                <a:spLocks noChangeArrowheads="1"/>
              </p:cNvSpPr>
              <p:nvPr userDrawn="1"/>
            </p:nvSpPr>
            <p:spPr bwMode="ltGray">
              <a:xfrm rot="6238076">
                <a:off x="123" y="3886"/>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endParaRPr lang="fa-IR"/>
              </a:p>
            </p:txBody>
          </p:sp>
          <p:sp>
            <p:nvSpPr>
              <p:cNvPr id="5137" name="Rectangle 25"/>
              <p:cNvSpPr>
                <a:spLocks noChangeArrowheads="1"/>
              </p:cNvSpPr>
              <p:nvPr userDrawn="1"/>
            </p:nvSpPr>
            <p:spPr bwMode="ltGray">
              <a:xfrm rot="5380717">
                <a:off x="363" y="3869"/>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endParaRPr lang="fa-IR"/>
              </a:p>
            </p:txBody>
          </p:sp>
          <p:sp>
            <p:nvSpPr>
              <p:cNvPr id="5138" name="Rectangle 26"/>
              <p:cNvSpPr>
                <a:spLocks noChangeArrowheads="1"/>
              </p:cNvSpPr>
              <p:nvPr userDrawn="1"/>
            </p:nvSpPr>
            <p:spPr bwMode="ltGray">
              <a:xfrm rot="5380717">
                <a:off x="332" y="3872"/>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endParaRPr lang="fa-IR"/>
              </a:p>
            </p:txBody>
          </p:sp>
          <p:sp>
            <p:nvSpPr>
              <p:cNvPr id="5139" name="Rectangle 27"/>
              <p:cNvSpPr>
                <a:spLocks noChangeArrowheads="1"/>
              </p:cNvSpPr>
              <p:nvPr userDrawn="1"/>
            </p:nvSpPr>
            <p:spPr bwMode="ltGray">
              <a:xfrm rot="5583200">
                <a:off x="302" y="3877"/>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endParaRPr lang="fa-IR"/>
              </a:p>
            </p:txBody>
          </p:sp>
          <p:sp>
            <p:nvSpPr>
              <p:cNvPr id="5140" name="Rectangle 28"/>
              <p:cNvSpPr>
                <a:spLocks noChangeArrowheads="1"/>
              </p:cNvSpPr>
              <p:nvPr userDrawn="1"/>
            </p:nvSpPr>
            <p:spPr bwMode="ltGray">
              <a:xfrm rot="5737625">
                <a:off x="270" y="3882"/>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endParaRPr lang="fa-IR"/>
              </a:p>
            </p:txBody>
          </p:sp>
          <p:sp>
            <p:nvSpPr>
              <p:cNvPr id="5141" name="Rectangle 29"/>
              <p:cNvSpPr>
                <a:spLocks noChangeArrowheads="1"/>
              </p:cNvSpPr>
              <p:nvPr userDrawn="1"/>
            </p:nvSpPr>
            <p:spPr bwMode="ltGray">
              <a:xfrm rot="4715477">
                <a:off x="516" y="3829"/>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endParaRPr lang="fa-IR"/>
              </a:p>
            </p:txBody>
          </p:sp>
          <p:sp>
            <p:nvSpPr>
              <p:cNvPr id="5142" name="Rectangle 30"/>
              <p:cNvSpPr>
                <a:spLocks noChangeArrowheads="1"/>
              </p:cNvSpPr>
              <p:nvPr userDrawn="1"/>
            </p:nvSpPr>
            <p:spPr bwMode="ltGray">
              <a:xfrm rot="4924949">
                <a:off x="486" y="3834"/>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endParaRPr lang="fa-IR"/>
              </a:p>
            </p:txBody>
          </p:sp>
          <p:sp>
            <p:nvSpPr>
              <p:cNvPr id="5143" name="Rectangle 31"/>
              <p:cNvSpPr>
                <a:spLocks noChangeArrowheads="1"/>
              </p:cNvSpPr>
              <p:nvPr userDrawn="1"/>
            </p:nvSpPr>
            <p:spPr bwMode="ltGray">
              <a:xfrm rot="4924949">
                <a:off x="456" y="384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endParaRPr lang="fa-IR"/>
              </a:p>
            </p:txBody>
          </p:sp>
          <p:sp>
            <p:nvSpPr>
              <p:cNvPr id="5144" name="Rectangle 32"/>
              <p:cNvSpPr>
                <a:spLocks noChangeArrowheads="1"/>
              </p:cNvSpPr>
              <p:nvPr userDrawn="1"/>
            </p:nvSpPr>
            <p:spPr bwMode="ltGray">
              <a:xfrm rot="5041352">
                <a:off x="426" y="3851"/>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endParaRPr lang="fa-IR"/>
              </a:p>
            </p:txBody>
          </p:sp>
          <p:sp>
            <p:nvSpPr>
              <p:cNvPr id="5145" name="Rectangle 33"/>
              <p:cNvSpPr>
                <a:spLocks noChangeArrowheads="1"/>
              </p:cNvSpPr>
              <p:nvPr userDrawn="1"/>
            </p:nvSpPr>
            <p:spPr bwMode="ltGray">
              <a:xfrm rot="3816889">
                <a:off x="664" y="3762"/>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endParaRPr lang="fa-IR"/>
              </a:p>
            </p:txBody>
          </p:sp>
          <p:sp>
            <p:nvSpPr>
              <p:cNvPr id="5146" name="Rectangle 34"/>
              <p:cNvSpPr>
                <a:spLocks noChangeArrowheads="1"/>
              </p:cNvSpPr>
              <p:nvPr userDrawn="1"/>
            </p:nvSpPr>
            <p:spPr bwMode="ltGray">
              <a:xfrm rot="3816889">
                <a:off x="634" y="3780"/>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endParaRPr lang="fa-IR"/>
              </a:p>
            </p:txBody>
          </p:sp>
          <p:sp>
            <p:nvSpPr>
              <p:cNvPr id="5147" name="Rectangle 35"/>
              <p:cNvSpPr>
                <a:spLocks noChangeArrowheads="1"/>
              </p:cNvSpPr>
              <p:nvPr userDrawn="1"/>
            </p:nvSpPr>
            <p:spPr bwMode="ltGray">
              <a:xfrm rot="4104184">
                <a:off x="605" y="3791"/>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endParaRPr lang="fa-IR"/>
              </a:p>
            </p:txBody>
          </p:sp>
          <p:sp>
            <p:nvSpPr>
              <p:cNvPr id="5148" name="Rectangle 36"/>
              <p:cNvSpPr>
                <a:spLocks noChangeArrowheads="1"/>
              </p:cNvSpPr>
              <p:nvPr userDrawn="1"/>
            </p:nvSpPr>
            <p:spPr bwMode="ltGray">
              <a:xfrm rot="4325343">
                <a:off x="575" y="3804"/>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endParaRPr lang="fa-IR"/>
              </a:p>
            </p:txBody>
          </p:sp>
          <p:sp>
            <p:nvSpPr>
              <p:cNvPr id="5149" name="Rectangle 37"/>
              <p:cNvSpPr>
                <a:spLocks noChangeArrowheads="1"/>
              </p:cNvSpPr>
              <p:nvPr userDrawn="1"/>
            </p:nvSpPr>
            <p:spPr bwMode="ltGray">
              <a:xfrm rot="3368036">
                <a:off x="799" y="3683"/>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endParaRPr lang="fa-IR"/>
              </a:p>
            </p:txBody>
          </p:sp>
          <p:sp>
            <p:nvSpPr>
              <p:cNvPr id="5150" name="Rectangle 38"/>
              <p:cNvSpPr>
                <a:spLocks noChangeArrowheads="1"/>
              </p:cNvSpPr>
              <p:nvPr userDrawn="1"/>
            </p:nvSpPr>
            <p:spPr bwMode="ltGray">
              <a:xfrm rot="3368036">
                <a:off x="772" y="3699"/>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endParaRPr lang="fa-IR"/>
              </a:p>
            </p:txBody>
          </p:sp>
          <p:sp>
            <p:nvSpPr>
              <p:cNvPr id="5151" name="Rectangle 39"/>
              <p:cNvSpPr>
                <a:spLocks noChangeArrowheads="1"/>
              </p:cNvSpPr>
              <p:nvPr userDrawn="1"/>
            </p:nvSpPr>
            <p:spPr bwMode="ltGray">
              <a:xfrm rot="3368036">
                <a:off x="745" y="3717"/>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endParaRPr lang="fa-IR"/>
              </a:p>
            </p:txBody>
          </p:sp>
          <p:sp>
            <p:nvSpPr>
              <p:cNvPr id="5152" name="Rectangle 40"/>
              <p:cNvSpPr>
                <a:spLocks noChangeArrowheads="1"/>
              </p:cNvSpPr>
              <p:nvPr userDrawn="1"/>
            </p:nvSpPr>
            <p:spPr bwMode="ltGray">
              <a:xfrm rot="3816889">
                <a:off x="717" y="3734"/>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endParaRPr lang="fa-IR"/>
              </a:p>
            </p:txBody>
          </p:sp>
          <p:sp>
            <p:nvSpPr>
              <p:cNvPr id="5153" name="Rectangle 41"/>
              <p:cNvSpPr>
                <a:spLocks noChangeArrowheads="1"/>
              </p:cNvSpPr>
              <p:nvPr userDrawn="1"/>
            </p:nvSpPr>
            <p:spPr bwMode="ltGray">
              <a:xfrm rot="2302266">
                <a:off x="923" y="3587"/>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endParaRPr lang="fa-IR"/>
              </a:p>
            </p:txBody>
          </p:sp>
          <p:sp>
            <p:nvSpPr>
              <p:cNvPr id="5154" name="Rectangle 42"/>
              <p:cNvSpPr>
                <a:spLocks noChangeArrowheads="1"/>
              </p:cNvSpPr>
              <p:nvPr userDrawn="1"/>
            </p:nvSpPr>
            <p:spPr bwMode="ltGray">
              <a:xfrm rot="2302266">
                <a:off x="899" y="3606"/>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endParaRPr lang="fa-IR"/>
              </a:p>
            </p:txBody>
          </p:sp>
          <p:sp>
            <p:nvSpPr>
              <p:cNvPr id="5155" name="Rectangle 43"/>
              <p:cNvSpPr>
                <a:spLocks noChangeArrowheads="1"/>
              </p:cNvSpPr>
              <p:nvPr userDrawn="1"/>
            </p:nvSpPr>
            <p:spPr bwMode="ltGray">
              <a:xfrm rot="2707562">
                <a:off x="876" y="3626"/>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endParaRPr lang="fa-IR"/>
              </a:p>
            </p:txBody>
          </p:sp>
          <p:sp>
            <p:nvSpPr>
              <p:cNvPr id="5156" name="Rectangle 44"/>
              <p:cNvSpPr>
                <a:spLocks noChangeArrowheads="1"/>
              </p:cNvSpPr>
              <p:nvPr userDrawn="1"/>
            </p:nvSpPr>
            <p:spPr bwMode="ltGray">
              <a:xfrm rot="2707562">
                <a:off x="850" y="3644"/>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endParaRPr lang="fa-IR"/>
              </a:p>
            </p:txBody>
          </p:sp>
          <p:sp>
            <p:nvSpPr>
              <p:cNvPr id="5157" name="Rectangle 45"/>
              <p:cNvSpPr>
                <a:spLocks noChangeArrowheads="1"/>
              </p:cNvSpPr>
              <p:nvPr userDrawn="1"/>
            </p:nvSpPr>
            <p:spPr bwMode="ltGray">
              <a:xfrm rot="1525830">
                <a:off x="1027" y="3473"/>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endParaRPr lang="fa-IR"/>
              </a:p>
            </p:txBody>
          </p:sp>
          <p:sp>
            <p:nvSpPr>
              <p:cNvPr id="5158" name="Rectangle 46"/>
              <p:cNvSpPr>
                <a:spLocks noChangeArrowheads="1"/>
              </p:cNvSpPr>
              <p:nvPr userDrawn="1"/>
            </p:nvSpPr>
            <p:spPr bwMode="ltGray">
              <a:xfrm rot="1525830">
                <a:off x="1009" y="3497"/>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endParaRPr lang="fa-IR"/>
              </a:p>
            </p:txBody>
          </p:sp>
          <p:sp>
            <p:nvSpPr>
              <p:cNvPr id="5159" name="Rectangle 47"/>
              <p:cNvSpPr>
                <a:spLocks noChangeArrowheads="1"/>
              </p:cNvSpPr>
              <p:nvPr userDrawn="1"/>
            </p:nvSpPr>
            <p:spPr bwMode="ltGray">
              <a:xfrm rot="1788117">
                <a:off x="990" y="3519"/>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endParaRPr lang="fa-IR"/>
              </a:p>
            </p:txBody>
          </p:sp>
          <p:sp>
            <p:nvSpPr>
              <p:cNvPr id="5160" name="Rectangle 48"/>
              <p:cNvSpPr>
                <a:spLocks noChangeArrowheads="1"/>
              </p:cNvSpPr>
              <p:nvPr userDrawn="1"/>
            </p:nvSpPr>
            <p:spPr bwMode="ltGray">
              <a:xfrm rot="1788117">
                <a:off x="969" y="354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endParaRPr lang="fa-IR"/>
              </a:p>
            </p:txBody>
          </p:sp>
          <p:sp>
            <p:nvSpPr>
              <p:cNvPr id="5161" name="Rectangle 49"/>
              <p:cNvSpPr>
                <a:spLocks noChangeArrowheads="1"/>
              </p:cNvSpPr>
              <p:nvPr userDrawn="1"/>
            </p:nvSpPr>
            <p:spPr bwMode="ltGray">
              <a:xfrm rot="841630">
                <a:off x="1113" y="3355"/>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endParaRPr lang="fa-IR"/>
              </a:p>
            </p:txBody>
          </p:sp>
          <p:sp>
            <p:nvSpPr>
              <p:cNvPr id="5162" name="Rectangle 50"/>
              <p:cNvSpPr>
                <a:spLocks noChangeArrowheads="1"/>
              </p:cNvSpPr>
              <p:nvPr userDrawn="1"/>
            </p:nvSpPr>
            <p:spPr bwMode="ltGray">
              <a:xfrm rot="841630">
                <a:off x="1100" y="3378"/>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endParaRPr lang="fa-IR"/>
              </a:p>
            </p:txBody>
          </p:sp>
          <p:sp>
            <p:nvSpPr>
              <p:cNvPr id="5163" name="Rectangle 51"/>
              <p:cNvSpPr>
                <a:spLocks noChangeArrowheads="1"/>
              </p:cNvSpPr>
              <p:nvPr userDrawn="1"/>
            </p:nvSpPr>
            <p:spPr bwMode="ltGray">
              <a:xfrm rot="1308689">
                <a:off x="1086" y="340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endParaRPr lang="fa-IR"/>
              </a:p>
            </p:txBody>
          </p:sp>
          <p:sp>
            <p:nvSpPr>
              <p:cNvPr id="5164" name="Rectangle 52"/>
              <p:cNvSpPr>
                <a:spLocks noChangeArrowheads="1"/>
              </p:cNvSpPr>
              <p:nvPr userDrawn="1"/>
            </p:nvSpPr>
            <p:spPr bwMode="ltGray">
              <a:xfrm rot="1308689">
                <a:off x="1064" y="3425"/>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endParaRPr lang="fa-IR"/>
              </a:p>
            </p:txBody>
          </p:sp>
          <p:sp>
            <p:nvSpPr>
              <p:cNvPr id="5165" name="Rectangle 53"/>
              <p:cNvSpPr>
                <a:spLocks noChangeArrowheads="1"/>
              </p:cNvSpPr>
              <p:nvPr userDrawn="1"/>
            </p:nvSpPr>
            <p:spPr bwMode="ltGray">
              <a:xfrm rot="469913">
                <a:off x="1172" y="3225"/>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endParaRPr lang="fa-IR"/>
              </a:p>
            </p:txBody>
          </p:sp>
          <p:sp>
            <p:nvSpPr>
              <p:cNvPr id="5166" name="Rectangle 54"/>
              <p:cNvSpPr>
                <a:spLocks noChangeArrowheads="1"/>
              </p:cNvSpPr>
              <p:nvPr userDrawn="1"/>
            </p:nvSpPr>
            <p:spPr bwMode="ltGray">
              <a:xfrm rot="559869">
                <a:off x="1162" y="3250"/>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endParaRPr lang="fa-IR"/>
              </a:p>
            </p:txBody>
          </p:sp>
          <p:sp>
            <p:nvSpPr>
              <p:cNvPr id="5167" name="Rectangle 55"/>
              <p:cNvSpPr>
                <a:spLocks noChangeArrowheads="1"/>
              </p:cNvSpPr>
              <p:nvPr userDrawn="1"/>
            </p:nvSpPr>
            <p:spPr bwMode="ltGray">
              <a:xfrm rot="734079">
                <a:off x="1154" y="3276"/>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endParaRPr lang="fa-IR"/>
              </a:p>
            </p:txBody>
          </p:sp>
          <p:sp>
            <p:nvSpPr>
              <p:cNvPr id="5168" name="Rectangle 56"/>
              <p:cNvSpPr>
                <a:spLocks noChangeArrowheads="1"/>
              </p:cNvSpPr>
              <p:nvPr userDrawn="1"/>
            </p:nvSpPr>
            <p:spPr bwMode="ltGray">
              <a:xfrm rot="734079">
                <a:off x="1141" y="3304"/>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endParaRPr lang="fa-IR"/>
              </a:p>
            </p:txBody>
          </p:sp>
          <p:sp>
            <p:nvSpPr>
              <p:cNvPr id="5169" name="Rectangle 57"/>
              <p:cNvSpPr>
                <a:spLocks noChangeArrowheads="1"/>
              </p:cNvSpPr>
              <p:nvPr userDrawn="1"/>
            </p:nvSpPr>
            <p:spPr bwMode="ltGray">
              <a:xfrm rot="-293905">
                <a:off x="1211" y="3096"/>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endParaRPr lang="fa-IR"/>
              </a:p>
            </p:txBody>
          </p:sp>
          <p:sp>
            <p:nvSpPr>
              <p:cNvPr id="5170" name="Rectangle 58"/>
              <p:cNvSpPr>
                <a:spLocks noChangeArrowheads="1"/>
              </p:cNvSpPr>
              <p:nvPr userDrawn="1"/>
            </p:nvSpPr>
            <p:spPr bwMode="ltGray">
              <a:xfrm rot="-8">
                <a:off x="1201" y="3122"/>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endParaRPr lang="fa-IR"/>
              </a:p>
            </p:txBody>
          </p:sp>
          <p:sp>
            <p:nvSpPr>
              <p:cNvPr id="5171" name="Rectangle 59"/>
              <p:cNvSpPr>
                <a:spLocks noChangeArrowheads="1"/>
              </p:cNvSpPr>
              <p:nvPr userDrawn="1"/>
            </p:nvSpPr>
            <p:spPr bwMode="ltGray">
              <a:xfrm rot="-8">
                <a:off x="1200" y="3147"/>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endParaRPr lang="fa-IR"/>
              </a:p>
            </p:txBody>
          </p:sp>
          <p:sp>
            <p:nvSpPr>
              <p:cNvPr id="5172" name="Rectangle 60"/>
              <p:cNvSpPr>
                <a:spLocks noChangeArrowheads="1"/>
              </p:cNvSpPr>
              <p:nvPr userDrawn="1"/>
            </p:nvSpPr>
            <p:spPr bwMode="ltGray">
              <a:xfrm rot="214188">
                <a:off x="1189" y="3173"/>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endParaRPr lang="fa-IR"/>
              </a:p>
            </p:txBody>
          </p:sp>
          <p:sp>
            <p:nvSpPr>
              <p:cNvPr id="5173" name="Rectangle 61"/>
              <p:cNvSpPr>
                <a:spLocks noChangeArrowheads="1"/>
              </p:cNvSpPr>
              <p:nvPr userDrawn="1"/>
            </p:nvSpPr>
            <p:spPr bwMode="ltGray">
              <a:xfrm rot="-682388">
                <a:off x="1219" y="296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endParaRPr lang="fa-IR"/>
              </a:p>
            </p:txBody>
          </p:sp>
          <p:sp>
            <p:nvSpPr>
              <p:cNvPr id="5174" name="Rectangle 62"/>
              <p:cNvSpPr>
                <a:spLocks noChangeArrowheads="1"/>
              </p:cNvSpPr>
              <p:nvPr userDrawn="1"/>
            </p:nvSpPr>
            <p:spPr bwMode="ltGray">
              <a:xfrm rot="-480400">
                <a:off x="1220" y="2991"/>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endParaRPr lang="fa-IR"/>
              </a:p>
            </p:txBody>
          </p:sp>
          <p:sp>
            <p:nvSpPr>
              <p:cNvPr id="5175" name="Rectangle 63"/>
              <p:cNvSpPr>
                <a:spLocks noChangeArrowheads="1"/>
              </p:cNvSpPr>
              <p:nvPr userDrawn="1"/>
            </p:nvSpPr>
            <p:spPr bwMode="ltGray">
              <a:xfrm rot="-480400">
                <a:off x="1220" y="301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endParaRPr lang="fa-IR"/>
              </a:p>
            </p:txBody>
          </p:sp>
          <p:sp>
            <p:nvSpPr>
              <p:cNvPr id="5176" name="Rectangle 64"/>
              <p:cNvSpPr>
                <a:spLocks noChangeArrowheads="1"/>
              </p:cNvSpPr>
              <p:nvPr userDrawn="1"/>
            </p:nvSpPr>
            <p:spPr bwMode="ltGray">
              <a:xfrm rot="-270546">
                <a:off x="1219" y="3041"/>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endParaRPr lang="fa-IR"/>
              </a:p>
            </p:txBody>
          </p:sp>
          <p:sp>
            <p:nvSpPr>
              <p:cNvPr id="5177" name="Rectangle 65"/>
              <p:cNvSpPr>
                <a:spLocks noChangeArrowheads="1"/>
              </p:cNvSpPr>
              <p:nvPr userDrawn="1"/>
            </p:nvSpPr>
            <p:spPr bwMode="ltGray">
              <a:xfrm rot="-1132286">
                <a:off x="1207" y="2843"/>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endParaRPr lang="fa-IR"/>
              </a:p>
            </p:txBody>
          </p:sp>
          <p:sp>
            <p:nvSpPr>
              <p:cNvPr id="5178" name="Rectangle 66"/>
              <p:cNvSpPr>
                <a:spLocks noChangeArrowheads="1"/>
              </p:cNvSpPr>
              <p:nvPr userDrawn="1"/>
            </p:nvSpPr>
            <p:spPr bwMode="ltGray">
              <a:xfrm rot="-969272">
                <a:off x="1213" y="2864"/>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endParaRPr lang="fa-IR"/>
              </a:p>
            </p:txBody>
          </p:sp>
          <p:sp>
            <p:nvSpPr>
              <p:cNvPr id="5179" name="Rectangle 67"/>
              <p:cNvSpPr>
                <a:spLocks noChangeArrowheads="1"/>
              </p:cNvSpPr>
              <p:nvPr userDrawn="1"/>
            </p:nvSpPr>
            <p:spPr bwMode="ltGray">
              <a:xfrm rot="-969272">
                <a:off x="1216" y="2888"/>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endParaRPr lang="fa-IR"/>
              </a:p>
            </p:txBody>
          </p:sp>
          <p:sp>
            <p:nvSpPr>
              <p:cNvPr id="5180" name="Rectangle 68"/>
              <p:cNvSpPr>
                <a:spLocks noChangeArrowheads="1"/>
              </p:cNvSpPr>
              <p:nvPr userDrawn="1"/>
            </p:nvSpPr>
            <p:spPr bwMode="ltGray">
              <a:xfrm rot="-806259">
                <a:off x="1219" y="291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endParaRPr lang="fa-IR"/>
              </a:p>
            </p:txBody>
          </p:sp>
          <p:sp>
            <p:nvSpPr>
              <p:cNvPr id="5181" name="Rectangle 69"/>
              <p:cNvSpPr>
                <a:spLocks noChangeArrowheads="1"/>
              </p:cNvSpPr>
              <p:nvPr userDrawn="1"/>
            </p:nvSpPr>
            <p:spPr bwMode="ltGray">
              <a:xfrm rot="-1543941">
                <a:off x="1165" y="2727"/>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endParaRPr lang="fa-IR"/>
              </a:p>
            </p:txBody>
          </p:sp>
          <p:sp>
            <p:nvSpPr>
              <p:cNvPr id="5182" name="Rectangle 70"/>
              <p:cNvSpPr>
                <a:spLocks noChangeArrowheads="1"/>
              </p:cNvSpPr>
              <p:nvPr userDrawn="1"/>
            </p:nvSpPr>
            <p:spPr bwMode="ltGray">
              <a:xfrm rot="-1341953">
                <a:off x="1176" y="2752"/>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endParaRPr lang="fa-IR"/>
              </a:p>
            </p:txBody>
          </p:sp>
          <p:sp>
            <p:nvSpPr>
              <p:cNvPr id="5183" name="Rectangle 71"/>
              <p:cNvSpPr>
                <a:spLocks noChangeArrowheads="1"/>
              </p:cNvSpPr>
              <p:nvPr userDrawn="1"/>
            </p:nvSpPr>
            <p:spPr bwMode="ltGray">
              <a:xfrm rot="-1341953">
                <a:off x="1184" y="277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endParaRPr lang="fa-IR"/>
              </a:p>
            </p:txBody>
          </p:sp>
          <p:sp>
            <p:nvSpPr>
              <p:cNvPr id="5184" name="Rectangle 72"/>
              <p:cNvSpPr>
                <a:spLocks noChangeArrowheads="1"/>
              </p:cNvSpPr>
              <p:nvPr userDrawn="1"/>
            </p:nvSpPr>
            <p:spPr bwMode="ltGray">
              <a:xfrm rot="-1341953">
                <a:off x="1194" y="279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endParaRPr lang="fa-IR"/>
              </a:p>
            </p:txBody>
          </p:sp>
          <p:sp>
            <p:nvSpPr>
              <p:cNvPr id="5185" name="Rectangle 73"/>
              <p:cNvSpPr>
                <a:spLocks noChangeArrowheads="1"/>
              </p:cNvSpPr>
              <p:nvPr userDrawn="1"/>
            </p:nvSpPr>
            <p:spPr bwMode="ltGray">
              <a:xfrm rot="-1928746">
                <a:off x="1101" y="2628"/>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endParaRPr lang="fa-IR"/>
              </a:p>
            </p:txBody>
          </p:sp>
          <p:sp>
            <p:nvSpPr>
              <p:cNvPr id="5186" name="Rectangle 74"/>
              <p:cNvSpPr>
                <a:spLocks noChangeArrowheads="1"/>
              </p:cNvSpPr>
              <p:nvPr userDrawn="1"/>
            </p:nvSpPr>
            <p:spPr bwMode="ltGray">
              <a:xfrm rot="-1844175">
                <a:off x="1114" y="264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endParaRPr lang="fa-IR"/>
              </a:p>
            </p:txBody>
          </p:sp>
          <p:sp>
            <p:nvSpPr>
              <p:cNvPr id="5187" name="Rectangle 75"/>
              <p:cNvSpPr>
                <a:spLocks noChangeArrowheads="1"/>
              </p:cNvSpPr>
              <p:nvPr userDrawn="1"/>
            </p:nvSpPr>
            <p:spPr bwMode="ltGray">
              <a:xfrm rot="-1752383">
                <a:off x="1129" y="2667"/>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endParaRPr lang="fa-IR"/>
              </a:p>
            </p:txBody>
          </p:sp>
          <p:sp>
            <p:nvSpPr>
              <p:cNvPr id="5188" name="Rectangle 76"/>
              <p:cNvSpPr>
                <a:spLocks noChangeArrowheads="1"/>
              </p:cNvSpPr>
              <p:nvPr userDrawn="1"/>
            </p:nvSpPr>
            <p:spPr bwMode="ltGray">
              <a:xfrm rot="-1752383">
                <a:off x="1142" y="2684"/>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endParaRPr lang="fa-IR"/>
              </a:p>
            </p:txBody>
          </p:sp>
          <p:sp>
            <p:nvSpPr>
              <p:cNvPr id="5189" name="Rectangle 77"/>
              <p:cNvSpPr>
                <a:spLocks noChangeArrowheads="1"/>
              </p:cNvSpPr>
              <p:nvPr userDrawn="1"/>
            </p:nvSpPr>
            <p:spPr bwMode="ltGray">
              <a:xfrm rot="-2466736">
                <a:off x="1014" y="2538"/>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endParaRPr lang="fa-IR"/>
              </a:p>
            </p:txBody>
          </p:sp>
          <p:sp>
            <p:nvSpPr>
              <p:cNvPr id="5190" name="Rectangle 78"/>
              <p:cNvSpPr>
                <a:spLocks noChangeArrowheads="1"/>
              </p:cNvSpPr>
              <p:nvPr userDrawn="1"/>
            </p:nvSpPr>
            <p:spPr bwMode="ltGray">
              <a:xfrm rot="-2466736">
                <a:off x="1035" y="2557"/>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endParaRPr lang="fa-IR"/>
              </a:p>
            </p:txBody>
          </p:sp>
          <p:sp>
            <p:nvSpPr>
              <p:cNvPr id="5191" name="Rectangle 79"/>
              <p:cNvSpPr>
                <a:spLocks noChangeArrowheads="1"/>
              </p:cNvSpPr>
              <p:nvPr userDrawn="1"/>
            </p:nvSpPr>
            <p:spPr bwMode="ltGray">
              <a:xfrm rot="-2466736">
                <a:off x="1050" y="2574"/>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endParaRPr lang="fa-IR"/>
              </a:p>
            </p:txBody>
          </p:sp>
          <p:sp>
            <p:nvSpPr>
              <p:cNvPr id="5192" name="Rectangle 80"/>
              <p:cNvSpPr>
                <a:spLocks noChangeArrowheads="1"/>
              </p:cNvSpPr>
              <p:nvPr userDrawn="1"/>
            </p:nvSpPr>
            <p:spPr bwMode="ltGray">
              <a:xfrm rot="-2342866">
                <a:off x="1068" y="2590"/>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endParaRPr lang="fa-IR"/>
              </a:p>
            </p:txBody>
          </p:sp>
          <p:sp>
            <p:nvSpPr>
              <p:cNvPr id="5193" name="Freeform 81"/>
              <p:cNvSpPr>
                <a:spLocks/>
              </p:cNvSpPr>
              <p:nvPr userDrawn="1"/>
            </p:nvSpPr>
            <p:spPr bwMode="ltGray">
              <a:xfrm>
                <a:off x="486" y="2563"/>
                <a:ext cx="180" cy="151"/>
              </a:xfrm>
              <a:custGeom>
                <a:avLst/>
                <a:gdLst>
                  <a:gd name="T0" fmla="*/ 0 w 180"/>
                  <a:gd name="T1" fmla="*/ 144 h 151"/>
                  <a:gd name="T2" fmla="*/ 28 w 180"/>
                  <a:gd name="T3" fmla="*/ 147 h 151"/>
                  <a:gd name="T4" fmla="*/ 64 w 180"/>
                  <a:gd name="T5" fmla="*/ 46 h 151"/>
                  <a:gd name="T6" fmla="*/ 94 w 180"/>
                  <a:gd name="T7" fmla="*/ 151 h 151"/>
                  <a:gd name="T8" fmla="*/ 129 w 180"/>
                  <a:gd name="T9" fmla="*/ 151 h 151"/>
                  <a:gd name="T10" fmla="*/ 180 w 180"/>
                  <a:gd name="T11" fmla="*/ 9 h 151"/>
                  <a:gd name="T12" fmla="*/ 148 w 180"/>
                  <a:gd name="T13" fmla="*/ 10 h 151"/>
                  <a:gd name="T14" fmla="*/ 112 w 180"/>
                  <a:gd name="T15" fmla="*/ 112 h 151"/>
                  <a:gd name="T16" fmla="*/ 79 w 180"/>
                  <a:gd name="T17" fmla="*/ 0 h 151"/>
                  <a:gd name="T18" fmla="*/ 48 w 180"/>
                  <a:gd name="T19" fmla="*/ 0 h 151"/>
                  <a:gd name="T20" fmla="*/ 0 w 180"/>
                  <a:gd name="T21" fmla="*/ 144 h 1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0" h="151">
                    <a:moveTo>
                      <a:pt x="0" y="144"/>
                    </a:moveTo>
                    <a:lnTo>
                      <a:pt x="28" y="147"/>
                    </a:lnTo>
                    <a:lnTo>
                      <a:pt x="64" y="46"/>
                    </a:lnTo>
                    <a:lnTo>
                      <a:pt x="94" y="151"/>
                    </a:lnTo>
                    <a:lnTo>
                      <a:pt x="129" y="151"/>
                    </a:lnTo>
                    <a:lnTo>
                      <a:pt x="180" y="9"/>
                    </a:lnTo>
                    <a:lnTo>
                      <a:pt x="148" y="10"/>
                    </a:lnTo>
                    <a:lnTo>
                      <a:pt x="112" y="112"/>
                    </a:lnTo>
                    <a:lnTo>
                      <a:pt x="79" y="0"/>
                    </a:lnTo>
                    <a:lnTo>
                      <a:pt x="48" y="0"/>
                    </a:lnTo>
                    <a:lnTo>
                      <a:pt x="0" y="144"/>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5194" name="Rectangle 82"/>
              <p:cNvSpPr>
                <a:spLocks noChangeArrowheads="1"/>
              </p:cNvSpPr>
              <p:nvPr userDrawn="1"/>
            </p:nvSpPr>
            <p:spPr bwMode="ltGray">
              <a:xfrm rot="6575641">
                <a:off x="-217" y="3138"/>
                <a:ext cx="122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endParaRPr lang="fa-IR"/>
              </a:p>
            </p:txBody>
          </p:sp>
          <p:sp>
            <p:nvSpPr>
              <p:cNvPr id="5195" name="Rectangle 83"/>
              <p:cNvSpPr>
                <a:spLocks noChangeArrowheads="1"/>
              </p:cNvSpPr>
              <p:nvPr userDrawn="1"/>
            </p:nvSpPr>
            <p:spPr bwMode="ltGray">
              <a:xfrm rot="238799">
                <a:off x="4" y="3146"/>
                <a:ext cx="103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endParaRPr lang="fa-IR"/>
              </a:p>
            </p:txBody>
          </p:sp>
          <p:sp>
            <p:nvSpPr>
              <p:cNvPr id="5196" name="Rectangle 84"/>
              <p:cNvSpPr>
                <a:spLocks noChangeArrowheads="1"/>
              </p:cNvSpPr>
              <p:nvPr userDrawn="1"/>
            </p:nvSpPr>
            <p:spPr bwMode="ltGray">
              <a:xfrm rot="-2957028">
                <a:off x="907" y="2473"/>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endParaRPr lang="fa-IR"/>
              </a:p>
            </p:txBody>
          </p:sp>
          <p:sp>
            <p:nvSpPr>
              <p:cNvPr id="5197" name="Rectangle 85"/>
              <p:cNvSpPr>
                <a:spLocks noChangeArrowheads="1"/>
              </p:cNvSpPr>
              <p:nvPr userDrawn="1"/>
            </p:nvSpPr>
            <p:spPr bwMode="ltGray">
              <a:xfrm rot="-2957028">
                <a:off x="930" y="2486"/>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endParaRPr lang="fa-IR"/>
              </a:p>
            </p:txBody>
          </p:sp>
          <p:sp>
            <p:nvSpPr>
              <p:cNvPr id="5198" name="Rectangle 86"/>
              <p:cNvSpPr>
                <a:spLocks noChangeArrowheads="1"/>
              </p:cNvSpPr>
              <p:nvPr userDrawn="1"/>
            </p:nvSpPr>
            <p:spPr bwMode="ltGray">
              <a:xfrm rot="-2957028">
                <a:off x="954" y="2497"/>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endParaRPr lang="fa-IR"/>
              </a:p>
            </p:txBody>
          </p:sp>
          <p:sp>
            <p:nvSpPr>
              <p:cNvPr id="5199" name="Rectangle 87"/>
              <p:cNvSpPr>
                <a:spLocks noChangeArrowheads="1"/>
              </p:cNvSpPr>
              <p:nvPr userDrawn="1"/>
            </p:nvSpPr>
            <p:spPr bwMode="ltGray">
              <a:xfrm rot="-2661033">
                <a:off x="974" y="2509"/>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endParaRPr lang="fa-IR"/>
              </a:p>
            </p:txBody>
          </p:sp>
          <p:sp>
            <p:nvSpPr>
              <p:cNvPr id="5200" name="Rectangle 88"/>
              <p:cNvSpPr>
                <a:spLocks noChangeArrowheads="1"/>
              </p:cNvSpPr>
              <p:nvPr userDrawn="1"/>
            </p:nvSpPr>
            <p:spPr bwMode="ltGray">
              <a:xfrm rot="-3638503">
                <a:off x="788" y="2426"/>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endParaRPr lang="fa-IR"/>
              </a:p>
            </p:txBody>
          </p:sp>
          <p:sp>
            <p:nvSpPr>
              <p:cNvPr id="5201" name="Rectangle 89"/>
              <p:cNvSpPr>
                <a:spLocks noChangeArrowheads="1"/>
              </p:cNvSpPr>
              <p:nvPr userDrawn="1"/>
            </p:nvSpPr>
            <p:spPr bwMode="ltGray">
              <a:xfrm rot="-3638503">
                <a:off x="815" y="2434"/>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endParaRPr lang="fa-IR"/>
              </a:p>
            </p:txBody>
          </p:sp>
          <p:sp>
            <p:nvSpPr>
              <p:cNvPr id="5202" name="Rectangle 90"/>
              <p:cNvSpPr>
                <a:spLocks noChangeArrowheads="1"/>
              </p:cNvSpPr>
              <p:nvPr userDrawn="1"/>
            </p:nvSpPr>
            <p:spPr bwMode="ltGray">
              <a:xfrm rot="-3514633">
                <a:off x="837" y="2441"/>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endParaRPr lang="fa-IR"/>
              </a:p>
            </p:txBody>
          </p:sp>
          <p:sp>
            <p:nvSpPr>
              <p:cNvPr id="5203" name="Rectangle 91"/>
              <p:cNvSpPr>
                <a:spLocks noChangeArrowheads="1"/>
              </p:cNvSpPr>
              <p:nvPr userDrawn="1"/>
            </p:nvSpPr>
            <p:spPr bwMode="ltGray">
              <a:xfrm rot="-3220799">
                <a:off x="862" y="2453"/>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endParaRPr lang="fa-IR"/>
              </a:p>
            </p:txBody>
          </p:sp>
          <p:sp>
            <p:nvSpPr>
              <p:cNvPr id="5204" name="Rectangle 92"/>
              <p:cNvSpPr>
                <a:spLocks noChangeArrowheads="1"/>
              </p:cNvSpPr>
              <p:nvPr userDrawn="1"/>
            </p:nvSpPr>
            <p:spPr bwMode="ltGray">
              <a:xfrm rot="-4338250">
                <a:off x="649" y="2396"/>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endParaRPr lang="fa-IR"/>
              </a:p>
            </p:txBody>
          </p:sp>
          <p:sp>
            <p:nvSpPr>
              <p:cNvPr id="5205" name="Rectangle 93"/>
              <p:cNvSpPr>
                <a:spLocks noChangeArrowheads="1"/>
              </p:cNvSpPr>
              <p:nvPr userDrawn="1"/>
            </p:nvSpPr>
            <p:spPr bwMode="ltGray">
              <a:xfrm rot="-4250359">
                <a:off x="677" y="2402"/>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endParaRPr lang="fa-IR"/>
              </a:p>
            </p:txBody>
          </p:sp>
          <p:sp>
            <p:nvSpPr>
              <p:cNvPr id="5206" name="Rectangle 94"/>
              <p:cNvSpPr>
                <a:spLocks noChangeArrowheads="1"/>
              </p:cNvSpPr>
              <p:nvPr userDrawn="1"/>
            </p:nvSpPr>
            <p:spPr bwMode="ltGray">
              <a:xfrm rot="-4250359">
                <a:off x="707" y="2407"/>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endParaRPr lang="fa-IR"/>
              </a:p>
            </p:txBody>
          </p:sp>
          <p:sp>
            <p:nvSpPr>
              <p:cNvPr id="5207" name="Rectangle 95"/>
              <p:cNvSpPr>
                <a:spLocks noChangeArrowheads="1"/>
              </p:cNvSpPr>
              <p:nvPr userDrawn="1"/>
            </p:nvSpPr>
            <p:spPr bwMode="ltGray">
              <a:xfrm rot="-3989246">
                <a:off x="737" y="2411"/>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endParaRPr lang="fa-IR"/>
              </a:p>
            </p:txBody>
          </p:sp>
          <p:sp>
            <p:nvSpPr>
              <p:cNvPr id="5208" name="Rectangle 96"/>
              <p:cNvSpPr>
                <a:spLocks noChangeArrowheads="1"/>
              </p:cNvSpPr>
              <p:nvPr userDrawn="1"/>
            </p:nvSpPr>
            <p:spPr bwMode="ltGray">
              <a:xfrm rot="-4862215">
                <a:off x="503" y="2395"/>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endParaRPr lang="fa-IR"/>
              </a:p>
            </p:txBody>
          </p:sp>
          <p:sp>
            <p:nvSpPr>
              <p:cNvPr id="5209" name="Rectangle 97"/>
              <p:cNvSpPr>
                <a:spLocks noChangeArrowheads="1"/>
              </p:cNvSpPr>
              <p:nvPr userDrawn="1"/>
            </p:nvSpPr>
            <p:spPr bwMode="ltGray">
              <a:xfrm rot="-4673370">
                <a:off x="533" y="2393"/>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endParaRPr lang="fa-IR"/>
              </a:p>
            </p:txBody>
          </p:sp>
          <p:sp>
            <p:nvSpPr>
              <p:cNvPr id="5210" name="Rectangle 98"/>
              <p:cNvSpPr>
                <a:spLocks noChangeArrowheads="1"/>
              </p:cNvSpPr>
              <p:nvPr userDrawn="1"/>
            </p:nvSpPr>
            <p:spPr bwMode="ltGray">
              <a:xfrm rot="-4646721">
                <a:off x="563" y="2390"/>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endParaRPr lang="fa-IR"/>
              </a:p>
            </p:txBody>
          </p:sp>
          <p:sp>
            <p:nvSpPr>
              <p:cNvPr id="5211" name="Rectangle 99"/>
              <p:cNvSpPr>
                <a:spLocks noChangeArrowheads="1"/>
              </p:cNvSpPr>
              <p:nvPr userDrawn="1"/>
            </p:nvSpPr>
            <p:spPr bwMode="ltGray">
              <a:xfrm rot="-4580623">
                <a:off x="594" y="2391"/>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endParaRPr lang="fa-IR"/>
              </a:p>
            </p:txBody>
          </p:sp>
          <p:sp>
            <p:nvSpPr>
              <p:cNvPr id="5212" name="Rectangle 100"/>
              <p:cNvSpPr>
                <a:spLocks noChangeArrowheads="1"/>
              </p:cNvSpPr>
              <p:nvPr userDrawn="1"/>
            </p:nvSpPr>
            <p:spPr bwMode="ltGray">
              <a:xfrm rot="-5195129">
                <a:off x="355" y="241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endParaRPr lang="fa-IR"/>
              </a:p>
            </p:txBody>
          </p:sp>
          <p:sp>
            <p:nvSpPr>
              <p:cNvPr id="5213" name="Rectangle 101"/>
              <p:cNvSpPr>
                <a:spLocks noChangeArrowheads="1"/>
              </p:cNvSpPr>
              <p:nvPr userDrawn="1"/>
            </p:nvSpPr>
            <p:spPr bwMode="ltGray">
              <a:xfrm rot="-5360484">
                <a:off x="385" y="2409"/>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endParaRPr lang="fa-IR"/>
              </a:p>
            </p:txBody>
          </p:sp>
          <p:sp>
            <p:nvSpPr>
              <p:cNvPr id="5214" name="Rectangle 102"/>
              <p:cNvSpPr>
                <a:spLocks noChangeArrowheads="1"/>
              </p:cNvSpPr>
              <p:nvPr userDrawn="1"/>
            </p:nvSpPr>
            <p:spPr bwMode="ltGray">
              <a:xfrm rot="-5288939">
                <a:off x="418" y="2405"/>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endParaRPr lang="fa-IR"/>
              </a:p>
            </p:txBody>
          </p:sp>
          <p:sp>
            <p:nvSpPr>
              <p:cNvPr id="5215" name="Rectangle 103"/>
              <p:cNvSpPr>
                <a:spLocks noChangeArrowheads="1"/>
              </p:cNvSpPr>
              <p:nvPr userDrawn="1"/>
            </p:nvSpPr>
            <p:spPr bwMode="ltGray">
              <a:xfrm rot="-5164854">
                <a:off x="449" y="2400"/>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endParaRPr lang="fa-IR"/>
              </a:p>
            </p:txBody>
          </p:sp>
          <p:sp>
            <p:nvSpPr>
              <p:cNvPr id="5216" name="Rectangle 104"/>
              <p:cNvSpPr>
                <a:spLocks noChangeArrowheads="1"/>
              </p:cNvSpPr>
              <p:nvPr userDrawn="1"/>
            </p:nvSpPr>
            <p:spPr bwMode="ltGray">
              <a:xfrm rot="-6132163">
                <a:off x="206" y="245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endParaRPr lang="fa-IR"/>
              </a:p>
            </p:txBody>
          </p:sp>
          <p:sp>
            <p:nvSpPr>
              <p:cNvPr id="5217" name="Rectangle 105"/>
              <p:cNvSpPr>
                <a:spLocks noChangeArrowheads="1"/>
              </p:cNvSpPr>
              <p:nvPr userDrawn="1"/>
            </p:nvSpPr>
            <p:spPr bwMode="ltGray">
              <a:xfrm rot="-6220433">
                <a:off x="237" y="244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endParaRPr lang="fa-IR"/>
              </a:p>
            </p:txBody>
          </p:sp>
          <p:sp>
            <p:nvSpPr>
              <p:cNvPr id="5218" name="Rectangle 106"/>
              <p:cNvSpPr>
                <a:spLocks noChangeArrowheads="1"/>
              </p:cNvSpPr>
              <p:nvPr userDrawn="1"/>
            </p:nvSpPr>
            <p:spPr bwMode="ltGray">
              <a:xfrm rot="-6110943">
                <a:off x="266" y="243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endParaRPr lang="fa-IR"/>
              </a:p>
            </p:txBody>
          </p:sp>
          <p:sp>
            <p:nvSpPr>
              <p:cNvPr id="5219" name="Rectangle 107"/>
              <p:cNvSpPr>
                <a:spLocks noChangeArrowheads="1"/>
              </p:cNvSpPr>
              <p:nvPr userDrawn="1"/>
            </p:nvSpPr>
            <p:spPr bwMode="ltGray">
              <a:xfrm rot="-5919570">
                <a:off x="292" y="2427"/>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endParaRPr lang="fa-IR"/>
              </a:p>
            </p:txBody>
          </p:sp>
          <p:sp>
            <p:nvSpPr>
              <p:cNvPr id="5220" name="Rectangle 108"/>
              <p:cNvSpPr>
                <a:spLocks noChangeArrowheads="1"/>
              </p:cNvSpPr>
              <p:nvPr userDrawn="1"/>
            </p:nvSpPr>
            <p:spPr bwMode="ltGray">
              <a:xfrm rot="-7376291">
                <a:off x="5" y="2549"/>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endParaRPr lang="fa-IR"/>
              </a:p>
            </p:txBody>
          </p:sp>
          <p:sp>
            <p:nvSpPr>
              <p:cNvPr id="5221" name="Rectangle 109"/>
              <p:cNvSpPr>
                <a:spLocks noChangeArrowheads="1"/>
              </p:cNvSpPr>
              <p:nvPr userDrawn="1"/>
            </p:nvSpPr>
            <p:spPr bwMode="ltGray">
              <a:xfrm rot="-7168347">
                <a:off x="64" y="2517"/>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endParaRPr lang="fa-IR"/>
              </a:p>
            </p:txBody>
          </p:sp>
          <p:sp>
            <p:nvSpPr>
              <p:cNvPr id="5222" name="Rectangle 110"/>
              <p:cNvSpPr>
                <a:spLocks noChangeArrowheads="1"/>
              </p:cNvSpPr>
              <p:nvPr userDrawn="1"/>
            </p:nvSpPr>
            <p:spPr bwMode="ltGray">
              <a:xfrm rot="-6802416">
                <a:off x="92" y="2502"/>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endParaRPr lang="fa-IR"/>
              </a:p>
            </p:txBody>
          </p:sp>
          <p:sp>
            <p:nvSpPr>
              <p:cNvPr id="5223" name="Rectangle 111"/>
              <p:cNvSpPr>
                <a:spLocks noChangeArrowheads="1"/>
              </p:cNvSpPr>
              <p:nvPr userDrawn="1"/>
            </p:nvSpPr>
            <p:spPr bwMode="ltGray">
              <a:xfrm rot="-6802416">
                <a:off x="119" y="2492"/>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endParaRPr lang="fa-IR"/>
              </a:p>
            </p:txBody>
          </p:sp>
          <p:sp>
            <p:nvSpPr>
              <p:cNvPr id="5224" name="Rectangle 112"/>
              <p:cNvSpPr>
                <a:spLocks noChangeArrowheads="1"/>
              </p:cNvSpPr>
              <p:nvPr userDrawn="1"/>
            </p:nvSpPr>
            <p:spPr bwMode="ltGray">
              <a:xfrm rot="-6457704">
                <a:off x="150" y="247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endParaRPr lang="fa-IR"/>
              </a:p>
            </p:txBody>
          </p:sp>
          <p:sp>
            <p:nvSpPr>
              <p:cNvPr id="5225" name="Rectangle 113"/>
              <p:cNvSpPr>
                <a:spLocks noChangeArrowheads="1"/>
              </p:cNvSpPr>
              <p:nvPr userDrawn="1"/>
            </p:nvSpPr>
            <p:spPr bwMode="ltGray">
              <a:xfrm rot="-1876771">
                <a:off x="0" y="3363"/>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endParaRPr lang="fa-IR"/>
              </a:p>
            </p:txBody>
          </p:sp>
          <p:sp>
            <p:nvSpPr>
              <p:cNvPr id="5226" name="Rectangle 114"/>
              <p:cNvSpPr>
                <a:spLocks noChangeArrowheads="1"/>
              </p:cNvSpPr>
              <p:nvPr userDrawn="1"/>
            </p:nvSpPr>
            <p:spPr bwMode="ltGray">
              <a:xfrm rot="3283992">
                <a:off x="511" y="3478"/>
                <a:ext cx="24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endParaRPr lang="fa-IR"/>
              </a:p>
            </p:txBody>
          </p:sp>
          <p:sp>
            <p:nvSpPr>
              <p:cNvPr id="5227" name="Rectangle 115"/>
              <p:cNvSpPr>
                <a:spLocks noChangeArrowheads="1"/>
              </p:cNvSpPr>
              <p:nvPr userDrawn="1"/>
            </p:nvSpPr>
            <p:spPr bwMode="ltGray">
              <a:xfrm rot="3283992">
                <a:off x="35" y="2798"/>
                <a:ext cx="24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endParaRPr lang="fa-IR"/>
              </a:p>
            </p:txBody>
          </p:sp>
          <p:sp>
            <p:nvSpPr>
              <p:cNvPr id="5228" name="Rectangle 116"/>
              <p:cNvSpPr>
                <a:spLocks noChangeArrowheads="1"/>
              </p:cNvSpPr>
              <p:nvPr userDrawn="1"/>
            </p:nvSpPr>
            <p:spPr bwMode="ltGray">
              <a:xfrm rot="-1876771">
                <a:off x="700" y="2851"/>
                <a:ext cx="31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endParaRPr lang="fa-IR"/>
              </a:p>
            </p:txBody>
          </p:sp>
          <p:sp>
            <p:nvSpPr>
              <p:cNvPr id="5229" name="Rectangle 117"/>
              <p:cNvSpPr>
                <a:spLocks noChangeArrowheads="1"/>
              </p:cNvSpPr>
              <p:nvPr userDrawn="1"/>
            </p:nvSpPr>
            <p:spPr bwMode="ltGray">
              <a:xfrm rot="5908516">
                <a:off x="200" y="3915"/>
                <a:ext cx="138"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endParaRPr lang="fa-IR"/>
              </a:p>
            </p:txBody>
          </p:sp>
          <p:sp>
            <p:nvSpPr>
              <p:cNvPr id="5230" name="Rectangle 118"/>
              <p:cNvSpPr>
                <a:spLocks noChangeArrowheads="1"/>
              </p:cNvSpPr>
              <p:nvPr userDrawn="1"/>
            </p:nvSpPr>
            <p:spPr bwMode="ltGray">
              <a:xfrm rot="6683973">
                <a:off x="45" y="3915"/>
                <a:ext cx="144"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endParaRPr lang="fa-IR"/>
              </a:p>
            </p:txBody>
          </p:sp>
          <p:sp>
            <p:nvSpPr>
              <p:cNvPr id="5231" name="Rectangle 119"/>
              <p:cNvSpPr>
                <a:spLocks noChangeArrowheads="1"/>
              </p:cNvSpPr>
              <p:nvPr userDrawn="1"/>
            </p:nvSpPr>
            <p:spPr bwMode="ltGray">
              <a:xfrm rot="5245609">
                <a:off x="361" y="3893"/>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endParaRPr lang="fa-IR"/>
              </a:p>
            </p:txBody>
          </p:sp>
          <p:sp>
            <p:nvSpPr>
              <p:cNvPr id="5232" name="Rectangle 120"/>
              <p:cNvSpPr>
                <a:spLocks noChangeArrowheads="1"/>
              </p:cNvSpPr>
              <p:nvPr userDrawn="1"/>
            </p:nvSpPr>
            <p:spPr bwMode="ltGray">
              <a:xfrm rot="4500520">
                <a:off x="522" y="3847"/>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endParaRPr lang="fa-IR"/>
              </a:p>
            </p:txBody>
          </p:sp>
          <p:sp>
            <p:nvSpPr>
              <p:cNvPr id="5233" name="Rectangle 121"/>
              <p:cNvSpPr>
                <a:spLocks noChangeArrowheads="1"/>
              </p:cNvSpPr>
              <p:nvPr userDrawn="1"/>
            </p:nvSpPr>
            <p:spPr bwMode="ltGray">
              <a:xfrm rot="3805227">
                <a:off x="670" y="3778"/>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endParaRPr lang="fa-IR"/>
              </a:p>
            </p:txBody>
          </p:sp>
          <p:sp>
            <p:nvSpPr>
              <p:cNvPr id="5234" name="Rectangle 122"/>
              <p:cNvSpPr>
                <a:spLocks noChangeArrowheads="1"/>
              </p:cNvSpPr>
              <p:nvPr userDrawn="1"/>
            </p:nvSpPr>
            <p:spPr bwMode="ltGray">
              <a:xfrm rot="3060138">
                <a:off x="813" y="3688"/>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endParaRPr lang="fa-IR"/>
              </a:p>
            </p:txBody>
          </p:sp>
          <p:sp>
            <p:nvSpPr>
              <p:cNvPr id="5235" name="Rectangle 123"/>
              <p:cNvSpPr>
                <a:spLocks noChangeArrowheads="1"/>
              </p:cNvSpPr>
              <p:nvPr userDrawn="1"/>
            </p:nvSpPr>
            <p:spPr bwMode="ltGray">
              <a:xfrm rot="2090281">
                <a:off x="938" y="3582"/>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endParaRPr lang="fa-IR"/>
              </a:p>
            </p:txBody>
          </p:sp>
          <p:sp>
            <p:nvSpPr>
              <p:cNvPr id="5236" name="Rectangle 124"/>
              <p:cNvSpPr>
                <a:spLocks noChangeArrowheads="1"/>
              </p:cNvSpPr>
              <p:nvPr userDrawn="1"/>
            </p:nvSpPr>
            <p:spPr bwMode="ltGray">
              <a:xfrm rot="-7168347">
                <a:off x="-18" y="2506"/>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endParaRPr lang="fa-IR"/>
              </a:p>
            </p:txBody>
          </p:sp>
          <p:sp>
            <p:nvSpPr>
              <p:cNvPr id="5237" name="Rectangle 125"/>
              <p:cNvSpPr>
                <a:spLocks noChangeArrowheads="1"/>
              </p:cNvSpPr>
              <p:nvPr userDrawn="1"/>
            </p:nvSpPr>
            <p:spPr bwMode="ltGray">
              <a:xfrm rot="-6406501">
                <a:off x="136" y="2433"/>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endParaRPr lang="fa-IR"/>
              </a:p>
            </p:txBody>
          </p:sp>
          <p:sp>
            <p:nvSpPr>
              <p:cNvPr id="5238" name="Rectangle 126"/>
              <p:cNvSpPr>
                <a:spLocks noChangeArrowheads="1"/>
              </p:cNvSpPr>
              <p:nvPr userDrawn="1"/>
            </p:nvSpPr>
            <p:spPr bwMode="ltGray">
              <a:xfrm rot="-4970620">
                <a:off x="447" y="2364"/>
                <a:ext cx="138"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endParaRPr lang="fa-IR"/>
              </a:p>
            </p:txBody>
          </p:sp>
          <p:sp>
            <p:nvSpPr>
              <p:cNvPr id="5239" name="Rectangle 127"/>
              <p:cNvSpPr>
                <a:spLocks noChangeArrowheads="1"/>
              </p:cNvSpPr>
              <p:nvPr userDrawn="1"/>
            </p:nvSpPr>
            <p:spPr bwMode="ltGray">
              <a:xfrm rot="-4298502">
                <a:off x="597" y="2360"/>
                <a:ext cx="150"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endParaRPr lang="fa-IR"/>
              </a:p>
            </p:txBody>
          </p:sp>
          <p:sp>
            <p:nvSpPr>
              <p:cNvPr id="5240" name="Rectangle 128"/>
              <p:cNvSpPr>
                <a:spLocks noChangeArrowheads="1"/>
              </p:cNvSpPr>
              <p:nvPr userDrawn="1"/>
            </p:nvSpPr>
            <p:spPr bwMode="ltGray">
              <a:xfrm rot="-3676305">
                <a:off x="739" y="2386"/>
                <a:ext cx="15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endParaRPr lang="fa-IR"/>
              </a:p>
            </p:txBody>
          </p:sp>
          <p:sp>
            <p:nvSpPr>
              <p:cNvPr id="5241" name="Rectangle 129"/>
              <p:cNvSpPr>
                <a:spLocks noChangeArrowheads="1"/>
              </p:cNvSpPr>
              <p:nvPr userDrawn="1"/>
            </p:nvSpPr>
            <p:spPr bwMode="ltGray">
              <a:xfrm rot="-3188616">
                <a:off x="869" y="2430"/>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endParaRPr lang="fa-IR"/>
              </a:p>
            </p:txBody>
          </p:sp>
          <p:sp>
            <p:nvSpPr>
              <p:cNvPr id="5242" name="Rectangle 130"/>
              <p:cNvSpPr>
                <a:spLocks noChangeArrowheads="1"/>
              </p:cNvSpPr>
              <p:nvPr userDrawn="1"/>
            </p:nvSpPr>
            <p:spPr bwMode="ltGray">
              <a:xfrm rot="-2610246">
                <a:off x="984" y="2497"/>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endParaRPr lang="fa-IR"/>
              </a:p>
            </p:txBody>
          </p:sp>
          <p:sp>
            <p:nvSpPr>
              <p:cNvPr id="5243" name="Rectangle 131"/>
              <p:cNvSpPr>
                <a:spLocks noChangeArrowheads="1"/>
              </p:cNvSpPr>
              <p:nvPr userDrawn="1"/>
            </p:nvSpPr>
            <p:spPr bwMode="ltGray">
              <a:xfrm rot="-2190008">
                <a:off x="1075" y="2585"/>
                <a:ext cx="17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endParaRPr lang="fa-IR"/>
              </a:p>
            </p:txBody>
          </p:sp>
          <p:sp>
            <p:nvSpPr>
              <p:cNvPr id="5244" name="Rectangle 132"/>
              <p:cNvSpPr>
                <a:spLocks noChangeArrowheads="1"/>
              </p:cNvSpPr>
              <p:nvPr userDrawn="1"/>
            </p:nvSpPr>
            <p:spPr bwMode="ltGray">
              <a:xfrm rot="-1728558">
                <a:off x="1147" y="2688"/>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endParaRPr lang="fa-IR"/>
              </a:p>
            </p:txBody>
          </p:sp>
          <p:sp>
            <p:nvSpPr>
              <p:cNvPr id="5245" name="Rectangle 133"/>
              <p:cNvSpPr>
                <a:spLocks noChangeArrowheads="1"/>
              </p:cNvSpPr>
              <p:nvPr userDrawn="1"/>
            </p:nvSpPr>
            <p:spPr bwMode="ltGray">
              <a:xfrm rot="-1172118">
                <a:off x="1198" y="2805"/>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endParaRPr lang="fa-IR"/>
              </a:p>
            </p:txBody>
          </p:sp>
          <p:sp>
            <p:nvSpPr>
              <p:cNvPr id="5246" name="Rectangle 134"/>
              <p:cNvSpPr>
                <a:spLocks noChangeArrowheads="1"/>
              </p:cNvSpPr>
              <p:nvPr userDrawn="1"/>
            </p:nvSpPr>
            <p:spPr bwMode="ltGray">
              <a:xfrm rot="-753845">
                <a:off x="1218" y="2930"/>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endParaRPr lang="fa-IR"/>
              </a:p>
            </p:txBody>
          </p:sp>
          <p:sp>
            <p:nvSpPr>
              <p:cNvPr id="5247" name="Rectangle 135"/>
              <p:cNvSpPr>
                <a:spLocks noChangeArrowheads="1"/>
              </p:cNvSpPr>
              <p:nvPr userDrawn="1"/>
            </p:nvSpPr>
            <p:spPr bwMode="ltGray">
              <a:xfrm rot="-287823">
                <a:off x="1213" y="3066"/>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endParaRPr lang="fa-IR"/>
              </a:p>
            </p:txBody>
          </p:sp>
          <p:sp>
            <p:nvSpPr>
              <p:cNvPr id="5248" name="Rectangle 136"/>
              <p:cNvSpPr>
                <a:spLocks noChangeArrowheads="1"/>
              </p:cNvSpPr>
              <p:nvPr userDrawn="1"/>
            </p:nvSpPr>
            <p:spPr bwMode="ltGray">
              <a:xfrm rot="696741">
                <a:off x="1126" y="3337"/>
                <a:ext cx="150"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endParaRPr lang="fa-IR"/>
              </a:p>
            </p:txBody>
          </p:sp>
          <p:sp>
            <p:nvSpPr>
              <p:cNvPr id="5249" name="Rectangle 137"/>
              <p:cNvSpPr>
                <a:spLocks noChangeArrowheads="1"/>
              </p:cNvSpPr>
              <p:nvPr userDrawn="1"/>
            </p:nvSpPr>
            <p:spPr bwMode="ltGray">
              <a:xfrm rot="1529990">
                <a:off x="1041" y="3465"/>
                <a:ext cx="140"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endParaRPr lang="fa-IR"/>
              </a:p>
            </p:txBody>
          </p:sp>
          <p:sp>
            <p:nvSpPr>
              <p:cNvPr id="5250" name="Freeform 138"/>
              <p:cNvSpPr>
                <a:spLocks/>
              </p:cNvSpPr>
              <p:nvPr userDrawn="1"/>
            </p:nvSpPr>
            <p:spPr bwMode="ltGray">
              <a:xfrm>
                <a:off x="850" y="3136"/>
                <a:ext cx="204" cy="120"/>
              </a:xfrm>
              <a:custGeom>
                <a:avLst/>
                <a:gdLst>
                  <a:gd name="T0" fmla="*/ 168 w 204"/>
                  <a:gd name="T1" fmla="*/ 120 h 120"/>
                  <a:gd name="T2" fmla="*/ 204 w 204"/>
                  <a:gd name="T3" fmla="*/ 12 h 120"/>
                  <a:gd name="T4" fmla="*/ 42 w 204"/>
                  <a:gd name="T5" fmla="*/ 0 h 120"/>
                  <a:gd name="T6" fmla="*/ 0 w 204"/>
                  <a:gd name="T7" fmla="*/ 108 h 120"/>
                  <a:gd name="T8" fmla="*/ 30 w 204"/>
                  <a:gd name="T9" fmla="*/ 114 h 120"/>
                  <a:gd name="T10" fmla="*/ 60 w 204"/>
                  <a:gd name="T11" fmla="*/ 30 h 120"/>
                  <a:gd name="T12" fmla="*/ 102 w 204"/>
                  <a:gd name="T13" fmla="*/ 36 h 120"/>
                  <a:gd name="T14" fmla="*/ 78 w 204"/>
                  <a:gd name="T15" fmla="*/ 108 h 120"/>
                  <a:gd name="T16" fmla="*/ 102 w 204"/>
                  <a:gd name="T17" fmla="*/ 108 h 120"/>
                  <a:gd name="T18" fmla="*/ 132 w 204"/>
                  <a:gd name="T19" fmla="*/ 36 h 120"/>
                  <a:gd name="T20" fmla="*/ 162 w 204"/>
                  <a:gd name="T21" fmla="*/ 36 h 120"/>
                  <a:gd name="T22" fmla="*/ 138 w 204"/>
                  <a:gd name="T23" fmla="*/ 114 h 120"/>
                  <a:gd name="T24" fmla="*/ 168 w 204"/>
                  <a:gd name="T25" fmla="*/ 120 h 1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04" h="120">
                    <a:moveTo>
                      <a:pt x="168" y="120"/>
                    </a:moveTo>
                    <a:lnTo>
                      <a:pt x="204" y="12"/>
                    </a:lnTo>
                    <a:lnTo>
                      <a:pt x="42" y="0"/>
                    </a:lnTo>
                    <a:lnTo>
                      <a:pt x="0" y="108"/>
                    </a:lnTo>
                    <a:lnTo>
                      <a:pt x="30" y="114"/>
                    </a:lnTo>
                    <a:lnTo>
                      <a:pt x="60" y="30"/>
                    </a:lnTo>
                    <a:lnTo>
                      <a:pt x="102" y="36"/>
                    </a:lnTo>
                    <a:lnTo>
                      <a:pt x="78" y="108"/>
                    </a:lnTo>
                    <a:lnTo>
                      <a:pt x="102" y="108"/>
                    </a:lnTo>
                    <a:lnTo>
                      <a:pt x="132" y="36"/>
                    </a:lnTo>
                    <a:lnTo>
                      <a:pt x="162" y="36"/>
                    </a:lnTo>
                    <a:lnTo>
                      <a:pt x="138" y="114"/>
                    </a:lnTo>
                    <a:lnTo>
                      <a:pt x="168" y="12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5251" name="Freeform 139"/>
              <p:cNvSpPr>
                <a:spLocks/>
              </p:cNvSpPr>
              <p:nvPr userDrawn="1"/>
            </p:nvSpPr>
            <p:spPr bwMode="ltGray">
              <a:xfrm>
                <a:off x="19" y="2722"/>
                <a:ext cx="90" cy="78"/>
              </a:xfrm>
              <a:custGeom>
                <a:avLst/>
                <a:gdLst>
                  <a:gd name="T0" fmla="*/ 66 w 90"/>
                  <a:gd name="T1" fmla="*/ 36 h 78"/>
                  <a:gd name="T2" fmla="*/ 66 w 90"/>
                  <a:gd name="T3" fmla="*/ 36 h 78"/>
                  <a:gd name="T4" fmla="*/ 18 w 90"/>
                  <a:gd name="T5" fmla="*/ 24 h 78"/>
                  <a:gd name="T6" fmla="*/ 0 w 90"/>
                  <a:gd name="T7" fmla="*/ 30 h 78"/>
                  <a:gd name="T8" fmla="*/ 36 w 90"/>
                  <a:gd name="T9" fmla="*/ 78 h 78"/>
                  <a:gd name="T10" fmla="*/ 48 w 90"/>
                  <a:gd name="T11" fmla="*/ 72 h 78"/>
                  <a:gd name="T12" fmla="*/ 24 w 90"/>
                  <a:gd name="T13" fmla="*/ 36 h 78"/>
                  <a:gd name="T14" fmla="*/ 24 w 90"/>
                  <a:gd name="T15" fmla="*/ 36 h 78"/>
                  <a:gd name="T16" fmla="*/ 72 w 90"/>
                  <a:gd name="T17" fmla="*/ 54 h 78"/>
                  <a:gd name="T18" fmla="*/ 90 w 90"/>
                  <a:gd name="T19" fmla="*/ 42 h 78"/>
                  <a:gd name="T20" fmla="*/ 54 w 90"/>
                  <a:gd name="T21" fmla="*/ 0 h 78"/>
                  <a:gd name="T22" fmla="*/ 42 w 90"/>
                  <a:gd name="T23" fmla="*/ 6 h 78"/>
                  <a:gd name="T24" fmla="*/ 66 w 90"/>
                  <a:gd name="T25" fmla="*/ 36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8">
                    <a:moveTo>
                      <a:pt x="66" y="36"/>
                    </a:moveTo>
                    <a:lnTo>
                      <a:pt x="66" y="36"/>
                    </a:lnTo>
                    <a:lnTo>
                      <a:pt x="18" y="24"/>
                    </a:lnTo>
                    <a:lnTo>
                      <a:pt x="0" y="30"/>
                    </a:lnTo>
                    <a:lnTo>
                      <a:pt x="36" y="78"/>
                    </a:lnTo>
                    <a:lnTo>
                      <a:pt x="48" y="72"/>
                    </a:lnTo>
                    <a:lnTo>
                      <a:pt x="24" y="36"/>
                    </a:lnTo>
                    <a:lnTo>
                      <a:pt x="72" y="54"/>
                    </a:lnTo>
                    <a:lnTo>
                      <a:pt x="90" y="42"/>
                    </a:lnTo>
                    <a:lnTo>
                      <a:pt x="54" y="0"/>
                    </a:lnTo>
                    <a:lnTo>
                      <a:pt x="42" y="6"/>
                    </a:lnTo>
                    <a:lnTo>
                      <a:pt x="6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5252" name="Freeform 140"/>
              <p:cNvSpPr>
                <a:spLocks/>
              </p:cNvSpPr>
              <p:nvPr userDrawn="1"/>
            </p:nvSpPr>
            <p:spPr bwMode="ltGray">
              <a:xfrm>
                <a:off x="97" y="2651"/>
                <a:ext cx="101" cy="89"/>
              </a:xfrm>
              <a:custGeom>
                <a:avLst/>
                <a:gdLst>
                  <a:gd name="T0" fmla="*/ 54 w 101"/>
                  <a:gd name="T1" fmla="*/ 89 h 89"/>
                  <a:gd name="T2" fmla="*/ 65 w 101"/>
                  <a:gd name="T3" fmla="*/ 83 h 89"/>
                  <a:gd name="T4" fmla="*/ 48 w 101"/>
                  <a:gd name="T5" fmla="*/ 35 h 89"/>
                  <a:gd name="T6" fmla="*/ 89 w 101"/>
                  <a:gd name="T7" fmla="*/ 65 h 89"/>
                  <a:gd name="T8" fmla="*/ 101 w 101"/>
                  <a:gd name="T9" fmla="*/ 59 h 89"/>
                  <a:gd name="T10" fmla="*/ 83 w 101"/>
                  <a:gd name="T11" fmla="*/ 0 h 89"/>
                  <a:gd name="T12" fmla="*/ 71 w 101"/>
                  <a:gd name="T13" fmla="*/ 12 h 89"/>
                  <a:gd name="T14" fmla="*/ 83 w 101"/>
                  <a:gd name="T15" fmla="*/ 41 h 89"/>
                  <a:gd name="T16" fmla="*/ 48 w 101"/>
                  <a:gd name="T17" fmla="*/ 23 h 89"/>
                  <a:gd name="T18" fmla="*/ 36 w 101"/>
                  <a:gd name="T19" fmla="*/ 29 h 89"/>
                  <a:gd name="T20" fmla="*/ 45 w 101"/>
                  <a:gd name="T21" fmla="*/ 68 h 89"/>
                  <a:gd name="T22" fmla="*/ 18 w 101"/>
                  <a:gd name="T23" fmla="*/ 41 h 89"/>
                  <a:gd name="T24" fmla="*/ 0 w 101"/>
                  <a:gd name="T25" fmla="*/ 53 h 89"/>
                  <a:gd name="T26" fmla="*/ 54 w 101"/>
                  <a:gd name="T27" fmla="*/ 89 h 8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1" h="89">
                    <a:moveTo>
                      <a:pt x="54" y="89"/>
                    </a:moveTo>
                    <a:lnTo>
                      <a:pt x="65" y="83"/>
                    </a:lnTo>
                    <a:lnTo>
                      <a:pt x="48" y="35"/>
                    </a:lnTo>
                    <a:lnTo>
                      <a:pt x="89" y="65"/>
                    </a:lnTo>
                    <a:lnTo>
                      <a:pt x="101" y="59"/>
                    </a:lnTo>
                    <a:lnTo>
                      <a:pt x="83" y="0"/>
                    </a:lnTo>
                    <a:lnTo>
                      <a:pt x="71" y="12"/>
                    </a:lnTo>
                    <a:lnTo>
                      <a:pt x="83" y="41"/>
                    </a:lnTo>
                    <a:lnTo>
                      <a:pt x="48" y="23"/>
                    </a:lnTo>
                    <a:lnTo>
                      <a:pt x="36" y="29"/>
                    </a:lnTo>
                    <a:lnTo>
                      <a:pt x="45" y="68"/>
                    </a:lnTo>
                    <a:lnTo>
                      <a:pt x="18" y="41"/>
                    </a:lnTo>
                    <a:lnTo>
                      <a:pt x="0" y="53"/>
                    </a:lnTo>
                    <a:lnTo>
                      <a:pt x="54" y="89"/>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5253" name="Freeform 141"/>
              <p:cNvSpPr>
                <a:spLocks/>
              </p:cNvSpPr>
              <p:nvPr userDrawn="1"/>
            </p:nvSpPr>
            <p:spPr bwMode="ltGray">
              <a:xfrm>
                <a:off x="677" y="3502"/>
                <a:ext cx="83" cy="78"/>
              </a:xfrm>
              <a:custGeom>
                <a:avLst/>
                <a:gdLst>
                  <a:gd name="T0" fmla="*/ 36 w 83"/>
                  <a:gd name="T1" fmla="*/ 78 h 78"/>
                  <a:gd name="T2" fmla="*/ 83 w 83"/>
                  <a:gd name="T3" fmla="*/ 48 h 78"/>
                  <a:gd name="T4" fmla="*/ 54 w 83"/>
                  <a:gd name="T5" fmla="*/ 0 h 78"/>
                  <a:gd name="T6" fmla="*/ 0 w 83"/>
                  <a:gd name="T7" fmla="*/ 30 h 78"/>
                  <a:gd name="T8" fmla="*/ 6 w 83"/>
                  <a:gd name="T9" fmla="*/ 36 h 78"/>
                  <a:gd name="T10" fmla="*/ 42 w 83"/>
                  <a:gd name="T11" fmla="*/ 18 h 78"/>
                  <a:gd name="T12" fmla="*/ 54 w 83"/>
                  <a:gd name="T13" fmla="*/ 30 h 78"/>
                  <a:gd name="T14" fmla="*/ 24 w 83"/>
                  <a:gd name="T15" fmla="*/ 48 h 78"/>
                  <a:gd name="T16" fmla="*/ 30 w 83"/>
                  <a:gd name="T17" fmla="*/ 54 h 78"/>
                  <a:gd name="T18" fmla="*/ 60 w 83"/>
                  <a:gd name="T19" fmla="*/ 36 h 78"/>
                  <a:gd name="T20" fmla="*/ 66 w 83"/>
                  <a:gd name="T21" fmla="*/ 48 h 78"/>
                  <a:gd name="T22" fmla="*/ 30 w 83"/>
                  <a:gd name="T23" fmla="*/ 66 h 78"/>
                  <a:gd name="T24" fmla="*/ 36 w 83"/>
                  <a:gd name="T25" fmla="*/ 78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3" h="78">
                    <a:moveTo>
                      <a:pt x="36" y="78"/>
                    </a:moveTo>
                    <a:lnTo>
                      <a:pt x="83" y="48"/>
                    </a:lnTo>
                    <a:lnTo>
                      <a:pt x="54" y="0"/>
                    </a:lnTo>
                    <a:lnTo>
                      <a:pt x="0" y="30"/>
                    </a:lnTo>
                    <a:lnTo>
                      <a:pt x="6" y="36"/>
                    </a:lnTo>
                    <a:lnTo>
                      <a:pt x="42" y="18"/>
                    </a:lnTo>
                    <a:lnTo>
                      <a:pt x="54" y="30"/>
                    </a:lnTo>
                    <a:lnTo>
                      <a:pt x="24" y="48"/>
                    </a:lnTo>
                    <a:lnTo>
                      <a:pt x="30" y="54"/>
                    </a:lnTo>
                    <a:lnTo>
                      <a:pt x="60" y="36"/>
                    </a:lnTo>
                    <a:lnTo>
                      <a:pt x="66" y="48"/>
                    </a:lnTo>
                    <a:lnTo>
                      <a:pt x="30" y="66"/>
                    </a:lnTo>
                    <a:lnTo>
                      <a:pt x="36" y="7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5254" name="Freeform 142"/>
              <p:cNvSpPr>
                <a:spLocks/>
              </p:cNvSpPr>
              <p:nvPr userDrawn="1"/>
            </p:nvSpPr>
            <p:spPr bwMode="ltGray">
              <a:xfrm>
                <a:off x="940" y="2782"/>
                <a:ext cx="90" cy="72"/>
              </a:xfrm>
              <a:custGeom>
                <a:avLst/>
                <a:gdLst>
                  <a:gd name="T0" fmla="*/ 90 w 90"/>
                  <a:gd name="T1" fmla="*/ 30 h 72"/>
                  <a:gd name="T2" fmla="*/ 66 w 90"/>
                  <a:gd name="T3" fmla="*/ 0 h 72"/>
                  <a:gd name="T4" fmla="*/ 0 w 90"/>
                  <a:gd name="T5" fmla="*/ 36 h 72"/>
                  <a:gd name="T6" fmla="*/ 24 w 90"/>
                  <a:gd name="T7" fmla="*/ 72 h 72"/>
                  <a:gd name="T8" fmla="*/ 36 w 90"/>
                  <a:gd name="T9" fmla="*/ 66 h 72"/>
                  <a:gd name="T10" fmla="*/ 18 w 90"/>
                  <a:gd name="T11" fmla="*/ 42 h 72"/>
                  <a:gd name="T12" fmla="*/ 36 w 90"/>
                  <a:gd name="T13" fmla="*/ 30 h 72"/>
                  <a:gd name="T14" fmla="*/ 54 w 90"/>
                  <a:gd name="T15" fmla="*/ 54 h 72"/>
                  <a:gd name="T16" fmla="*/ 60 w 90"/>
                  <a:gd name="T17" fmla="*/ 48 h 72"/>
                  <a:gd name="T18" fmla="*/ 48 w 90"/>
                  <a:gd name="T19" fmla="*/ 24 h 72"/>
                  <a:gd name="T20" fmla="*/ 60 w 90"/>
                  <a:gd name="T21" fmla="*/ 12 h 72"/>
                  <a:gd name="T22" fmla="*/ 78 w 90"/>
                  <a:gd name="T23" fmla="*/ 42 h 72"/>
                  <a:gd name="T24" fmla="*/ 90 w 90"/>
                  <a:gd name="T25" fmla="*/ 30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2">
                    <a:moveTo>
                      <a:pt x="90" y="30"/>
                    </a:moveTo>
                    <a:lnTo>
                      <a:pt x="66" y="0"/>
                    </a:lnTo>
                    <a:lnTo>
                      <a:pt x="0" y="36"/>
                    </a:lnTo>
                    <a:lnTo>
                      <a:pt x="24" y="72"/>
                    </a:lnTo>
                    <a:lnTo>
                      <a:pt x="36" y="66"/>
                    </a:lnTo>
                    <a:lnTo>
                      <a:pt x="18" y="42"/>
                    </a:lnTo>
                    <a:lnTo>
                      <a:pt x="36" y="30"/>
                    </a:lnTo>
                    <a:lnTo>
                      <a:pt x="54" y="54"/>
                    </a:lnTo>
                    <a:lnTo>
                      <a:pt x="60" y="48"/>
                    </a:lnTo>
                    <a:lnTo>
                      <a:pt x="48" y="24"/>
                    </a:lnTo>
                    <a:lnTo>
                      <a:pt x="60" y="12"/>
                    </a:lnTo>
                    <a:lnTo>
                      <a:pt x="78" y="42"/>
                    </a:lnTo>
                    <a:lnTo>
                      <a:pt x="90" y="3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5255" name="Freeform 143"/>
              <p:cNvSpPr>
                <a:spLocks/>
              </p:cNvSpPr>
              <p:nvPr userDrawn="1"/>
            </p:nvSpPr>
            <p:spPr bwMode="ltGray">
              <a:xfrm>
                <a:off x="898" y="2716"/>
                <a:ext cx="90" cy="84"/>
              </a:xfrm>
              <a:custGeom>
                <a:avLst/>
                <a:gdLst>
                  <a:gd name="T0" fmla="*/ 42 w 90"/>
                  <a:gd name="T1" fmla="*/ 60 h 84"/>
                  <a:gd name="T2" fmla="*/ 42 w 90"/>
                  <a:gd name="T3" fmla="*/ 60 h 84"/>
                  <a:gd name="T4" fmla="*/ 72 w 90"/>
                  <a:gd name="T5" fmla="*/ 12 h 84"/>
                  <a:gd name="T6" fmla="*/ 66 w 90"/>
                  <a:gd name="T7" fmla="*/ 0 h 84"/>
                  <a:gd name="T8" fmla="*/ 0 w 90"/>
                  <a:gd name="T9" fmla="*/ 42 h 84"/>
                  <a:gd name="T10" fmla="*/ 6 w 90"/>
                  <a:gd name="T11" fmla="*/ 54 h 84"/>
                  <a:gd name="T12" fmla="*/ 54 w 90"/>
                  <a:gd name="T13" fmla="*/ 24 h 84"/>
                  <a:gd name="T14" fmla="*/ 54 w 90"/>
                  <a:gd name="T15" fmla="*/ 24 h 84"/>
                  <a:gd name="T16" fmla="*/ 18 w 90"/>
                  <a:gd name="T17" fmla="*/ 72 h 84"/>
                  <a:gd name="T18" fmla="*/ 24 w 90"/>
                  <a:gd name="T19" fmla="*/ 84 h 84"/>
                  <a:gd name="T20" fmla="*/ 90 w 90"/>
                  <a:gd name="T21" fmla="*/ 42 h 84"/>
                  <a:gd name="T22" fmla="*/ 84 w 90"/>
                  <a:gd name="T23" fmla="*/ 30 h 84"/>
                  <a:gd name="T24" fmla="*/ 42 w 90"/>
                  <a:gd name="T25" fmla="*/ 60 h 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84">
                    <a:moveTo>
                      <a:pt x="42" y="60"/>
                    </a:moveTo>
                    <a:lnTo>
                      <a:pt x="42" y="60"/>
                    </a:lnTo>
                    <a:lnTo>
                      <a:pt x="72" y="12"/>
                    </a:lnTo>
                    <a:lnTo>
                      <a:pt x="66" y="0"/>
                    </a:lnTo>
                    <a:lnTo>
                      <a:pt x="0" y="42"/>
                    </a:lnTo>
                    <a:lnTo>
                      <a:pt x="6" y="54"/>
                    </a:lnTo>
                    <a:lnTo>
                      <a:pt x="54" y="24"/>
                    </a:lnTo>
                    <a:lnTo>
                      <a:pt x="18" y="72"/>
                    </a:lnTo>
                    <a:lnTo>
                      <a:pt x="24" y="84"/>
                    </a:lnTo>
                    <a:lnTo>
                      <a:pt x="90" y="42"/>
                    </a:lnTo>
                    <a:lnTo>
                      <a:pt x="84" y="30"/>
                    </a:lnTo>
                    <a:lnTo>
                      <a:pt x="42" y="6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5256" name="Freeform 144"/>
              <p:cNvSpPr>
                <a:spLocks/>
              </p:cNvSpPr>
              <p:nvPr userDrawn="1"/>
            </p:nvSpPr>
            <p:spPr bwMode="ltGray">
              <a:xfrm>
                <a:off x="7" y="3837"/>
                <a:ext cx="6" cy="12"/>
              </a:xfrm>
              <a:custGeom>
                <a:avLst/>
                <a:gdLst>
                  <a:gd name="T0" fmla="*/ 6 w 6"/>
                  <a:gd name="T1" fmla="*/ 0 h 12"/>
                  <a:gd name="T2" fmla="*/ 6 w 6"/>
                  <a:gd name="T3" fmla="*/ 0 h 12"/>
                  <a:gd name="T4" fmla="*/ 0 w 6"/>
                  <a:gd name="T5" fmla="*/ 0 h 12"/>
                  <a:gd name="T6" fmla="*/ 0 w 6"/>
                  <a:gd name="T7" fmla="*/ 0 h 12"/>
                  <a:gd name="T8" fmla="*/ 0 w 6"/>
                  <a:gd name="T9" fmla="*/ 12 h 12"/>
                  <a:gd name="T10" fmla="*/ 6 w 6"/>
                  <a:gd name="T11" fmla="*/ 0 h 12"/>
                  <a:gd name="T12" fmla="*/ 6 w 6"/>
                  <a:gd name="T13" fmla="*/ 0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2">
                    <a:moveTo>
                      <a:pt x="6" y="0"/>
                    </a:moveTo>
                    <a:lnTo>
                      <a:pt x="6" y="0"/>
                    </a:lnTo>
                    <a:lnTo>
                      <a:pt x="0" y="0"/>
                    </a:lnTo>
                    <a:lnTo>
                      <a:pt x="0" y="12"/>
                    </a:lnTo>
                    <a:lnTo>
                      <a:pt x="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5257" name="Freeform 145"/>
              <p:cNvSpPr>
                <a:spLocks/>
              </p:cNvSpPr>
              <p:nvPr userDrawn="1"/>
            </p:nvSpPr>
            <p:spPr bwMode="ltGray">
              <a:xfrm>
                <a:off x="7" y="2555"/>
                <a:ext cx="30" cy="48"/>
              </a:xfrm>
              <a:custGeom>
                <a:avLst/>
                <a:gdLst>
                  <a:gd name="T0" fmla="*/ 18 w 30"/>
                  <a:gd name="T1" fmla="*/ 48 h 48"/>
                  <a:gd name="T2" fmla="*/ 18 w 30"/>
                  <a:gd name="T3" fmla="*/ 48 h 48"/>
                  <a:gd name="T4" fmla="*/ 30 w 30"/>
                  <a:gd name="T5" fmla="*/ 42 h 48"/>
                  <a:gd name="T6" fmla="*/ 0 w 30"/>
                  <a:gd name="T7" fmla="*/ 0 h 48"/>
                  <a:gd name="T8" fmla="*/ 0 w 30"/>
                  <a:gd name="T9" fmla="*/ 24 h 48"/>
                  <a:gd name="T10" fmla="*/ 18 w 30"/>
                  <a:gd name="T11" fmla="*/ 48 h 48"/>
                  <a:gd name="T12" fmla="*/ 18 w 30"/>
                  <a:gd name="T13" fmla="*/ 48 h 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48">
                    <a:moveTo>
                      <a:pt x="18" y="48"/>
                    </a:moveTo>
                    <a:lnTo>
                      <a:pt x="18" y="48"/>
                    </a:lnTo>
                    <a:lnTo>
                      <a:pt x="30" y="42"/>
                    </a:lnTo>
                    <a:lnTo>
                      <a:pt x="0" y="0"/>
                    </a:lnTo>
                    <a:lnTo>
                      <a:pt x="0" y="24"/>
                    </a:lnTo>
                    <a:lnTo>
                      <a:pt x="18" y="4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5258" name="Freeform 146"/>
              <p:cNvSpPr>
                <a:spLocks/>
              </p:cNvSpPr>
              <p:nvPr userDrawn="1"/>
            </p:nvSpPr>
            <p:spPr bwMode="ltGray">
              <a:xfrm>
                <a:off x="7" y="3843"/>
                <a:ext cx="36" cy="66"/>
              </a:xfrm>
              <a:custGeom>
                <a:avLst/>
                <a:gdLst>
                  <a:gd name="T0" fmla="*/ 36 w 36"/>
                  <a:gd name="T1" fmla="*/ 0 h 66"/>
                  <a:gd name="T2" fmla="*/ 24 w 36"/>
                  <a:gd name="T3" fmla="*/ 0 h 66"/>
                  <a:gd name="T4" fmla="*/ 24 w 36"/>
                  <a:gd name="T5" fmla="*/ 0 h 66"/>
                  <a:gd name="T6" fmla="*/ 0 w 36"/>
                  <a:gd name="T7" fmla="*/ 36 h 66"/>
                  <a:gd name="T8" fmla="*/ 0 w 36"/>
                  <a:gd name="T9" fmla="*/ 66 h 66"/>
                  <a:gd name="T10" fmla="*/ 36 w 36"/>
                  <a:gd name="T11" fmla="*/ 0 h 66"/>
                  <a:gd name="T12" fmla="*/ 36 w 36"/>
                  <a:gd name="T13" fmla="*/ 0 h 6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 h="66">
                    <a:moveTo>
                      <a:pt x="36" y="0"/>
                    </a:moveTo>
                    <a:lnTo>
                      <a:pt x="24" y="0"/>
                    </a:lnTo>
                    <a:lnTo>
                      <a:pt x="0" y="36"/>
                    </a:lnTo>
                    <a:lnTo>
                      <a:pt x="0" y="66"/>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5259" name="Rectangle 147"/>
              <p:cNvSpPr>
                <a:spLocks noChangeArrowheads="1"/>
              </p:cNvSpPr>
              <p:nvPr userDrawn="1"/>
            </p:nvSpPr>
            <p:spPr bwMode="ltGray">
              <a:xfrm rot="244926">
                <a:off x="1177" y="3201"/>
                <a:ext cx="16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endParaRPr lang="fa-IR"/>
              </a:p>
            </p:txBody>
          </p:sp>
          <p:sp>
            <p:nvSpPr>
              <p:cNvPr id="5260" name="Rectangle 148"/>
              <p:cNvSpPr>
                <a:spLocks noChangeArrowheads="1"/>
              </p:cNvSpPr>
              <p:nvPr userDrawn="1"/>
            </p:nvSpPr>
            <p:spPr bwMode="ltGray">
              <a:xfrm rot="-5598588">
                <a:off x="290" y="2386"/>
                <a:ext cx="138"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endParaRPr lang="fa-IR"/>
              </a:p>
            </p:txBody>
          </p:sp>
          <p:sp>
            <p:nvSpPr>
              <p:cNvPr id="5261" name="Freeform 149"/>
              <p:cNvSpPr>
                <a:spLocks/>
              </p:cNvSpPr>
              <p:nvPr userDrawn="1"/>
            </p:nvSpPr>
            <p:spPr bwMode="ltGray">
              <a:xfrm>
                <a:off x="139" y="3573"/>
                <a:ext cx="144" cy="154"/>
              </a:xfrm>
              <a:custGeom>
                <a:avLst/>
                <a:gdLst>
                  <a:gd name="T0" fmla="*/ 0 w 144"/>
                  <a:gd name="T1" fmla="*/ 102 h 154"/>
                  <a:gd name="T2" fmla="*/ 59 w 144"/>
                  <a:gd name="T3" fmla="*/ 154 h 154"/>
                  <a:gd name="T4" fmla="*/ 117 w 144"/>
                  <a:gd name="T5" fmla="*/ 120 h 154"/>
                  <a:gd name="T6" fmla="*/ 62 w 144"/>
                  <a:gd name="T7" fmla="*/ 55 h 154"/>
                  <a:gd name="T8" fmla="*/ 104 w 144"/>
                  <a:gd name="T9" fmla="*/ 34 h 154"/>
                  <a:gd name="T10" fmla="*/ 117 w 144"/>
                  <a:gd name="T11" fmla="*/ 53 h 154"/>
                  <a:gd name="T12" fmla="*/ 141 w 144"/>
                  <a:gd name="T13" fmla="*/ 47 h 154"/>
                  <a:gd name="T14" fmla="*/ 97 w 144"/>
                  <a:gd name="T15" fmla="*/ 2 h 154"/>
                  <a:gd name="T16" fmla="*/ 36 w 144"/>
                  <a:gd name="T17" fmla="*/ 33 h 154"/>
                  <a:gd name="T18" fmla="*/ 90 w 144"/>
                  <a:gd name="T19" fmla="*/ 107 h 154"/>
                  <a:gd name="T20" fmla="*/ 28 w 144"/>
                  <a:gd name="T21" fmla="*/ 101 h 154"/>
                  <a:gd name="T22" fmla="*/ 0 w 144"/>
                  <a:gd name="T23" fmla="*/ 102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9" y="61"/>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5262" name="Freeform 150"/>
              <p:cNvSpPr>
                <a:spLocks/>
              </p:cNvSpPr>
              <p:nvPr userDrawn="1"/>
            </p:nvSpPr>
            <p:spPr bwMode="ltGray">
              <a:xfrm rot="-2857037">
                <a:off x="619" y="3550"/>
                <a:ext cx="68" cy="69"/>
              </a:xfrm>
              <a:custGeom>
                <a:avLst/>
                <a:gdLst>
                  <a:gd name="T0" fmla="*/ 0 w 144"/>
                  <a:gd name="T1" fmla="*/ 4 h 154"/>
                  <a:gd name="T2" fmla="*/ 3 w 144"/>
                  <a:gd name="T3" fmla="*/ 6 h 154"/>
                  <a:gd name="T4" fmla="*/ 6 w 144"/>
                  <a:gd name="T5" fmla="*/ 5 h 154"/>
                  <a:gd name="T6" fmla="*/ 3 w 144"/>
                  <a:gd name="T7" fmla="*/ 2 h 154"/>
                  <a:gd name="T8" fmla="*/ 5 w 144"/>
                  <a:gd name="T9" fmla="*/ 1 h 154"/>
                  <a:gd name="T10" fmla="*/ 6 w 144"/>
                  <a:gd name="T11" fmla="*/ 2 h 154"/>
                  <a:gd name="T12" fmla="*/ 7 w 144"/>
                  <a:gd name="T13" fmla="*/ 2 h 154"/>
                  <a:gd name="T14" fmla="*/ 5 w 144"/>
                  <a:gd name="T15" fmla="*/ 0 h 154"/>
                  <a:gd name="T16" fmla="*/ 2 w 144"/>
                  <a:gd name="T17" fmla="*/ 1 h 154"/>
                  <a:gd name="T18" fmla="*/ 4 w 144"/>
                  <a:gd name="T19" fmla="*/ 4 h 154"/>
                  <a:gd name="T20" fmla="*/ 1 w 144"/>
                  <a:gd name="T21" fmla="*/ 4 h 154"/>
                  <a:gd name="T22" fmla="*/ 0 w 144"/>
                  <a:gd name="T23" fmla="*/ 4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3" y="47"/>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254103" name="Freeform 151"/>
              <p:cNvSpPr>
                <a:spLocks/>
              </p:cNvSpPr>
              <p:nvPr userDrawn="1"/>
            </p:nvSpPr>
            <p:spPr bwMode="ltGray">
              <a:xfrm>
                <a:off x="235" y="2503"/>
                <a:ext cx="348" cy="1272"/>
              </a:xfrm>
              <a:custGeom>
                <a:avLst/>
                <a:gdLst>
                  <a:gd name="T0" fmla="*/ 0 w 348"/>
                  <a:gd name="T1" fmla="*/ 0 h 1272"/>
                  <a:gd name="T2" fmla="*/ 287 w 348"/>
                  <a:gd name="T3" fmla="*/ 582 h 1272"/>
                  <a:gd name="T4" fmla="*/ 348 w 348"/>
                  <a:gd name="T5" fmla="*/ 1272 h 1272"/>
                  <a:gd name="T6" fmla="*/ 54 w 348"/>
                  <a:gd name="T7" fmla="*/ 676 h 1272"/>
                  <a:gd name="T8" fmla="*/ 0 w 348"/>
                  <a:gd name="T9" fmla="*/ 0 h 1272"/>
                </a:gdLst>
                <a:ahLst/>
                <a:cxnLst>
                  <a:cxn ang="0">
                    <a:pos x="T0" y="T1"/>
                  </a:cxn>
                  <a:cxn ang="0">
                    <a:pos x="T2" y="T3"/>
                  </a:cxn>
                  <a:cxn ang="0">
                    <a:pos x="T4" y="T5"/>
                  </a:cxn>
                  <a:cxn ang="0">
                    <a:pos x="T6" y="T7"/>
                  </a:cxn>
                  <a:cxn ang="0">
                    <a:pos x="T8" y="T9"/>
                  </a:cxn>
                </a:cxnLst>
                <a:rect l="0" t="0" r="r" b="b"/>
                <a:pathLst>
                  <a:path w="348" h="1272">
                    <a:moveTo>
                      <a:pt x="0" y="0"/>
                    </a:moveTo>
                    <a:lnTo>
                      <a:pt x="287" y="582"/>
                    </a:lnTo>
                    <a:lnTo>
                      <a:pt x="348" y="1272"/>
                    </a:lnTo>
                    <a:lnTo>
                      <a:pt x="54" y="676"/>
                    </a:lnTo>
                    <a:lnTo>
                      <a:pt x="0" y="0"/>
                    </a:lnTo>
                    <a:close/>
                  </a:path>
                </a:pathLst>
              </a:custGeom>
              <a:gradFill rotWithShape="0">
                <a:gsLst>
                  <a:gs pos="0">
                    <a:schemeClr val="bg2"/>
                  </a:gs>
                  <a:gs pos="100000">
                    <a:schemeClr val="bg2">
                      <a:gamma/>
                      <a:shade val="96863"/>
                      <a:invGamma/>
                    </a:schemeClr>
                  </a:gs>
                </a:gsLst>
                <a:lin ang="189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fa-IR"/>
              </a:p>
            </p:txBody>
          </p:sp>
          <p:sp>
            <p:nvSpPr>
              <p:cNvPr id="254104" name="Oval 152"/>
              <p:cNvSpPr>
                <a:spLocks noChangeArrowheads="1"/>
              </p:cNvSpPr>
              <p:nvPr userDrawn="1"/>
            </p:nvSpPr>
            <p:spPr bwMode="ltGray">
              <a:xfrm rot="-1684349">
                <a:off x="296" y="3047"/>
                <a:ext cx="221" cy="174"/>
              </a:xfrm>
              <a:prstGeom prst="ellipse">
                <a:avLst/>
              </a:prstGeom>
              <a:gradFill rotWithShape="0">
                <a:gsLst>
                  <a:gs pos="0">
                    <a:schemeClr val="bg2">
                      <a:gamma/>
                      <a:shade val="90980"/>
                      <a:invGamma/>
                    </a:schemeClr>
                  </a:gs>
                  <a:gs pos="50000">
                    <a:schemeClr val="bg2"/>
                  </a:gs>
                  <a:gs pos="100000">
                    <a:schemeClr val="bg2">
                      <a:gamma/>
                      <a:shade val="90980"/>
                      <a:invGamma/>
                    </a:schemeClr>
                  </a:gs>
                </a:gsLst>
                <a:lin ang="189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fa-IR"/>
              </a:p>
            </p:txBody>
          </p:sp>
        </p:grpSp>
      </p:grpSp>
      <p:sp>
        <p:nvSpPr>
          <p:cNvPr id="254105" name="Rectangle 153"/>
          <p:cNvSpPr>
            <a:spLocks noGrp="1" noRot="1" noChangeArrowheads="1"/>
          </p:cNvSpPr>
          <p:nvPr>
            <p:ph type="title"/>
          </p:nvPr>
        </p:nvSpPr>
        <p:spPr bwMode="auto">
          <a:xfrm>
            <a:off x="301625" y="228600"/>
            <a:ext cx="854075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54106" name="Rectangle 154"/>
          <p:cNvSpPr>
            <a:spLocks noGrp="1" noChangeArrowheads="1"/>
          </p:cNvSpPr>
          <p:nvPr>
            <p:ph type="dt" sz="half" idx="2"/>
          </p:nvPr>
        </p:nvSpPr>
        <p:spPr bwMode="auto">
          <a:xfrm>
            <a:off x="301625" y="6245225"/>
            <a:ext cx="228917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000">
                <a:latin typeface="Arial" pitchFamily="34" charset="0"/>
              </a:defRPr>
            </a:lvl1pPr>
          </a:lstStyle>
          <a:p>
            <a:pPr>
              <a:defRPr/>
            </a:pPr>
            <a:endParaRPr lang="en-US"/>
          </a:p>
        </p:txBody>
      </p:sp>
      <p:sp>
        <p:nvSpPr>
          <p:cNvPr id="254107" name="Rectangle 15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latin typeface="Arial" pitchFamily="34" charset="0"/>
              </a:defRPr>
            </a:lvl1pPr>
          </a:lstStyle>
          <a:p>
            <a:pPr>
              <a:defRPr/>
            </a:pPr>
            <a:endParaRPr lang="en-US"/>
          </a:p>
        </p:txBody>
      </p:sp>
      <p:sp>
        <p:nvSpPr>
          <p:cNvPr id="254108" name="Rectangle 156"/>
          <p:cNvSpPr>
            <a:spLocks noGrp="1" noChangeArrowheads="1"/>
          </p:cNvSpPr>
          <p:nvPr>
            <p:ph type="sldNum" sz="quarter" idx="4"/>
          </p:nvPr>
        </p:nvSpPr>
        <p:spPr bwMode="auto">
          <a:xfrm>
            <a:off x="6553200" y="6245225"/>
            <a:ext cx="228917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latin typeface="Arial" panose="020B0604020202020204" pitchFamily="34" charset="0"/>
              </a:defRPr>
            </a:lvl1pPr>
          </a:lstStyle>
          <a:p>
            <a:fld id="{8B6A5E9F-96B4-49B2-A12D-2EFB156AF14F}" type="slidenum">
              <a:rPr lang="ar-SA"/>
              <a:pPr/>
              <a:t>‹#›</a:t>
            </a:fld>
            <a:endParaRPr lang="en-US"/>
          </a:p>
        </p:txBody>
      </p:sp>
      <p:sp>
        <p:nvSpPr>
          <p:cNvPr id="254109" name="Rectangle 157"/>
          <p:cNvSpPr>
            <a:spLocks noGrp="1" noRot="1" noChangeArrowheads="1"/>
          </p:cNvSpPr>
          <p:nvPr>
            <p:ph type="body" idx="1"/>
          </p:nvPr>
        </p:nvSpPr>
        <p:spPr bwMode="auto">
          <a:xfrm>
            <a:off x="301625" y="1600200"/>
            <a:ext cx="8540750" cy="449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4488" r:id="rId1"/>
    <p:sldLayoutId id="2147484394" r:id="rId2"/>
    <p:sldLayoutId id="2147484395" r:id="rId3"/>
    <p:sldLayoutId id="2147484396" r:id="rId4"/>
    <p:sldLayoutId id="2147484397" r:id="rId5"/>
    <p:sldLayoutId id="2147484398" r:id="rId6"/>
    <p:sldLayoutId id="2147484399" r:id="rId7"/>
    <p:sldLayoutId id="2147484400" r:id="rId8"/>
    <p:sldLayoutId id="2147484401" r:id="rId9"/>
    <p:sldLayoutId id="2147484402" r:id="rId10"/>
    <p:sldLayoutId id="2147484403" r:id="rId11"/>
  </p:sldLayoutIdLst>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54105"/>
                                        </p:tgtEl>
                                        <p:attrNameLst>
                                          <p:attrName>style.visibility</p:attrName>
                                        </p:attrNameLst>
                                      </p:cBhvr>
                                      <p:to>
                                        <p:strVal val="visible"/>
                                      </p:to>
                                    </p:set>
                                    <p:anim calcmode="lin" valueType="num">
                                      <p:cBhvr>
                                        <p:cTn id="7" dur="1000" fill="hold"/>
                                        <p:tgtEl>
                                          <p:spTgt spid="254105"/>
                                        </p:tgtEl>
                                        <p:attrNameLst>
                                          <p:attrName>ppt_x</p:attrName>
                                        </p:attrNameLst>
                                      </p:cBhvr>
                                      <p:tavLst>
                                        <p:tav tm="0">
                                          <p:val>
                                            <p:strVal val="#ppt_x-.2"/>
                                          </p:val>
                                        </p:tav>
                                        <p:tav tm="100000">
                                          <p:val>
                                            <p:strVal val="#ppt_x"/>
                                          </p:val>
                                        </p:tav>
                                      </p:tavLst>
                                    </p:anim>
                                    <p:anim calcmode="lin" valueType="num">
                                      <p:cBhvr>
                                        <p:cTn id="8" dur="1000" fill="hold"/>
                                        <p:tgtEl>
                                          <p:spTgt spid="254105"/>
                                        </p:tgtEl>
                                        <p:attrNameLst>
                                          <p:attrName>ppt_y</p:attrName>
                                        </p:attrNameLst>
                                      </p:cBhvr>
                                      <p:tavLst>
                                        <p:tav tm="0">
                                          <p:val>
                                            <p:strVal val="#ppt_y"/>
                                          </p:val>
                                        </p:tav>
                                        <p:tav tm="100000">
                                          <p:val>
                                            <p:strVal val="#ppt_y"/>
                                          </p:val>
                                        </p:tav>
                                      </p:tavLst>
                                    </p:anim>
                                    <p:animEffect transition="in" filter="wipe(right)" prLst="gradientSize: 0.1">
                                      <p:cBhvr>
                                        <p:cTn id="9" dur="1000"/>
                                        <p:tgtEl>
                                          <p:spTgt spid="254105"/>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254109">
                                            <p:txEl>
                                              <p:pRg st="0" end="0"/>
                                            </p:txEl>
                                          </p:spTgt>
                                        </p:tgtEl>
                                        <p:attrNameLst>
                                          <p:attrName>style.visibility</p:attrName>
                                        </p:attrNameLst>
                                      </p:cBhvr>
                                      <p:to>
                                        <p:strVal val="visible"/>
                                      </p:to>
                                    </p:set>
                                    <p:animEffect transition="in" filter="fade">
                                      <p:cBhvr>
                                        <p:cTn id="14" dur="500"/>
                                        <p:tgtEl>
                                          <p:spTgt spid="254109">
                                            <p:txEl>
                                              <p:pRg st="0" end="0"/>
                                            </p:txEl>
                                          </p:spTgt>
                                        </p:tgtEl>
                                      </p:cBhvr>
                                    </p:animEffect>
                                    <p:anim calcmode="lin" valueType="num">
                                      <p:cBhvr>
                                        <p:cTn id="15" dur="500" fill="hold"/>
                                        <p:tgtEl>
                                          <p:spTgt spid="25410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54109">
                                            <p:txEl>
                                              <p:pRg st="0" end="0"/>
                                            </p:txEl>
                                          </p:spTgt>
                                        </p:tgtEl>
                                        <p:attrNameLst>
                                          <p:attrName>ppt_y</p:attrName>
                                        </p:attrNameLst>
                                      </p:cBhvr>
                                      <p:tavLst>
                                        <p:tav tm="0">
                                          <p:val>
                                            <p:strVal val="#ppt_y+.05"/>
                                          </p:val>
                                        </p:tav>
                                        <p:tav tm="100000">
                                          <p:val>
                                            <p:strVal val="#ppt_y"/>
                                          </p:val>
                                        </p:tav>
                                      </p:tavLst>
                                    </p:anim>
                                  </p:childTnLst>
                                </p:cTn>
                              </p:par>
                              <p:par>
                                <p:cTn id="17" presetID="44" presetClass="entr" presetSubtype="0" fill="hold" grpId="0" nodeType="withEffect">
                                  <p:stCondLst>
                                    <p:cond delay="0"/>
                                  </p:stCondLst>
                                  <p:childTnLst>
                                    <p:set>
                                      <p:cBhvr>
                                        <p:cTn id="18" dur="1" fill="hold">
                                          <p:stCondLst>
                                            <p:cond delay="0"/>
                                          </p:stCondLst>
                                        </p:cTn>
                                        <p:tgtEl>
                                          <p:spTgt spid="254109">
                                            <p:txEl>
                                              <p:pRg st="1" end="1"/>
                                            </p:txEl>
                                          </p:spTgt>
                                        </p:tgtEl>
                                        <p:attrNameLst>
                                          <p:attrName>style.visibility</p:attrName>
                                        </p:attrNameLst>
                                      </p:cBhvr>
                                      <p:to>
                                        <p:strVal val="visible"/>
                                      </p:to>
                                    </p:set>
                                    <p:animEffect transition="in" filter="fade">
                                      <p:cBhvr>
                                        <p:cTn id="19" dur="500"/>
                                        <p:tgtEl>
                                          <p:spTgt spid="254109">
                                            <p:txEl>
                                              <p:pRg st="1" end="1"/>
                                            </p:txEl>
                                          </p:spTgt>
                                        </p:tgtEl>
                                      </p:cBhvr>
                                    </p:animEffect>
                                    <p:anim calcmode="lin" valueType="num">
                                      <p:cBhvr>
                                        <p:cTn id="20" dur="500" fill="hold"/>
                                        <p:tgtEl>
                                          <p:spTgt spid="254109">
                                            <p:txEl>
                                              <p:pRg st="1" end="1"/>
                                            </p:txEl>
                                          </p:spTgt>
                                        </p:tgtEl>
                                        <p:attrNameLst>
                                          <p:attrName>ppt_x</p:attrName>
                                        </p:attrNameLst>
                                      </p:cBhvr>
                                      <p:tavLst>
                                        <p:tav tm="0">
                                          <p:val>
                                            <p:strVal val="#ppt_x"/>
                                          </p:val>
                                        </p:tav>
                                        <p:tav tm="100000">
                                          <p:val>
                                            <p:strVal val="#ppt_x"/>
                                          </p:val>
                                        </p:tav>
                                      </p:tavLst>
                                    </p:anim>
                                    <p:anim calcmode="lin" valueType="num">
                                      <p:cBhvr>
                                        <p:cTn id="21" dur="500" fill="hold"/>
                                        <p:tgtEl>
                                          <p:spTgt spid="254109">
                                            <p:txEl>
                                              <p:pRg st="1" end="1"/>
                                            </p:txEl>
                                          </p:spTgt>
                                        </p:tgtEl>
                                        <p:attrNameLst>
                                          <p:attrName>ppt_y</p:attrName>
                                        </p:attrNameLst>
                                      </p:cBhvr>
                                      <p:tavLst>
                                        <p:tav tm="0">
                                          <p:val>
                                            <p:strVal val="#ppt_y+.05"/>
                                          </p:val>
                                        </p:tav>
                                        <p:tav tm="100000">
                                          <p:val>
                                            <p:strVal val="#ppt_y"/>
                                          </p:val>
                                        </p:tav>
                                      </p:tavLst>
                                    </p:anim>
                                  </p:childTnLst>
                                </p:cTn>
                              </p:par>
                              <p:par>
                                <p:cTn id="22" presetID="44" presetClass="entr" presetSubtype="0" fill="hold" grpId="0" nodeType="withEffect">
                                  <p:stCondLst>
                                    <p:cond delay="0"/>
                                  </p:stCondLst>
                                  <p:childTnLst>
                                    <p:set>
                                      <p:cBhvr>
                                        <p:cTn id="23" dur="1" fill="hold">
                                          <p:stCondLst>
                                            <p:cond delay="0"/>
                                          </p:stCondLst>
                                        </p:cTn>
                                        <p:tgtEl>
                                          <p:spTgt spid="254109">
                                            <p:txEl>
                                              <p:pRg st="2" end="2"/>
                                            </p:txEl>
                                          </p:spTgt>
                                        </p:tgtEl>
                                        <p:attrNameLst>
                                          <p:attrName>style.visibility</p:attrName>
                                        </p:attrNameLst>
                                      </p:cBhvr>
                                      <p:to>
                                        <p:strVal val="visible"/>
                                      </p:to>
                                    </p:set>
                                    <p:animEffect transition="in" filter="fade">
                                      <p:cBhvr>
                                        <p:cTn id="24" dur="500"/>
                                        <p:tgtEl>
                                          <p:spTgt spid="254109">
                                            <p:txEl>
                                              <p:pRg st="2" end="2"/>
                                            </p:txEl>
                                          </p:spTgt>
                                        </p:tgtEl>
                                      </p:cBhvr>
                                    </p:animEffect>
                                    <p:anim calcmode="lin" valueType="num">
                                      <p:cBhvr>
                                        <p:cTn id="25" dur="500" fill="hold"/>
                                        <p:tgtEl>
                                          <p:spTgt spid="254109">
                                            <p:txEl>
                                              <p:pRg st="2" end="2"/>
                                            </p:txEl>
                                          </p:spTgt>
                                        </p:tgtEl>
                                        <p:attrNameLst>
                                          <p:attrName>ppt_x</p:attrName>
                                        </p:attrNameLst>
                                      </p:cBhvr>
                                      <p:tavLst>
                                        <p:tav tm="0">
                                          <p:val>
                                            <p:strVal val="#ppt_x"/>
                                          </p:val>
                                        </p:tav>
                                        <p:tav tm="100000">
                                          <p:val>
                                            <p:strVal val="#ppt_x"/>
                                          </p:val>
                                        </p:tav>
                                      </p:tavLst>
                                    </p:anim>
                                    <p:anim calcmode="lin" valueType="num">
                                      <p:cBhvr>
                                        <p:cTn id="26" dur="500" fill="hold"/>
                                        <p:tgtEl>
                                          <p:spTgt spid="254109">
                                            <p:txEl>
                                              <p:pRg st="2" end="2"/>
                                            </p:txEl>
                                          </p:spTgt>
                                        </p:tgtEl>
                                        <p:attrNameLst>
                                          <p:attrName>ppt_y</p:attrName>
                                        </p:attrNameLst>
                                      </p:cBhvr>
                                      <p:tavLst>
                                        <p:tav tm="0">
                                          <p:val>
                                            <p:strVal val="#ppt_y+.05"/>
                                          </p:val>
                                        </p:tav>
                                        <p:tav tm="100000">
                                          <p:val>
                                            <p:strVal val="#ppt_y"/>
                                          </p:val>
                                        </p:tav>
                                      </p:tavLst>
                                    </p:anim>
                                  </p:childTnLst>
                                </p:cTn>
                              </p:par>
                              <p:par>
                                <p:cTn id="27" presetID="44" presetClass="entr" presetSubtype="0" fill="hold" grpId="0" nodeType="withEffect">
                                  <p:stCondLst>
                                    <p:cond delay="0"/>
                                  </p:stCondLst>
                                  <p:childTnLst>
                                    <p:set>
                                      <p:cBhvr>
                                        <p:cTn id="28" dur="1" fill="hold">
                                          <p:stCondLst>
                                            <p:cond delay="0"/>
                                          </p:stCondLst>
                                        </p:cTn>
                                        <p:tgtEl>
                                          <p:spTgt spid="254109">
                                            <p:txEl>
                                              <p:pRg st="3" end="3"/>
                                            </p:txEl>
                                          </p:spTgt>
                                        </p:tgtEl>
                                        <p:attrNameLst>
                                          <p:attrName>style.visibility</p:attrName>
                                        </p:attrNameLst>
                                      </p:cBhvr>
                                      <p:to>
                                        <p:strVal val="visible"/>
                                      </p:to>
                                    </p:set>
                                    <p:animEffect transition="in" filter="fade">
                                      <p:cBhvr>
                                        <p:cTn id="29" dur="500"/>
                                        <p:tgtEl>
                                          <p:spTgt spid="254109">
                                            <p:txEl>
                                              <p:pRg st="3" end="3"/>
                                            </p:txEl>
                                          </p:spTgt>
                                        </p:tgtEl>
                                      </p:cBhvr>
                                    </p:animEffect>
                                    <p:anim calcmode="lin" valueType="num">
                                      <p:cBhvr>
                                        <p:cTn id="30" dur="500" fill="hold"/>
                                        <p:tgtEl>
                                          <p:spTgt spid="254109">
                                            <p:txEl>
                                              <p:pRg st="3" end="3"/>
                                            </p:txEl>
                                          </p:spTgt>
                                        </p:tgtEl>
                                        <p:attrNameLst>
                                          <p:attrName>ppt_x</p:attrName>
                                        </p:attrNameLst>
                                      </p:cBhvr>
                                      <p:tavLst>
                                        <p:tav tm="0">
                                          <p:val>
                                            <p:strVal val="#ppt_x"/>
                                          </p:val>
                                        </p:tav>
                                        <p:tav tm="100000">
                                          <p:val>
                                            <p:strVal val="#ppt_x"/>
                                          </p:val>
                                        </p:tav>
                                      </p:tavLst>
                                    </p:anim>
                                    <p:anim calcmode="lin" valueType="num">
                                      <p:cBhvr>
                                        <p:cTn id="31" dur="500" fill="hold"/>
                                        <p:tgtEl>
                                          <p:spTgt spid="254109">
                                            <p:txEl>
                                              <p:pRg st="3" end="3"/>
                                            </p:txEl>
                                          </p:spTgt>
                                        </p:tgtEl>
                                        <p:attrNameLst>
                                          <p:attrName>ppt_y</p:attrName>
                                        </p:attrNameLst>
                                      </p:cBhvr>
                                      <p:tavLst>
                                        <p:tav tm="0">
                                          <p:val>
                                            <p:strVal val="#ppt_y+.05"/>
                                          </p:val>
                                        </p:tav>
                                        <p:tav tm="100000">
                                          <p:val>
                                            <p:strVal val="#ppt_y"/>
                                          </p:val>
                                        </p:tav>
                                      </p:tavLst>
                                    </p:anim>
                                  </p:childTnLst>
                                </p:cTn>
                              </p:par>
                              <p:par>
                                <p:cTn id="32" presetID="44" presetClass="entr" presetSubtype="0" fill="hold" grpId="0" nodeType="withEffect">
                                  <p:stCondLst>
                                    <p:cond delay="0"/>
                                  </p:stCondLst>
                                  <p:childTnLst>
                                    <p:set>
                                      <p:cBhvr>
                                        <p:cTn id="33" dur="1" fill="hold">
                                          <p:stCondLst>
                                            <p:cond delay="0"/>
                                          </p:stCondLst>
                                        </p:cTn>
                                        <p:tgtEl>
                                          <p:spTgt spid="254109">
                                            <p:txEl>
                                              <p:pRg st="4" end="4"/>
                                            </p:txEl>
                                          </p:spTgt>
                                        </p:tgtEl>
                                        <p:attrNameLst>
                                          <p:attrName>style.visibility</p:attrName>
                                        </p:attrNameLst>
                                      </p:cBhvr>
                                      <p:to>
                                        <p:strVal val="visible"/>
                                      </p:to>
                                    </p:set>
                                    <p:animEffect transition="in" filter="fade">
                                      <p:cBhvr>
                                        <p:cTn id="34" dur="500"/>
                                        <p:tgtEl>
                                          <p:spTgt spid="254109">
                                            <p:txEl>
                                              <p:pRg st="4" end="4"/>
                                            </p:txEl>
                                          </p:spTgt>
                                        </p:tgtEl>
                                      </p:cBhvr>
                                    </p:animEffect>
                                    <p:anim calcmode="lin" valueType="num">
                                      <p:cBhvr>
                                        <p:cTn id="35" dur="500" fill="hold"/>
                                        <p:tgtEl>
                                          <p:spTgt spid="254109">
                                            <p:txEl>
                                              <p:pRg st="4" end="4"/>
                                            </p:txEl>
                                          </p:spTgt>
                                        </p:tgtEl>
                                        <p:attrNameLst>
                                          <p:attrName>ppt_x</p:attrName>
                                        </p:attrNameLst>
                                      </p:cBhvr>
                                      <p:tavLst>
                                        <p:tav tm="0">
                                          <p:val>
                                            <p:strVal val="#ppt_x"/>
                                          </p:val>
                                        </p:tav>
                                        <p:tav tm="100000">
                                          <p:val>
                                            <p:strVal val="#ppt_x"/>
                                          </p:val>
                                        </p:tav>
                                      </p:tavLst>
                                    </p:anim>
                                    <p:anim calcmode="lin" valueType="num">
                                      <p:cBhvr>
                                        <p:cTn id="36" dur="500" fill="hold"/>
                                        <p:tgtEl>
                                          <p:spTgt spid="254109">
                                            <p:txEl>
                                              <p:pRg st="4" end="4"/>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105" grpId="0"/>
      <p:bldP spid="254109" grpId="0" build="p">
        <p:tmplLst>
          <p:tmpl lvl="1">
            <p:tnLst>
              <p:par>
                <p:cTn presetID="44" presetClass="entr" presetSubtype="0" fill="hold" nodeType="clickEffect">
                  <p:stCondLst>
                    <p:cond delay="0"/>
                  </p:stCondLst>
                  <p:childTnLst>
                    <p:set>
                      <p:cBhvr>
                        <p:cTn dur="1" fill="hold">
                          <p:stCondLst>
                            <p:cond delay="0"/>
                          </p:stCondLst>
                        </p:cTn>
                        <p:tgtEl>
                          <p:spTgt spid="254109"/>
                        </p:tgtEl>
                        <p:attrNameLst>
                          <p:attrName>style.visibility</p:attrName>
                        </p:attrNameLst>
                      </p:cBhvr>
                      <p:to>
                        <p:strVal val="visible"/>
                      </p:to>
                    </p:set>
                    <p:animEffect transition="in" filter="fade">
                      <p:cBhvr>
                        <p:cTn dur="500"/>
                        <p:tgtEl>
                          <p:spTgt spid="254109"/>
                        </p:tgtEl>
                      </p:cBhvr>
                    </p:animEffect>
                    <p:anim calcmode="lin" valueType="num">
                      <p:cBhvr>
                        <p:cTn dur="500" fill="hold"/>
                        <p:tgtEl>
                          <p:spTgt spid="254109"/>
                        </p:tgtEl>
                        <p:attrNameLst>
                          <p:attrName>ppt_x</p:attrName>
                        </p:attrNameLst>
                      </p:cBhvr>
                      <p:tavLst>
                        <p:tav tm="0">
                          <p:val>
                            <p:strVal val="#ppt_x"/>
                          </p:val>
                        </p:tav>
                        <p:tav tm="100000">
                          <p:val>
                            <p:strVal val="#ppt_x"/>
                          </p:val>
                        </p:tav>
                      </p:tavLst>
                    </p:anim>
                    <p:anim calcmode="lin" valueType="num">
                      <p:cBhvr>
                        <p:cTn dur="500" fill="hold"/>
                        <p:tgtEl>
                          <p:spTgt spid="254109"/>
                        </p:tgtEl>
                        <p:attrNameLst>
                          <p:attrName>ppt_y</p:attrName>
                        </p:attrNameLst>
                      </p:cBhvr>
                      <p:tavLst>
                        <p:tav tm="0">
                          <p:val>
                            <p:strVal val="#ppt_y+.05"/>
                          </p:val>
                        </p:tav>
                        <p:tav tm="100000">
                          <p:val>
                            <p:strVal val="#ppt_y"/>
                          </p:val>
                        </p:tav>
                      </p:tavLst>
                    </p:anim>
                  </p:childTnLst>
                </p:cTn>
              </p:par>
            </p:tnLst>
          </p:tmpl>
          <p:tmpl lvl="2">
            <p:tnLst>
              <p:par>
                <p:cTn presetID="44" presetClass="entr" presetSubtype="0" fill="hold" nodeType="withEffect">
                  <p:stCondLst>
                    <p:cond delay="0"/>
                  </p:stCondLst>
                  <p:childTnLst>
                    <p:set>
                      <p:cBhvr>
                        <p:cTn dur="1" fill="hold">
                          <p:stCondLst>
                            <p:cond delay="0"/>
                          </p:stCondLst>
                        </p:cTn>
                        <p:tgtEl>
                          <p:spTgt spid="254109"/>
                        </p:tgtEl>
                        <p:attrNameLst>
                          <p:attrName>style.visibility</p:attrName>
                        </p:attrNameLst>
                      </p:cBhvr>
                      <p:to>
                        <p:strVal val="visible"/>
                      </p:to>
                    </p:set>
                    <p:animEffect transition="in" filter="fade">
                      <p:cBhvr>
                        <p:cTn dur="500"/>
                        <p:tgtEl>
                          <p:spTgt spid="254109"/>
                        </p:tgtEl>
                      </p:cBhvr>
                    </p:animEffect>
                    <p:anim calcmode="lin" valueType="num">
                      <p:cBhvr>
                        <p:cTn dur="500" fill="hold"/>
                        <p:tgtEl>
                          <p:spTgt spid="254109"/>
                        </p:tgtEl>
                        <p:attrNameLst>
                          <p:attrName>ppt_x</p:attrName>
                        </p:attrNameLst>
                      </p:cBhvr>
                      <p:tavLst>
                        <p:tav tm="0">
                          <p:val>
                            <p:strVal val="#ppt_x"/>
                          </p:val>
                        </p:tav>
                        <p:tav tm="100000">
                          <p:val>
                            <p:strVal val="#ppt_x"/>
                          </p:val>
                        </p:tav>
                      </p:tavLst>
                    </p:anim>
                    <p:anim calcmode="lin" valueType="num">
                      <p:cBhvr>
                        <p:cTn dur="500" fill="hold"/>
                        <p:tgtEl>
                          <p:spTgt spid="254109"/>
                        </p:tgtEl>
                        <p:attrNameLst>
                          <p:attrName>ppt_y</p:attrName>
                        </p:attrNameLst>
                      </p:cBhvr>
                      <p:tavLst>
                        <p:tav tm="0">
                          <p:val>
                            <p:strVal val="#ppt_y+.05"/>
                          </p:val>
                        </p:tav>
                        <p:tav tm="100000">
                          <p:val>
                            <p:strVal val="#ppt_y"/>
                          </p:val>
                        </p:tav>
                      </p:tavLst>
                    </p:anim>
                  </p:childTnLst>
                </p:cTn>
              </p:par>
            </p:tnLst>
          </p:tmpl>
          <p:tmpl lvl="3">
            <p:tnLst>
              <p:par>
                <p:cTn presetID="44" presetClass="entr" presetSubtype="0" fill="hold" nodeType="withEffect">
                  <p:stCondLst>
                    <p:cond delay="0"/>
                  </p:stCondLst>
                  <p:childTnLst>
                    <p:set>
                      <p:cBhvr>
                        <p:cTn dur="1" fill="hold">
                          <p:stCondLst>
                            <p:cond delay="0"/>
                          </p:stCondLst>
                        </p:cTn>
                        <p:tgtEl>
                          <p:spTgt spid="254109"/>
                        </p:tgtEl>
                        <p:attrNameLst>
                          <p:attrName>style.visibility</p:attrName>
                        </p:attrNameLst>
                      </p:cBhvr>
                      <p:to>
                        <p:strVal val="visible"/>
                      </p:to>
                    </p:set>
                    <p:animEffect transition="in" filter="fade">
                      <p:cBhvr>
                        <p:cTn dur="500"/>
                        <p:tgtEl>
                          <p:spTgt spid="254109"/>
                        </p:tgtEl>
                      </p:cBhvr>
                    </p:animEffect>
                    <p:anim calcmode="lin" valueType="num">
                      <p:cBhvr>
                        <p:cTn dur="500" fill="hold"/>
                        <p:tgtEl>
                          <p:spTgt spid="254109"/>
                        </p:tgtEl>
                        <p:attrNameLst>
                          <p:attrName>ppt_x</p:attrName>
                        </p:attrNameLst>
                      </p:cBhvr>
                      <p:tavLst>
                        <p:tav tm="0">
                          <p:val>
                            <p:strVal val="#ppt_x"/>
                          </p:val>
                        </p:tav>
                        <p:tav tm="100000">
                          <p:val>
                            <p:strVal val="#ppt_x"/>
                          </p:val>
                        </p:tav>
                      </p:tavLst>
                    </p:anim>
                    <p:anim calcmode="lin" valueType="num">
                      <p:cBhvr>
                        <p:cTn dur="500" fill="hold"/>
                        <p:tgtEl>
                          <p:spTgt spid="254109"/>
                        </p:tgtEl>
                        <p:attrNameLst>
                          <p:attrName>ppt_y</p:attrName>
                        </p:attrNameLst>
                      </p:cBhvr>
                      <p:tavLst>
                        <p:tav tm="0">
                          <p:val>
                            <p:strVal val="#ppt_y+.05"/>
                          </p:val>
                        </p:tav>
                        <p:tav tm="100000">
                          <p:val>
                            <p:strVal val="#ppt_y"/>
                          </p:val>
                        </p:tav>
                      </p:tavLst>
                    </p:anim>
                  </p:childTnLst>
                </p:cTn>
              </p:par>
            </p:tnLst>
          </p:tmpl>
          <p:tmpl lvl="4">
            <p:tnLst>
              <p:par>
                <p:cTn presetID="44" presetClass="entr" presetSubtype="0" fill="hold" nodeType="withEffect">
                  <p:stCondLst>
                    <p:cond delay="0"/>
                  </p:stCondLst>
                  <p:childTnLst>
                    <p:set>
                      <p:cBhvr>
                        <p:cTn dur="1" fill="hold">
                          <p:stCondLst>
                            <p:cond delay="0"/>
                          </p:stCondLst>
                        </p:cTn>
                        <p:tgtEl>
                          <p:spTgt spid="254109"/>
                        </p:tgtEl>
                        <p:attrNameLst>
                          <p:attrName>style.visibility</p:attrName>
                        </p:attrNameLst>
                      </p:cBhvr>
                      <p:to>
                        <p:strVal val="visible"/>
                      </p:to>
                    </p:set>
                    <p:animEffect transition="in" filter="fade">
                      <p:cBhvr>
                        <p:cTn dur="500"/>
                        <p:tgtEl>
                          <p:spTgt spid="254109"/>
                        </p:tgtEl>
                      </p:cBhvr>
                    </p:animEffect>
                    <p:anim calcmode="lin" valueType="num">
                      <p:cBhvr>
                        <p:cTn dur="500" fill="hold"/>
                        <p:tgtEl>
                          <p:spTgt spid="254109"/>
                        </p:tgtEl>
                        <p:attrNameLst>
                          <p:attrName>ppt_x</p:attrName>
                        </p:attrNameLst>
                      </p:cBhvr>
                      <p:tavLst>
                        <p:tav tm="0">
                          <p:val>
                            <p:strVal val="#ppt_x"/>
                          </p:val>
                        </p:tav>
                        <p:tav tm="100000">
                          <p:val>
                            <p:strVal val="#ppt_x"/>
                          </p:val>
                        </p:tav>
                      </p:tavLst>
                    </p:anim>
                    <p:anim calcmode="lin" valueType="num">
                      <p:cBhvr>
                        <p:cTn dur="500" fill="hold"/>
                        <p:tgtEl>
                          <p:spTgt spid="254109"/>
                        </p:tgtEl>
                        <p:attrNameLst>
                          <p:attrName>ppt_y</p:attrName>
                        </p:attrNameLst>
                      </p:cBhvr>
                      <p:tavLst>
                        <p:tav tm="0">
                          <p:val>
                            <p:strVal val="#ppt_y+.05"/>
                          </p:val>
                        </p:tav>
                        <p:tav tm="100000">
                          <p:val>
                            <p:strVal val="#ppt_y"/>
                          </p:val>
                        </p:tav>
                      </p:tavLst>
                    </p:anim>
                  </p:childTnLst>
                </p:cTn>
              </p:par>
            </p:tnLst>
          </p:tmpl>
          <p:tmpl lvl="5">
            <p:tnLst>
              <p:par>
                <p:cTn presetID="44" presetClass="entr" presetSubtype="0" fill="hold" nodeType="withEffect">
                  <p:stCondLst>
                    <p:cond delay="0"/>
                  </p:stCondLst>
                  <p:childTnLst>
                    <p:set>
                      <p:cBhvr>
                        <p:cTn dur="1" fill="hold">
                          <p:stCondLst>
                            <p:cond delay="0"/>
                          </p:stCondLst>
                        </p:cTn>
                        <p:tgtEl>
                          <p:spTgt spid="254109"/>
                        </p:tgtEl>
                        <p:attrNameLst>
                          <p:attrName>style.visibility</p:attrName>
                        </p:attrNameLst>
                      </p:cBhvr>
                      <p:to>
                        <p:strVal val="visible"/>
                      </p:to>
                    </p:set>
                    <p:animEffect transition="in" filter="fade">
                      <p:cBhvr>
                        <p:cTn dur="500"/>
                        <p:tgtEl>
                          <p:spTgt spid="254109"/>
                        </p:tgtEl>
                      </p:cBhvr>
                    </p:animEffect>
                    <p:anim calcmode="lin" valueType="num">
                      <p:cBhvr>
                        <p:cTn dur="500" fill="hold"/>
                        <p:tgtEl>
                          <p:spTgt spid="254109"/>
                        </p:tgtEl>
                        <p:attrNameLst>
                          <p:attrName>ppt_x</p:attrName>
                        </p:attrNameLst>
                      </p:cBhvr>
                      <p:tavLst>
                        <p:tav tm="0">
                          <p:val>
                            <p:strVal val="#ppt_x"/>
                          </p:val>
                        </p:tav>
                        <p:tav tm="100000">
                          <p:val>
                            <p:strVal val="#ppt_x"/>
                          </p:val>
                        </p:tav>
                      </p:tavLst>
                    </p:anim>
                    <p:anim calcmode="lin" valueType="num">
                      <p:cBhvr>
                        <p:cTn dur="500" fill="hold"/>
                        <p:tgtEl>
                          <p:spTgt spid="254109"/>
                        </p:tgtEl>
                        <p:attrNameLst>
                          <p:attrName>ppt_y</p:attrName>
                        </p:attrNameLst>
                      </p:cBhvr>
                      <p:tavLst>
                        <p:tav tm="0">
                          <p:val>
                            <p:strVal val="#ppt_y+.05"/>
                          </p:val>
                        </p:tav>
                        <p:tav tm="100000">
                          <p:val>
                            <p:strVal val="#ppt_y"/>
                          </p:val>
                        </p:tav>
                      </p:tavLst>
                    </p:anim>
                  </p:childTnLst>
                </p:cTn>
              </p:par>
            </p:tnLst>
          </p:tmpl>
        </p:tmplLst>
      </p:bldP>
    </p:bld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pitchFamily="34" charset="0"/>
        </a:defRPr>
      </a:lvl9pPr>
    </p:titleStyle>
    <p:bodyStyle>
      <a:lvl1pPr marL="342900" indent="-342900" algn="l" rtl="0" eaLnBrk="0" fontAlgn="base" hangingPunct="0">
        <a:spcBef>
          <a:spcPct val="20000"/>
        </a:spcBef>
        <a:spcAft>
          <a:spcPct val="0"/>
        </a:spcAft>
        <a:buClr>
          <a:schemeClr val="hlink"/>
        </a:buClr>
        <a:buSzPct val="80000"/>
        <a:buFont typeface="Arial" panose="020B0604020202020204" pitchFamily="34" charset="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Font typeface="Wingdings" panose="05000000000000000000" pitchFamily="2" charset="2"/>
        <a:buChar char="§"/>
        <a:defRPr sz="2800">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hlink"/>
        </a:buClr>
        <a:buSzPct val="80000"/>
        <a:buFont typeface="Arial" panose="020B0604020202020204" pitchFamily="34" charset="0"/>
        <a:buChar char="►"/>
        <a:defRPr sz="24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Clr>
          <a:schemeClr val="folHlink"/>
        </a:buClr>
        <a:buFont typeface="Wingdings" panose="05000000000000000000" pitchFamily="2" charset="2"/>
        <a:buChar char="§"/>
        <a:defRPr sz="2000">
          <a:solidFill>
            <a:schemeClr val="tx1"/>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SzPct val="80000"/>
        <a:buFont typeface="Arial" pitchFamily="34" charset="0"/>
        <a:buChar char="►"/>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SzPct val="80000"/>
        <a:buFont typeface="Arial" pitchFamily="34" charset="0"/>
        <a:buChar char="►"/>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SzPct val="80000"/>
        <a:buFont typeface="Arial" pitchFamily="34" charset="0"/>
        <a:buChar char="►"/>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SzPct val="80000"/>
        <a:buFont typeface="Arial" pitchFamily="34" charset="0"/>
        <a:buChar char="►"/>
        <a:defRPr sz="2000">
          <a:solidFill>
            <a:schemeClr val="tx1"/>
          </a:solidFill>
          <a:effectLst>
            <a:outerShdw blurRad="38100" dist="38100" dir="2700000" algn="tl">
              <a:srgbClr val="000000"/>
            </a:outerShdw>
          </a:effectLst>
          <a:latin typeface="+mn-lt"/>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315394" name="Rectangle 2"/>
          <p:cNvSpPr>
            <a:spLocks noGrp="1" noChangeArrowheads="1"/>
          </p:cNvSpPr>
          <p:nvPr>
            <p:ph type="title"/>
          </p:nvPr>
        </p:nvSpPr>
        <p:spPr bwMode="auto">
          <a:xfrm>
            <a:off x="457200" y="381000"/>
            <a:ext cx="82296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15395" name="Rectangle 3"/>
          <p:cNvSpPr>
            <a:spLocks noGrp="1" noChangeArrowheads="1"/>
          </p:cNvSpPr>
          <p:nvPr>
            <p:ph type="body" idx="1"/>
          </p:nvPr>
        </p:nvSpPr>
        <p:spPr bwMode="auto">
          <a:xfrm>
            <a:off x="457200" y="1981200"/>
            <a:ext cx="82296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1539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400">
                <a:effectLst>
                  <a:outerShdw blurRad="38100" dist="38100" dir="2700000" algn="tl">
                    <a:srgbClr val="000000"/>
                  </a:outerShdw>
                </a:effectLst>
                <a:latin typeface="Arial" pitchFamily="34" charset="0"/>
              </a:defRPr>
            </a:lvl1pPr>
          </a:lstStyle>
          <a:p>
            <a:pPr>
              <a:defRPr/>
            </a:pPr>
            <a:endParaRPr lang="en-US"/>
          </a:p>
        </p:txBody>
      </p:sp>
      <p:sp>
        <p:nvSpPr>
          <p:cNvPr id="315397"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400">
                <a:effectLst>
                  <a:outerShdw blurRad="38100" dist="38100" dir="2700000" algn="tl">
                    <a:srgbClr val="000000"/>
                  </a:outerShdw>
                </a:effectLst>
                <a:latin typeface="Arial" pitchFamily="34" charset="0"/>
              </a:defRPr>
            </a:lvl1pPr>
          </a:lstStyle>
          <a:p>
            <a:pPr>
              <a:defRPr/>
            </a:pPr>
            <a:endParaRPr lang="en-US"/>
          </a:p>
        </p:txBody>
      </p:sp>
      <p:sp>
        <p:nvSpPr>
          <p:cNvPr id="315398"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400">
                <a:effectLst>
                  <a:outerShdw blurRad="38100" dist="38100" dir="2700000" algn="tl">
                    <a:srgbClr val="000000"/>
                  </a:outerShdw>
                </a:effectLst>
                <a:latin typeface="Arial" panose="020B0604020202020204" pitchFamily="34" charset="0"/>
              </a:defRPr>
            </a:lvl1pPr>
          </a:lstStyle>
          <a:p>
            <a:fld id="{D30B00CB-BF53-4D63-913F-6CF4831B53DB}" type="slidenum">
              <a:rPr lang="ar-SA"/>
              <a:pPr/>
              <a:t>‹#›</a:t>
            </a:fld>
            <a:endParaRPr lang="en-US"/>
          </a:p>
        </p:txBody>
      </p:sp>
    </p:spTree>
  </p:cSld>
  <p:clrMap bg1="dk2" tx1="lt1" bg2="dk1" tx2="lt2" accent1="accent1" accent2="accent2" accent3="accent3" accent4="accent4" accent5="accent5" accent6="accent6" hlink="hlink" folHlink="folHlink"/>
  <p:sldLayoutIdLst>
    <p:sldLayoutId id="2147484489" r:id="rId1"/>
    <p:sldLayoutId id="2147484404" r:id="rId2"/>
    <p:sldLayoutId id="2147484405" r:id="rId3"/>
    <p:sldLayoutId id="2147484406" r:id="rId4"/>
    <p:sldLayoutId id="2147484407" r:id="rId5"/>
    <p:sldLayoutId id="2147484408" r:id="rId6"/>
    <p:sldLayoutId id="2147484409" r:id="rId7"/>
    <p:sldLayoutId id="2147484410" r:id="rId8"/>
    <p:sldLayoutId id="2147484411" r:id="rId9"/>
    <p:sldLayoutId id="2147484412" r:id="rId10"/>
    <p:sldLayoutId id="2147484413" r:id="rId11"/>
  </p:sldLayoutIdLst>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315394"/>
                                        </p:tgtEl>
                                        <p:attrNameLst>
                                          <p:attrName>style.visibility</p:attrName>
                                        </p:attrNameLst>
                                      </p:cBhvr>
                                      <p:to>
                                        <p:strVal val="visible"/>
                                      </p:to>
                                    </p:set>
                                    <p:anim calcmode="lin" valueType="num">
                                      <p:cBhvr>
                                        <p:cTn id="7" dur="1000" fill="hold"/>
                                        <p:tgtEl>
                                          <p:spTgt spid="315394"/>
                                        </p:tgtEl>
                                        <p:attrNameLst>
                                          <p:attrName>ppt_x</p:attrName>
                                        </p:attrNameLst>
                                      </p:cBhvr>
                                      <p:tavLst>
                                        <p:tav tm="0">
                                          <p:val>
                                            <p:strVal val="#ppt_x-.2"/>
                                          </p:val>
                                        </p:tav>
                                        <p:tav tm="100000">
                                          <p:val>
                                            <p:strVal val="#ppt_x"/>
                                          </p:val>
                                        </p:tav>
                                      </p:tavLst>
                                    </p:anim>
                                    <p:anim calcmode="lin" valueType="num">
                                      <p:cBhvr>
                                        <p:cTn id="8" dur="1000" fill="hold"/>
                                        <p:tgtEl>
                                          <p:spTgt spid="315394"/>
                                        </p:tgtEl>
                                        <p:attrNameLst>
                                          <p:attrName>ppt_y</p:attrName>
                                        </p:attrNameLst>
                                      </p:cBhvr>
                                      <p:tavLst>
                                        <p:tav tm="0">
                                          <p:val>
                                            <p:strVal val="#ppt_y"/>
                                          </p:val>
                                        </p:tav>
                                        <p:tav tm="100000">
                                          <p:val>
                                            <p:strVal val="#ppt_y"/>
                                          </p:val>
                                        </p:tav>
                                      </p:tavLst>
                                    </p:anim>
                                    <p:animEffect transition="in" filter="wipe(right)" prLst="gradientSize: 0.1">
                                      <p:cBhvr>
                                        <p:cTn id="9" dur="1000"/>
                                        <p:tgtEl>
                                          <p:spTgt spid="31539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315395">
                                            <p:txEl>
                                              <p:pRg st="0" end="0"/>
                                            </p:txEl>
                                          </p:spTgt>
                                        </p:tgtEl>
                                        <p:attrNameLst>
                                          <p:attrName>style.visibility</p:attrName>
                                        </p:attrNameLst>
                                      </p:cBhvr>
                                      <p:to>
                                        <p:strVal val="visible"/>
                                      </p:to>
                                    </p:set>
                                    <p:animEffect transition="in" filter="fade">
                                      <p:cBhvr>
                                        <p:cTn id="14" dur="500"/>
                                        <p:tgtEl>
                                          <p:spTgt spid="315395">
                                            <p:txEl>
                                              <p:pRg st="0" end="0"/>
                                            </p:txEl>
                                          </p:spTgt>
                                        </p:tgtEl>
                                      </p:cBhvr>
                                    </p:animEffect>
                                    <p:anim calcmode="lin" valueType="num">
                                      <p:cBhvr>
                                        <p:cTn id="15" dur="500" fill="hold"/>
                                        <p:tgtEl>
                                          <p:spTgt spid="31539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15395">
                                            <p:txEl>
                                              <p:pRg st="0" end="0"/>
                                            </p:txEl>
                                          </p:spTgt>
                                        </p:tgtEl>
                                        <p:attrNameLst>
                                          <p:attrName>ppt_y</p:attrName>
                                        </p:attrNameLst>
                                      </p:cBhvr>
                                      <p:tavLst>
                                        <p:tav tm="0">
                                          <p:val>
                                            <p:strVal val="#ppt_y+.05"/>
                                          </p:val>
                                        </p:tav>
                                        <p:tav tm="100000">
                                          <p:val>
                                            <p:strVal val="#ppt_y"/>
                                          </p:val>
                                        </p:tav>
                                      </p:tavLst>
                                    </p:anim>
                                  </p:childTnLst>
                                </p:cTn>
                              </p:par>
                              <p:par>
                                <p:cTn id="17" presetID="44" presetClass="entr" presetSubtype="0" fill="hold" grpId="0" nodeType="withEffect">
                                  <p:stCondLst>
                                    <p:cond delay="0"/>
                                  </p:stCondLst>
                                  <p:childTnLst>
                                    <p:set>
                                      <p:cBhvr>
                                        <p:cTn id="18" dur="1" fill="hold">
                                          <p:stCondLst>
                                            <p:cond delay="0"/>
                                          </p:stCondLst>
                                        </p:cTn>
                                        <p:tgtEl>
                                          <p:spTgt spid="315395">
                                            <p:txEl>
                                              <p:pRg st="1" end="1"/>
                                            </p:txEl>
                                          </p:spTgt>
                                        </p:tgtEl>
                                        <p:attrNameLst>
                                          <p:attrName>style.visibility</p:attrName>
                                        </p:attrNameLst>
                                      </p:cBhvr>
                                      <p:to>
                                        <p:strVal val="visible"/>
                                      </p:to>
                                    </p:set>
                                    <p:animEffect transition="in" filter="fade">
                                      <p:cBhvr>
                                        <p:cTn id="19" dur="500"/>
                                        <p:tgtEl>
                                          <p:spTgt spid="315395">
                                            <p:txEl>
                                              <p:pRg st="1" end="1"/>
                                            </p:txEl>
                                          </p:spTgt>
                                        </p:tgtEl>
                                      </p:cBhvr>
                                    </p:animEffect>
                                    <p:anim calcmode="lin" valueType="num">
                                      <p:cBhvr>
                                        <p:cTn id="20" dur="500" fill="hold"/>
                                        <p:tgtEl>
                                          <p:spTgt spid="315395">
                                            <p:txEl>
                                              <p:pRg st="1" end="1"/>
                                            </p:txEl>
                                          </p:spTgt>
                                        </p:tgtEl>
                                        <p:attrNameLst>
                                          <p:attrName>ppt_x</p:attrName>
                                        </p:attrNameLst>
                                      </p:cBhvr>
                                      <p:tavLst>
                                        <p:tav tm="0">
                                          <p:val>
                                            <p:strVal val="#ppt_x"/>
                                          </p:val>
                                        </p:tav>
                                        <p:tav tm="100000">
                                          <p:val>
                                            <p:strVal val="#ppt_x"/>
                                          </p:val>
                                        </p:tav>
                                      </p:tavLst>
                                    </p:anim>
                                    <p:anim calcmode="lin" valueType="num">
                                      <p:cBhvr>
                                        <p:cTn id="21" dur="500" fill="hold"/>
                                        <p:tgtEl>
                                          <p:spTgt spid="315395">
                                            <p:txEl>
                                              <p:pRg st="1" end="1"/>
                                            </p:txEl>
                                          </p:spTgt>
                                        </p:tgtEl>
                                        <p:attrNameLst>
                                          <p:attrName>ppt_y</p:attrName>
                                        </p:attrNameLst>
                                      </p:cBhvr>
                                      <p:tavLst>
                                        <p:tav tm="0">
                                          <p:val>
                                            <p:strVal val="#ppt_y+.05"/>
                                          </p:val>
                                        </p:tav>
                                        <p:tav tm="100000">
                                          <p:val>
                                            <p:strVal val="#ppt_y"/>
                                          </p:val>
                                        </p:tav>
                                      </p:tavLst>
                                    </p:anim>
                                  </p:childTnLst>
                                </p:cTn>
                              </p:par>
                              <p:par>
                                <p:cTn id="22" presetID="44" presetClass="entr" presetSubtype="0" fill="hold" grpId="0" nodeType="withEffect">
                                  <p:stCondLst>
                                    <p:cond delay="0"/>
                                  </p:stCondLst>
                                  <p:childTnLst>
                                    <p:set>
                                      <p:cBhvr>
                                        <p:cTn id="23" dur="1" fill="hold">
                                          <p:stCondLst>
                                            <p:cond delay="0"/>
                                          </p:stCondLst>
                                        </p:cTn>
                                        <p:tgtEl>
                                          <p:spTgt spid="315395">
                                            <p:txEl>
                                              <p:pRg st="2" end="2"/>
                                            </p:txEl>
                                          </p:spTgt>
                                        </p:tgtEl>
                                        <p:attrNameLst>
                                          <p:attrName>style.visibility</p:attrName>
                                        </p:attrNameLst>
                                      </p:cBhvr>
                                      <p:to>
                                        <p:strVal val="visible"/>
                                      </p:to>
                                    </p:set>
                                    <p:animEffect transition="in" filter="fade">
                                      <p:cBhvr>
                                        <p:cTn id="24" dur="500"/>
                                        <p:tgtEl>
                                          <p:spTgt spid="315395">
                                            <p:txEl>
                                              <p:pRg st="2" end="2"/>
                                            </p:txEl>
                                          </p:spTgt>
                                        </p:tgtEl>
                                      </p:cBhvr>
                                    </p:animEffect>
                                    <p:anim calcmode="lin" valueType="num">
                                      <p:cBhvr>
                                        <p:cTn id="25" dur="500" fill="hold"/>
                                        <p:tgtEl>
                                          <p:spTgt spid="315395">
                                            <p:txEl>
                                              <p:pRg st="2" end="2"/>
                                            </p:txEl>
                                          </p:spTgt>
                                        </p:tgtEl>
                                        <p:attrNameLst>
                                          <p:attrName>ppt_x</p:attrName>
                                        </p:attrNameLst>
                                      </p:cBhvr>
                                      <p:tavLst>
                                        <p:tav tm="0">
                                          <p:val>
                                            <p:strVal val="#ppt_x"/>
                                          </p:val>
                                        </p:tav>
                                        <p:tav tm="100000">
                                          <p:val>
                                            <p:strVal val="#ppt_x"/>
                                          </p:val>
                                        </p:tav>
                                      </p:tavLst>
                                    </p:anim>
                                    <p:anim calcmode="lin" valueType="num">
                                      <p:cBhvr>
                                        <p:cTn id="26" dur="500" fill="hold"/>
                                        <p:tgtEl>
                                          <p:spTgt spid="315395">
                                            <p:txEl>
                                              <p:pRg st="2" end="2"/>
                                            </p:txEl>
                                          </p:spTgt>
                                        </p:tgtEl>
                                        <p:attrNameLst>
                                          <p:attrName>ppt_y</p:attrName>
                                        </p:attrNameLst>
                                      </p:cBhvr>
                                      <p:tavLst>
                                        <p:tav tm="0">
                                          <p:val>
                                            <p:strVal val="#ppt_y+.05"/>
                                          </p:val>
                                        </p:tav>
                                        <p:tav tm="100000">
                                          <p:val>
                                            <p:strVal val="#ppt_y"/>
                                          </p:val>
                                        </p:tav>
                                      </p:tavLst>
                                    </p:anim>
                                  </p:childTnLst>
                                </p:cTn>
                              </p:par>
                              <p:par>
                                <p:cTn id="27" presetID="44" presetClass="entr" presetSubtype="0" fill="hold" grpId="0" nodeType="withEffect">
                                  <p:stCondLst>
                                    <p:cond delay="0"/>
                                  </p:stCondLst>
                                  <p:childTnLst>
                                    <p:set>
                                      <p:cBhvr>
                                        <p:cTn id="28" dur="1" fill="hold">
                                          <p:stCondLst>
                                            <p:cond delay="0"/>
                                          </p:stCondLst>
                                        </p:cTn>
                                        <p:tgtEl>
                                          <p:spTgt spid="315395">
                                            <p:txEl>
                                              <p:pRg st="3" end="3"/>
                                            </p:txEl>
                                          </p:spTgt>
                                        </p:tgtEl>
                                        <p:attrNameLst>
                                          <p:attrName>style.visibility</p:attrName>
                                        </p:attrNameLst>
                                      </p:cBhvr>
                                      <p:to>
                                        <p:strVal val="visible"/>
                                      </p:to>
                                    </p:set>
                                    <p:animEffect transition="in" filter="fade">
                                      <p:cBhvr>
                                        <p:cTn id="29" dur="500"/>
                                        <p:tgtEl>
                                          <p:spTgt spid="315395">
                                            <p:txEl>
                                              <p:pRg st="3" end="3"/>
                                            </p:txEl>
                                          </p:spTgt>
                                        </p:tgtEl>
                                      </p:cBhvr>
                                    </p:animEffect>
                                    <p:anim calcmode="lin" valueType="num">
                                      <p:cBhvr>
                                        <p:cTn id="30" dur="500" fill="hold"/>
                                        <p:tgtEl>
                                          <p:spTgt spid="315395">
                                            <p:txEl>
                                              <p:pRg st="3" end="3"/>
                                            </p:txEl>
                                          </p:spTgt>
                                        </p:tgtEl>
                                        <p:attrNameLst>
                                          <p:attrName>ppt_x</p:attrName>
                                        </p:attrNameLst>
                                      </p:cBhvr>
                                      <p:tavLst>
                                        <p:tav tm="0">
                                          <p:val>
                                            <p:strVal val="#ppt_x"/>
                                          </p:val>
                                        </p:tav>
                                        <p:tav tm="100000">
                                          <p:val>
                                            <p:strVal val="#ppt_x"/>
                                          </p:val>
                                        </p:tav>
                                      </p:tavLst>
                                    </p:anim>
                                    <p:anim calcmode="lin" valueType="num">
                                      <p:cBhvr>
                                        <p:cTn id="31" dur="500" fill="hold"/>
                                        <p:tgtEl>
                                          <p:spTgt spid="315395">
                                            <p:txEl>
                                              <p:pRg st="3" end="3"/>
                                            </p:txEl>
                                          </p:spTgt>
                                        </p:tgtEl>
                                        <p:attrNameLst>
                                          <p:attrName>ppt_y</p:attrName>
                                        </p:attrNameLst>
                                      </p:cBhvr>
                                      <p:tavLst>
                                        <p:tav tm="0">
                                          <p:val>
                                            <p:strVal val="#ppt_y+.05"/>
                                          </p:val>
                                        </p:tav>
                                        <p:tav tm="100000">
                                          <p:val>
                                            <p:strVal val="#ppt_y"/>
                                          </p:val>
                                        </p:tav>
                                      </p:tavLst>
                                    </p:anim>
                                  </p:childTnLst>
                                </p:cTn>
                              </p:par>
                              <p:par>
                                <p:cTn id="32" presetID="44" presetClass="entr" presetSubtype="0" fill="hold" grpId="0" nodeType="withEffect">
                                  <p:stCondLst>
                                    <p:cond delay="0"/>
                                  </p:stCondLst>
                                  <p:childTnLst>
                                    <p:set>
                                      <p:cBhvr>
                                        <p:cTn id="33" dur="1" fill="hold">
                                          <p:stCondLst>
                                            <p:cond delay="0"/>
                                          </p:stCondLst>
                                        </p:cTn>
                                        <p:tgtEl>
                                          <p:spTgt spid="315395">
                                            <p:txEl>
                                              <p:pRg st="4" end="4"/>
                                            </p:txEl>
                                          </p:spTgt>
                                        </p:tgtEl>
                                        <p:attrNameLst>
                                          <p:attrName>style.visibility</p:attrName>
                                        </p:attrNameLst>
                                      </p:cBhvr>
                                      <p:to>
                                        <p:strVal val="visible"/>
                                      </p:to>
                                    </p:set>
                                    <p:animEffect transition="in" filter="fade">
                                      <p:cBhvr>
                                        <p:cTn id="34" dur="500"/>
                                        <p:tgtEl>
                                          <p:spTgt spid="315395">
                                            <p:txEl>
                                              <p:pRg st="4" end="4"/>
                                            </p:txEl>
                                          </p:spTgt>
                                        </p:tgtEl>
                                      </p:cBhvr>
                                    </p:animEffect>
                                    <p:anim calcmode="lin" valueType="num">
                                      <p:cBhvr>
                                        <p:cTn id="35" dur="500" fill="hold"/>
                                        <p:tgtEl>
                                          <p:spTgt spid="315395">
                                            <p:txEl>
                                              <p:pRg st="4" end="4"/>
                                            </p:txEl>
                                          </p:spTgt>
                                        </p:tgtEl>
                                        <p:attrNameLst>
                                          <p:attrName>ppt_x</p:attrName>
                                        </p:attrNameLst>
                                      </p:cBhvr>
                                      <p:tavLst>
                                        <p:tav tm="0">
                                          <p:val>
                                            <p:strVal val="#ppt_x"/>
                                          </p:val>
                                        </p:tav>
                                        <p:tav tm="100000">
                                          <p:val>
                                            <p:strVal val="#ppt_x"/>
                                          </p:val>
                                        </p:tav>
                                      </p:tavLst>
                                    </p:anim>
                                    <p:anim calcmode="lin" valueType="num">
                                      <p:cBhvr>
                                        <p:cTn id="36" dur="500" fill="hold"/>
                                        <p:tgtEl>
                                          <p:spTgt spid="315395">
                                            <p:txEl>
                                              <p:pRg st="4" end="4"/>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5394" grpId="0"/>
      <p:bldP spid="315395" grpId="0" build="p">
        <p:tmplLst>
          <p:tmpl lvl="1">
            <p:tnLst>
              <p:par>
                <p:cTn presetID="44" presetClass="entr" presetSubtype="0" fill="hold" nodeType="clickEffect">
                  <p:stCondLst>
                    <p:cond delay="0"/>
                  </p:stCondLst>
                  <p:childTnLst>
                    <p:set>
                      <p:cBhvr>
                        <p:cTn dur="1" fill="hold">
                          <p:stCondLst>
                            <p:cond delay="0"/>
                          </p:stCondLst>
                        </p:cTn>
                        <p:tgtEl>
                          <p:spTgt spid="315395"/>
                        </p:tgtEl>
                        <p:attrNameLst>
                          <p:attrName>style.visibility</p:attrName>
                        </p:attrNameLst>
                      </p:cBhvr>
                      <p:to>
                        <p:strVal val="visible"/>
                      </p:to>
                    </p:set>
                    <p:animEffect transition="in" filter="fade">
                      <p:cBhvr>
                        <p:cTn dur="500"/>
                        <p:tgtEl>
                          <p:spTgt spid="315395"/>
                        </p:tgtEl>
                      </p:cBhvr>
                    </p:animEffect>
                    <p:anim calcmode="lin" valueType="num">
                      <p:cBhvr>
                        <p:cTn dur="500" fill="hold"/>
                        <p:tgtEl>
                          <p:spTgt spid="315395"/>
                        </p:tgtEl>
                        <p:attrNameLst>
                          <p:attrName>ppt_x</p:attrName>
                        </p:attrNameLst>
                      </p:cBhvr>
                      <p:tavLst>
                        <p:tav tm="0">
                          <p:val>
                            <p:strVal val="#ppt_x"/>
                          </p:val>
                        </p:tav>
                        <p:tav tm="100000">
                          <p:val>
                            <p:strVal val="#ppt_x"/>
                          </p:val>
                        </p:tav>
                      </p:tavLst>
                    </p:anim>
                    <p:anim calcmode="lin" valueType="num">
                      <p:cBhvr>
                        <p:cTn dur="500" fill="hold"/>
                        <p:tgtEl>
                          <p:spTgt spid="315395"/>
                        </p:tgtEl>
                        <p:attrNameLst>
                          <p:attrName>ppt_y</p:attrName>
                        </p:attrNameLst>
                      </p:cBhvr>
                      <p:tavLst>
                        <p:tav tm="0">
                          <p:val>
                            <p:strVal val="#ppt_y+.05"/>
                          </p:val>
                        </p:tav>
                        <p:tav tm="100000">
                          <p:val>
                            <p:strVal val="#ppt_y"/>
                          </p:val>
                        </p:tav>
                      </p:tavLst>
                    </p:anim>
                  </p:childTnLst>
                </p:cTn>
              </p:par>
            </p:tnLst>
          </p:tmpl>
          <p:tmpl lvl="2">
            <p:tnLst>
              <p:par>
                <p:cTn presetID="44" presetClass="entr" presetSubtype="0" fill="hold" nodeType="withEffect">
                  <p:stCondLst>
                    <p:cond delay="0"/>
                  </p:stCondLst>
                  <p:childTnLst>
                    <p:set>
                      <p:cBhvr>
                        <p:cTn dur="1" fill="hold">
                          <p:stCondLst>
                            <p:cond delay="0"/>
                          </p:stCondLst>
                        </p:cTn>
                        <p:tgtEl>
                          <p:spTgt spid="315395"/>
                        </p:tgtEl>
                        <p:attrNameLst>
                          <p:attrName>style.visibility</p:attrName>
                        </p:attrNameLst>
                      </p:cBhvr>
                      <p:to>
                        <p:strVal val="visible"/>
                      </p:to>
                    </p:set>
                    <p:animEffect transition="in" filter="fade">
                      <p:cBhvr>
                        <p:cTn dur="500"/>
                        <p:tgtEl>
                          <p:spTgt spid="315395"/>
                        </p:tgtEl>
                      </p:cBhvr>
                    </p:animEffect>
                    <p:anim calcmode="lin" valueType="num">
                      <p:cBhvr>
                        <p:cTn dur="500" fill="hold"/>
                        <p:tgtEl>
                          <p:spTgt spid="315395"/>
                        </p:tgtEl>
                        <p:attrNameLst>
                          <p:attrName>ppt_x</p:attrName>
                        </p:attrNameLst>
                      </p:cBhvr>
                      <p:tavLst>
                        <p:tav tm="0">
                          <p:val>
                            <p:strVal val="#ppt_x"/>
                          </p:val>
                        </p:tav>
                        <p:tav tm="100000">
                          <p:val>
                            <p:strVal val="#ppt_x"/>
                          </p:val>
                        </p:tav>
                      </p:tavLst>
                    </p:anim>
                    <p:anim calcmode="lin" valueType="num">
                      <p:cBhvr>
                        <p:cTn dur="500" fill="hold"/>
                        <p:tgtEl>
                          <p:spTgt spid="315395"/>
                        </p:tgtEl>
                        <p:attrNameLst>
                          <p:attrName>ppt_y</p:attrName>
                        </p:attrNameLst>
                      </p:cBhvr>
                      <p:tavLst>
                        <p:tav tm="0">
                          <p:val>
                            <p:strVal val="#ppt_y+.05"/>
                          </p:val>
                        </p:tav>
                        <p:tav tm="100000">
                          <p:val>
                            <p:strVal val="#ppt_y"/>
                          </p:val>
                        </p:tav>
                      </p:tavLst>
                    </p:anim>
                  </p:childTnLst>
                </p:cTn>
              </p:par>
            </p:tnLst>
          </p:tmpl>
          <p:tmpl lvl="3">
            <p:tnLst>
              <p:par>
                <p:cTn presetID="44" presetClass="entr" presetSubtype="0" fill="hold" nodeType="withEffect">
                  <p:stCondLst>
                    <p:cond delay="0"/>
                  </p:stCondLst>
                  <p:childTnLst>
                    <p:set>
                      <p:cBhvr>
                        <p:cTn dur="1" fill="hold">
                          <p:stCondLst>
                            <p:cond delay="0"/>
                          </p:stCondLst>
                        </p:cTn>
                        <p:tgtEl>
                          <p:spTgt spid="315395"/>
                        </p:tgtEl>
                        <p:attrNameLst>
                          <p:attrName>style.visibility</p:attrName>
                        </p:attrNameLst>
                      </p:cBhvr>
                      <p:to>
                        <p:strVal val="visible"/>
                      </p:to>
                    </p:set>
                    <p:animEffect transition="in" filter="fade">
                      <p:cBhvr>
                        <p:cTn dur="500"/>
                        <p:tgtEl>
                          <p:spTgt spid="315395"/>
                        </p:tgtEl>
                      </p:cBhvr>
                    </p:animEffect>
                    <p:anim calcmode="lin" valueType="num">
                      <p:cBhvr>
                        <p:cTn dur="500" fill="hold"/>
                        <p:tgtEl>
                          <p:spTgt spid="315395"/>
                        </p:tgtEl>
                        <p:attrNameLst>
                          <p:attrName>ppt_x</p:attrName>
                        </p:attrNameLst>
                      </p:cBhvr>
                      <p:tavLst>
                        <p:tav tm="0">
                          <p:val>
                            <p:strVal val="#ppt_x"/>
                          </p:val>
                        </p:tav>
                        <p:tav tm="100000">
                          <p:val>
                            <p:strVal val="#ppt_x"/>
                          </p:val>
                        </p:tav>
                      </p:tavLst>
                    </p:anim>
                    <p:anim calcmode="lin" valueType="num">
                      <p:cBhvr>
                        <p:cTn dur="500" fill="hold"/>
                        <p:tgtEl>
                          <p:spTgt spid="315395"/>
                        </p:tgtEl>
                        <p:attrNameLst>
                          <p:attrName>ppt_y</p:attrName>
                        </p:attrNameLst>
                      </p:cBhvr>
                      <p:tavLst>
                        <p:tav tm="0">
                          <p:val>
                            <p:strVal val="#ppt_y+.05"/>
                          </p:val>
                        </p:tav>
                        <p:tav tm="100000">
                          <p:val>
                            <p:strVal val="#ppt_y"/>
                          </p:val>
                        </p:tav>
                      </p:tavLst>
                    </p:anim>
                  </p:childTnLst>
                </p:cTn>
              </p:par>
            </p:tnLst>
          </p:tmpl>
          <p:tmpl lvl="4">
            <p:tnLst>
              <p:par>
                <p:cTn presetID="44" presetClass="entr" presetSubtype="0" fill="hold" nodeType="withEffect">
                  <p:stCondLst>
                    <p:cond delay="0"/>
                  </p:stCondLst>
                  <p:childTnLst>
                    <p:set>
                      <p:cBhvr>
                        <p:cTn dur="1" fill="hold">
                          <p:stCondLst>
                            <p:cond delay="0"/>
                          </p:stCondLst>
                        </p:cTn>
                        <p:tgtEl>
                          <p:spTgt spid="315395"/>
                        </p:tgtEl>
                        <p:attrNameLst>
                          <p:attrName>style.visibility</p:attrName>
                        </p:attrNameLst>
                      </p:cBhvr>
                      <p:to>
                        <p:strVal val="visible"/>
                      </p:to>
                    </p:set>
                    <p:animEffect transition="in" filter="fade">
                      <p:cBhvr>
                        <p:cTn dur="500"/>
                        <p:tgtEl>
                          <p:spTgt spid="315395"/>
                        </p:tgtEl>
                      </p:cBhvr>
                    </p:animEffect>
                    <p:anim calcmode="lin" valueType="num">
                      <p:cBhvr>
                        <p:cTn dur="500" fill="hold"/>
                        <p:tgtEl>
                          <p:spTgt spid="315395"/>
                        </p:tgtEl>
                        <p:attrNameLst>
                          <p:attrName>ppt_x</p:attrName>
                        </p:attrNameLst>
                      </p:cBhvr>
                      <p:tavLst>
                        <p:tav tm="0">
                          <p:val>
                            <p:strVal val="#ppt_x"/>
                          </p:val>
                        </p:tav>
                        <p:tav tm="100000">
                          <p:val>
                            <p:strVal val="#ppt_x"/>
                          </p:val>
                        </p:tav>
                      </p:tavLst>
                    </p:anim>
                    <p:anim calcmode="lin" valueType="num">
                      <p:cBhvr>
                        <p:cTn dur="500" fill="hold"/>
                        <p:tgtEl>
                          <p:spTgt spid="315395"/>
                        </p:tgtEl>
                        <p:attrNameLst>
                          <p:attrName>ppt_y</p:attrName>
                        </p:attrNameLst>
                      </p:cBhvr>
                      <p:tavLst>
                        <p:tav tm="0">
                          <p:val>
                            <p:strVal val="#ppt_y+.05"/>
                          </p:val>
                        </p:tav>
                        <p:tav tm="100000">
                          <p:val>
                            <p:strVal val="#ppt_y"/>
                          </p:val>
                        </p:tav>
                      </p:tavLst>
                    </p:anim>
                  </p:childTnLst>
                </p:cTn>
              </p:par>
            </p:tnLst>
          </p:tmpl>
          <p:tmpl lvl="5">
            <p:tnLst>
              <p:par>
                <p:cTn presetID="44" presetClass="entr" presetSubtype="0" fill="hold" nodeType="withEffect">
                  <p:stCondLst>
                    <p:cond delay="0"/>
                  </p:stCondLst>
                  <p:childTnLst>
                    <p:set>
                      <p:cBhvr>
                        <p:cTn dur="1" fill="hold">
                          <p:stCondLst>
                            <p:cond delay="0"/>
                          </p:stCondLst>
                        </p:cTn>
                        <p:tgtEl>
                          <p:spTgt spid="315395"/>
                        </p:tgtEl>
                        <p:attrNameLst>
                          <p:attrName>style.visibility</p:attrName>
                        </p:attrNameLst>
                      </p:cBhvr>
                      <p:to>
                        <p:strVal val="visible"/>
                      </p:to>
                    </p:set>
                    <p:animEffect transition="in" filter="fade">
                      <p:cBhvr>
                        <p:cTn dur="500"/>
                        <p:tgtEl>
                          <p:spTgt spid="315395"/>
                        </p:tgtEl>
                      </p:cBhvr>
                    </p:animEffect>
                    <p:anim calcmode="lin" valueType="num">
                      <p:cBhvr>
                        <p:cTn dur="500" fill="hold"/>
                        <p:tgtEl>
                          <p:spTgt spid="315395"/>
                        </p:tgtEl>
                        <p:attrNameLst>
                          <p:attrName>ppt_x</p:attrName>
                        </p:attrNameLst>
                      </p:cBhvr>
                      <p:tavLst>
                        <p:tav tm="0">
                          <p:val>
                            <p:strVal val="#ppt_x"/>
                          </p:val>
                        </p:tav>
                        <p:tav tm="100000">
                          <p:val>
                            <p:strVal val="#ppt_x"/>
                          </p:val>
                        </p:tav>
                      </p:tavLst>
                    </p:anim>
                    <p:anim calcmode="lin" valueType="num">
                      <p:cBhvr>
                        <p:cTn dur="500" fill="hold"/>
                        <p:tgtEl>
                          <p:spTgt spid="315395"/>
                        </p:tgtEl>
                        <p:attrNameLst>
                          <p:attrName>ppt_y</p:attrName>
                        </p:attrNameLst>
                      </p:cBhvr>
                      <p:tavLst>
                        <p:tav tm="0">
                          <p:val>
                            <p:strVal val="#ppt_y+.05"/>
                          </p:val>
                        </p:tav>
                        <p:tav tm="100000">
                          <p:val>
                            <p:strVal val="#ppt_y"/>
                          </p:val>
                        </p:tav>
                      </p:tavLst>
                    </p:anim>
                  </p:childTnLst>
                </p:cTn>
              </p:par>
            </p:tnLst>
          </p:tmpl>
        </p:tmplLst>
      </p:bldP>
    </p:bld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pitchFamily="34" charset="0"/>
        </a:defRPr>
      </a:lvl9pPr>
    </p:titleStyle>
    <p:bodyStyle>
      <a:lvl1pPr marL="342900" indent="-342900" algn="l" rtl="0" eaLnBrk="0" fontAlgn="base" hangingPunct="0">
        <a:spcBef>
          <a:spcPct val="20000"/>
        </a:spcBef>
        <a:spcAft>
          <a:spcPct val="0"/>
        </a:spcAft>
        <a:buClr>
          <a:schemeClr val="hlink"/>
        </a:buClr>
        <a:buSzPct val="6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5000"/>
        <a:buFont typeface="Wingdings" panose="05000000000000000000" pitchFamily="2" charset="2"/>
        <a:buChar char="n"/>
        <a:defRPr sz="2800">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hlink"/>
        </a:buClr>
        <a:buSzPct val="65000"/>
        <a:buFont typeface="Wingdings" panose="05000000000000000000" pitchFamily="2" charset="2"/>
        <a:buChar char="n"/>
        <a:defRPr sz="24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tint val="63529"/>
                <a:invGamma/>
              </a:schemeClr>
            </a:gs>
          </a:gsLst>
          <a:lin ang="5400000" scaled="1"/>
        </a:gradFill>
        <a:effectLst/>
      </p:bgPr>
    </p:bg>
    <p:spTree>
      <p:nvGrpSpPr>
        <p:cNvPr id="1" name=""/>
        <p:cNvGrpSpPr/>
        <p:nvPr/>
      </p:nvGrpSpPr>
      <p:grpSpPr>
        <a:xfrm>
          <a:off x="0" y="0"/>
          <a:ext cx="0" cy="0"/>
          <a:chOff x="0" y="0"/>
          <a:chExt cx="0" cy="0"/>
        </a:xfrm>
      </p:grpSpPr>
      <p:grpSp>
        <p:nvGrpSpPr>
          <p:cNvPr id="7170" name="Group 2"/>
          <p:cNvGrpSpPr>
            <a:grpSpLocks/>
          </p:cNvGrpSpPr>
          <p:nvPr/>
        </p:nvGrpSpPr>
        <p:grpSpPr bwMode="auto">
          <a:xfrm>
            <a:off x="4716463" y="5345113"/>
            <a:ext cx="4427537" cy="1512887"/>
            <a:chOff x="2971" y="3367"/>
            <a:chExt cx="2789" cy="953"/>
          </a:xfrm>
        </p:grpSpPr>
        <p:sp>
          <p:nvSpPr>
            <p:cNvPr id="7176" name="Freeform 3"/>
            <p:cNvSpPr>
              <a:spLocks/>
            </p:cNvSpPr>
            <p:nvPr/>
          </p:nvSpPr>
          <p:spPr bwMode="ltGray">
            <a:xfrm>
              <a:off x="2971" y="3367"/>
              <a:ext cx="2789" cy="953"/>
            </a:xfrm>
            <a:custGeom>
              <a:avLst/>
              <a:gdLst>
                <a:gd name="T0" fmla="*/ 2804 w 2780"/>
                <a:gd name="T1" fmla="*/ 18 h 953"/>
                <a:gd name="T2" fmla="*/ 2714 w 2780"/>
                <a:gd name="T3" fmla="*/ 24 h 953"/>
                <a:gd name="T4" fmla="*/ 2647 w 2780"/>
                <a:gd name="T5" fmla="*/ 102 h 953"/>
                <a:gd name="T6" fmla="*/ 2543 w 2780"/>
                <a:gd name="T7" fmla="*/ 156 h 953"/>
                <a:gd name="T8" fmla="*/ 2537 w 2780"/>
                <a:gd name="T9" fmla="*/ 222 h 953"/>
                <a:gd name="T10" fmla="*/ 2519 w 2780"/>
                <a:gd name="T11" fmla="*/ 246 h 953"/>
                <a:gd name="T12" fmla="*/ 2501 w 2780"/>
                <a:gd name="T13" fmla="*/ 252 h 953"/>
                <a:gd name="T14" fmla="*/ 2429 w 2780"/>
                <a:gd name="T15" fmla="*/ 210 h 953"/>
                <a:gd name="T16" fmla="*/ 2288 w 2780"/>
                <a:gd name="T17" fmla="*/ 192 h 953"/>
                <a:gd name="T18" fmla="*/ 2264 w 2780"/>
                <a:gd name="T19" fmla="*/ 186 h 953"/>
                <a:gd name="T20" fmla="*/ 2246 w 2780"/>
                <a:gd name="T21" fmla="*/ 192 h 953"/>
                <a:gd name="T22" fmla="*/ 2174 w 2780"/>
                <a:gd name="T23" fmla="*/ 228 h 953"/>
                <a:gd name="T24" fmla="*/ 2138 w 2780"/>
                <a:gd name="T25" fmla="*/ 240 h 953"/>
                <a:gd name="T26" fmla="*/ 2114 w 2780"/>
                <a:gd name="T27" fmla="*/ 246 h 953"/>
                <a:gd name="T28" fmla="*/ 2102 w 2780"/>
                <a:gd name="T29" fmla="*/ 258 h 953"/>
                <a:gd name="T30" fmla="*/ 2102 w 2780"/>
                <a:gd name="T31" fmla="*/ 276 h 953"/>
                <a:gd name="T32" fmla="*/ 2079 w 2780"/>
                <a:gd name="T33" fmla="*/ 300 h 953"/>
                <a:gd name="T34" fmla="*/ 2061 w 2780"/>
                <a:gd name="T35" fmla="*/ 312 h 953"/>
                <a:gd name="T36" fmla="*/ 2049 w 2780"/>
                <a:gd name="T37" fmla="*/ 324 h 953"/>
                <a:gd name="T38" fmla="*/ 2037 w 2780"/>
                <a:gd name="T39" fmla="*/ 336 h 953"/>
                <a:gd name="T40" fmla="*/ 2003 w 2780"/>
                <a:gd name="T41" fmla="*/ 342 h 953"/>
                <a:gd name="T42" fmla="*/ 1937 w 2780"/>
                <a:gd name="T43" fmla="*/ 336 h 953"/>
                <a:gd name="T44" fmla="*/ 1901 w 2780"/>
                <a:gd name="T45" fmla="*/ 330 h 953"/>
                <a:gd name="T46" fmla="*/ 1889 w 2780"/>
                <a:gd name="T47" fmla="*/ 342 h 953"/>
                <a:gd name="T48" fmla="*/ 1877 w 2780"/>
                <a:gd name="T49" fmla="*/ 354 h 953"/>
                <a:gd name="T50" fmla="*/ 1847 w 2780"/>
                <a:gd name="T51" fmla="*/ 360 h 953"/>
                <a:gd name="T52" fmla="*/ 1788 w 2780"/>
                <a:gd name="T53" fmla="*/ 342 h 953"/>
                <a:gd name="T54" fmla="*/ 1764 w 2780"/>
                <a:gd name="T55" fmla="*/ 342 h 953"/>
                <a:gd name="T56" fmla="*/ 1740 w 2780"/>
                <a:gd name="T57" fmla="*/ 354 h 953"/>
                <a:gd name="T58" fmla="*/ 1676 w 2780"/>
                <a:gd name="T59" fmla="*/ 425 h 953"/>
                <a:gd name="T60" fmla="*/ 1634 w 2780"/>
                <a:gd name="T61" fmla="*/ 569 h 953"/>
                <a:gd name="T62" fmla="*/ 1634 w 2780"/>
                <a:gd name="T63" fmla="*/ 593 h 953"/>
                <a:gd name="T64" fmla="*/ 1640 w 2780"/>
                <a:gd name="T65" fmla="*/ 641 h 953"/>
                <a:gd name="T66" fmla="*/ 1658 w 2780"/>
                <a:gd name="T67" fmla="*/ 659 h 953"/>
                <a:gd name="T68" fmla="*/ 1652 w 2780"/>
                <a:gd name="T69" fmla="*/ 671 h 953"/>
                <a:gd name="T70" fmla="*/ 1640 w 2780"/>
                <a:gd name="T71" fmla="*/ 683 h 953"/>
                <a:gd name="T72" fmla="*/ 1562 w 2780"/>
                <a:gd name="T73" fmla="*/ 689 h 953"/>
                <a:gd name="T74" fmla="*/ 1485 w 2780"/>
                <a:gd name="T75" fmla="*/ 629 h 953"/>
                <a:gd name="T76" fmla="*/ 1349 w 2780"/>
                <a:gd name="T77" fmla="*/ 587 h 953"/>
                <a:gd name="T78" fmla="*/ 1200 w 2780"/>
                <a:gd name="T79" fmla="*/ 671 h 953"/>
                <a:gd name="T80" fmla="*/ 1028 w 2780"/>
                <a:gd name="T81" fmla="*/ 731 h 953"/>
                <a:gd name="T82" fmla="*/ 825 w 2780"/>
                <a:gd name="T83" fmla="*/ 743 h 953"/>
                <a:gd name="T84" fmla="*/ 636 w 2780"/>
                <a:gd name="T85" fmla="*/ 701 h 953"/>
                <a:gd name="T86" fmla="*/ 576 w 2780"/>
                <a:gd name="T87" fmla="*/ 695 h 953"/>
                <a:gd name="T88" fmla="*/ 564 w 2780"/>
                <a:gd name="T89" fmla="*/ 701 h 953"/>
                <a:gd name="T90" fmla="*/ 528 w 2780"/>
                <a:gd name="T91" fmla="*/ 731 h 953"/>
                <a:gd name="T92" fmla="*/ 440 w 2780"/>
                <a:gd name="T93" fmla="*/ 809 h 953"/>
                <a:gd name="T94" fmla="*/ 410 w 2780"/>
                <a:gd name="T95" fmla="*/ 821 h 953"/>
                <a:gd name="T96" fmla="*/ 386 w 2780"/>
                <a:gd name="T97" fmla="*/ 821 h 953"/>
                <a:gd name="T98" fmla="*/ 339 w 2780"/>
                <a:gd name="T99" fmla="*/ 827 h 953"/>
                <a:gd name="T100" fmla="*/ 213 w 2780"/>
                <a:gd name="T101" fmla="*/ 851 h 953"/>
                <a:gd name="T102" fmla="*/ 177 w 2780"/>
                <a:gd name="T103" fmla="*/ 857 h 953"/>
                <a:gd name="T104" fmla="*/ 125 w 2780"/>
                <a:gd name="T105" fmla="*/ 851 h 953"/>
                <a:gd name="T106" fmla="*/ 107 w 2780"/>
                <a:gd name="T107" fmla="*/ 857 h 953"/>
                <a:gd name="T108" fmla="*/ 101 w 2780"/>
                <a:gd name="T109" fmla="*/ 875 h 953"/>
                <a:gd name="T110" fmla="*/ 83 w 2780"/>
                <a:gd name="T111" fmla="*/ 887 h 953"/>
                <a:gd name="T112" fmla="*/ 48 w 2780"/>
                <a:gd name="T113" fmla="*/ 899 h 953"/>
                <a:gd name="T114" fmla="*/ 2816 w 2780"/>
                <a:gd name="T115" fmla="*/ 24 h 95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780" h="953">
                  <a:moveTo>
                    <a:pt x="2780" y="24"/>
                  </a:moveTo>
                  <a:lnTo>
                    <a:pt x="2774" y="24"/>
                  </a:lnTo>
                  <a:lnTo>
                    <a:pt x="2774" y="18"/>
                  </a:lnTo>
                  <a:lnTo>
                    <a:pt x="2768" y="18"/>
                  </a:lnTo>
                  <a:lnTo>
                    <a:pt x="2756" y="12"/>
                  </a:lnTo>
                  <a:lnTo>
                    <a:pt x="2738" y="6"/>
                  </a:lnTo>
                  <a:lnTo>
                    <a:pt x="2714" y="0"/>
                  </a:lnTo>
                  <a:lnTo>
                    <a:pt x="2678" y="24"/>
                  </a:lnTo>
                  <a:lnTo>
                    <a:pt x="2643" y="54"/>
                  </a:lnTo>
                  <a:lnTo>
                    <a:pt x="2619" y="90"/>
                  </a:lnTo>
                  <a:lnTo>
                    <a:pt x="2613" y="96"/>
                  </a:lnTo>
                  <a:lnTo>
                    <a:pt x="2613" y="102"/>
                  </a:lnTo>
                  <a:lnTo>
                    <a:pt x="2601" y="108"/>
                  </a:lnTo>
                  <a:lnTo>
                    <a:pt x="2583" y="120"/>
                  </a:lnTo>
                  <a:lnTo>
                    <a:pt x="2541" y="132"/>
                  </a:lnTo>
                  <a:lnTo>
                    <a:pt x="2511" y="156"/>
                  </a:lnTo>
                  <a:lnTo>
                    <a:pt x="2511" y="204"/>
                  </a:lnTo>
                  <a:lnTo>
                    <a:pt x="2511" y="210"/>
                  </a:lnTo>
                  <a:lnTo>
                    <a:pt x="2505" y="216"/>
                  </a:lnTo>
                  <a:lnTo>
                    <a:pt x="2505" y="222"/>
                  </a:lnTo>
                  <a:lnTo>
                    <a:pt x="2499" y="228"/>
                  </a:lnTo>
                  <a:lnTo>
                    <a:pt x="2499" y="240"/>
                  </a:lnTo>
                  <a:lnTo>
                    <a:pt x="2493" y="246"/>
                  </a:lnTo>
                  <a:lnTo>
                    <a:pt x="2487" y="246"/>
                  </a:lnTo>
                  <a:lnTo>
                    <a:pt x="2487" y="252"/>
                  </a:lnTo>
                  <a:lnTo>
                    <a:pt x="2481" y="252"/>
                  </a:lnTo>
                  <a:lnTo>
                    <a:pt x="2475" y="252"/>
                  </a:lnTo>
                  <a:lnTo>
                    <a:pt x="2469" y="252"/>
                  </a:lnTo>
                  <a:lnTo>
                    <a:pt x="2457" y="252"/>
                  </a:lnTo>
                  <a:lnTo>
                    <a:pt x="2439" y="258"/>
                  </a:lnTo>
                  <a:lnTo>
                    <a:pt x="2415" y="222"/>
                  </a:lnTo>
                  <a:lnTo>
                    <a:pt x="2397" y="210"/>
                  </a:lnTo>
                  <a:lnTo>
                    <a:pt x="2373" y="216"/>
                  </a:lnTo>
                  <a:lnTo>
                    <a:pt x="2332" y="216"/>
                  </a:lnTo>
                  <a:lnTo>
                    <a:pt x="2296" y="204"/>
                  </a:lnTo>
                  <a:lnTo>
                    <a:pt x="2260" y="192"/>
                  </a:lnTo>
                  <a:lnTo>
                    <a:pt x="2248" y="186"/>
                  </a:lnTo>
                  <a:lnTo>
                    <a:pt x="2242" y="186"/>
                  </a:lnTo>
                  <a:lnTo>
                    <a:pt x="2236" y="186"/>
                  </a:lnTo>
                  <a:lnTo>
                    <a:pt x="2230" y="186"/>
                  </a:lnTo>
                  <a:lnTo>
                    <a:pt x="2224" y="192"/>
                  </a:lnTo>
                  <a:lnTo>
                    <a:pt x="2218" y="192"/>
                  </a:lnTo>
                  <a:lnTo>
                    <a:pt x="2212" y="198"/>
                  </a:lnTo>
                  <a:lnTo>
                    <a:pt x="2194" y="204"/>
                  </a:lnTo>
                  <a:lnTo>
                    <a:pt x="2170" y="210"/>
                  </a:lnTo>
                  <a:lnTo>
                    <a:pt x="2146" y="228"/>
                  </a:lnTo>
                  <a:lnTo>
                    <a:pt x="2122" y="240"/>
                  </a:lnTo>
                  <a:lnTo>
                    <a:pt x="2116" y="240"/>
                  </a:lnTo>
                  <a:lnTo>
                    <a:pt x="2110" y="240"/>
                  </a:lnTo>
                  <a:lnTo>
                    <a:pt x="2104" y="240"/>
                  </a:lnTo>
                  <a:lnTo>
                    <a:pt x="2098" y="246"/>
                  </a:lnTo>
                  <a:lnTo>
                    <a:pt x="2092" y="246"/>
                  </a:lnTo>
                  <a:lnTo>
                    <a:pt x="2086" y="246"/>
                  </a:lnTo>
                  <a:lnTo>
                    <a:pt x="2080" y="252"/>
                  </a:lnTo>
                  <a:lnTo>
                    <a:pt x="2080" y="258"/>
                  </a:lnTo>
                  <a:lnTo>
                    <a:pt x="2074" y="258"/>
                  </a:lnTo>
                  <a:lnTo>
                    <a:pt x="2074" y="264"/>
                  </a:lnTo>
                  <a:lnTo>
                    <a:pt x="2074" y="270"/>
                  </a:lnTo>
                  <a:lnTo>
                    <a:pt x="2074" y="276"/>
                  </a:lnTo>
                  <a:lnTo>
                    <a:pt x="2069" y="288"/>
                  </a:lnTo>
                  <a:lnTo>
                    <a:pt x="2057" y="300"/>
                  </a:lnTo>
                  <a:lnTo>
                    <a:pt x="2051" y="300"/>
                  </a:lnTo>
                  <a:lnTo>
                    <a:pt x="2045" y="300"/>
                  </a:lnTo>
                  <a:lnTo>
                    <a:pt x="2039" y="306"/>
                  </a:lnTo>
                  <a:lnTo>
                    <a:pt x="2033" y="306"/>
                  </a:lnTo>
                  <a:lnTo>
                    <a:pt x="2033" y="312"/>
                  </a:lnTo>
                  <a:lnTo>
                    <a:pt x="2027" y="312"/>
                  </a:lnTo>
                  <a:lnTo>
                    <a:pt x="2027" y="318"/>
                  </a:lnTo>
                  <a:lnTo>
                    <a:pt x="2021" y="324"/>
                  </a:lnTo>
                  <a:lnTo>
                    <a:pt x="2015" y="330"/>
                  </a:lnTo>
                  <a:lnTo>
                    <a:pt x="2009" y="336"/>
                  </a:lnTo>
                  <a:lnTo>
                    <a:pt x="1997" y="336"/>
                  </a:lnTo>
                  <a:lnTo>
                    <a:pt x="1991" y="342"/>
                  </a:lnTo>
                  <a:lnTo>
                    <a:pt x="1985" y="342"/>
                  </a:lnTo>
                  <a:lnTo>
                    <a:pt x="1979" y="342"/>
                  </a:lnTo>
                  <a:lnTo>
                    <a:pt x="1961" y="336"/>
                  </a:lnTo>
                  <a:lnTo>
                    <a:pt x="1925" y="336"/>
                  </a:lnTo>
                  <a:lnTo>
                    <a:pt x="1919" y="336"/>
                  </a:lnTo>
                  <a:lnTo>
                    <a:pt x="1913" y="336"/>
                  </a:lnTo>
                  <a:lnTo>
                    <a:pt x="1895" y="330"/>
                  </a:lnTo>
                  <a:lnTo>
                    <a:pt x="1889" y="330"/>
                  </a:lnTo>
                  <a:lnTo>
                    <a:pt x="1883" y="330"/>
                  </a:lnTo>
                  <a:lnTo>
                    <a:pt x="1877" y="330"/>
                  </a:lnTo>
                  <a:lnTo>
                    <a:pt x="1871" y="336"/>
                  </a:lnTo>
                  <a:lnTo>
                    <a:pt x="1865" y="342"/>
                  </a:lnTo>
                  <a:lnTo>
                    <a:pt x="1859" y="348"/>
                  </a:lnTo>
                  <a:lnTo>
                    <a:pt x="1853" y="354"/>
                  </a:lnTo>
                  <a:lnTo>
                    <a:pt x="1847" y="354"/>
                  </a:lnTo>
                  <a:lnTo>
                    <a:pt x="1835" y="360"/>
                  </a:lnTo>
                  <a:lnTo>
                    <a:pt x="1829" y="360"/>
                  </a:lnTo>
                  <a:lnTo>
                    <a:pt x="1823" y="360"/>
                  </a:lnTo>
                  <a:lnTo>
                    <a:pt x="1817" y="360"/>
                  </a:lnTo>
                  <a:lnTo>
                    <a:pt x="1776" y="342"/>
                  </a:lnTo>
                  <a:lnTo>
                    <a:pt x="1770" y="342"/>
                  </a:lnTo>
                  <a:lnTo>
                    <a:pt x="1764" y="342"/>
                  </a:lnTo>
                  <a:lnTo>
                    <a:pt x="1758" y="342"/>
                  </a:lnTo>
                  <a:lnTo>
                    <a:pt x="1746" y="342"/>
                  </a:lnTo>
                  <a:lnTo>
                    <a:pt x="1740" y="342"/>
                  </a:lnTo>
                  <a:lnTo>
                    <a:pt x="1734" y="342"/>
                  </a:lnTo>
                  <a:lnTo>
                    <a:pt x="1728" y="348"/>
                  </a:lnTo>
                  <a:lnTo>
                    <a:pt x="1722" y="348"/>
                  </a:lnTo>
                  <a:lnTo>
                    <a:pt x="1716" y="354"/>
                  </a:lnTo>
                  <a:lnTo>
                    <a:pt x="1704" y="366"/>
                  </a:lnTo>
                  <a:lnTo>
                    <a:pt x="1698" y="378"/>
                  </a:lnTo>
                  <a:lnTo>
                    <a:pt x="1674" y="402"/>
                  </a:lnTo>
                  <a:lnTo>
                    <a:pt x="1656" y="425"/>
                  </a:lnTo>
                  <a:lnTo>
                    <a:pt x="1632" y="461"/>
                  </a:lnTo>
                  <a:lnTo>
                    <a:pt x="1614" y="509"/>
                  </a:lnTo>
                  <a:lnTo>
                    <a:pt x="1614" y="563"/>
                  </a:lnTo>
                  <a:lnTo>
                    <a:pt x="1614" y="569"/>
                  </a:lnTo>
                  <a:lnTo>
                    <a:pt x="1614" y="575"/>
                  </a:lnTo>
                  <a:lnTo>
                    <a:pt x="1614" y="581"/>
                  </a:lnTo>
                  <a:lnTo>
                    <a:pt x="1614" y="587"/>
                  </a:lnTo>
                  <a:lnTo>
                    <a:pt x="1614" y="593"/>
                  </a:lnTo>
                  <a:lnTo>
                    <a:pt x="1614" y="599"/>
                  </a:lnTo>
                  <a:lnTo>
                    <a:pt x="1614" y="605"/>
                  </a:lnTo>
                  <a:lnTo>
                    <a:pt x="1614" y="617"/>
                  </a:lnTo>
                  <a:lnTo>
                    <a:pt x="1620" y="641"/>
                  </a:lnTo>
                  <a:lnTo>
                    <a:pt x="1626" y="641"/>
                  </a:lnTo>
                  <a:lnTo>
                    <a:pt x="1632" y="647"/>
                  </a:lnTo>
                  <a:lnTo>
                    <a:pt x="1632" y="659"/>
                  </a:lnTo>
                  <a:lnTo>
                    <a:pt x="1638" y="659"/>
                  </a:lnTo>
                  <a:lnTo>
                    <a:pt x="1638" y="665"/>
                  </a:lnTo>
                  <a:lnTo>
                    <a:pt x="1638" y="671"/>
                  </a:lnTo>
                  <a:lnTo>
                    <a:pt x="1632" y="671"/>
                  </a:lnTo>
                  <a:lnTo>
                    <a:pt x="1632" y="677"/>
                  </a:lnTo>
                  <a:lnTo>
                    <a:pt x="1626" y="677"/>
                  </a:lnTo>
                  <a:lnTo>
                    <a:pt x="1620" y="683"/>
                  </a:lnTo>
                  <a:lnTo>
                    <a:pt x="1596" y="689"/>
                  </a:lnTo>
                  <a:lnTo>
                    <a:pt x="1572" y="689"/>
                  </a:lnTo>
                  <a:lnTo>
                    <a:pt x="1548" y="689"/>
                  </a:lnTo>
                  <a:lnTo>
                    <a:pt x="1542" y="689"/>
                  </a:lnTo>
                  <a:lnTo>
                    <a:pt x="1536" y="689"/>
                  </a:lnTo>
                  <a:lnTo>
                    <a:pt x="1518" y="683"/>
                  </a:lnTo>
                  <a:lnTo>
                    <a:pt x="1495" y="671"/>
                  </a:lnTo>
                  <a:lnTo>
                    <a:pt x="1465" y="629"/>
                  </a:lnTo>
                  <a:lnTo>
                    <a:pt x="1435" y="599"/>
                  </a:lnTo>
                  <a:lnTo>
                    <a:pt x="1405" y="581"/>
                  </a:lnTo>
                  <a:lnTo>
                    <a:pt x="1375" y="563"/>
                  </a:lnTo>
                  <a:lnTo>
                    <a:pt x="1333" y="587"/>
                  </a:lnTo>
                  <a:lnTo>
                    <a:pt x="1303" y="653"/>
                  </a:lnTo>
                  <a:lnTo>
                    <a:pt x="1261" y="665"/>
                  </a:lnTo>
                  <a:lnTo>
                    <a:pt x="1219" y="653"/>
                  </a:lnTo>
                  <a:lnTo>
                    <a:pt x="1184" y="671"/>
                  </a:lnTo>
                  <a:lnTo>
                    <a:pt x="1136" y="671"/>
                  </a:lnTo>
                  <a:lnTo>
                    <a:pt x="1106" y="671"/>
                  </a:lnTo>
                  <a:lnTo>
                    <a:pt x="1076" y="707"/>
                  </a:lnTo>
                  <a:lnTo>
                    <a:pt x="1016" y="731"/>
                  </a:lnTo>
                  <a:lnTo>
                    <a:pt x="944" y="761"/>
                  </a:lnTo>
                  <a:lnTo>
                    <a:pt x="921" y="773"/>
                  </a:lnTo>
                  <a:lnTo>
                    <a:pt x="867" y="773"/>
                  </a:lnTo>
                  <a:lnTo>
                    <a:pt x="813" y="743"/>
                  </a:lnTo>
                  <a:lnTo>
                    <a:pt x="783" y="719"/>
                  </a:lnTo>
                  <a:lnTo>
                    <a:pt x="741" y="713"/>
                  </a:lnTo>
                  <a:lnTo>
                    <a:pt x="693" y="701"/>
                  </a:lnTo>
                  <a:lnTo>
                    <a:pt x="628" y="701"/>
                  </a:lnTo>
                  <a:lnTo>
                    <a:pt x="616" y="701"/>
                  </a:lnTo>
                  <a:lnTo>
                    <a:pt x="598" y="695"/>
                  </a:lnTo>
                  <a:lnTo>
                    <a:pt x="580" y="695"/>
                  </a:lnTo>
                  <a:lnTo>
                    <a:pt x="568" y="695"/>
                  </a:lnTo>
                  <a:lnTo>
                    <a:pt x="562" y="701"/>
                  </a:lnTo>
                  <a:lnTo>
                    <a:pt x="556" y="701"/>
                  </a:lnTo>
                  <a:lnTo>
                    <a:pt x="550" y="707"/>
                  </a:lnTo>
                  <a:lnTo>
                    <a:pt x="544" y="713"/>
                  </a:lnTo>
                  <a:lnTo>
                    <a:pt x="520" y="731"/>
                  </a:lnTo>
                  <a:lnTo>
                    <a:pt x="496" y="749"/>
                  </a:lnTo>
                  <a:lnTo>
                    <a:pt x="460" y="785"/>
                  </a:lnTo>
                  <a:lnTo>
                    <a:pt x="454" y="791"/>
                  </a:lnTo>
                  <a:lnTo>
                    <a:pt x="436" y="809"/>
                  </a:lnTo>
                  <a:lnTo>
                    <a:pt x="424" y="815"/>
                  </a:lnTo>
                  <a:lnTo>
                    <a:pt x="418" y="821"/>
                  </a:lnTo>
                  <a:lnTo>
                    <a:pt x="412" y="821"/>
                  </a:lnTo>
                  <a:lnTo>
                    <a:pt x="406" y="821"/>
                  </a:lnTo>
                  <a:lnTo>
                    <a:pt x="400" y="821"/>
                  </a:lnTo>
                  <a:lnTo>
                    <a:pt x="394" y="821"/>
                  </a:lnTo>
                  <a:lnTo>
                    <a:pt x="388" y="821"/>
                  </a:lnTo>
                  <a:lnTo>
                    <a:pt x="382" y="821"/>
                  </a:lnTo>
                  <a:lnTo>
                    <a:pt x="370" y="821"/>
                  </a:lnTo>
                  <a:lnTo>
                    <a:pt x="358" y="821"/>
                  </a:lnTo>
                  <a:lnTo>
                    <a:pt x="352" y="821"/>
                  </a:lnTo>
                  <a:lnTo>
                    <a:pt x="335" y="827"/>
                  </a:lnTo>
                  <a:lnTo>
                    <a:pt x="329" y="827"/>
                  </a:lnTo>
                  <a:lnTo>
                    <a:pt x="233" y="839"/>
                  </a:lnTo>
                  <a:lnTo>
                    <a:pt x="227" y="845"/>
                  </a:lnTo>
                  <a:lnTo>
                    <a:pt x="209" y="851"/>
                  </a:lnTo>
                  <a:lnTo>
                    <a:pt x="197" y="851"/>
                  </a:lnTo>
                  <a:lnTo>
                    <a:pt x="185" y="857"/>
                  </a:lnTo>
                  <a:lnTo>
                    <a:pt x="179" y="857"/>
                  </a:lnTo>
                  <a:lnTo>
                    <a:pt x="173" y="857"/>
                  </a:lnTo>
                  <a:lnTo>
                    <a:pt x="167" y="857"/>
                  </a:lnTo>
                  <a:lnTo>
                    <a:pt x="149" y="851"/>
                  </a:lnTo>
                  <a:lnTo>
                    <a:pt x="137" y="851"/>
                  </a:lnTo>
                  <a:lnTo>
                    <a:pt x="125" y="851"/>
                  </a:lnTo>
                  <a:lnTo>
                    <a:pt x="119" y="857"/>
                  </a:lnTo>
                  <a:lnTo>
                    <a:pt x="113" y="857"/>
                  </a:lnTo>
                  <a:lnTo>
                    <a:pt x="107" y="857"/>
                  </a:lnTo>
                  <a:lnTo>
                    <a:pt x="101" y="863"/>
                  </a:lnTo>
                  <a:lnTo>
                    <a:pt x="101" y="869"/>
                  </a:lnTo>
                  <a:lnTo>
                    <a:pt x="101" y="875"/>
                  </a:lnTo>
                  <a:lnTo>
                    <a:pt x="95" y="875"/>
                  </a:lnTo>
                  <a:lnTo>
                    <a:pt x="95" y="881"/>
                  </a:lnTo>
                  <a:lnTo>
                    <a:pt x="89" y="881"/>
                  </a:lnTo>
                  <a:lnTo>
                    <a:pt x="83" y="887"/>
                  </a:lnTo>
                  <a:lnTo>
                    <a:pt x="77" y="887"/>
                  </a:lnTo>
                  <a:lnTo>
                    <a:pt x="60" y="893"/>
                  </a:lnTo>
                  <a:lnTo>
                    <a:pt x="54" y="899"/>
                  </a:lnTo>
                  <a:lnTo>
                    <a:pt x="48" y="899"/>
                  </a:lnTo>
                  <a:lnTo>
                    <a:pt x="48" y="905"/>
                  </a:lnTo>
                  <a:lnTo>
                    <a:pt x="0" y="953"/>
                  </a:lnTo>
                  <a:lnTo>
                    <a:pt x="2780" y="953"/>
                  </a:lnTo>
                  <a:lnTo>
                    <a:pt x="2780" y="24"/>
                  </a:lnTo>
                </a:path>
              </a:pathLst>
            </a:custGeom>
            <a:gradFill rotWithShape="0">
              <a:gsLst>
                <a:gs pos="0">
                  <a:schemeClr val="bg1"/>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endParaRPr lang="fa-IR"/>
            </a:p>
          </p:txBody>
        </p:sp>
        <p:sp>
          <p:nvSpPr>
            <p:cNvPr id="336900" name="Freeform 4"/>
            <p:cNvSpPr>
              <a:spLocks/>
            </p:cNvSpPr>
            <p:nvPr/>
          </p:nvSpPr>
          <p:spPr bwMode="ltGray">
            <a:xfrm>
              <a:off x="4602" y="4014"/>
              <a:ext cx="12" cy="18"/>
            </a:xfrm>
            <a:custGeom>
              <a:avLst/>
              <a:gdLst>
                <a:gd name="T0" fmla="*/ 12 w 12"/>
                <a:gd name="T1" fmla="*/ 18 h 18"/>
                <a:gd name="T2" fmla="*/ 12 w 12"/>
                <a:gd name="T3" fmla="*/ 12 h 18"/>
                <a:gd name="T4" fmla="*/ 6 w 12"/>
                <a:gd name="T5" fmla="*/ 6 h 18"/>
                <a:gd name="T6" fmla="*/ 6 w 12"/>
                <a:gd name="T7" fmla="*/ 6 h 18"/>
                <a:gd name="T8" fmla="*/ 0 w 12"/>
                <a:gd name="T9" fmla="*/ 0 h 18"/>
                <a:gd name="T10" fmla="*/ 12 w 12"/>
                <a:gd name="T11" fmla="*/ 18 h 18"/>
                <a:gd name="T12" fmla="*/ 12 w 12"/>
                <a:gd name="T13" fmla="*/ 18 h 18"/>
                <a:gd name="T14" fmla="*/ 12 w 12"/>
                <a:gd name="T15" fmla="*/ 18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8">
                  <a:moveTo>
                    <a:pt x="12" y="18"/>
                  </a:moveTo>
                  <a:lnTo>
                    <a:pt x="12" y="12"/>
                  </a:lnTo>
                  <a:lnTo>
                    <a:pt x="6" y="6"/>
                  </a:lnTo>
                  <a:lnTo>
                    <a:pt x="6" y="6"/>
                  </a:lnTo>
                  <a:lnTo>
                    <a:pt x="0" y="0"/>
                  </a:lnTo>
                  <a:lnTo>
                    <a:pt x="12" y="18"/>
                  </a:lnTo>
                  <a:lnTo>
                    <a:pt x="12" y="18"/>
                  </a:lnTo>
                  <a:lnTo>
                    <a:pt x="12" y="18"/>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a:defRPr/>
              </a:pPr>
              <a:endParaRPr lang="fa-IR"/>
            </a:p>
          </p:txBody>
        </p:sp>
        <p:sp>
          <p:nvSpPr>
            <p:cNvPr id="336901" name="Freeform 5"/>
            <p:cNvSpPr>
              <a:spLocks/>
            </p:cNvSpPr>
            <p:nvPr/>
          </p:nvSpPr>
          <p:spPr bwMode="ltGray">
            <a:xfrm>
              <a:off x="4596" y="3996"/>
              <a:ext cx="6" cy="18"/>
            </a:xfrm>
            <a:custGeom>
              <a:avLst/>
              <a:gdLst>
                <a:gd name="T0" fmla="*/ 0 w 6"/>
                <a:gd name="T1" fmla="*/ 12 h 18"/>
                <a:gd name="T2" fmla="*/ 6 w 6"/>
                <a:gd name="T3" fmla="*/ 18 h 18"/>
                <a:gd name="T4" fmla="*/ 0 w 6"/>
                <a:gd name="T5" fmla="*/ 0 h 18"/>
                <a:gd name="T6" fmla="*/ 0 w 6"/>
                <a:gd name="T7" fmla="*/ 12 h 18"/>
                <a:gd name="T8" fmla="*/ 0 w 6"/>
                <a:gd name="T9" fmla="*/ 12 h 18"/>
                <a:gd name="T10" fmla="*/ 0 w 6"/>
                <a:gd name="T11" fmla="*/ 12 h 18"/>
              </a:gdLst>
              <a:ahLst/>
              <a:cxnLst>
                <a:cxn ang="0">
                  <a:pos x="T0" y="T1"/>
                </a:cxn>
                <a:cxn ang="0">
                  <a:pos x="T2" y="T3"/>
                </a:cxn>
                <a:cxn ang="0">
                  <a:pos x="T4" y="T5"/>
                </a:cxn>
                <a:cxn ang="0">
                  <a:pos x="T6" y="T7"/>
                </a:cxn>
                <a:cxn ang="0">
                  <a:pos x="T8" y="T9"/>
                </a:cxn>
                <a:cxn ang="0">
                  <a:pos x="T10" y="T11"/>
                </a:cxn>
              </a:cxnLst>
              <a:rect l="0" t="0" r="r" b="b"/>
              <a:pathLst>
                <a:path w="6" h="18">
                  <a:moveTo>
                    <a:pt x="0" y="12"/>
                  </a:moveTo>
                  <a:lnTo>
                    <a:pt x="6" y="18"/>
                  </a:lnTo>
                  <a:lnTo>
                    <a:pt x="0" y="0"/>
                  </a:lnTo>
                  <a:lnTo>
                    <a:pt x="0" y="12"/>
                  </a:lnTo>
                  <a:lnTo>
                    <a:pt x="0" y="12"/>
                  </a:lnTo>
                  <a:lnTo>
                    <a:pt x="0"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a:defRPr/>
              </a:pPr>
              <a:endParaRPr lang="fa-IR"/>
            </a:p>
          </p:txBody>
        </p:sp>
        <p:sp>
          <p:nvSpPr>
            <p:cNvPr id="336902" name="Freeform 6"/>
            <p:cNvSpPr>
              <a:spLocks/>
            </p:cNvSpPr>
            <p:nvPr/>
          </p:nvSpPr>
          <p:spPr bwMode="ltGray">
            <a:xfrm>
              <a:off x="5180" y="3577"/>
              <a:ext cx="304" cy="741"/>
            </a:xfrm>
            <a:custGeom>
              <a:avLst/>
              <a:gdLst>
                <a:gd name="T0" fmla="*/ 280 w 304"/>
                <a:gd name="T1" fmla="*/ 42 h 741"/>
                <a:gd name="T2" fmla="*/ 274 w 304"/>
                <a:gd name="T3" fmla="*/ 42 h 741"/>
                <a:gd name="T4" fmla="*/ 268 w 304"/>
                <a:gd name="T5" fmla="*/ 42 h 741"/>
                <a:gd name="T6" fmla="*/ 256 w 304"/>
                <a:gd name="T7" fmla="*/ 42 h 741"/>
                <a:gd name="T8" fmla="*/ 238 w 304"/>
                <a:gd name="T9" fmla="*/ 48 h 741"/>
                <a:gd name="T10" fmla="*/ 214 w 304"/>
                <a:gd name="T11" fmla="*/ 12 h 741"/>
                <a:gd name="T12" fmla="*/ 196 w 304"/>
                <a:gd name="T13" fmla="*/ 0 h 741"/>
                <a:gd name="T14" fmla="*/ 196 w 304"/>
                <a:gd name="T15" fmla="*/ 0 h 741"/>
                <a:gd name="T16" fmla="*/ 164 w 304"/>
                <a:gd name="T17" fmla="*/ 167 h 741"/>
                <a:gd name="T18" fmla="*/ 144 w 304"/>
                <a:gd name="T19" fmla="*/ 217 h 741"/>
                <a:gd name="T20" fmla="*/ 110 w 304"/>
                <a:gd name="T21" fmla="*/ 281 h 741"/>
                <a:gd name="T22" fmla="*/ 96 w 304"/>
                <a:gd name="T23" fmla="*/ 327 h 741"/>
                <a:gd name="T24" fmla="*/ 124 w 304"/>
                <a:gd name="T25" fmla="*/ 405 h 741"/>
                <a:gd name="T26" fmla="*/ 100 w 304"/>
                <a:gd name="T27" fmla="*/ 463 h 741"/>
                <a:gd name="T28" fmla="*/ 68 w 304"/>
                <a:gd name="T29" fmla="*/ 503 h 741"/>
                <a:gd name="T30" fmla="*/ 30 w 304"/>
                <a:gd name="T31" fmla="*/ 539 h 741"/>
                <a:gd name="T32" fmla="*/ 24 w 304"/>
                <a:gd name="T33" fmla="*/ 613 h 741"/>
                <a:gd name="T34" fmla="*/ 0 w 304"/>
                <a:gd name="T35" fmla="*/ 741 h 741"/>
                <a:gd name="T36" fmla="*/ 202 w 304"/>
                <a:gd name="T37" fmla="*/ 741 h 741"/>
                <a:gd name="T38" fmla="*/ 180 w 304"/>
                <a:gd name="T39" fmla="*/ 639 h 741"/>
                <a:gd name="T40" fmla="*/ 192 w 304"/>
                <a:gd name="T41" fmla="*/ 589 h 741"/>
                <a:gd name="T42" fmla="*/ 178 w 304"/>
                <a:gd name="T43" fmla="*/ 539 h 741"/>
                <a:gd name="T44" fmla="*/ 190 w 304"/>
                <a:gd name="T45" fmla="*/ 499 h 741"/>
                <a:gd name="T46" fmla="*/ 184 w 304"/>
                <a:gd name="T47" fmla="*/ 465 h 741"/>
                <a:gd name="T48" fmla="*/ 192 w 304"/>
                <a:gd name="T49" fmla="*/ 391 h 741"/>
                <a:gd name="T50" fmla="*/ 216 w 304"/>
                <a:gd name="T51" fmla="*/ 313 h 741"/>
                <a:gd name="T52" fmla="*/ 238 w 304"/>
                <a:gd name="T53" fmla="*/ 249 h 741"/>
                <a:gd name="T54" fmla="*/ 268 w 304"/>
                <a:gd name="T55" fmla="*/ 185 h 741"/>
                <a:gd name="T56" fmla="*/ 284 w 304"/>
                <a:gd name="T57" fmla="*/ 159 h 741"/>
                <a:gd name="T58" fmla="*/ 304 w 304"/>
                <a:gd name="T59" fmla="*/ 12 h 741"/>
                <a:gd name="T60" fmla="*/ 298 w 304"/>
                <a:gd name="T61" fmla="*/ 24 h 741"/>
                <a:gd name="T62" fmla="*/ 292 w 304"/>
                <a:gd name="T63" fmla="*/ 30 h 741"/>
                <a:gd name="T64" fmla="*/ 292 w 304"/>
                <a:gd name="T65" fmla="*/ 36 h 741"/>
                <a:gd name="T66" fmla="*/ 286 w 304"/>
                <a:gd name="T67" fmla="*/ 36 h 741"/>
                <a:gd name="T68" fmla="*/ 286 w 304"/>
                <a:gd name="T69" fmla="*/ 42 h 741"/>
                <a:gd name="T70" fmla="*/ 280 w 304"/>
                <a:gd name="T71" fmla="*/ 42 h 741"/>
                <a:gd name="T72" fmla="*/ 280 w 304"/>
                <a:gd name="T73" fmla="*/ 42 h 741"/>
                <a:gd name="T74" fmla="*/ 280 w 304"/>
                <a:gd name="T75" fmla="*/ 42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4" h="741">
                  <a:moveTo>
                    <a:pt x="280" y="42"/>
                  </a:moveTo>
                  <a:lnTo>
                    <a:pt x="274" y="42"/>
                  </a:lnTo>
                  <a:lnTo>
                    <a:pt x="268" y="42"/>
                  </a:lnTo>
                  <a:lnTo>
                    <a:pt x="256" y="42"/>
                  </a:lnTo>
                  <a:lnTo>
                    <a:pt x="238" y="48"/>
                  </a:lnTo>
                  <a:lnTo>
                    <a:pt x="214" y="12"/>
                  </a:lnTo>
                  <a:lnTo>
                    <a:pt x="196" y="0"/>
                  </a:lnTo>
                  <a:lnTo>
                    <a:pt x="196" y="0"/>
                  </a:lnTo>
                  <a:lnTo>
                    <a:pt x="164" y="167"/>
                  </a:lnTo>
                  <a:lnTo>
                    <a:pt x="144" y="217"/>
                  </a:lnTo>
                  <a:lnTo>
                    <a:pt x="110" y="281"/>
                  </a:lnTo>
                  <a:lnTo>
                    <a:pt x="96" y="327"/>
                  </a:lnTo>
                  <a:lnTo>
                    <a:pt x="124" y="405"/>
                  </a:lnTo>
                  <a:lnTo>
                    <a:pt x="100" y="463"/>
                  </a:lnTo>
                  <a:lnTo>
                    <a:pt x="68" y="503"/>
                  </a:lnTo>
                  <a:lnTo>
                    <a:pt x="30" y="539"/>
                  </a:lnTo>
                  <a:lnTo>
                    <a:pt x="24" y="613"/>
                  </a:lnTo>
                  <a:lnTo>
                    <a:pt x="0" y="741"/>
                  </a:lnTo>
                  <a:lnTo>
                    <a:pt x="202" y="741"/>
                  </a:lnTo>
                  <a:lnTo>
                    <a:pt x="180" y="639"/>
                  </a:lnTo>
                  <a:lnTo>
                    <a:pt x="192" y="589"/>
                  </a:lnTo>
                  <a:lnTo>
                    <a:pt x="178" y="539"/>
                  </a:lnTo>
                  <a:lnTo>
                    <a:pt x="190" y="499"/>
                  </a:lnTo>
                  <a:lnTo>
                    <a:pt x="184" y="465"/>
                  </a:lnTo>
                  <a:lnTo>
                    <a:pt x="192" y="391"/>
                  </a:lnTo>
                  <a:lnTo>
                    <a:pt x="216" y="313"/>
                  </a:lnTo>
                  <a:lnTo>
                    <a:pt x="238" y="249"/>
                  </a:lnTo>
                  <a:lnTo>
                    <a:pt x="268" y="185"/>
                  </a:lnTo>
                  <a:lnTo>
                    <a:pt x="284" y="159"/>
                  </a:lnTo>
                  <a:lnTo>
                    <a:pt x="304" y="12"/>
                  </a:lnTo>
                  <a:lnTo>
                    <a:pt x="298" y="24"/>
                  </a:lnTo>
                  <a:lnTo>
                    <a:pt x="292" y="30"/>
                  </a:lnTo>
                  <a:lnTo>
                    <a:pt x="292" y="36"/>
                  </a:lnTo>
                  <a:lnTo>
                    <a:pt x="286" y="36"/>
                  </a:lnTo>
                  <a:lnTo>
                    <a:pt x="286" y="42"/>
                  </a:lnTo>
                  <a:lnTo>
                    <a:pt x="280" y="42"/>
                  </a:lnTo>
                  <a:lnTo>
                    <a:pt x="280" y="42"/>
                  </a:lnTo>
                  <a:lnTo>
                    <a:pt x="280" y="4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a:defRPr/>
              </a:pPr>
              <a:endParaRPr lang="fa-IR"/>
            </a:p>
          </p:txBody>
        </p:sp>
        <p:sp>
          <p:nvSpPr>
            <p:cNvPr id="336903" name="Freeform 7"/>
            <p:cNvSpPr>
              <a:spLocks/>
            </p:cNvSpPr>
            <p:nvPr/>
          </p:nvSpPr>
          <p:spPr bwMode="ltGray">
            <a:xfrm>
              <a:off x="4918" y="3553"/>
              <a:ext cx="314" cy="767"/>
            </a:xfrm>
            <a:custGeom>
              <a:avLst/>
              <a:gdLst>
                <a:gd name="T0" fmla="*/ 284 w 314"/>
                <a:gd name="T1" fmla="*/ 6 h 767"/>
                <a:gd name="T2" fmla="*/ 278 w 314"/>
                <a:gd name="T3" fmla="*/ 6 h 767"/>
                <a:gd name="T4" fmla="*/ 272 w 314"/>
                <a:gd name="T5" fmla="*/ 12 h 767"/>
                <a:gd name="T6" fmla="*/ 254 w 314"/>
                <a:gd name="T7" fmla="*/ 18 h 767"/>
                <a:gd name="T8" fmla="*/ 230 w 314"/>
                <a:gd name="T9" fmla="*/ 24 h 767"/>
                <a:gd name="T10" fmla="*/ 206 w 314"/>
                <a:gd name="T11" fmla="*/ 42 h 767"/>
                <a:gd name="T12" fmla="*/ 188 w 314"/>
                <a:gd name="T13" fmla="*/ 48 h 767"/>
                <a:gd name="T14" fmla="*/ 176 w 314"/>
                <a:gd name="T15" fmla="*/ 54 h 767"/>
                <a:gd name="T16" fmla="*/ 170 w 314"/>
                <a:gd name="T17" fmla="*/ 54 h 767"/>
                <a:gd name="T18" fmla="*/ 150 w 314"/>
                <a:gd name="T19" fmla="*/ 169 h 767"/>
                <a:gd name="T20" fmla="*/ 110 w 314"/>
                <a:gd name="T21" fmla="*/ 225 h 767"/>
                <a:gd name="T22" fmla="*/ 54 w 314"/>
                <a:gd name="T23" fmla="*/ 383 h 767"/>
                <a:gd name="T24" fmla="*/ 82 w 314"/>
                <a:gd name="T25" fmla="*/ 555 h 767"/>
                <a:gd name="T26" fmla="*/ 40 w 314"/>
                <a:gd name="T27" fmla="*/ 679 h 767"/>
                <a:gd name="T28" fmla="*/ 0 w 314"/>
                <a:gd name="T29" fmla="*/ 767 h 767"/>
                <a:gd name="T30" fmla="*/ 108 w 314"/>
                <a:gd name="T31" fmla="*/ 767 h 767"/>
                <a:gd name="T32" fmla="*/ 120 w 314"/>
                <a:gd name="T33" fmla="*/ 611 h 767"/>
                <a:gd name="T34" fmla="*/ 148 w 314"/>
                <a:gd name="T35" fmla="*/ 499 h 767"/>
                <a:gd name="T36" fmla="*/ 160 w 314"/>
                <a:gd name="T37" fmla="*/ 367 h 767"/>
                <a:gd name="T38" fmla="*/ 218 w 314"/>
                <a:gd name="T39" fmla="*/ 327 h 767"/>
                <a:gd name="T40" fmla="*/ 238 w 314"/>
                <a:gd name="T41" fmla="*/ 221 h 767"/>
                <a:gd name="T42" fmla="*/ 296 w 314"/>
                <a:gd name="T43" fmla="*/ 135 h 767"/>
                <a:gd name="T44" fmla="*/ 314 w 314"/>
                <a:gd name="T45" fmla="*/ 0 h 767"/>
                <a:gd name="T46" fmla="*/ 302 w 314"/>
                <a:gd name="T47" fmla="*/ 0 h 767"/>
                <a:gd name="T48" fmla="*/ 296 w 314"/>
                <a:gd name="T49" fmla="*/ 0 h 767"/>
                <a:gd name="T50" fmla="*/ 290 w 314"/>
                <a:gd name="T51" fmla="*/ 0 h 767"/>
                <a:gd name="T52" fmla="*/ 284 w 314"/>
                <a:gd name="T53" fmla="*/ 6 h 767"/>
                <a:gd name="T54" fmla="*/ 284 w 314"/>
                <a:gd name="T55" fmla="*/ 6 h 767"/>
                <a:gd name="T56" fmla="*/ 284 w 314"/>
                <a:gd name="T57" fmla="*/ 6 h 767"/>
                <a:gd name="T58" fmla="*/ 284 w 314"/>
                <a:gd name="T59" fmla="*/ 6 h 7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14" h="767">
                  <a:moveTo>
                    <a:pt x="284" y="6"/>
                  </a:moveTo>
                  <a:lnTo>
                    <a:pt x="278" y="6"/>
                  </a:lnTo>
                  <a:lnTo>
                    <a:pt x="272" y="12"/>
                  </a:lnTo>
                  <a:lnTo>
                    <a:pt x="254" y="18"/>
                  </a:lnTo>
                  <a:lnTo>
                    <a:pt x="230" y="24"/>
                  </a:lnTo>
                  <a:lnTo>
                    <a:pt x="206" y="42"/>
                  </a:lnTo>
                  <a:lnTo>
                    <a:pt x="188" y="48"/>
                  </a:lnTo>
                  <a:lnTo>
                    <a:pt x="176" y="54"/>
                  </a:lnTo>
                  <a:lnTo>
                    <a:pt x="170" y="54"/>
                  </a:lnTo>
                  <a:lnTo>
                    <a:pt x="150" y="169"/>
                  </a:lnTo>
                  <a:lnTo>
                    <a:pt x="110" y="225"/>
                  </a:lnTo>
                  <a:lnTo>
                    <a:pt x="54" y="383"/>
                  </a:lnTo>
                  <a:lnTo>
                    <a:pt x="82" y="555"/>
                  </a:lnTo>
                  <a:lnTo>
                    <a:pt x="40" y="679"/>
                  </a:lnTo>
                  <a:lnTo>
                    <a:pt x="0" y="767"/>
                  </a:lnTo>
                  <a:lnTo>
                    <a:pt x="108" y="767"/>
                  </a:lnTo>
                  <a:lnTo>
                    <a:pt x="120" y="611"/>
                  </a:lnTo>
                  <a:lnTo>
                    <a:pt x="148" y="499"/>
                  </a:lnTo>
                  <a:lnTo>
                    <a:pt x="160" y="367"/>
                  </a:lnTo>
                  <a:lnTo>
                    <a:pt x="218" y="327"/>
                  </a:lnTo>
                  <a:lnTo>
                    <a:pt x="238" y="221"/>
                  </a:lnTo>
                  <a:lnTo>
                    <a:pt x="296" y="135"/>
                  </a:lnTo>
                  <a:lnTo>
                    <a:pt x="314" y="0"/>
                  </a:lnTo>
                  <a:lnTo>
                    <a:pt x="302" y="0"/>
                  </a:lnTo>
                  <a:lnTo>
                    <a:pt x="296" y="0"/>
                  </a:lnTo>
                  <a:lnTo>
                    <a:pt x="290" y="0"/>
                  </a:lnTo>
                  <a:lnTo>
                    <a:pt x="284" y="6"/>
                  </a:lnTo>
                  <a:lnTo>
                    <a:pt x="284" y="6"/>
                  </a:lnTo>
                  <a:lnTo>
                    <a:pt x="284" y="6"/>
                  </a:lnTo>
                  <a:lnTo>
                    <a:pt x="284" y="6"/>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a:defRPr/>
              </a:pPr>
              <a:endParaRPr lang="fa-IR"/>
            </a:p>
          </p:txBody>
        </p:sp>
        <p:sp>
          <p:nvSpPr>
            <p:cNvPr id="336904" name="Freeform 8"/>
            <p:cNvSpPr>
              <a:spLocks/>
            </p:cNvSpPr>
            <p:nvPr/>
          </p:nvSpPr>
          <p:spPr bwMode="ltGray">
            <a:xfrm>
              <a:off x="4700" y="3697"/>
              <a:ext cx="275" cy="623"/>
            </a:xfrm>
            <a:custGeom>
              <a:avLst/>
              <a:gdLst>
                <a:gd name="T0" fmla="*/ 257 w 275"/>
                <a:gd name="T1" fmla="*/ 12 h 623"/>
                <a:gd name="T2" fmla="*/ 239 w 275"/>
                <a:gd name="T3" fmla="*/ 6 h 623"/>
                <a:gd name="T4" fmla="*/ 203 w 275"/>
                <a:gd name="T5" fmla="*/ 6 h 623"/>
                <a:gd name="T6" fmla="*/ 203 w 275"/>
                <a:gd name="T7" fmla="*/ 6 h 623"/>
                <a:gd name="T8" fmla="*/ 197 w 275"/>
                <a:gd name="T9" fmla="*/ 6 h 623"/>
                <a:gd name="T10" fmla="*/ 185 w 275"/>
                <a:gd name="T11" fmla="*/ 0 h 623"/>
                <a:gd name="T12" fmla="*/ 173 w 275"/>
                <a:gd name="T13" fmla="*/ 0 h 623"/>
                <a:gd name="T14" fmla="*/ 166 w 275"/>
                <a:gd name="T15" fmla="*/ 0 h 623"/>
                <a:gd name="T16" fmla="*/ 160 w 275"/>
                <a:gd name="T17" fmla="*/ 0 h 623"/>
                <a:gd name="T18" fmla="*/ 144 w 275"/>
                <a:gd name="T19" fmla="*/ 117 h 623"/>
                <a:gd name="T20" fmla="*/ 128 w 275"/>
                <a:gd name="T21" fmla="*/ 185 h 623"/>
                <a:gd name="T22" fmla="*/ 58 w 275"/>
                <a:gd name="T23" fmla="*/ 299 h 623"/>
                <a:gd name="T24" fmla="*/ 54 w 275"/>
                <a:gd name="T25" fmla="*/ 441 h 623"/>
                <a:gd name="T26" fmla="*/ 24 w 275"/>
                <a:gd name="T27" fmla="*/ 523 h 623"/>
                <a:gd name="T28" fmla="*/ 0 w 275"/>
                <a:gd name="T29" fmla="*/ 623 h 623"/>
                <a:gd name="T30" fmla="*/ 78 w 275"/>
                <a:gd name="T31" fmla="*/ 623 h 623"/>
                <a:gd name="T32" fmla="*/ 92 w 275"/>
                <a:gd name="T33" fmla="*/ 555 h 623"/>
                <a:gd name="T34" fmla="*/ 134 w 275"/>
                <a:gd name="T35" fmla="*/ 447 h 623"/>
                <a:gd name="T36" fmla="*/ 158 w 275"/>
                <a:gd name="T37" fmla="*/ 315 h 623"/>
                <a:gd name="T38" fmla="*/ 184 w 275"/>
                <a:gd name="T39" fmla="*/ 257 h 623"/>
                <a:gd name="T40" fmla="*/ 216 w 275"/>
                <a:gd name="T41" fmla="*/ 211 h 623"/>
                <a:gd name="T42" fmla="*/ 222 w 275"/>
                <a:gd name="T43" fmla="*/ 145 h 623"/>
                <a:gd name="T44" fmla="*/ 240 w 275"/>
                <a:gd name="T45" fmla="*/ 111 h 623"/>
                <a:gd name="T46" fmla="*/ 262 w 275"/>
                <a:gd name="T47" fmla="*/ 79 h 623"/>
                <a:gd name="T48" fmla="*/ 275 w 275"/>
                <a:gd name="T49" fmla="*/ 6 h 623"/>
                <a:gd name="T50" fmla="*/ 263 w 275"/>
                <a:gd name="T51" fmla="*/ 12 h 623"/>
                <a:gd name="T52" fmla="*/ 257 w 275"/>
                <a:gd name="T53" fmla="*/ 12 h 623"/>
                <a:gd name="T54" fmla="*/ 257 w 275"/>
                <a:gd name="T55" fmla="*/ 12 h 623"/>
                <a:gd name="T56" fmla="*/ 257 w 275"/>
                <a:gd name="T57" fmla="*/ 12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75" h="623">
                  <a:moveTo>
                    <a:pt x="257" y="12"/>
                  </a:moveTo>
                  <a:lnTo>
                    <a:pt x="239" y="6"/>
                  </a:lnTo>
                  <a:lnTo>
                    <a:pt x="203" y="6"/>
                  </a:lnTo>
                  <a:lnTo>
                    <a:pt x="203" y="6"/>
                  </a:lnTo>
                  <a:lnTo>
                    <a:pt x="197" y="6"/>
                  </a:lnTo>
                  <a:lnTo>
                    <a:pt x="185" y="0"/>
                  </a:lnTo>
                  <a:lnTo>
                    <a:pt x="173" y="0"/>
                  </a:lnTo>
                  <a:lnTo>
                    <a:pt x="166" y="0"/>
                  </a:lnTo>
                  <a:lnTo>
                    <a:pt x="160" y="0"/>
                  </a:lnTo>
                  <a:lnTo>
                    <a:pt x="144" y="117"/>
                  </a:lnTo>
                  <a:lnTo>
                    <a:pt x="128" y="185"/>
                  </a:lnTo>
                  <a:lnTo>
                    <a:pt x="58" y="299"/>
                  </a:lnTo>
                  <a:lnTo>
                    <a:pt x="54" y="441"/>
                  </a:lnTo>
                  <a:lnTo>
                    <a:pt x="24" y="523"/>
                  </a:lnTo>
                  <a:lnTo>
                    <a:pt x="0" y="623"/>
                  </a:lnTo>
                  <a:lnTo>
                    <a:pt x="78" y="623"/>
                  </a:lnTo>
                  <a:lnTo>
                    <a:pt x="92" y="555"/>
                  </a:lnTo>
                  <a:lnTo>
                    <a:pt x="134" y="447"/>
                  </a:lnTo>
                  <a:lnTo>
                    <a:pt x="158" y="315"/>
                  </a:lnTo>
                  <a:lnTo>
                    <a:pt x="184" y="257"/>
                  </a:lnTo>
                  <a:lnTo>
                    <a:pt x="216" y="211"/>
                  </a:lnTo>
                  <a:lnTo>
                    <a:pt x="222" y="145"/>
                  </a:lnTo>
                  <a:lnTo>
                    <a:pt x="240" y="111"/>
                  </a:lnTo>
                  <a:lnTo>
                    <a:pt x="262" y="79"/>
                  </a:lnTo>
                  <a:lnTo>
                    <a:pt x="275" y="6"/>
                  </a:lnTo>
                  <a:lnTo>
                    <a:pt x="263" y="12"/>
                  </a:lnTo>
                  <a:lnTo>
                    <a:pt x="257" y="12"/>
                  </a:lnTo>
                  <a:lnTo>
                    <a:pt x="257" y="12"/>
                  </a:lnTo>
                  <a:lnTo>
                    <a:pt x="257"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a:defRPr/>
              </a:pPr>
              <a:endParaRPr lang="fa-IR"/>
            </a:p>
          </p:txBody>
        </p:sp>
        <p:sp>
          <p:nvSpPr>
            <p:cNvPr id="336905" name="Freeform 9"/>
            <p:cNvSpPr>
              <a:spLocks/>
            </p:cNvSpPr>
            <p:nvPr/>
          </p:nvSpPr>
          <p:spPr bwMode="ltGray">
            <a:xfrm>
              <a:off x="4522" y="3709"/>
              <a:ext cx="213" cy="611"/>
            </a:xfrm>
            <a:custGeom>
              <a:avLst/>
              <a:gdLst>
                <a:gd name="T0" fmla="*/ 171 w 213"/>
                <a:gd name="T1" fmla="*/ 12 h 611"/>
                <a:gd name="T2" fmla="*/ 159 w 213"/>
                <a:gd name="T3" fmla="*/ 24 h 611"/>
                <a:gd name="T4" fmla="*/ 153 w 213"/>
                <a:gd name="T5" fmla="*/ 36 h 611"/>
                <a:gd name="T6" fmla="*/ 128 w 213"/>
                <a:gd name="T7" fmla="*/ 60 h 611"/>
                <a:gd name="T8" fmla="*/ 110 w 213"/>
                <a:gd name="T9" fmla="*/ 83 h 611"/>
                <a:gd name="T10" fmla="*/ 86 w 213"/>
                <a:gd name="T11" fmla="*/ 119 h 611"/>
                <a:gd name="T12" fmla="*/ 68 w 213"/>
                <a:gd name="T13" fmla="*/ 167 h 611"/>
                <a:gd name="T14" fmla="*/ 68 w 213"/>
                <a:gd name="T15" fmla="*/ 221 h 611"/>
                <a:gd name="T16" fmla="*/ 68 w 213"/>
                <a:gd name="T17" fmla="*/ 227 h 611"/>
                <a:gd name="T18" fmla="*/ 68 w 213"/>
                <a:gd name="T19" fmla="*/ 233 h 611"/>
                <a:gd name="T20" fmla="*/ 68 w 213"/>
                <a:gd name="T21" fmla="*/ 239 h 611"/>
                <a:gd name="T22" fmla="*/ 68 w 213"/>
                <a:gd name="T23" fmla="*/ 245 h 611"/>
                <a:gd name="T24" fmla="*/ 68 w 213"/>
                <a:gd name="T25" fmla="*/ 251 h 611"/>
                <a:gd name="T26" fmla="*/ 68 w 213"/>
                <a:gd name="T27" fmla="*/ 251 h 611"/>
                <a:gd name="T28" fmla="*/ 68 w 213"/>
                <a:gd name="T29" fmla="*/ 257 h 611"/>
                <a:gd name="T30" fmla="*/ 68 w 213"/>
                <a:gd name="T31" fmla="*/ 269 h 611"/>
                <a:gd name="T32" fmla="*/ 74 w 213"/>
                <a:gd name="T33" fmla="*/ 287 h 611"/>
                <a:gd name="T34" fmla="*/ 80 w 213"/>
                <a:gd name="T35" fmla="*/ 305 h 611"/>
                <a:gd name="T36" fmla="*/ 86 w 213"/>
                <a:gd name="T37" fmla="*/ 311 h 611"/>
                <a:gd name="T38" fmla="*/ 86 w 213"/>
                <a:gd name="T39" fmla="*/ 311 h 611"/>
                <a:gd name="T40" fmla="*/ 92 w 213"/>
                <a:gd name="T41" fmla="*/ 317 h 611"/>
                <a:gd name="T42" fmla="*/ 92 w 213"/>
                <a:gd name="T43" fmla="*/ 323 h 611"/>
                <a:gd name="T44" fmla="*/ 92 w 213"/>
                <a:gd name="T45" fmla="*/ 323 h 611"/>
                <a:gd name="T46" fmla="*/ 24 w 213"/>
                <a:gd name="T47" fmla="*/ 437 h 611"/>
                <a:gd name="T48" fmla="*/ 18 w 213"/>
                <a:gd name="T49" fmla="*/ 471 h 611"/>
                <a:gd name="T50" fmla="*/ 0 w 213"/>
                <a:gd name="T51" fmla="*/ 547 h 611"/>
                <a:gd name="T52" fmla="*/ 50 w 213"/>
                <a:gd name="T53" fmla="*/ 611 h 611"/>
                <a:gd name="T54" fmla="*/ 114 w 213"/>
                <a:gd name="T55" fmla="*/ 611 h 611"/>
                <a:gd name="T56" fmla="*/ 104 w 213"/>
                <a:gd name="T57" fmla="*/ 555 h 611"/>
                <a:gd name="T58" fmla="*/ 120 w 213"/>
                <a:gd name="T59" fmla="*/ 515 h 611"/>
                <a:gd name="T60" fmla="*/ 150 w 213"/>
                <a:gd name="T61" fmla="*/ 449 h 611"/>
                <a:gd name="T62" fmla="*/ 166 w 213"/>
                <a:gd name="T63" fmla="*/ 377 h 611"/>
                <a:gd name="T64" fmla="*/ 156 w 213"/>
                <a:gd name="T65" fmla="*/ 295 h 611"/>
                <a:gd name="T66" fmla="*/ 170 w 213"/>
                <a:gd name="T67" fmla="*/ 203 h 611"/>
                <a:gd name="T68" fmla="*/ 212 w 213"/>
                <a:gd name="T69" fmla="*/ 95 h 611"/>
                <a:gd name="T70" fmla="*/ 213 w 213"/>
                <a:gd name="T71" fmla="*/ 0 h 611"/>
                <a:gd name="T72" fmla="*/ 207 w 213"/>
                <a:gd name="T73" fmla="*/ 0 h 611"/>
                <a:gd name="T74" fmla="*/ 201 w 213"/>
                <a:gd name="T75" fmla="*/ 0 h 611"/>
                <a:gd name="T76" fmla="*/ 195 w 213"/>
                <a:gd name="T77" fmla="*/ 0 h 611"/>
                <a:gd name="T78" fmla="*/ 189 w 213"/>
                <a:gd name="T79" fmla="*/ 0 h 611"/>
                <a:gd name="T80" fmla="*/ 183 w 213"/>
                <a:gd name="T81" fmla="*/ 6 h 611"/>
                <a:gd name="T82" fmla="*/ 177 w 213"/>
                <a:gd name="T83" fmla="*/ 6 h 611"/>
                <a:gd name="T84" fmla="*/ 171 w 213"/>
                <a:gd name="T85" fmla="*/ 12 h 611"/>
                <a:gd name="T86" fmla="*/ 171 w 213"/>
                <a:gd name="T87" fmla="*/ 12 h 611"/>
                <a:gd name="T88" fmla="*/ 171 w 213"/>
                <a:gd name="T89" fmla="*/ 12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13" h="611">
                  <a:moveTo>
                    <a:pt x="171" y="12"/>
                  </a:moveTo>
                  <a:lnTo>
                    <a:pt x="159" y="24"/>
                  </a:lnTo>
                  <a:lnTo>
                    <a:pt x="153" y="36"/>
                  </a:lnTo>
                  <a:lnTo>
                    <a:pt x="128" y="60"/>
                  </a:lnTo>
                  <a:lnTo>
                    <a:pt x="110" y="83"/>
                  </a:lnTo>
                  <a:lnTo>
                    <a:pt x="86" y="119"/>
                  </a:lnTo>
                  <a:lnTo>
                    <a:pt x="68" y="167"/>
                  </a:lnTo>
                  <a:lnTo>
                    <a:pt x="68" y="221"/>
                  </a:lnTo>
                  <a:lnTo>
                    <a:pt x="68" y="227"/>
                  </a:lnTo>
                  <a:lnTo>
                    <a:pt x="68" y="233"/>
                  </a:lnTo>
                  <a:lnTo>
                    <a:pt x="68" y="239"/>
                  </a:lnTo>
                  <a:lnTo>
                    <a:pt x="68" y="245"/>
                  </a:lnTo>
                  <a:lnTo>
                    <a:pt x="68" y="251"/>
                  </a:lnTo>
                  <a:lnTo>
                    <a:pt x="68" y="251"/>
                  </a:lnTo>
                  <a:lnTo>
                    <a:pt x="68" y="257"/>
                  </a:lnTo>
                  <a:lnTo>
                    <a:pt x="68" y="269"/>
                  </a:lnTo>
                  <a:lnTo>
                    <a:pt x="74" y="287"/>
                  </a:lnTo>
                  <a:lnTo>
                    <a:pt x="80" y="305"/>
                  </a:lnTo>
                  <a:lnTo>
                    <a:pt x="86" y="311"/>
                  </a:lnTo>
                  <a:lnTo>
                    <a:pt x="86" y="311"/>
                  </a:lnTo>
                  <a:lnTo>
                    <a:pt x="92" y="317"/>
                  </a:lnTo>
                  <a:lnTo>
                    <a:pt x="92" y="323"/>
                  </a:lnTo>
                  <a:lnTo>
                    <a:pt x="92" y="323"/>
                  </a:lnTo>
                  <a:lnTo>
                    <a:pt x="24" y="437"/>
                  </a:lnTo>
                  <a:lnTo>
                    <a:pt x="18" y="471"/>
                  </a:lnTo>
                  <a:lnTo>
                    <a:pt x="0" y="547"/>
                  </a:lnTo>
                  <a:lnTo>
                    <a:pt x="50" y="611"/>
                  </a:lnTo>
                  <a:lnTo>
                    <a:pt x="114" y="611"/>
                  </a:lnTo>
                  <a:lnTo>
                    <a:pt x="104" y="555"/>
                  </a:lnTo>
                  <a:lnTo>
                    <a:pt x="120" y="515"/>
                  </a:lnTo>
                  <a:lnTo>
                    <a:pt x="150" y="449"/>
                  </a:lnTo>
                  <a:lnTo>
                    <a:pt x="166" y="377"/>
                  </a:lnTo>
                  <a:lnTo>
                    <a:pt x="156" y="295"/>
                  </a:lnTo>
                  <a:lnTo>
                    <a:pt x="170" y="203"/>
                  </a:lnTo>
                  <a:lnTo>
                    <a:pt x="212" y="95"/>
                  </a:lnTo>
                  <a:lnTo>
                    <a:pt x="213" y="0"/>
                  </a:lnTo>
                  <a:lnTo>
                    <a:pt x="207" y="0"/>
                  </a:lnTo>
                  <a:lnTo>
                    <a:pt x="201" y="0"/>
                  </a:lnTo>
                  <a:lnTo>
                    <a:pt x="195" y="0"/>
                  </a:lnTo>
                  <a:lnTo>
                    <a:pt x="189" y="0"/>
                  </a:lnTo>
                  <a:lnTo>
                    <a:pt x="183" y="6"/>
                  </a:lnTo>
                  <a:lnTo>
                    <a:pt x="177" y="6"/>
                  </a:lnTo>
                  <a:lnTo>
                    <a:pt x="171" y="12"/>
                  </a:lnTo>
                  <a:lnTo>
                    <a:pt x="171" y="12"/>
                  </a:lnTo>
                  <a:lnTo>
                    <a:pt x="171"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a:defRPr/>
              </a:pPr>
              <a:endParaRPr lang="fa-IR"/>
            </a:p>
          </p:txBody>
        </p:sp>
        <p:sp>
          <p:nvSpPr>
            <p:cNvPr id="336906" name="Freeform 10"/>
            <p:cNvSpPr>
              <a:spLocks/>
            </p:cNvSpPr>
            <p:nvPr/>
          </p:nvSpPr>
          <p:spPr bwMode="ltGray">
            <a:xfrm>
              <a:off x="4292" y="3936"/>
              <a:ext cx="167" cy="384"/>
            </a:xfrm>
            <a:custGeom>
              <a:avLst/>
              <a:gdLst>
                <a:gd name="T0" fmla="*/ 149 w 167"/>
                <a:gd name="T1" fmla="*/ 60 h 384"/>
                <a:gd name="T2" fmla="*/ 119 w 167"/>
                <a:gd name="T3" fmla="*/ 30 h 384"/>
                <a:gd name="T4" fmla="*/ 89 w 167"/>
                <a:gd name="T5" fmla="*/ 12 h 384"/>
                <a:gd name="T6" fmla="*/ 59 w 167"/>
                <a:gd name="T7" fmla="*/ 0 h 384"/>
                <a:gd name="T8" fmla="*/ 54 w 167"/>
                <a:gd name="T9" fmla="*/ 70 h 384"/>
                <a:gd name="T10" fmla="*/ 46 w 167"/>
                <a:gd name="T11" fmla="*/ 112 h 384"/>
                <a:gd name="T12" fmla="*/ 52 w 167"/>
                <a:gd name="T13" fmla="*/ 168 h 384"/>
                <a:gd name="T14" fmla="*/ 24 w 167"/>
                <a:gd name="T15" fmla="*/ 194 h 384"/>
                <a:gd name="T16" fmla="*/ 16 w 167"/>
                <a:gd name="T17" fmla="*/ 258 h 384"/>
                <a:gd name="T18" fmla="*/ 2 w 167"/>
                <a:gd name="T19" fmla="*/ 300 h 384"/>
                <a:gd name="T20" fmla="*/ 0 w 167"/>
                <a:gd name="T21" fmla="*/ 352 h 384"/>
                <a:gd name="T22" fmla="*/ 47 w 167"/>
                <a:gd name="T23" fmla="*/ 384 h 384"/>
                <a:gd name="T24" fmla="*/ 149 w 167"/>
                <a:gd name="T25" fmla="*/ 384 h 384"/>
                <a:gd name="T26" fmla="*/ 134 w 167"/>
                <a:gd name="T27" fmla="*/ 350 h 384"/>
                <a:gd name="T28" fmla="*/ 104 w 167"/>
                <a:gd name="T29" fmla="*/ 324 h 384"/>
                <a:gd name="T30" fmla="*/ 138 w 167"/>
                <a:gd name="T31" fmla="*/ 274 h 384"/>
                <a:gd name="T32" fmla="*/ 122 w 167"/>
                <a:gd name="T33" fmla="*/ 220 h 384"/>
                <a:gd name="T34" fmla="*/ 132 w 167"/>
                <a:gd name="T35" fmla="*/ 186 h 384"/>
                <a:gd name="T36" fmla="*/ 140 w 167"/>
                <a:gd name="T37" fmla="*/ 154 h 384"/>
                <a:gd name="T38" fmla="*/ 167 w 167"/>
                <a:gd name="T39" fmla="*/ 90 h 384"/>
                <a:gd name="T40" fmla="*/ 149 w 167"/>
                <a:gd name="T41" fmla="*/ 60 h 384"/>
                <a:gd name="T42" fmla="*/ 149 w 167"/>
                <a:gd name="T43" fmla="*/ 60 h 384"/>
                <a:gd name="T44" fmla="*/ 149 w 167"/>
                <a:gd name="T45" fmla="*/ 6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7" h="384">
                  <a:moveTo>
                    <a:pt x="149" y="60"/>
                  </a:moveTo>
                  <a:lnTo>
                    <a:pt x="119" y="30"/>
                  </a:lnTo>
                  <a:lnTo>
                    <a:pt x="89" y="12"/>
                  </a:lnTo>
                  <a:lnTo>
                    <a:pt x="59" y="0"/>
                  </a:lnTo>
                  <a:lnTo>
                    <a:pt x="54" y="70"/>
                  </a:lnTo>
                  <a:lnTo>
                    <a:pt x="46" y="112"/>
                  </a:lnTo>
                  <a:lnTo>
                    <a:pt x="52" y="168"/>
                  </a:lnTo>
                  <a:lnTo>
                    <a:pt x="24" y="194"/>
                  </a:lnTo>
                  <a:lnTo>
                    <a:pt x="16" y="258"/>
                  </a:lnTo>
                  <a:lnTo>
                    <a:pt x="2" y="300"/>
                  </a:lnTo>
                  <a:lnTo>
                    <a:pt x="0" y="352"/>
                  </a:lnTo>
                  <a:lnTo>
                    <a:pt x="47" y="384"/>
                  </a:lnTo>
                  <a:lnTo>
                    <a:pt x="149" y="384"/>
                  </a:lnTo>
                  <a:lnTo>
                    <a:pt x="134" y="350"/>
                  </a:lnTo>
                  <a:lnTo>
                    <a:pt x="104" y="324"/>
                  </a:lnTo>
                  <a:lnTo>
                    <a:pt x="138" y="274"/>
                  </a:lnTo>
                  <a:lnTo>
                    <a:pt x="122" y="220"/>
                  </a:lnTo>
                  <a:lnTo>
                    <a:pt x="132" y="186"/>
                  </a:lnTo>
                  <a:lnTo>
                    <a:pt x="140" y="154"/>
                  </a:lnTo>
                  <a:lnTo>
                    <a:pt x="167" y="90"/>
                  </a:lnTo>
                  <a:lnTo>
                    <a:pt x="149" y="60"/>
                  </a:lnTo>
                  <a:lnTo>
                    <a:pt x="149" y="60"/>
                  </a:lnTo>
                  <a:lnTo>
                    <a:pt x="149" y="6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a:defRPr/>
              </a:pPr>
              <a:endParaRPr lang="fa-IR"/>
            </a:p>
          </p:txBody>
        </p:sp>
        <p:sp>
          <p:nvSpPr>
            <p:cNvPr id="336907" name="Freeform 11"/>
            <p:cNvSpPr>
              <a:spLocks/>
            </p:cNvSpPr>
            <p:nvPr/>
          </p:nvSpPr>
          <p:spPr bwMode="ltGray">
            <a:xfrm>
              <a:off x="4100" y="4020"/>
              <a:ext cx="166" cy="300"/>
            </a:xfrm>
            <a:custGeom>
              <a:avLst/>
              <a:gdLst>
                <a:gd name="T0" fmla="*/ 136 w 166"/>
                <a:gd name="T1" fmla="*/ 12 h 300"/>
                <a:gd name="T2" fmla="*/ 100 w 166"/>
                <a:gd name="T3" fmla="*/ 0 h 300"/>
                <a:gd name="T4" fmla="*/ 78 w 166"/>
                <a:gd name="T5" fmla="*/ 64 h 300"/>
                <a:gd name="T6" fmla="*/ 70 w 166"/>
                <a:gd name="T7" fmla="*/ 126 h 300"/>
                <a:gd name="T8" fmla="*/ 46 w 166"/>
                <a:gd name="T9" fmla="*/ 184 h 300"/>
                <a:gd name="T10" fmla="*/ 58 w 166"/>
                <a:gd name="T11" fmla="*/ 232 h 300"/>
                <a:gd name="T12" fmla="*/ 38 w 166"/>
                <a:gd name="T13" fmla="*/ 268 h 300"/>
                <a:gd name="T14" fmla="*/ 0 w 166"/>
                <a:gd name="T15" fmla="*/ 300 h 300"/>
                <a:gd name="T16" fmla="*/ 160 w 166"/>
                <a:gd name="T17" fmla="*/ 300 h 300"/>
                <a:gd name="T18" fmla="*/ 136 w 166"/>
                <a:gd name="T19" fmla="*/ 272 h 300"/>
                <a:gd name="T20" fmla="*/ 98 w 166"/>
                <a:gd name="T21" fmla="*/ 234 h 300"/>
                <a:gd name="T22" fmla="*/ 130 w 166"/>
                <a:gd name="T23" fmla="*/ 188 h 300"/>
                <a:gd name="T24" fmla="*/ 138 w 166"/>
                <a:gd name="T25" fmla="*/ 134 h 300"/>
                <a:gd name="T26" fmla="*/ 144 w 166"/>
                <a:gd name="T27" fmla="*/ 94 h 300"/>
                <a:gd name="T28" fmla="*/ 164 w 166"/>
                <a:gd name="T29" fmla="*/ 60 h 300"/>
                <a:gd name="T30" fmla="*/ 166 w 166"/>
                <a:gd name="T31" fmla="*/ 0 h 300"/>
                <a:gd name="T32" fmla="*/ 136 w 166"/>
                <a:gd name="T33" fmla="*/ 12 h 300"/>
                <a:gd name="T34" fmla="*/ 136 w 166"/>
                <a:gd name="T35" fmla="*/ 12 h 300"/>
                <a:gd name="T36" fmla="*/ 136 w 166"/>
                <a:gd name="T37" fmla="*/ 12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6" h="300">
                  <a:moveTo>
                    <a:pt x="136" y="12"/>
                  </a:moveTo>
                  <a:lnTo>
                    <a:pt x="100" y="0"/>
                  </a:lnTo>
                  <a:lnTo>
                    <a:pt x="78" y="64"/>
                  </a:lnTo>
                  <a:lnTo>
                    <a:pt x="70" y="126"/>
                  </a:lnTo>
                  <a:lnTo>
                    <a:pt x="46" y="184"/>
                  </a:lnTo>
                  <a:lnTo>
                    <a:pt x="58" y="232"/>
                  </a:lnTo>
                  <a:lnTo>
                    <a:pt x="38" y="268"/>
                  </a:lnTo>
                  <a:lnTo>
                    <a:pt x="0" y="300"/>
                  </a:lnTo>
                  <a:lnTo>
                    <a:pt x="160" y="300"/>
                  </a:lnTo>
                  <a:lnTo>
                    <a:pt x="136" y="272"/>
                  </a:lnTo>
                  <a:lnTo>
                    <a:pt x="98" y="234"/>
                  </a:lnTo>
                  <a:lnTo>
                    <a:pt x="130" y="188"/>
                  </a:lnTo>
                  <a:lnTo>
                    <a:pt x="138" y="134"/>
                  </a:lnTo>
                  <a:lnTo>
                    <a:pt x="144" y="94"/>
                  </a:lnTo>
                  <a:lnTo>
                    <a:pt x="164" y="60"/>
                  </a:lnTo>
                  <a:lnTo>
                    <a:pt x="166" y="0"/>
                  </a:lnTo>
                  <a:lnTo>
                    <a:pt x="136" y="12"/>
                  </a:lnTo>
                  <a:lnTo>
                    <a:pt x="136" y="12"/>
                  </a:lnTo>
                  <a:lnTo>
                    <a:pt x="136"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a:defRPr/>
              </a:pPr>
              <a:endParaRPr lang="fa-IR"/>
            </a:p>
          </p:txBody>
        </p:sp>
        <p:sp>
          <p:nvSpPr>
            <p:cNvPr id="336908" name="Freeform 12"/>
            <p:cNvSpPr>
              <a:spLocks/>
            </p:cNvSpPr>
            <p:nvPr/>
          </p:nvSpPr>
          <p:spPr bwMode="ltGray">
            <a:xfrm>
              <a:off x="3910" y="4038"/>
              <a:ext cx="237" cy="282"/>
            </a:xfrm>
            <a:custGeom>
              <a:avLst/>
              <a:gdLst>
                <a:gd name="T0" fmla="*/ 201 w 237"/>
                <a:gd name="T1" fmla="*/ 0 h 282"/>
                <a:gd name="T2" fmla="*/ 183 w 237"/>
                <a:gd name="T3" fmla="*/ 0 h 282"/>
                <a:gd name="T4" fmla="*/ 158 w 237"/>
                <a:gd name="T5" fmla="*/ 50 h 282"/>
                <a:gd name="T6" fmla="*/ 148 w 237"/>
                <a:gd name="T7" fmla="*/ 92 h 282"/>
                <a:gd name="T8" fmla="*/ 120 w 237"/>
                <a:gd name="T9" fmla="*/ 144 h 282"/>
                <a:gd name="T10" fmla="*/ 82 w 237"/>
                <a:gd name="T11" fmla="*/ 182 h 282"/>
                <a:gd name="T12" fmla="*/ 60 w 237"/>
                <a:gd name="T13" fmla="*/ 232 h 282"/>
                <a:gd name="T14" fmla="*/ 0 w 237"/>
                <a:gd name="T15" fmla="*/ 282 h 282"/>
                <a:gd name="T16" fmla="*/ 128 w 237"/>
                <a:gd name="T17" fmla="*/ 282 h 282"/>
                <a:gd name="T18" fmla="*/ 154 w 237"/>
                <a:gd name="T19" fmla="*/ 254 h 282"/>
                <a:gd name="T20" fmla="*/ 158 w 237"/>
                <a:gd name="T21" fmla="*/ 196 h 282"/>
                <a:gd name="T22" fmla="*/ 188 w 237"/>
                <a:gd name="T23" fmla="*/ 148 h 282"/>
                <a:gd name="T24" fmla="*/ 196 w 237"/>
                <a:gd name="T25" fmla="*/ 70 h 282"/>
                <a:gd name="T26" fmla="*/ 237 w 237"/>
                <a:gd name="T27" fmla="*/ 0 h 282"/>
                <a:gd name="T28" fmla="*/ 201 w 237"/>
                <a:gd name="T29" fmla="*/ 0 h 282"/>
                <a:gd name="T30" fmla="*/ 201 w 237"/>
                <a:gd name="T31" fmla="*/ 0 h 282"/>
                <a:gd name="T32" fmla="*/ 201 w 237"/>
                <a:gd name="T33" fmla="*/ 0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7" h="282">
                  <a:moveTo>
                    <a:pt x="201" y="0"/>
                  </a:moveTo>
                  <a:lnTo>
                    <a:pt x="183" y="0"/>
                  </a:lnTo>
                  <a:lnTo>
                    <a:pt x="158" y="50"/>
                  </a:lnTo>
                  <a:lnTo>
                    <a:pt x="148" y="92"/>
                  </a:lnTo>
                  <a:lnTo>
                    <a:pt x="120" y="144"/>
                  </a:lnTo>
                  <a:lnTo>
                    <a:pt x="82" y="182"/>
                  </a:lnTo>
                  <a:lnTo>
                    <a:pt x="60" y="232"/>
                  </a:lnTo>
                  <a:lnTo>
                    <a:pt x="0" y="282"/>
                  </a:lnTo>
                  <a:lnTo>
                    <a:pt x="128" y="282"/>
                  </a:lnTo>
                  <a:lnTo>
                    <a:pt x="154" y="254"/>
                  </a:lnTo>
                  <a:lnTo>
                    <a:pt x="158" y="196"/>
                  </a:lnTo>
                  <a:lnTo>
                    <a:pt x="188" y="148"/>
                  </a:lnTo>
                  <a:lnTo>
                    <a:pt x="196" y="70"/>
                  </a:lnTo>
                  <a:lnTo>
                    <a:pt x="237" y="0"/>
                  </a:lnTo>
                  <a:lnTo>
                    <a:pt x="201" y="0"/>
                  </a:lnTo>
                  <a:lnTo>
                    <a:pt x="201" y="0"/>
                  </a:lnTo>
                  <a:lnTo>
                    <a:pt x="201"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a:defRPr/>
              </a:pPr>
              <a:endParaRPr lang="fa-IR"/>
            </a:p>
          </p:txBody>
        </p:sp>
        <p:sp>
          <p:nvSpPr>
            <p:cNvPr id="336909" name="Freeform 13"/>
            <p:cNvSpPr>
              <a:spLocks/>
            </p:cNvSpPr>
            <p:nvPr/>
          </p:nvSpPr>
          <p:spPr bwMode="ltGray">
            <a:xfrm>
              <a:off x="3674" y="4086"/>
              <a:ext cx="196" cy="234"/>
            </a:xfrm>
            <a:custGeom>
              <a:avLst/>
              <a:gdLst>
                <a:gd name="T0" fmla="*/ 167 w 196"/>
                <a:gd name="T1" fmla="*/ 54 h 234"/>
                <a:gd name="T2" fmla="*/ 113 w 196"/>
                <a:gd name="T3" fmla="*/ 24 h 234"/>
                <a:gd name="T4" fmla="*/ 83 w 196"/>
                <a:gd name="T5" fmla="*/ 0 h 234"/>
                <a:gd name="T6" fmla="*/ 80 w 196"/>
                <a:gd name="T7" fmla="*/ 62 h 234"/>
                <a:gd name="T8" fmla="*/ 58 w 196"/>
                <a:gd name="T9" fmla="*/ 100 h 234"/>
                <a:gd name="T10" fmla="*/ 54 w 196"/>
                <a:gd name="T11" fmla="*/ 160 h 234"/>
                <a:gd name="T12" fmla="*/ 36 w 196"/>
                <a:gd name="T13" fmla="*/ 202 h 234"/>
                <a:gd name="T14" fmla="*/ 0 w 196"/>
                <a:gd name="T15" fmla="*/ 234 h 234"/>
                <a:gd name="T16" fmla="*/ 146 w 196"/>
                <a:gd name="T17" fmla="*/ 234 h 234"/>
                <a:gd name="T18" fmla="*/ 170 w 196"/>
                <a:gd name="T19" fmla="*/ 198 h 234"/>
                <a:gd name="T20" fmla="*/ 158 w 196"/>
                <a:gd name="T21" fmla="*/ 138 h 234"/>
                <a:gd name="T22" fmla="*/ 196 w 196"/>
                <a:gd name="T23" fmla="*/ 100 h 234"/>
                <a:gd name="T24" fmla="*/ 191 w 196"/>
                <a:gd name="T25" fmla="*/ 54 h 234"/>
                <a:gd name="T26" fmla="*/ 167 w 196"/>
                <a:gd name="T27" fmla="*/ 54 h 234"/>
                <a:gd name="T28" fmla="*/ 167 w 196"/>
                <a:gd name="T29" fmla="*/ 54 h 234"/>
                <a:gd name="T30" fmla="*/ 167 w 196"/>
                <a:gd name="T31" fmla="*/ 5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6" h="234">
                  <a:moveTo>
                    <a:pt x="167" y="54"/>
                  </a:moveTo>
                  <a:lnTo>
                    <a:pt x="113" y="24"/>
                  </a:lnTo>
                  <a:lnTo>
                    <a:pt x="83" y="0"/>
                  </a:lnTo>
                  <a:lnTo>
                    <a:pt x="80" y="62"/>
                  </a:lnTo>
                  <a:lnTo>
                    <a:pt x="58" y="100"/>
                  </a:lnTo>
                  <a:lnTo>
                    <a:pt x="54" y="160"/>
                  </a:lnTo>
                  <a:lnTo>
                    <a:pt x="36" y="202"/>
                  </a:lnTo>
                  <a:lnTo>
                    <a:pt x="0" y="234"/>
                  </a:lnTo>
                  <a:lnTo>
                    <a:pt x="146" y="234"/>
                  </a:lnTo>
                  <a:lnTo>
                    <a:pt x="170" y="198"/>
                  </a:lnTo>
                  <a:lnTo>
                    <a:pt x="158" y="138"/>
                  </a:lnTo>
                  <a:lnTo>
                    <a:pt x="196" y="100"/>
                  </a:lnTo>
                  <a:lnTo>
                    <a:pt x="191" y="54"/>
                  </a:lnTo>
                  <a:lnTo>
                    <a:pt x="167" y="54"/>
                  </a:lnTo>
                  <a:lnTo>
                    <a:pt x="167" y="54"/>
                  </a:lnTo>
                  <a:lnTo>
                    <a:pt x="167" y="54"/>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a:defRPr/>
              </a:pPr>
              <a:endParaRPr lang="fa-IR"/>
            </a:p>
          </p:txBody>
        </p:sp>
        <p:sp>
          <p:nvSpPr>
            <p:cNvPr id="336910" name="Freeform 14"/>
            <p:cNvSpPr>
              <a:spLocks/>
            </p:cNvSpPr>
            <p:nvPr/>
          </p:nvSpPr>
          <p:spPr bwMode="ltGray">
            <a:xfrm>
              <a:off x="3476" y="4068"/>
              <a:ext cx="190" cy="252"/>
            </a:xfrm>
            <a:custGeom>
              <a:avLst/>
              <a:gdLst>
                <a:gd name="T0" fmla="*/ 190 w 190"/>
                <a:gd name="T1" fmla="*/ 0 h 252"/>
                <a:gd name="T2" fmla="*/ 166 w 190"/>
                <a:gd name="T3" fmla="*/ 0 h 252"/>
                <a:gd name="T4" fmla="*/ 158 w 190"/>
                <a:gd name="T5" fmla="*/ 38 h 252"/>
                <a:gd name="T6" fmla="*/ 138 w 190"/>
                <a:gd name="T7" fmla="*/ 120 h 252"/>
                <a:gd name="T8" fmla="*/ 94 w 190"/>
                <a:gd name="T9" fmla="*/ 180 h 252"/>
                <a:gd name="T10" fmla="*/ 62 w 190"/>
                <a:gd name="T11" fmla="*/ 234 h 252"/>
                <a:gd name="T12" fmla="*/ 0 w 190"/>
                <a:gd name="T13" fmla="*/ 252 h 252"/>
                <a:gd name="T14" fmla="*/ 128 w 190"/>
                <a:gd name="T15" fmla="*/ 252 h 252"/>
                <a:gd name="T16" fmla="*/ 142 w 190"/>
                <a:gd name="T17" fmla="*/ 188 h 252"/>
                <a:gd name="T18" fmla="*/ 186 w 190"/>
                <a:gd name="T19" fmla="*/ 90 h 252"/>
                <a:gd name="T20" fmla="*/ 190 w 190"/>
                <a:gd name="T21" fmla="*/ 38 h 252"/>
                <a:gd name="T22" fmla="*/ 190 w 190"/>
                <a:gd name="T23" fmla="*/ 0 h 252"/>
                <a:gd name="T24" fmla="*/ 190 w 190"/>
                <a:gd name="T25" fmla="*/ 0 h 252"/>
                <a:gd name="T26" fmla="*/ 190 w 190"/>
                <a:gd name="T27" fmla="*/ 0 h 252"/>
                <a:gd name="T28" fmla="*/ 190 w 190"/>
                <a:gd name="T29"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 h="252">
                  <a:moveTo>
                    <a:pt x="190" y="0"/>
                  </a:moveTo>
                  <a:lnTo>
                    <a:pt x="166" y="0"/>
                  </a:lnTo>
                  <a:lnTo>
                    <a:pt x="158" y="38"/>
                  </a:lnTo>
                  <a:lnTo>
                    <a:pt x="138" y="120"/>
                  </a:lnTo>
                  <a:lnTo>
                    <a:pt x="94" y="180"/>
                  </a:lnTo>
                  <a:lnTo>
                    <a:pt x="62" y="234"/>
                  </a:lnTo>
                  <a:lnTo>
                    <a:pt x="0" y="252"/>
                  </a:lnTo>
                  <a:lnTo>
                    <a:pt x="128" y="252"/>
                  </a:lnTo>
                  <a:lnTo>
                    <a:pt x="142" y="188"/>
                  </a:lnTo>
                  <a:lnTo>
                    <a:pt x="186" y="90"/>
                  </a:lnTo>
                  <a:lnTo>
                    <a:pt x="190" y="38"/>
                  </a:lnTo>
                  <a:lnTo>
                    <a:pt x="190" y="0"/>
                  </a:lnTo>
                  <a:lnTo>
                    <a:pt x="190" y="0"/>
                  </a:lnTo>
                  <a:lnTo>
                    <a:pt x="190" y="0"/>
                  </a:lnTo>
                  <a:lnTo>
                    <a:pt x="190"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a:defRPr/>
              </a:pPr>
              <a:endParaRPr lang="fa-IR"/>
            </a:p>
          </p:txBody>
        </p:sp>
        <p:sp>
          <p:nvSpPr>
            <p:cNvPr id="336911" name="Freeform 15"/>
            <p:cNvSpPr>
              <a:spLocks/>
            </p:cNvSpPr>
            <p:nvPr/>
          </p:nvSpPr>
          <p:spPr bwMode="ltGray">
            <a:xfrm>
              <a:off x="3170" y="4188"/>
              <a:ext cx="230" cy="132"/>
            </a:xfrm>
            <a:custGeom>
              <a:avLst/>
              <a:gdLst>
                <a:gd name="T0" fmla="*/ 197 w 230"/>
                <a:gd name="T1" fmla="*/ 0 h 132"/>
                <a:gd name="T2" fmla="*/ 191 w 230"/>
                <a:gd name="T3" fmla="*/ 0 h 132"/>
                <a:gd name="T4" fmla="*/ 185 w 230"/>
                <a:gd name="T5" fmla="*/ 0 h 132"/>
                <a:gd name="T6" fmla="*/ 173 w 230"/>
                <a:gd name="T7" fmla="*/ 0 h 132"/>
                <a:gd name="T8" fmla="*/ 161 w 230"/>
                <a:gd name="T9" fmla="*/ 0 h 132"/>
                <a:gd name="T10" fmla="*/ 155 w 230"/>
                <a:gd name="T11" fmla="*/ 0 h 132"/>
                <a:gd name="T12" fmla="*/ 138 w 230"/>
                <a:gd name="T13" fmla="*/ 6 h 132"/>
                <a:gd name="T14" fmla="*/ 132 w 230"/>
                <a:gd name="T15" fmla="*/ 6 h 132"/>
                <a:gd name="T16" fmla="*/ 35 w 230"/>
                <a:gd name="T17" fmla="*/ 18 h 132"/>
                <a:gd name="T18" fmla="*/ 11 w 230"/>
                <a:gd name="T19" fmla="*/ 30 h 132"/>
                <a:gd name="T20" fmla="*/ 23 w 230"/>
                <a:gd name="T21" fmla="*/ 54 h 132"/>
                <a:gd name="T22" fmla="*/ 0 w 230"/>
                <a:gd name="T23" fmla="*/ 100 h 132"/>
                <a:gd name="T24" fmla="*/ 0 w 230"/>
                <a:gd name="T25" fmla="*/ 132 h 132"/>
                <a:gd name="T26" fmla="*/ 162 w 230"/>
                <a:gd name="T27" fmla="*/ 132 h 132"/>
                <a:gd name="T28" fmla="*/ 204 w 230"/>
                <a:gd name="T29" fmla="*/ 88 h 132"/>
                <a:gd name="T30" fmla="*/ 230 w 230"/>
                <a:gd name="T31" fmla="*/ 46 h 132"/>
                <a:gd name="T32" fmla="*/ 214 w 230"/>
                <a:gd name="T33" fmla="*/ 24 h 132"/>
                <a:gd name="T34" fmla="*/ 215 w 230"/>
                <a:gd name="T35" fmla="*/ 0 h 132"/>
                <a:gd name="T36" fmla="*/ 209 w 230"/>
                <a:gd name="T37" fmla="*/ 0 h 132"/>
                <a:gd name="T38" fmla="*/ 203 w 230"/>
                <a:gd name="T39" fmla="*/ 0 h 132"/>
                <a:gd name="T40" fmla="*/ 203 w 230"/>
                <a:gd name="T41" fmla="*/ 0 h 132"/>
                <a:gd name="T42" fmla="*/ 197 w 230"/>
                <a:gd name="T43" fmla="*/ 0 h 132"/>
                <a:gd name="T44" fmla="*/ 197 w 230"/>
                <a:gd name="T45" fmla="*/ 0 h 132"/>
                <a:gd name="T46" fmla="*/ 197 w 230"/>
                <a:gd name="T47"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30" h="132">
                  <a:moveTo>
                    <a:pt x="197" y="0"/>
                  </a:moveTo>
                  <a:lnTo>
                    <a:pt x="191" y="0"/>
                  </a:lnTo>
                  <a:lnTo>
                    <a:pt x="185" y="0"/>
                  </a:lnTo>
                  <a:lnTo>
                    <a:pt x="173" y="0"/>
                  </a:lnTo>
                  <a:lnTo>
                    <a:pt x="161" y="0"/>
                  </a:lnTo>
                  <a:lnTo>
                    <a:pt x="155" y="0"/>
                  </a:lnTo>
                  <a:lnTo>
                    <a:pt x="138" y="6"/>
                  </a:lnTo>
                  <a:lnTo>
                    <a:pt x="132" y="6"/>
                  </a:lnTo>
                  <a:lnTo>
                    <a:pt x="35" y="18"/>
                  </a:lnTo>
                  <a:lnTo>
                    <a:pt x="11" y="30"/>
                  </a:lnTo>
                  <a:lnTo>
                    <a:pt x="23" y="54"/>
                  </a:lnTo>
                  <a:lnTo>
                    <a:pt x="0" y="100"/>
                  </a:lnTo>
                  <a:lnTo>
                    <a:pt x="0" y="132"/>
                  </a:lnTo>
                  <a:lnTo>
                    <a:pt x="162" y="132"/>
                  </a:lnTo>
                  <a:lnTo>
                    <a:pt x="204" y="88"/>
                  </a:lnTo>
                  <a:lnTo>
                    <a:pt x="230" y="46"/>
                  </a:lnTo>
                  <a:lnTo>
                    <a:pt x="214" y="24"/>
                  </a:lnTo>
                  <a:lnTo>
                    <a:pt x="215" y="0"/>
                  </a:lnTo>
                  <a:lnTo>
                    <a:pt x="209" y="0"/>
                  </a:lnTo>
                  <a:lnTo>
                    <a:pt x="203" y="0"/>
                  </a:lnTo>
                  <a:lnTo>
                    <a:pt x="203" y="0"/>
                  </a:lnTo>
                  <a:lnTo>
                    <a:pt x="197" y="0"/>
                  </a:lnTo>
                  <a:lnTo>
                    <a:pt x="197" y="0"/>
                  </a:lnTo>
                  <a:lnTo>
                    <a:pt x="197"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a:defRPr/>
              </a:pPr>
              <a:endParaRPr lang="fa-IR"/>
            </a:p>
          </p:txBody>
        </p:sp>
        <p:sp>
          <p:nvSpPr>
            <p:cNvPr id="336912" name="Freeform 16"/>
            <p:cNvSpPr>
              <a:spLocks/>
            </p:cNvSpPr>
            <p:nvPr/>
          </p:nvSpPr>
          <p:spPr bwMode="ltGray">
            <a:xfrm>
              <a:off x="3044" y="4218"/>
              <a:ext cx="89" cy="102"/>
            </a:xfrm>
            <a:custGeom>
              <a:avLst/>
              <a:gdLst>
                <a:gd name="T0" fmla="*/ 71 w 89"/>
                <a:gd name="T1" fmla="*/ 0 h 102"/>
                <a:gd name="T2" fmla="*/ 66 w 89"/>
                <a:gd name="T3" fmla="*/ 48 h 102"/>
                <a:gd name="T4" fmla="*/ 30 w 89"/>
                <a:gd name="T5" fmla="*/ 72 h 102"/>
                <a:gd name="T6" fmla="*/ 0 w 89"/>
                <a:gd name="T7" fmla="*/ 102 h 102"/>
                <a:gd name="T8" fmla="*/ 66 w 89"/>
                <a:gd name="T9" fmla="*/ 102 h 102"/>
                <a:gd name="T10" fmla="*/ 88 w 89"/>
                <a:gd name="T11" fmla="*/ 56 h 102"/>
                <a:gd name="T12" fmla="*/ 89 w 89"/>
                <a:gd name="T13" fmla="*/ 6 h 102"/>
                <a:gd name="T14" fmla="*/ 71 w 89"/>
                <a:gd name="T15" fmla="*/ 0 h 102"/>
                <a:gd name="T16" fmla="*/ 71 w 89"/>
                <a:gd name="T17" fmla="*/ 0 h 102"/>
                <a:gd name="T18" fmla="*/ 71 w 89"/>
                <a:gd name="T19"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102">
                  <a:moveTo>
                    <a:pt x="71" y="0"/>
                  </a:moveTo>
                  <a:lnTo>
                    <a:pt x="66" y="48"/>
                  </a:lnTo>
                  <a:lnTo>
                    <a:pt x="30" y="72"/>
                  </a:lnTo>
                  <a:lnTo>
                    <a:pt x="0" y="102"/>
                  </a:lnTo>
                  <a:lnTo>
                    <a:pt x="66" y="102"/>
                  </a:lnTo>
                  <a:lnTo>
                    <a:pt x="88" y="56"/>
                  </a:lnTo>
                  <a:lnTo>
                    <a:pt x="89" y="6"/>
                  </a:lnTo>
                  <a:lnTo>
                    <a:pt x="71" y="0"/>
                  </a:lnTo>
                  <a:lnTo>
                    <a:pt x="71" y="0"/>
                  </a:lnTo>
                  <a:lnTo>
                    <a:pt x="71"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a:defRPr/>
              </a:pPr>
              <a:endParaRPr lang="fa-IR"/>
            </a:p>
          </p:txBody>
        </p:sp>
        <p:sp>
          <p:nvSpPr>
            <p:cNvPr id="336913" name="Freeform 17"/>
            <p:cNvSpPr>
              <a:spLocks/>
            </p:cNvSpPr>
            <p:nvPr/>
          </p:nvSpPr>
          <p:spPr bwMode="ltGray">
            <a:xfrm>
              <a:off x="5482" y="3367"/>
              <a:ext cx="278" cy="953"/>
            </a:xfrm>
            <a:custGeom>
              <a:avLst/>
              <a:gdLst>
                <a:gd name="T0" fmla="*/ 278 w 278"/>
                <a:gd name="T1" fmla="*/ 24 h 953"/>
                <a:gd name="T2" fmla="*/ 272 w 278"/>
                <a:gd name="T3" fmla="*/ 24 h 953"/>
                <a:gd name="T4" fmla="*/ 272 w 278"/>
                <a:gd name="T5" fmla="*/ 18 h 953"/>
                <a:gd name="T6" fmla="*/ 266 w 278"/>
                <a:gd name="T7" fmla="*/ 18 h 953"/>
                <a:gd name="T8" fmla="*/ 254 w 278"/>
                <a:gd name="T9" fmla="*/ 12 h 953"/>
                <a:gd name="T10" fmla="*/ 236 w 278"/>
                <a:gd name="T11" fmla="*/ 6 h 953"/>
                <a:gd name="T12" fmla="*/ 212 w 278"/>
                <a:gd name="T13" fmla="*/ 0 h 953"/>
                <a:gd name="T14" fmla="*/ 206 w 278"/>
                <a:gd name="T15" fmla="*/ 6 h 953"/>
                <a:gd name="T16" fmla="*/ 198 w 278"/>
                <a:gd name="T17" fmla="*/ 129 h 953"/>
                <a:gd name="T18" fmla="*/ 184 w 278"/>
                <a:gd name="T19" fmla="*/ 209 h 953"/>
                <a:gd name="T20" fmla="*/ 182 w 278"/>
                <a:gd name="T21" fmla="*/ 249 h 953"/>
                <a:gd name="T22" fmla="*/ 200 w 278"/>
                <a:gd name="T23" fmla="*/ 339 h 953"/>
                <a:gd name="T24" fmla="*/ 186 w 278"/>
                <a:gd name="T25" fmla="*/ 481 h 953"/>
                <a:gd name="T26" fmla="*/ 176 w 278"/>
                <a:gd name="T27" fmla="*/ 521 h 953"/>
                <a:gd name="T28" fmla="*/ 156 w 278"/>
                <a:gd name="T29" fmla="*/ 601 h 953"/>
                <a:gd name="T30" fmla="*/ 172 w 278"/>
                <a:gd name="T31" fmla="*/ 681 h 953"/>
                <a:gd name="T32" fmla="*/ 138 w 278"/>
                <a:gd name="T33" fmla="*/ 765 h 953"/>
                <a:gd name="T34" fmla="*/ 96 w 278"/>
                <a:gd name="T35" fmla="*/ 847 h 953"/>
                <a:gd name="T36" fmla="*/ 50 w 278"/>
                <a:gd name="T37" fmla="*/ 899 h 953"/>
                <a:gd name="T38" fmla="*/ 0 w 278"/>
                <a:gd name="T39" fmla="*/ 953 h 953"/>
                <a:gd name="T40" fmla="*/ 278 w 278"/>
                <a:gd name="T41" fmla="*/ 953 h 953"/>
                <a:gd name="T42" fmla="*/ 278 w 278"/>
                <a:gd name="T43" fmla="*/ 24 h 953"/>
                <a:gd name="T44" fmla="*/ 278 w 278"/>
                <a:gd name="T45" fmla="*/ 24 h 953"/>
                <a:gd name="T46" fmla="*/ 278 w 278"/>
                <a:gd name="T47" fmla="*/ 24 h 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8" h="953">
                  <a:moveTo>
                    <a:pt x="278" y="24"/>
                  </a:moveTo>
                  <a:lnTo>
                    <a:pt x="272" y="24"/>
                  </a:lnTo>
                  <a:lnTo>
                    <a:pt x="272" y="18"/>
                  </a:lnTo>
                  <a:lnTo>
                    <a:pt x="266" y="18"/>
                  </a:lnTo>
                  <a:lnTo>
                    <a:pt x="254" y="12"/>
                  </a:lnTo>
                  <a:lnTo>
                    <a:pt x="236" y="6"/>
                  </a:lnTo>
                  <a:lnTo>
                    <a:pt x="212" y="0"/>
                  </a:lnTo>
                  <a:lnTo>
                    <a:pt x="206" y="6"/>
                  </a:lnTo>
                  <a:lnTo>
                    <a:pt x="198" y="129"/>
                  </a:lnTo>
                  <a:lnTo>
                    <a:pt x="184" y="209"/>
                  </a:lnTo>
                  <a:lnTo>
                    <a:pt x="182" y="249"/>
                  </a:lnTo>
                  <a:lnTo>
                    <a:pt x="200" y="339"/>
                  </a:lnTo>
                  <a:lnTo>
                    <a:pt x="186" y="481"/>
                  </a:lnTo>
                  <a:lnTo>
                    <a:pt x="176" y="521"/>
                  </a:lnTo>
                  <a:lnTo>
                    <a:pt x="156" y="601"/>
                  </a:lnTo>
                  <a:lnTo>
                    <a:pt x="172" y="681"/>
                  </a:lnTo>
                  <a:lnTo>
                    <a:pt x="138" y="765"/>
                  </a:lnTo>
                  <a:lnTo>
                    <a:pt x="96" y="847"/>
                  </a:lnTo>
                  <a:lnTo>
                    <a:pt x="50" y="899"/>
                  </a:lnTo>
                  <a:lnTo>
                    <a:pt x="0" y="953"/>
                  </a:lnTo>
                  <a:lnTo>
                    <a:pt x="278" y="953"/>
                  </a:lnTo>
                  <a:lnTo>
                    <a:pt x="278" y="24"/>
                  </a:lnTo>
                  <a:lnTo>
                    <a:pt x="278" y="24"/>
                  </a:lnTo>
                  <a:lnTo>
                    <a:pt x="278" y="24"/>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a:defRPr/>
              </a:pPr>
              <a:endParaRPr lang="fa-IR"/>
            </a:p>
          </p:txBody>
        </p:sp>
      </p:grpSp>
      <p:sp>
        <p:nvSpPr>
          <p:cNvPr id="336914" name="Rectangle 18"/>
          <p:cNvSpPr>
            <a:spLocks noGrp="1" noChangeArrowheads="1"/>
          </p:cNvSpPr>
          <p:nvPr>
            <p:ph type="title"/>
          </p:nvPr>
        </p:nvSpPr>
        <p:spPr bwMode="auto">
          <a:xfrm>
            <a:off x="457200" y="277813"/>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336915" name="Rectangle 19"/>
          <p:cNvSpPr>
            <a:spLocks noGrp="1" noChangeArrowheads="1"/>
          </p:cNvSpPr>
          <p:nvPr>
            <p:ph type="dt" sz="half" idx="2"/>
          </p:nvPr>
        </p:nvSpPr>
        <p:spPr bwMode="auto">
          <a:xfrm>
            <a:off x="457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vert="horz" wrap="square" lIns="91440" tIns="45720" rIns="91440" bIns="45720" numCol="1" anchor="b" anchorCtr="0" compatLnSpc="1">
            <a:prstTxWarp prst="textNoShape">
              <a:avLst/>
            </a:prstTxWarp>
          </a:bodyPr>
          <a:lstStyle>
            <a:lvl1pPr algn="l">
              <a:defRPr sz="1200">
                <a:effectLst>
                  <a:outerShdw blurRad="38100" dist="38100" dir="2700000" algn="tl">
                    <a:srgbClr val="000000"/>
                  </a:outerShdw>
                </a:effectLst>
              </a:defRPr>
            </a:lvl1pPr>
          </a:lstStyle>
          <a:p>
            <a:pPr>
              <a:defRPr/>
            </a:pPr>
            <a:endParaRPr lang="en-US"/>
          </a:p>
        </p:txBody>
      </p:sp>
      <p:sp>
        <p:nvSpPr>
          <p:cNvPr id="336916" name="Rectangle 20"/>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vert="horz" wrap="square" lIns="91440" tIns="45720" rIns="91440" bIns="45720" numCol="1" anchor="b" anchorCtr="0" compatLnSpc="1">
            <a:prstTxWarp prst="textNoShape">
              <a:avLst/>
            </a:prstTxWarp>
          </a:bodyPr>
          <a:lstStyle>
            <a:lvl1pPr algn="ctr">
              <a:defRPr sz="1200">
                <a:effectLst>
                  <a:outerShdw blurRad="38100" dist="38100" dir="2700000" algn="tl">
                    <a:srgbClr val="000000"/>
                  </a:outerShdw>
                </a:effectLst>
              </a:defRPr>
            </a:lvl1pPr>
          </a:lstStyle>
          <a:p>
            <a:pPr>
              <a:defRPr/>
            </a:pPr>
            <a:endParaRPr lang="en-US"/>
          </a:p>
        </p:txBody>
      </p:sp>
      <p:sp>
        <p:nvSpPr>
          <p:cNvPr id="336917" name="Rectangle 21"/>
          <p:cNvSpPr>
            <a:spLocks noGrp="1" noChangeArrowheads="1"/>
          </p:cNvSpPr>
          <p:nvPr>
            <p:ph type="sldNum" sz="quarter" idx="4"/>
          </p:nvPr>
        </p:nvSpPr>
        <p:spPr bwMode="auto">
          <a:xfrm>
            <a:off x="6553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vert="horz" wrap="square" lIns="91440" tIns="45720" rIns="91440" bIns="45720" numCol="1" anchor="b" anchorCtr="0" compatLnSpc="1">
            <a:prstTxWarp prst="textNoShape">
              <a:avLst/>
            </a:prstTxWarp>
          </a:bodyPr>
          <a:lstStyle>
            <a:lvl1pPr>
              <a:defRPr sz="1200">
                <a:effectLst>
                  <a:outerShdw blurRad="38100" dist="38100" dir="2700000" algn="tl">
                    <a:srgbClr val="000000"/>
                  </a:outerShdw>
                </a:effectLst>
              </a:defRPr>
            </a:lvl1pPr>
          </a:lstStyle>
          <a:p>
            <a:fld id="{CAAE8FA2-076D-49FD-B313-F5825BE32722}" type="slidenum">
              <a:rPr lang="ar-SA"/>
              <a:pPr/>
              <a:t>‹#›</a:t>
            </a:fld>
            <a:endParaRPr lang="en-US"/>
          </a:p>
        </p:txBody>
      </p:sp>
      <p:sp>
        <p:nvSpPr>
          <p:cNvPr id="336918" name="Rectangle 22"/>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4490" r:id="rId1"/>
    <p:sldLayoutId id="2147484414" r:id="rId2"/>
    <p:sldLayoutId id="2147484415" r:id="rId3"/>
    <p:sldLayoutId id="2147484416" r:id="rId4"/>
    <p:sldLayoutId id="2147484417" r:id="rId5"/>
    <p:sldLayoutId id="2147484418" r:id="rId6"/>
    <p:sldLayoutId id="2147484419" r:id="rId7"/>
    <p:sldLayoutId id="2147484420" r:id="rId8"/>
    <p:sldLayoutId id="2147484421" r:id="rId9"/>
    <p:sldLayoutId id="2147484422" r:id="rId10"/>
    <p:sldLayoutId id="2147484423" r:id="rId11"/>
  </p:sldLayoutIdLst>
  <p:transition spd="slow">
    <p:newsflash/>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336914"/>
                                        </p:tgtEl>
                                        <p:attrNameLst>
                                          <p:attrName>style.visibility</p:attrName>
                                        </p:attrNameLst>
                                      </p:cBhvr>
                                      <p:to>
                                        <p:strVal val="visible"/>
                                      </p:to>
                                    </p:set>
                                    <p:anim calcmode="lin" valueType="num">
                                      <p:cBhvr>
                                        <p:cTn id="7" dur="1000" fill="hold"/>
                                        <p:tgtEl>
                                          <p:spTgt spid="336914"/>
                                        </p:tgtEl>
                                        <p:attrNameLst>
                                          <p:attrName>ppt_x</p:attrName>
                                        </p:attrNameLst>
                                      </p:cBhvr>
                                      <p:tavLst>
                                        <p:tav tm="0">
                                          <p:val>
                                            <p:strVal val="#ppt_x-.2"/>
                                          </p:val>
                                        </p:tav>
                                        <p:tav tm="100000">
                                          <p:val>
                                            <p:strVal val="#ppt_x"/>
                                          </p:val>
                                        </p:tav>
                                      </p:tavLst>
                                    </p:anim>
                                    <p:anim calcmode="lin" valueType="num">
                                      <p:cBhvr>
                                        <p:cTn id="8" dur="1000" fill="hold"/>
                                        <p:tgtEl>
                                          <p:spTgt spid="336914"/>
                                        </p:tgtEl>
                                        <p:attrNameLst>
                                          <p:attrName>ppt_y</p:attrName>
                                        </p:attrNameLst>
                                      </p:cBhvr>
                                      <p:tavLst>
                                        <p:tav tm="0">
                                          <p:val>
                                            <p:strVal val="#ppt_y"/>
                                          </p:val>
                                        </p:tav>
                                        <p:tav tm="100000">
                                          <p:val>
                                            <p:strVal val="#ppt_y"/>
                                          </p:val>
                                        </p:tav>
                                      </p:tavLst>
                                    </p:anim>
                                    <p:animEffect transition="in" filter="wipe(right)" prLst="gradientSize: 0.1">
                                      <p:cBhvr>
                                        <p:cTn id="9" dur="1000"/>
                                        <p:tgtEl>
                                          <p:spTgt spid="33691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336918">
                                            <p:txEl>
                                              <p:pRg st="0" end="0"/>
                                            </p:txEl>
                                          </p:spTgt>
                                        </p:tgtEl>
                                        <p:attrNameLst>
                                          <p:attrName>style.visibility</p:attrName>
                                        </p:attrNameLst>
                                      </p:cBhvr>
                                      <p:to>
                                        <p:strVal val="visible"/>
                                      </p:to>
                                    </p:set>
                                    <p:animEffect transition="in" filter="fade">
                                      <p:cBhvr>
                                        <p:cTn id="14" dur="500"/>
                                        <p:tgtEl>
                                          <p:spTgt spid="336918">
                                            <p:txEl>
                                              <p:pRg st="0" end="0"/>
                                            </p:txEl>
                                          </p:spTgt>
                                        </p:tgtEl>
                                      </p:cBhvr>
                                    </p:animEffect>
                                    <p:anim calcmode="lin" valueType="num">
                                      <p:cBhvr>
                                        <p:cTn id="15" dur="500" fill="hold"/>
                                        <p:tgtEl>
                                          <p:spTgt spid="33691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36918">
                                            <p:txEl>
                                              <p:pRg st="0" end="0"/>
                                            </p:txEl>
                                          </p:spTgt>
                                        </p:tgtEl>
                                        <p:attrNameLst>
                                          <p:attrName>ppt_y</p:attrName>
                                        </p:attrNameLst>
                                      </p:cBhvr>
                                      <p:tavLst>
                                        <p:tav tm="0">
                                          <p:val>
                                            <p:strVal val="#ppt_y+.05"/>
                                          </p:val>
                                        </p:tav>
                                        <p:tav tm="100000">
                                          <p:val>
                                            <p:strVal val="#ppt_y"/>
                                          </p:val>
                                        </p:tav>
                                      </p:tavLst>
                                    </p:anim>
                                  </p:childTnLst>
                                </p:cTn>
                              </p:par>
                              <p:par>
                                <p:cTn id="17" presetID="44" presetClass="entr" presetSubtype="0" fill="hold" grpId="0" nodeType="withEffect">
                                  <p:stCondLst>
                                    <p:cond delay="0"/>
                                  </p:stCondLst>
                                  <p:childTnLst>
                                    <p:set>
                                      <p:cBhvr>
                                        <p:cTn id="18" dur="1" fill="hold">
                                          <p:stCondLst>
                                            <p:cond delay="0"/>
                                          </p:stCondLst>
                                        </p:cTn>
                                        <p:tgtEl>
                                          <p:spTgt spid="336918">
                                            <p:txEl>
                                              <p:pRg st="1" end="1"/>
                                            </p:txEl>
                                          </p:spTgt>
                                        </p:tgtEl>
                                        <p:attrNameLst>
                                          <p:attrName>style.visibility</p:attrName>
                                        </p:attrNameLst>
                                      </p:cBhvr>
                                      <p:to>
                                        <p:strVal val="visible"/>
                                      </p:to>
                                    </p:set>
                                    <p:animEffect transition="in" filter="fade">
                                      <p:cBhvr>
                                        <p:cTn id="19" dur="500"/>
                                        <p:tgtEl>
                                          <p:spTgt spid="336918">
                                            <p:txEl>
                                              <p:pRg st="1" end="1"/>
                                            </p:txEl>
                                          </p:spTgt>
                                        </p:tgtEl>
                                      </p:cBhvr>
                                    </p:animEffect>
                                    <p:anim calcmode="lin" valueType="num">
                                      <p:cBhvr>
                                        <p:cTn id="20" dur="500" fill="hold"/>
                                        <p:tgtEl>
                                          <p:spTgt spid="336918">
                                            <p:txEl>
                                              <p:pRg st="1" end="1"/>
                                            </p:txEl>
                                          </p:spTgt>
                                        </p:tgtEl>
                                        <p:attrNameLst>
                                          <p:attrName>ppt_x</p:attrName>
                                        </p:attrNameLst>
                                      </p:cBhvr>
                                      <p:tavLst>
                                        <p:tav tm="0">
                                          <p:val>
                                            <p:strVal val="#ppt_x"/>
                                          </p:val>
                                        </p:tav>
                                        <p:tav tm="100000">
                                          <p:val>
                                            <p:strVal val="#ppt_x"/>
                                          </p:val>
                                        </p:tav>
                                      </p:tavLst>
                                    </p:anim>
                                    <p:anim calcmode="lin" valueType="num">
                                      <p:cBhvr>
                                        <p:cTn id="21" dur="500" fill="hold"/>
                                        <p:tgtEl>
                                          <p:spTgt spid="336918">
                                            <p:txEl>
                                              <p:pRg st="1" end="1"/>
                                            </p:txEl>
                                          </p:spTgt>
                                        </p:tgtEl>
                                        <p:attrNameLst>
                                          <p:attrName>ppt_y</p:attrName>
                                        </p:attrNameLst>
                                      </p:cBhvr>
                                      <p:tavLst>
                                        <p:tav tm="0">
                                          <p:val>
                                            <p:strVal val="#ppt_y+.05"/>
                                          </p:val>
                                        </p:tav>
                                        <p:tav tm="100000">
                                          <p:val>
                                            <p:strVal val="#ppt_y"/>
                                          </p:val>
                                        </p:tav>
                                      </p:tavLst>
                                    </p:anim>
                                  </p:childTnLst>
                                </p:cTn>
                              </p:par>
                              <p:par>
                                <p:cTn id="22" presetID="44" presetClass="entr" presetSubtype="0" fill="hold" grpId="0" nodeType="withEffect">
                                  <p:stCondLst>
                                    <p:cond delay="0"/>
                                  </p:stCondLst>
                                  <p:childTnLst>
                                    <p:set>
                                      <p:cBhvr>
                                        <p:cTn id="23" dur="1" fill="hold">
                                          <p:stCondLst>
                                            <p:cond delay="0"/>
                                          </p:stCondLst>
                                        </p:cTn>
                                        <p:tgtEl>
                                          <p:spTgt spid="336918">
                                            <p:txEl>
                                              <p:pRg st="2" end="2"/>
                                            </p:txEl>
                                          </p:spTgt>
                                        </p:tgtEl>
                                        <p:attrNameLst>
                                          <p:attrName>style.visibility</p:attrName>
                                        </p:attrNameLst>
                                      </p:cBhvr>
                                      <p:to>
                                        <p:strVal val="visible"/>
                                      </p:to>
                                    </p:set>
                                    <p:animEffect transition="in" filter="fade">
                                      <p:cBhvr>
                                        <p:cTn id="24" dur="500"/>
                                        <p:tgtEl>
                                          <p:spTgt spid="336918">
                                            <p:txEl>
                                              <p:pRg st="2" end="2"/>
                                            </p:txEl>
                                          </p:spTgt>
                                        </p:tgtEl>
                                      </p:cBhvr>
                                    </p:animEffect>
                                    <p:anim calcmode="lin" valueType="num">
                                      <p:cBhvr>
                                        <p:cTn id="25" dur="500" fill="hold"/>
                                        <p:tgtEl>
                                          <p:spTgt spid="336918">
                                            <p:txEl>
                                              <p:pRg st="2" end="2"/>
                                            </p:txEl>
                                          </p:spTgt>
                                        </p:tgtEl>
                                        <p:attrNameLst>
                                          <p:attrName>ppt_x</p:attrName>
                                        </p:attrNameLst>
                                      </p:cBhvr>
                                      <p:tavLst>
                                        <p:tav tm="0">
                                          <p:val>
                                            <p:strVal val="#ppt_x"/>
                                          </p:val>
                                        </p:tav>
                                        <p:tav tm="100000">
                                          <p:val>
                                            <p:strVal val="#ppt_x"/>
                                          </p:val>
                                        </p:tav>
                                      </p:tavLst>
                                    </p:anim>
                                    <p:anim calcmode="lin" valueType="num">
                                      <p:cBhvr>
                                        <p:cTn id="26" dur="500" fill="hold"/>
                                        <p:tgtEl>
                                          <p:spTgt spid="336918">
                                            <p:txEl>
                                              <p:pRg st="2" end="2"/>
                                            </p:txEl>
                                          </p:spTgt>
                                        </p:tgtEl>
                                        <p:attrNameLst>
                                          <p:attrName>ppt_y</p:attrName>
                                        </p:attrNameLst>
                                      </p:cBhvr>
                                      <p:tavLst>
                                        <p:tav tm="0">
                                          <p:val>
                                            <p:strVal val="#ppt_y+.05"/>
                                          </p:val>
                                        </p:tav>
                                        <p:tav tm="100000">
                                          <p:val>
                                            <p:strVal val="#ppt_y"/>
                                          </p:val>
                                        </p:tav>
                                      </p:tavLst>
                                    </p:anim>
                                  </p:childTnLst>
                                </p:cTn>
                              </p:par>
                              <p:par>
                                <p:cTn id="27" presetID="44" presetClass="entr" presetSubtype="0" fill="hold" grpId="0" nodeType="withEffect">
                                  <p:stCondLst>
                                    <p:cond delay="0"/>
                                  </p:stCondLst>
                                  <p:childTnLst>
                                    <p:set>
                                      <p:cBhvr>
                                        <p:cTn id="28" dur="1" fill="hold">
                                          <p:stCondLst>
                                            <p:cond delay="0"/>
                                          </p:stCondLst>
                                        </p:cTn>
                                        <p:tgtEl>
                                          <p:spTgt spid="336918">
                                            <p:txEl>
                                              <p:pRg st="3" end="3"/>
                                            </p:txEl>
                                          </p:spTgt>
                                        </p:tgtEl>
                                        <p:attrNameLst>
                                          <p:attrName>style.visibility</p:attrName>
                                        </p:attrNameLst>
                                      </p:cBhvr>
                                      <p:to>
                                        <p:strVal val="visible"/>
                                      </p:to>
                                    </p:set>
                                    <p:animEffect transition="in" filter="fade">
                                      <p:cBhvr>
                                        <p:cTn id="29" dur="500"/>
                                        <p:tgtEl>
                                          <p:spTgt spid="336918">
                                            <p:txEl>
                                              <p:pRg st="3" end="3"/>
                                            </p:txEl>
                                          </p:spTgt>
                                        </p:tgtEl>
                                      </p:cBhvr>
                                    </p:animEffect>
                                    <p:anim calcmode="lin" valueType="num">
                                      <p:cBhvr>
                                        <p:cTn id="30" dur="500" fill="hold"/>
                                        <p:tgtEl>
                                          <p:spTgt spid="336918">
                                            <p:txEl>
                                              <p:pRg st="3" end="3"/>
                                            </p:txEl>
                                          </p:spTgt>
                                        </p:tgtEl>
                                        <p:attrNameLst>
                                          <p:attrName>ppt_x</p:attrName>
                                        </p:attrNameLst>
                                      </p:cBhvr>
                                      <p:tavLst>
                                        <p:tav tm="0">
                                          <p:val>
                                            <p:strVal val="#ppt_x"/>
                                          </p:val>
                                        </p:tav>
                                        <p:tav tm="100000">
                                          <p:val>
                                            <p:strVal val="#ppt_x"/>
                                          </p:val>
                                        </p:tav>
                                      </p:tavLst>
                                    </p:anim>
                                    <p:anim calcmode="lin" valueType="num">
                                      <p:cBhvr>
                                        <p:cTn id="31" dur="500" fill="hold"/>
                                        <p:tgtEl>
                                          <p:spTgt spid="336918">
                                            <p:txEl>
                                              <p:pRg st="3" end="3"/>
                                            </p:txEl>
                                          </p:spTgt>
                                        </p:tgtEl>
                                        <p:attrNameLst>
                                          <p:attrName>ppt_y</p:attrName>
                                        </p:attrNameLst>
                                      </p:cBhvr>
                                      <p:tavLst>
                                        <p:tav tm="0">
                                          <p:val>
                                            <p:strVal val="#ppt_y+.05"/>
                                          </p:val>
                                        </p:tav>
                                        <p:tav tm="100000">
                                          <p:val>
                                            <p:strVal val="#ppt_y"/>
                                          </p:val>
                                        </p:tav>
                                      </p:tavLst>
                                    </p:anim>
                                  </p:childTnLst>
                                </p:cTn>
                              </p:par>
                              <p:par>
                                <p:cTn id="32" presetID="44" presetClass="entr" presetSubtype="0" fill="hold" grpId="0" nodeType="withEffect">
                                  <p:stCondLst>
                                    <p:cond delay="0"/>
                                  </p:stCondLst>
                                  <p:childTnLst>
                                    <p:set>
                                      <p:cBhvr>
                                        <p:cTn id="33" dur="1" fill="hold">
                                          <p:stCondLst>
                                            <p:cond delay="0"/>
                                          </p:stCondLst>
                                        </p:cTn>
                                        <p:tgtEl>
                                          <p:spTgt spid="336918">
                                            <p:txEl>
                                              <p:pRg st="4" end="4"/>
                                            </p:txEl>
                                          </p:spTgt>
                                        </p:tgtEl>
                                        <p:attrNameLst>
                                          <p:attrName>style.visibility</p:attrName>
                                        </p:attrNameLst>
                                      </p:cBhvr>
                                      <p:to>
                                        <p:strVal val="visible"/>
                                      </p:to>
                                    </p:set>
                                    <p:animEffect transition="in" filter="fade">
                                      <p:cBhvr>
                                        <p:cTn id="34" dur="500"/>
                                        <p:tgtEl>
                                          <p:spTgt spid="336918">
                                            <p:txEl>
                                              <p:pRg st="4" end="4"/>
                                            </p:txEl>
                                          </p:spTgt>
                                        </p:tgtEl>
                                      </p:cBhvr>
                                    </p:animEffect>
                                    <p:anim calcmode="lin" valueType="num">
                                      <p:cBhvr>
                                        <p:cTn id="35" dur="500" fill="hold"/>
                                        <p:tgtEl>
                                          <p:spTgt spid="336918">
                                            <p:txEl>
                                              <p:pRg st="4" end="4"/>
                                            </p:txEl>
                                          </p:spTgt>
                                        </p:tgtEl>
                                        <p:attrNameLst>
                                          <p:attrName>ppt_x</p:attrName>
                                        </p:attrNameLst>
                                      </p:cBhvr>
                                      <p:tavLst>
                                        <p:tav tm="0">
                                          <p:val>
                                            <p:strVal val="#ppt_x"/>
                                          </p:val>
                                        </p:tav>
                                        <p:tav tm="100000">
                                          <p:val>
                                            <p:strVal val="#ppt_x"/>
                                          </p:val>
                                        </p:tav>
                                      </p:tavLst>
                                    </p:anim>
                                    <p:anim calcmode="lin" valueType="num">
                                      <p:cBhvr>
                                        <p:cTn id="36" dur="500" fill="hold"/>
                                        <p:tgtEl>
                                          <p:spTgt spid="336918">
                                            <p:txEl>
                                              <p:pRg st="4" end="4"/>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6914" grpId="0"/>
      <p:bldP spid="336918" grpId="0" build="p">
        <p:tmplLst>
          <p:tmpl lvl="1">
            <p:tnLst>
              <p:par>
                <p:cTn presetID="44" presetClass="entr" presetSubtype="0" fill="hold" nodeType="clickEffect">
                  <p:stCondLst>
                    <p:cond delay="0"/>
                  </p:stCondLst>
                  <p:childTnLst>
                    <p:set>
                      <p:cBhvr>
                        <p:cTn dur="1" fill="hold">
                          <p:stCondLst>
                            <p:cond delay="0"/>
                          </p:stCondLst>
                        </p:cTn>
                        <p:tgtEl>
                          <p:spTgt spid="336918"/>
                        </p:tgtEl>
                        <p:attrNameLst>
                          <p:attrName>style.visibility</p:attrName>
                        </p:attrNameLst>
                      </p:cBhvr>
                      <p:to>
                        <p:strVal val="visible"/>
                      </p:to>
                    </p:set>
                    <p:animEffect transition="in" filter="fade">
                      <p:cBhvr>
                        <p:cTn dur="500"/>
                        <p:tgtEl>
                          <p:spTgt spid="336918"/>
                        </p:tgtEl>
                      </p:cBhvr>
                    </p:animEffect>
                    <p:anim calcmode="lin" valueType="num">
                      <p:cBhvr>
                        <p:cTn dur="500" fill="hold"/>
                        <p:tgtEl>
                          <p:spTgt spid="336918"/>
                        </p:tgtEl>
                        <p:attrNameLst>
                          <p:attrName>ppt_x</p:attrName>
                        </p:attrNameLst>
                      </p:cBhvr>
                      <p:tavLst>
                        <p:tav tm="0">
                          <p:val>
                            <p:strVal val="#ppt_x"/>
                          </p:val>
                        </p:tav>
                        <p:tav tm="100000">
                          <p:val>
                            <p:strVal val="#ppt_x"/>
                          </p:val>
                        </p:tav>
                      </p:tavLst>
                    </p:anim>
                    <p:anim calcmode="lin" valueType="num">
                      <p:cBhvr>
                        <p:cTn dur="500" fill="hold"/>
                        <p:tgtEl>
                          <p:spTgt spid="336918"/>
                        </p:tgtEl>
                        <p:attrNameLst>
                          <p:attrName>ppt_y</p:attrName>
                        </p:attrNameLst>
                      </p:cBhvr>
                      <p:tavLst>
                        <p:tav tm="0">
                          <p:val>
                            <p:strVal val="#ppt_y+.05"/>
                          </p:val>
                        </p:tav>
                        <p:tav tm="100000">
                          <p:val>
                            <p:strVal val="#ppt_y"/>
                          </p:val>
                        </p:tav>
                      </p:tavLst>
                    </p:anim>
                  </p:childTnLst>
                </p:cTn>
              </p:par>
            </p:tnLst>
          </p:tmpl>
          <p:tmpl lvl="2">
            <p:tnLst>
              <p:par>
                <p:cTn presetID="44" presetClass="entr" presetSubtype="0" fill="hold" nodeType="withEffect">
                  <p:stCondLst>
                    <p:cond delay="0"/>
                  </p:stCondLst>
                  <p:childTnLst>
                    <p:set>
                      <p:cBhvr>
                        <p:cTn dur="1" fill="hold">
                          <p:stCondLst>
                            <p:cond delay="0"/>
                          </p:stCondLst>
                        </p:cTn>
                        <p:tgtEl>
                          <p:spTgt spid="336918"/>
                        </p:tgtEl>
                        <p:attrNameLst>
                          <p:attrName>style.visibility</p:attrName>
                        </p:attrNameLst>
                      </p:cBhvr>
                      <p:to>
                        <p:strVal val="visible"/>
                      </p:to>
                    </p:set>
                    <p:animEffect transition="in" filter="fade">
                      <p:cBhvr>
                        <p:cTn dur="500"/>
                        <p:tgtEl>
                          <p:spTgt spid="336918"/>
                        </p:tgtEl>
                      </p:cBhvr>
                    </p:animEffect>
                    <p:anim calcmode="lin" valueType="num">
                      <p:cBhvr>
                        <p:cTn dur="500" fill="hold"/>
                        <p:tgtEl>
                          <p:spTgt spid="336918"/>
                        </p:tgtEl>
                        <p:attrNameLst>
                          <p:attrName>ppt_x</p:attrName>
                        </p:attrNameLst>
                      </p:cBhvr>
                      <p:tavLst>
                        <p:tav tm="0">
                          <p:val>
                            <p:strVal val="#ppt_x"/>
                          </p:val>
                        </p:tav>
                        <p:tav tm="100000">
                          <p:val>
                            <p:strVal val="#ppt_x"/>
                          </p:val>
                        </p:tav>
                      </p:tavLst>
                    </p:anim>
                    <p:anim calcmode="lin" valueType="num">
                      <p:cBhvr>
                        <p:cTn dur="500" fill="hold"/>
                        <p:tgtEl>
                          <p:spTgt spid="336918"/>
                        </p:tgtEl>
                        <p:attrNameLst>
                          <p:attrName>ppt_y</p:attrName>
                        </p:attrNameLst>
                      </p:cBhvr>
                      <p:tavLst>
                        <p:tav tm="0">
                          <p:val>
                            <p:strVal val="#ppt_y+.05"/>
                          </p:val>
                        </p:tav>
                        <p:tav tm="100000">
                          <p:val>
                            <p:strVal val="#ppt_y"/>
                          </p:val>
                        </p:tav>
                      </p:tavLst>
                    </p:anim>
                  </p:childTnLst>
                </p:cTn>
              </p:par>
            </p:tnLst>
          </p:tmpl>
          <p:tmpl lvl="3">
            <p:tnLst>
              <p:par>
                <p:cTn presetID="44" presetClass="entr" presetSubtype="0" fill="hold" nodeType="withEffect">
                  <p:stCondLst>
                    <p:cond delay="0"/>
                  </p:stCondLst>
                  <p:childTnLst>
                    <p:set>
                      <p:cBhvr>
                        <p:cTn dur="1" fill="hold">
                          <p:stCondLst>
                            <p:cond delay="0"/>
                          </p:stCondLst>
                        </p:cTn>
                        <p:tgtEl>
                          <p:spTgt spid="336918"/>
                        </p:tgtEl>
                        <p:attrNameLst>
                          <p:attrName>style.visibility</p:attrName>
                        </p:attrNameLst>
                      </p:cBhvr>
                      <p:to>
                        <p:strVal val="visible"/>
                      </p:to>
                    </p:set>
                    <p:animEffect transition="in" filter="fade">
                      <p:cBhvr>
                        <p:cTn dur="500"/>
                        <p:tgtEl>
                          <p:spTgt spid="336918"/>
                        </p:tgtEl>
                      </p:cBhvr>
                    </p:animEffect>
                    <p:anim calcmode="lin" valueType="num">
                      <p:cBhvr>
                        <p:cTn dur="500" fill="hold"/>
                        <p:tgtEl>
                          <p:spTgt spid="336918"/>
                        </p:tgtEl>
                        <p:attrNameLst>
                          <p:attrName>ppt_x</p:attrName>
                        </p:attrNameLst>
                      </p:cBhvr>
                      <p:tavLst>
                        <p:tav tm="0">
                          <p:val>
                            <p:strVal val="#ppt_x"/>
                          </p:val>
                        </p:tav>
                        <p:tav tm="100000">
                          <p:val>
                            <p:strVal val="#ppt_x"/>
                          </p:val>
                        </p:tav>
                      </p:tavLst>
                    </p:anim>
                    <p:anim calcmode="lin" valueType="num">
                      <p:cBhvr>
                        <p:cTn dur="500" fill="hold"/>
                        <p:tgtEl>
                          <p:spTgt spid="336918"/>
                        </p:tgtEl>
                        <p:attrNameLst>
                          <p:attrName>ppt_y</p:attrName>
                        </p:attrNameLst>
                      </p:cBhvr>
                      <p:tavLst>
                        <p:tav tm="0">
                          <p:val>
                            <p:strVal val="#ppt_y+.05"/>
                          </p:val>
                        </p:tav>
                        <p:tav tm="100000">
                          <p:val>
                            <p:strVal val="#ppt_y"/>
                          </p:val>
                        </p:tav>
                      </p:tavLst>
                    </p:anim>
                  </p:childTnLst>
                </p:cTn>
              </p:par>
            </p:tnLst>
          </p:tmpl>
          <p:tmpl lvl="4">
            <p:tnLst>
              <p:par>
                <p:cTn presetID="44" presetClass="entr" presetSubtype="0" fill="hold" nodeType="withEffect">
                  <p:stCondLst>
                    <p:cond delay="0"/>
                  </p:stCondLst>
                  <p:childTnLst>
                    <p:set>
                      <p:cBhvr>
                        <p:cTn dur="1" fill="hold">
                          <p:stCondLst>
                            <p:cond delay="0"/>
                          </p:stCondLst>
                        </p:cTn>
                        <p:tgtEl>
                          <p:spTgt spid="336918"/>
                        </p:tgtEl>
                        <p:attrNameLst>
                          <p:attrName>style.visibility</p:attrName>
                        </p:attrNameLst>
                      </p:cBhvr>
                      <p:to>
                        <p:strVal val="visible"/>
                      </p:to>
                    </p:set>
                    <p:animEffect transition="in" filter="fade">
                      <p:cBhvr>
                        <p:cTn dur="500"/>
                        <p:tgtEl>
                          <p:spTgt spid="336918"/>
                        </p:tgtEl>
                      </p:cBhvr>
                    </p:animEffect>
                    <p:anim calcmode="lin" valueType="num">
                      <p:cBhvr>
                        <p:cTn dur="500" fill="hold"/>
                        <p:tgtEl>
                          <p:spTgt spid="336918"/>
                        </p:tgtEl>
                        <p:attrNameLst>
                          <p:attrName>ppt_x</p:attrName>
                        </p:attrNameLst>
                      </p:cBhvr>
                      <p:tavLst>
                        <p:tav tm="0">
                          <p:val>
                            <p:strVal val="#ppt_x"/>
                          </p:val>
                        </p:tav>
                        <p:tav tm="100000">
                          <p:val>
                            <p:strVal val="#ppt_x"/>
                          </p:val>
                        </p:tav>
                      </p:tavLst>
                    </p:anim>
                    <p:anim calcmode="lin" valueType="num">
                      <p:cBhvr>
                        <p:cTn dur="500" fill="hold"/>
                        <p:tgtEl>
                          <p:spTgt spid="336918"/>
                        </p:tgtEl>
                        <p:attrNameLst>
                          <p:attrName>ppt_y</p:attrName>
                        </p:attrNameLst>
                      </p:cBhvr>
                      <p:tavLst>
                        <p:tav tm="0">
                          <p:val>
                            <p:strVal val="#ppt_y+.05"/>
                          </p:val>
                        </p:tav>
                        <p:tav tm="100000">
                          <p:val>
                            <p:strVal val="#ppt_y"/>
                          </p:val>
                        </p:tav>
                      </p:tavLst>
                    </p:anim>
                  </p:childTnLst>
                </p:cTn>
              </p:par>
            </p:tnLst>
          </p:tmpl>
          <p:tmpl lvl="5">
            <p:tnLst>
              <p:par>
                <p:cTn presetID="44" presetClass="entr" presetSubtype="0" fill="hold" nodeType="withEffect">
                  <p:stCondLst>
                    <p:cond delay="0"/>
                  </p:stCondLst>
                  <p:childTnLst>
                    <p:set>
                      <p:cBhvr>
                        <p:cTn dur="1" fill="hold">
                          <p:stCondLst>
                            <p:cond delay="0"/>
                          </p:stCondLst>
                        </p:cTn>
                        <p:tgtEl>
                          <p:spTgt spid="336918"/>
                        </p:tgtEl>
                        <p:attrNameLst>
                          <p:attrName>style.visibility</p:attrName>
                        </p:attrNameLst>
                      </p:cBhvr>
                      <p:to>
                        <p:strVal val="visible"/>
                      </p:to>
                    </p:set>
                    <p:animEffect transition="in" filter="fade">
                      <p:cBhvr>
                        <p:cTn dur="500"/>
                        <p:tgtEl>
                          <p:spTgt spid="336918"/>
                        </p:tgtEl>
                      </p:cBhvr>
                    </p:animEffect>
                    <p:anim calcmode="lin" valueType="num">
                      <p:cBhvr>
                        <p:cTn dur="500" fill="hold"/>
                        <p:tgtEl>
                          <p:spTgt spid="336918"/>
                        </p:tgtEl>
                        <p:attrNameLst>
                          <p:attrName>ppt_x</p:attrName>
                        </p:attrNameLst>
                      </p:cBhvr>
                      <p:tavLst>
                        <p:tav tm="0">
                          <p:val>
                            <p:strVal val="#ppt_x"/>
                          </p:val>
                        </p:tav>
                        <p:tav tm="100000">
                          <p:val>
                            <p:strVal val="#ppt_x"/>
                          </p:val>
                        </p:tav>
                      </p:tavLst>
                    </p:anim>
                    <p:anim calcmode="lin" valueType="num">
                      <p:cBhvr>
                        <p:cTn dur="500" fill="hold"/>
                        <p:tgtEl>
                          <p:spTgt spid="336918"/>
                        </p:tgtEl>
                        <p:attrNameLst>
                          <p:attrName>ppt_y</p:attrName>
                        </p:attrNameLst>
                      </p:cBhvr>
                      <p:tavLst>
                        <p:tav tm="0">
                          <p:val>
                            <p:strVal val="#ppt_y+.05"/>
                          </p:val>
                        </p:tav>
                        <p:tav tm="100000">
                          <p:val>
                            <p:strVal val="#ppt_y"/>
                          </p:val>
                        </p:tav>
                      </p:tavLst>
                    </p:anim>
                  </p:childTnLst>
                </p:cTn>
              </p:par>
            </p:tnLst>
          </p:tmpl>
        </p:tmplLst>
      </p:bldP>
    </p:bldLst>
  </p:timing>
  <p:txStyles>
    <p:titleStyle>
      <a:lvl1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2pPr>
      <a:lvl3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3pPr>
      <a:lvl4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4pPr>
      <a:lvl5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5pPr>
      <a:lvl6pPr marL="457200" algn="ctr" rtl="1" fontAlgn="base">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6pPr>
      <a:lvl7pPr marL="914400" algn="ctr" rtl="1" fontAlgn="base">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7pPr>
      <a:lvl8pPr marL="1371600" algn="ctr" rtl="1" fontAlgn="base">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8pPr>
      <a:lvl9pPr marL="1828800" algn="ctr" rtl="1" fontAlgn="base">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9pPr>
    </p:titleStyle>
    <p:bodyStyle>
      <a:lvl1pPr marL="342900" indent="-342900" algn="r" rtl="1" eaLnBrk="0" fontAlgn="base" hangingPunct="0">
        <a:spcBef>
          <a:spcPct val="20000"/>
        </a:spcBef>
        <a:spcAft>
          <a:spcPct val="0"/>
        </a:spcAft>
        <a:buClr>
          <a:schemeClr val="hlink"/>
        </a:buClr>
        <a:buSzPct val="70000"/>
        <a:buFont typeface="Wingdings" panose="05000000000000000000" pitchFamily="2" charset="2"/>
        <a:buChar char="u"/>
        <a:defRPr sz="3200">
          <a:solidFill>
            <a:schemeClr val="tx1"/>
          </a:solidFill>
          <a:effectLst>
            <a:outerShdw blurRad="38100" dist="38100" dir="2700000" algn="tl">
              <a:srgbClr val="000000"/>
            </a:outerShdw>
          </a:effectLst>
          <a:latin typeface="+mn-lt"/>
          <a:ea typeface="+mn-ea"/>
          <a:cs typeface="+mn-cs"/>
        </a:defRPr>
      </a:lvl1pPr>
      <a:lvl2pPr marL="742950" indent="-285750" algn="r" rtl="1"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cs typeface="+mn-cs"/>
        </a:defRPr>
      </a:lvl2pPr>
      <a:lvl3pPr marL="1143000" indent="-228600" algn="r" rtl="1" eaLnBrk="0" fontAlgn="base" hangingPunct="0">
        <a:spcBef>
          <a:spcPct val="20000"/>
        </a:spcBef>
        <a:spcAft>
          <a:spcPct val="0"/>
        </a:spcAft>
        <a:buClr>
          <a:schemeClr val="tx2"/>
        </a:buClr>
        <a:buSzPct val="70000"/>
        <a:buFont typeface="Wingdings" panose="05000000000000000000" pitchFamily="2" charset="2"/>
        <a:buChar char="u"/>
        <a:defRPr sz="2400">
          <a:solidFill>
            <a:schemeClr val="tx1"/>
          </a:solidFill>
          <a:effectLst>
            <a:outerShdw blurRad="38100" dist="38100" dir="2700000" algn="tl">
              <a:srgbClr val="000000"/>
            </a:outerShdw>
          </a:effectLst>
          <a:latin typeface="+mn-lt"/>
          <a:cs typeface="+mn-cs"/>
        </a:defRPr>
      </a:lvl3pPr>
      <a:lvl4pPr marL="1600200" indent="-228600" algn="r" rtl="1"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cs typeface="+mn-cs"/>
        </a:defRPr>
      </a:lvl4pPr>
      <a:lvl5pPr marL="2057400" indent="-228600" algn="r" rtl="1"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effectLst>
            <a:outerShdw blurRad="38100" dist="38100" dir="2700000" algn="tl">
              <a:srgbClr val="000000"/>
            </a:outerShdw>
          </a:effectLst>
          <a:latin typeface="+mn-lt"/>
          <a:cs typeface="+mn-cs"/>
        </a:defRPr>
      </a:lvl5pPr>
      <a:lvl6pPr marL="2514600" indent="-228600" algn="r" rtl="1" fontAlgn="base">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cs typeface="+mn-cs"/>
        </a:defRPr>
      </a:lvl6pPr>
      <a:lvl7pPr marL="2971800" indent="-228600" algn="r" rtl="1" fontAlgn="base">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cs typeface="+mn-cs"/>
        </a:defRPr>
      </a:lvl7pPr>
      <a:lvl8pPr marL="3429000" indent="-228600" algn="r" rtl="1" fontAlgn="base">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cs typeface="+mn-cs"/>
        </a:defRPr>
      </a:lvl8pPr>
      <a:lvl9pPr marL="3886200" indent="-228600" algn="r" rtl="1" fontAlgn="base">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4066" name="Freeform 2"/>
          <p:cNvSpPr>
            <a:spLocks/>
          </p:cNvSpPr>
          <p:nvPr/>
        </p:nvSpPr>
        <p:spPr bwMode="hidden">
          <a:xfrm>
            <a:off x="6627813" y="6429375"/>
            <a:ext cx="285750" cy="209550"/>
          </a:xfrm>
          <a:custGeom>
            <a:avLst/>
            <a:gdLst>
              <a:gd name="T0" fmla="*/ 0 w 179"/>
              <a:gd name="T1" fmla="*/ 132 h 132"/>
              <a:gd name="T2" fmla="*/ 29 w 179"/>
              <a:gd name="T3" fmla="*/ 132 h 132"/>
              <a:gd name="T4" fmla="*/ 77 w 179"/>
              <a:gd name="T5" fmla="*/ 108 h 132"/>
              <a:gd name="T6" fmla="*/ 119 w 179"/>
              <a:gd name="T7" fmla="*/ 78 h 132"/>
              <a:gd name="T8" fmla="*/ 155 w 179"/>
              <a:gd name="T9" fmla="*/ 48 h 132"/>
              <a:gd name="T10" fmla="*/ 179 w 179"/>
              <a:gd name="T11" fmla="*/ 12 h 132"/>
              <a:gd name="T12" fmla="*/ 173 w 179"/>
              <a:gd name="T13" fmla="*/ 6 h 132"/>
              <a:gd name="T14" fmla="*/ 167 w 179"/>
              <a:gd name="T15" fmla="*/ 0 h 132"/>
              <a:gd name="T16" fmla="*/ 137 w 179"/>
              <a:gd name="T17" fmla="*/ 42 h 132"/>
              <a:gd name="T18" fmla="*/ 101 w 179"/>
              <a:gd name="T19" fmla="*/ 78 h 132"/>
              <a:gd name="T20" fmla="*/ 53 w 179"/>
              <a:gd name="T21" fmla="*/ 108 h 132"/>
              <a:gd name="T22" fmla="*/ 0 w 179"/>
              <a:gd name="T23" fmla="*/ 132 h 132"/>
              <a:gd name="T24" fmla="*/ 0 w 179"/>
              <a:gd name="T25" fmla="*/ 13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32">
                <a:moveTo>
                  <a:pt x="0" y="132"/>
                </a:moveTo>
                <a:lnTo>
                  <a:pt x="29" y="132"/>
                </a:lnTo>
                <a:lnTo>
                  <a:pt x="77" y="108"/>
                </a:lnTo>
                <a:lnTo>
                  <a:pt x="119" y="78"/>
                </a:lnTo>
                <a:lnTo>
                  <a:pt x="155" y="48"/>
                </a:lnTo>
                <a:lnTo>
                  <a:pt x="179" y="12"/>
                </a:lnTo>
                <a:lnTo>
                  <a:pt x="173" y="6"/>
                </a:lnTo>
                <a:lnTo>
                  <a:pt x="167" y="0"/>
                </a:lnTo>
                <a:lnTo>
                  <a:pt x="137" y="42"/>
                </a:lnTo>
                <a:lnTo>
                  <a:pt x="101" y="78"/>
                </a:lnTo>
                <a:lnTo>
                  <a:pt x="53" y="108"/>
                </a:lnTo>
                <a:lnTo>
                  <a:pt x="0" y="132"/>
                </a:lnTo>
                <a:lnTo>
                  <a:pt x="0" y="132"/>
                </a:lnTo>
                <a:close/>
              </a:path>
            </a:pathLst>
          </a:custGeom>
          <a:gradFill rotWithShape="0">
            <a:gsLst>
              <a:gs pos="0">
                <a:schemeClr val="accent2"/>
              </a:gs>
              <a:gs pos="100000">
                <a:schemeClr val="accent2">
                  <a:gamma/>
                  <a:shade val="87843"/>
                  <a:invGamma/>
                </a:schemeClr>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fa-IR"/>
          </a:p>
        </p:txBody>
      </p:sp>
      <p:grpSp>
        <p:nvGrpSpPr>
          <p:cNvPr id="8195" name="Group 3"/>
          <p:cNvGrpSpPr>
            <a:grpSpLocks/>
          </p:cNvGrpSpPr>
          <p:nvPr/>
        </p:nvGrpSpPr>
        <p:grpSpPr bwMode="auto">
          <a:xfrm>
            <a:off x="3175" y="4267200"/>
            <a:ext cx="9140825" cy="2590800"/>
            <a:chOff x="2" y="2688"/>
            <a:chExt cx="5758" cy="1632"/>
          </a:xfrm>
        </p:grpSpPr>
        <p:sp>
          <p:nvSpPr>
            <p:cNvPr id="8201" name="Freeform 4"/>
            <p:cNvSpPr>
              <a:spLocks/>
            </p:cNvSpPr>
            <p:nvPr/>
          </p:nvSpPr>
          <p:spPr bwMode="hidden">
            <a:xfrm>
              <a:off x="2" y="2688"/>
              <a:ext cx="5758" cy="1632"/>
            </a:xfrm>
            <a:custGeom>
              <a:avLst/>
              <a:gdLst>
                <a:gd name="T0" fmla="*/ 5812 w 5740"/>
                <a:gd name="T1" fmla="*/ 88 h 4316"/>
                <a:gd name="T2" fmla="*/ 0 w 5740"/>
                <a:gd name="T3" fmla="*/ 88 h 4316"/>
                <a:gd name="T4" fmla="*/ 0 w 5740"/>
                <a:gd name="T5" fmla="*/ 0 h 4316"/>
                <a:gd name="T6" fmla="*/ 5812 w 5740"/>
                <a:gd name="T7" fmla="*/ 0 h 4316"/>
                <a:gd name="T8" fmla="*/ 5812 w 5740"/>
                <a:gd name="T9" fmla="*/ 88 h 4316"/>
                <a:gd name="T10" fmla="*/ 5812 w 5740"/>
                <a:gd name="T11" fmla="*/ 88 h 43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4316">
                  <a:moveTo>
                    <a:pt x="5740" y="4316"/>
                  </a:moveTo>
                  <a:lnTo>
                    <a:pt x="0" y="4316"/>
                  </a:lnTo>
                  <a:lnTo>
                    <a:pt x="0" y="0"/>
                  </a:lnTo>
                  <a:lnTo>
                    <a:pt x="5740" y="0"/>
                  </a:lnTo>
                  <a:lnTo>
                    <a:pt x="5740" y="431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grpSp>
          <p:nvGrpSpPr>
            <p:cNvPr id="8202" name="Group 5"/>
            <p:cNvGrpSpPr>
              <a:grpSpLocks/>
            </p:cNvGrpSpPr>
            <p:nvPr userDrawn="1"/>
          </p:nvGrpSpPr>
          <p:grpSpPr bwMode="auto">
            <a:xfrm>
              <a:off x="3528" y="3715"/>
              <a:ext cx="792" cy="521"/>
              <a:chOff x="3527" y="3715"/>
              <a:chExt cx="792" cy="521"/>
            </a:xfrm>
          </p:grpSpPr>
          <p:sp>
            <p:nvSpPr>
              <p:cNvPr id="344070" name="Oval 6"/>
              <p:cNvSpPr>
                <a:spLocks noChangeArrowheads="1"/>
              </p:cNvSpPr>
              <p:nvPr/>
            </p:nvSpPr>
            <p:spPr bwMode="hidden">
              <a:xfrm>
                <a:off x="3686" y="3810"/>
                <a:ext cx="532" cy="327"/>
              </a:xfrm>
              <a:prstGeom prst="ellipse">
                <a:avLst/>
              </a:prstGeom>
              <a:gradFill rotWithShape="0">
                <a:gsLst>
                  <a:gs pos="0">
                    <a:schemeClr val="accent2"/>
                  </a:gs>
                  <a:gs pos="100000">
                    <a:schemeClr val="accent2">
                      <a:gamma/>
                      <a:shade val="90980"/>
                      <a:invGamma/>
                    </a:schemeClr>
                  </a:gs>
                </a:gsLst>
                <a:path path="shape">
                  <a:fillToRect l="50000" t="50000" r="50000" b="50000"/>
                </a:path>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fa-IR"/>
              </a:p>
            </p:txBody>
          </p:sp>
          <p:sp>
            <p:nvSpPr>
              <p:cNvPr id="344071" name="Oval 7"/>
              <p:cNvSpPr>
                <a:spLocks noChangeArrowheads="1"/>
              </p:cNvSpPr>
              <p:nvPr/>
            </p:nvSpPr>
            <p:spPr bwMode="hidden">
              <a:xfrm>
                <a:off x="3726" y="3840"/>
                <a:ext cx="452" cy="275"/>
              </a:xfrm>
              <a:prstGeom prst="ellipse">
                <a:avLst/>
              </a:prstGeom>
              <a:gradFill rotWithShape="0">
                <a:gsLst>
                  <a:gs pos="0">
                    <a:schemeClr val="accent2">
                      <a:gamma/>
                      <a:shade val="90980"/>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fa-IR"/>
              </a:p>
            </p:txBody>
          </p:sp>
          <p:sp>
            <p:nvSpPr>
              <p:cNvPr id="344072" name="Oval 8"/>
              <p:cNvSpPr>
                <a:spLocks noChangeArrowheads="1"/>
              </p:cNvSpPr>
              <p:nvPr/>
            </p:nvSpPr>
            <p:spPr bwMode="hidden">
              <a:xfrm>
                <a:off x="3782" y="3872"/>
                <a:ext cx="344" cy="207"/>
              </a:xfrm>
              <a:prstGeom prst="ellipse">
                <a:avLst/>
              </a:prstGeom>
              <a:gradFill rotWithShape="0">
                <a:gsLst>
                  <a:gs pos="0">
                    <a:schemeClr val="accent2"/>
                  </a:gs>
                  <a:gs pos="100000">
                    <a:schemeClr val="accent2">
                      <a:gamma/>
                      <a:shade val="94118"/>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fa-IR"/>
              </a:p>
            </p:txBody>
          </p:sp>
          <p:sp>
            <p:nvSpPr>
              <p:cNvPr id="344073" name="Oval 9"/>
              <p:cNvSpPr>
                <a:spLocks noChangeArrowheads="1"/>
              </p:cNvSpPr>
              <p:nvPr/>
            </p:nvSpPr>
            <p:spPr bwMode="hidden">
              <a:xfrm>
                <a:off x="3822" y="3896"/>
                <a:ext cx="262" cy="159"/>
              </a:xfrm>
              <a:prstGeom prst="ellipse">
                <a:avLst/>
              </a:prstGeom>
              <a:gradFill rotWithShape="0">
                <a:gsLst>
                  <a:gs pos="0">
                    <a:schemeClr val="accent2">
                      <a:gamma/>
                      <a:shade val="96863"/>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fa-IR"/>
              </a:p>
            </p:txBody>
          </p:sp>
          <p:sp>
            <p:nvSpPr>
              <p:cNvPr id="344074" name="Oval 10"/>
              <p:cNvSpPr>
                <a:spLocks noChangeArrowheads="1"/>
              </p:cNvSpPr>
              <p:nvPr/>
            </p:nvSpPr>
            <p:spPr bwMode="hidden">
              <a:xfrm>
                <a:off x="3856" y="3922"/>
                <a:ext cx="192" cy="107"/>
              </a:xfrm>
              <a:prstGeom prst="ellipse">
                <a:avLst/>
              </a:prstGeom>
              <a:gradFill rotWithShape="0">
                <a:gsLst>
                  <a:gs pos="0">
                    <a:schemeClr val="accent2"/>
                  </a:gs>
                  <a:gs pos="100000">
                    <a:schemeClr val="accent2">
                      <a:gamma/>
                      <a:shade val="94118"/>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fa-IR"/>
              </a:p>
            </p:txBody>
          </p:sp>
          <p:sp>
            <p:nvSpPr>
              <p:cNvPr id="344075" name="Freeform 11"/>
              <p:cNvSpPr>
                <a:spLocks/>
              </p:cNvSpPr>
              <p:nvPr/>
            </p:nvSpPr>
            <p:spPr bwMode="hidden">
              <a:xfrm>
                <a:off x="3575" y="3715"/>
                <a:ext cx="383" cy="161"/>
              </a:xfrm>
              <a:custGeom>
                <a:avLst/>
                <a:gdLst>
                  <a:gd name="T0" fmla="*/ 376 w 382"/>
                  <a:gd name="T1" fmla="*/ 12 h 161"/>
                  <a:gd name="T2" fmla="*/ 257 w 382"/>
                  <a:gd name="T3" fmla="*/ 24 h 161"/>
                  <a:gd name="T4" fmla="*/ 149 w 382"/>
                  <a:gd name="T5" fmla="*/ 54 h 161"/>
                  <a:gd name="T6" fmla="*/ 101 w 382"/>
                  <a:gd name="T7" fmla="*/ 77 h 161"/>
                  <a:gd name="T8" fmla="*/ 59 w 382"/>
                  <a:gd name="T9" fmla="*/ 101 h 161"/>
                  <a:gd name="T10" fmla="*/ 24 w 382"/>
                  <a:gd name="T11" fmla="*/ 131 h 161"/>
                  <a:gd name="T12" fmla="*/ 0 w 382"/>
                  <a:gd name="T13" fmla="*/ 161 h 161"/>
                  <a:gd name="T14" fmla="*/ 0 w 382"/>
                  <a:gd name="T15" fmla="*/ 137 h 161"/>
                  <a:gd name="T16" fmla="*/ 29 w 382"/>
                  <a:gd name="T17" fmla="*/ 107 h 161"/>
                  <a:gd name="T18" fmla="*/ 65 w 382"/>
                  <a:gd name="T19" fmla="*/ 83 h 161"/>
                  <a:gd name="T20" fmla="*/ 155 w 382"/>
                  <a:gd name="T21" fmla="*/ 36 h 161"/>
                  <a:gd name="T22" fmla="*/ 257 w 382"/>
                  <a:gd name="T23" fmla="*/ 12 h 161"/>
                  <a:gd name="T24" fmla="*/ 376 w 382"/>
                  <a:gd name="T25" fmla="*/ 0 h 161"/>
                  <a:gd name="T26" fmla="*/ 376 w 382"/>
                  <a:gd name="T27" fmla="*/ 0 h 161"/>
                  <a:gd name="T28" fmla="*/ 382 w 382"/>
                  <a:gd name="T29" fmla="*/ 0 h 161"/>
                  <a:gd name="T30" fmla="*/ 382 w 382"/>
                  <a:gd name="T31" fmla="*/ 12 h 161"/>
                  <a:gd name="T32" fmla="*/ 376 w 382"/>
                  <a:gd name="T33" fmla="*/ 12 h 161"/>
                  <a:gd name="T34" fmla="*/ 376 w 382"/>
                  <a:gd name="T35" fmla="*/ 12 h 161"/>
                  <a:gd name="T36" fmla="*/ 376 w 382"/>
                  <a:gd name="T37" fmla="*/ 12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2">
                      <a:gamma/>
                      <a:shade val="94118"/>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fa-IR"/>
              </a:p>
            </p:txBody>
          </p:sp>
          <p:sp>
            <p:nvSpPr>
              <p:cNvPr id="344076" name="Freeform 12"/>
              <p:cNvSpPr>
                <a:spLocks/>
              </p:cNvSpPr>
              <p:nvPr/>
            </p:nvSpPr>
            <p:spPr bwMode="hidden">
              <a:xfrm>
                <a:off x="3695" y="4170"/>
                <a:ext cx="444" cy="66"/>
              </a:xfrm>
              <a:custGeom>
                <a:avLst/>
                <a:gdLst>
                  <a:gd name="T0" fmla="*/ 257 w 443"/>
                  <a:gd name="T1" fmla="*/ 54 h 66"/>
                  <a:gd name="T2" fmla="*/ 353 w 443"/>
                  <a:gd name="T3" fmla="*/ 48 h 66"/>
                  <a:gd name="T4" fmla="*/ 443 w 443"/>
                  <a:gd name="T5" fmla="*/ 24 h 66"/>
                  <a:gd name="T6" fmla="*/ 443 w 443"/>
                  <a:gd name="T7" fmla="*/ 36 h 66"/>
                  <a:gd name="T8" fmla="*/ 353 w 443"/>
                  <a:gd name="T9" fmla="*/ 60 h 66"/>
                  <a:gd name="T10" fmla="*/ 257 w 443"/>
                  <a:gd name="T11" fmla="*/ 66 h 66"/>
                  <a:gd name="T12" fmla="*/ 186 w 443"/>
                  <a:gd name="T13" fmla="*/ 60 h 66"/>
                  <a:gd name="T14" fmla="*/ 120 w 443"/>
                  <a:gd name="T15" fmla="*/ 48 h 66"/>
                  <a:gd name="T16" fmla="*/ 60 w 443"/>
                  <a:gd name="T17" fmla="*/ 36 h 66"/>
                  <a:gd name="T18" fmla="*/ 0 w 443"/>
                  <a:gd name="T19" fmla="*/ 12 h 66"/>
                  <a:gd name="T20" fmla="*/ 0 w 443"/>
                  <a:gd name="T21" fmla="*/ 0 h 66"/>
                  <a:gd name="T22" fmla="*/ 54 w 443"/>
                  <a:gd name="T23" fmla="*/ 24 h 66"/>
                  <a:gd name="T24" fmla="*/ 120 w 443"/>
                  <a:gd name="T25" fmla="*/ 36 h 66"/>
                  <a:gd name="T26" fmla="*/ 186 w 443"/>
                  <a:gd name="T27" fmla="*/ 48 h 66"/>
                  <a:gd name="T28" fmla="*/ 257 w 443"/>
                  <a:gd name="T29" fmla="*/ 54 h 66"/>
                  <a:gd name="T30" fmla="*/ 257 w 443"/>
                  <a:gd name="T31" fmla="*/ 5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2">
                      <a:gamma/>
                      <a:shade val="84706"/>
                      <a:invGamma/>
                    </a:schemeClr>
                  </a:gs>
                  <a:gs pos="100000">
                    <a:schemeClr val="accent2"/>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fa-IR"/>
              </a:p>
            </p:txBody>
          </p:sp>
          <p:sp>
            <p:nvSpPr>
              <p:cNvPr id="344077" name="Freeform 13"/>
              <p:cNvSpPr>
                <a:spLocks/>
              </p:cNvSpPr>
              <p:nvPr/>
            </p:nvSpPr>
            <p:spPr bwMode="hidden">
              <a:xfrm>
                <a:off x="3527" y="3906"/>
                <a:ext cx="89" cy="216"/>
              </a:xfrm>
              <a:custGeom>
                <a:avLst/>
                <a:gdLst>
                  <a:gd name="T0" fmla="*/ 12 w 89"/>
                  <a:gd name="T1" fmla="*/ 66 h 216"/>
                  <a:gd name="T2" fmla="*/ 18 w 89"/>
                  <a:gd name="T3" fmla="*/ 108 h 216"/>
                  <a:gd name="T4" fmla="*/ 36 w 89"/>
                  <a:gd name="T5" fmla="*/ 144 h 216"/>
                  <a:gd name="T6" fmla="*/ 60 w 89"/>
                  <a:gd name="T7" fmla="*/ 180 h 216"/>
                  <a:gd name="T8" fmla="*/ 89 w 89"/>
                  <a:gd name="T9" fmla="*/ 216 h 216"/>
                  <a:gd name="T10" fmla="*/ 72 w 89"/>
                  <a:gd name="T11" fmla="*/ 216 h 216"/>
                  <a:gd name="T12" fmla="*/ 42 w 89"/>
                  <a:gd name="T13" fmla="*/ 180 h 216"/>
                  <a:gd name="T14" fmla="*/ 18 w 89"/>
                  <a:gd name="T15" fmla="*/ 144 h 216"/>
                  <a:gd name="T16" fmla="*/ 6 w 89"/>
                  <a:gd name="T17" fmla="*/ 108 h 216"/>
                  <a:gd name="T18" fmla="*/ 0 w 89"/>
                  <a:gd name="T19" fmla="*/ 66 h 216"/>
                  <a:gd name="T20" fmla="*/ 0 w 89"/>
                  <a:gd name="T21" fmla="*/ 30 h 216"/>
                  <a:gd name="T22" fmla="*/ 12 w 89"/>
                  <a:gd name="T23" fmla="*/ 0 h 216"/>
                  <a:gd name="T24" fmla="*/ 30 w 89"/>
                  <a:gd name="T25" fmla="*/ 0 h 216"/>
                  <a:gd name="T26" fmla="*/ 18 w 89"/>
                  <a:gd name="T27" fmla="*/ 30 h 216"/>
                  <a:gd name="T28" fmla="*/ 12 w 89"/>
                  <a:gd name="T29" fmla="*/ 66 h 216"/>
                  <a:gd name="T30" fmla="*/ 12 w 89"/>
                  <a:gd name="T31" fmla="*/ 6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2"/>
                  </a:gs>
                  <a:gs pos="100000">
                    <a:schemeClr val="accent2">
                      <a:gamma/>
                      <a:shade val="87843"/>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fa-IR"/>
              </a:p>
            </p:txBody>
          </p:sp>
          <p:sp>
            <p:nvSpPr>
              <p:cNvPr id="344078" name="Freeform 14"/>
              <p:cNvSpPr>
                <a:spLocks/>
              </p:cNvSpPr>
              <p:nvPr/>
            </p:nvSpPr>
            <p:spPr bwMode="hidden">
              <a:xfrm>
                <a:off x="3569" y="3745"/>
                <a:ext cx="750" cy="461"/>
              </a:xfrm>
              <a:custGeom>
                <a:avLst/>
                <a:gdLst>
                  <a:gd name="T0" fmla="*/ 382 w 747"/>
                  <a:gd name="T1" fmla="*/ 443 h 461"/>
                  <a:gd name="T2" fmla="*/ 311 w 747"/>
                  <a:gd name="T3" fmla="*/ 437 h 461"/>
                  <a:gd name="T4" fmla="*/ 245 w 747"/>
                  <a:gd name="T5" fmla="*/ 425 h 461"/>
                  <a:gd name="T6" fmla="*/ 185 w 747"/>
                  <a:gd name="T7" fmla="*/ 407 h 461"/>
                  <a:gd name="T8" fmla="*/ 131 w 747"/>
                  <a:gd name="T9" fmla="*/ 383 h 461"/>
                  <a:gd name="T10" fmla="*/ 83 w 747"/>
                  <a:gd name="T11" fmla="*/ 347 h 461"/>
                  <a:gd name="T12" fmla="*/ 53 w 747"/>
                  <a:gd name="T13" fmla="*/ 311 h 461"/>
                  <a:gd name="T14" fmla="*/ 30 w 747"/>
                  <a:gd name="T15" fmla="*/ 269 h 461"/>
                  <a:gd name="T16" fmla="*/ 24 w 747"/>
                  <a:gd name="T17" fmla="*/ 227 h 461"/>
                  <a:gd name="T18" fmla="*/ 30 w 747"/>
                  <a:gd name="T19" fmla="*/ 185 h 461"/>
                  <a:gd name="T20" fmla="*/ 53 w 747"/>
                  <a:gd name="T21" fmla="*/ 143 h 461"/>
                  <a:gd name="T22" fmla="*/ 83 w 747"/>
                  <a:gd name="T23" fmla="*/ 107 h 461"/>
                  <a:gd name="T24" fmla="*/ 131 w 747"/>
                  <a:gd name="T25" fmla="*/ 77 h 461"/>
                  <a:gd name="T26" fmla="*/ 185 w 747"/>
                  <a:gd name="T27" fmla="*/ 47 h 461"/>
                  <a:gd name="T28" fmla="*/ 245 w 747"/>
                  <a:gd name="T29" fmla="*/ 30 h 461"/>
                  <a:gd name="T30" fmla="*/ 311 w 747"/>
                  <a:gd name="T31" fmla="*/ 18 h 461"/>
                  <a:gd name="T32" fmla="*/ 382 w 747"/>
                  <a:gd name="T33" fmla="*/ 12 h 461"/>
                  <a:gd name="T34" fmla="*/ 478 w 747"/>
                  <a:gd name="T35" fmla="*/ 18 h 461"/>
                  <a:gd name="T36" fmla="*/ 562 w 747"/>
                  <a:gd name="T37" fmla="*/ 41 h 461"/>
                  <a:gd name="T38" fmla="*/ 562 w 747"/>
                  <a:gd name="T39" fmla="*/ 36 h 461"/>
                  <a:gd name="T40" fmla="*/ 562 w 747"/>
                  <a:gd name="T41" fmla="*/ 30 h 461"/>
                  <a:gd name="T42" fmla="*/ 478 w 747"/>
                  <a:gd name="T43" fmla="*/ 6 h 461"/>
                  <a:gd name="T44" fmla="*/ 382 w 747"/>
                  <a:gd name="T45" fmla="*/ 0 h 461"/>
                  <a:gd name="T46" fmla="*/ 305 w 747"/>
                  <a:gd name="T47" fmla="*/ 6 h 461"/>
                  <a:gd name="T48" fmla="*/ 233 w 747"/>
                  <a:gd name="T49" fmla="*/ 18 h 461"/>
                  <a:gd name="T50" fmla="*/ 167 w 747"/>
                  <a:gd name="T51" fmla="*/ 41 h 461"/>
                  <a:gd name="T52" fmla="*/ 113 w 747"/>
                  <a:gd name="T53" fmla="*/ 65 h 461"/>
                  <a:gd name="T54" fmla="*/ 65 w 747"/>
                  <a:gd name="T55" fmla="*/ 101 h 461"/>
                  <a:gd name="T56" fmla="*/ 30 w 747"/>
                  <a:gd name="T57" fmla="*/ 137 h 461"/>
                  <a:gd name="T58" fmla="*/ 6 w 747"/>
                  <a:gd name="T59" fmla="*/ 179 h 461"/>
                  <a:gd name="T60" fmla="*/ 0 w 747"/>
                  <a:gd name="T61" fmla="*/ 227 h 461"/>
                  <a:gd name="T62" fmla="*/ 6 w 747"/>
                  <a:gd name="T63" fmla="*/ 275 h 461"/>
                  <a:gd name="T64" fmla="*/ 30 w 747"/>
                  <a:gd name="T65" fmla="*/ 317 h 461"/>
                  <a:gd name="T66" fmla="*/ 65 w 747"/>
                  <a:gd name="T67" fmla="*/ 359 h 461"/>
                  <a:gd name="T68" fmla="*/ 113 w 747"/>
                  <a:gd name="T69" fmla="*/ 395 h 461"/>
                  <a:gd name="T70" fmla="*/ 167 w 747"/>
                  <a:gd name="T71" fmla="*/ 419 h 461"/>
                  <a:gd name="T72" fmla="*/ 233 w 747"/>
                  <a:gd name="T73" fmla="*/ 443 h 461"/>
                  <a:gd name="T74" fmla="*/ 305 w 747"/>
                  <a:gd name="T75" fmla="*/ 455 h 461"/>
                  <a:gd name="T76" fmla="*/ 382 w 747"/>
                  <a:gd name="T77" fmla="*/ 461 h 461"/>
                  <a:gd name="T78" fmla="*/ 448 w 747"/>
                  <a:gd name="T79" fmla="*/ 455 h 461"/>
                  <a:gd name="T80" fmla="*/ 508 w 747"/>
                  <a:gd name="T81" fmla="*/ 449 h 461"/>
                  <a:gd name="T82" fmla="*/ 609 w 747"/>
                  <a:gd name="T83" fmla="*/ 413 h 461"/>
                  <a:gd name="T84" fmla="*/ 657 w 747"/>
                  <a:gd name="T85" fmla="*/ 389 h 461"/>
                  <a:gd name="T86" fmla="*/ 693 w 747"/>
                  <a:gd name="T87" fmla="*/ 359 h 461"/>
                  <a:gd name="T88" fmla="*/ 723 w 747"/>
                  <a:gd name="T89" fmla="*/ 329 h 461"/>
                  <a:gd name="T90" fmla="*/ 747 w 747"/>
                  <a:gd name="T91" fmla="*/ 293 h 461"/>
                  <a:gd name="T92" fmla="*/ 741 w 747"/>
                  <a:gd name="T93" fmla="*/ 287 h 461"/>
                  <a:gd name="T94" fmla="*/ 729 w 747"/>
                  <a:gd name="T95" fmla="*/ 281 h 461"/>
                  <a:gd name="T96" fmla="*/ 711 w 747"/>
                  <a:gd name="T97" fmla="*/ 317 h 461"/>
                  <a:gd name="T98" fmla="*/ 681 w 747"/>
                  <a:gd name="T99" fmla="*/ 347 h 461"/>
                  <a:gd name="T100" fmla="*/ 645 w 747"/>
                  <a:gd name="T101" fmla="*/ 377 h 461"/>
                  <a:gd name="T102" fmla="*/ 604 w 747"/>
                  <a:gd name="T103" fmla="*/ 401 h 461"/>
                  <a:gd name="T104" fmla="*/ 502 w 747"/>
                  <a:gd name="T105" fmla="*/ 431 h 461"/>
                  <a:gd name="T106" fmla="*/ 442 w 747"/>
                  <a:gd name="T107" fmla="*/ 443 h 461"/>
                  <a:gd name="T108" fmla="*/ 382 w 747"/>
                  <a:gd name="T109" fmla="*/ 443 h 461"/>
                  <a:gd name="T110" fmla="*/ 382 w 747"/>
                  <a:gd name="T111" fmla="*/ 443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2"/>
                  </a:gs>
                  <a:gs pos="100000">
                    <a:schemeClr val="accent2">
                      <a:gamma/>
                      <a:shade val="90980"/>
                      <a:invGamma/>
                    </a:schemeClr>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fa-IR"/>
              </a:p>
            </p:txBody>
          </p:sp>
          <p:sp>
            <p:nvSpPr>
              <p:cNvPr id="344079" name="Freeform 15"/>
              <p:cNvSpPr>
                <a:spLocks/>
              </p:cNvSpPr>
              <p:nvPr/>
            </p:nvSpPr>
            <p:spPr bwMode="hidden">
              <a:xfrm>
                <a:off x="4037" y="3721"/>
                <a:ext cx="96" cy="30"/>
              </a:xfrm>
              <a:custGeom>
                <a:avLst/>
                <a:gdLst>
                  <a:gd name="T0" fmla="*/ 0 w 96"/>
                  <a:gd name="T1" fmla="*/ 0 h 30"/>
                  <a:gd name="T2" fmla="*/ 0 w 96"/>
                  <a:gd name="T3" fmla="*/ 12 h 30"/>
                  <a:gd name="T4" fmla="*/ 48 w 96"/>
                  <a:gd name="T5" fmla="*/ 18 h 30"/>
                  <a:gd name="T6" fmla="*/ 96 w 96"/>
                  <a:gd name="T7" fmla="*/ 30 h 30"/>
                  <a:gd name="T8" fmla="*/ 96 w 96"/>
                  <a:gd name="T9" fmla="*/ 24 h 30"/>
                  <a:gd name="T10" fmla="*/ 96 w 96"/>
                  <a:gd name="T11" fmla="*/ 18 h 30"/>
                  <a:gd name="T12" fmla="*/ 48 w 96"/>
                  <a:gd name="T13" fmla="*/ 12 h 30"/>
                  <a:gd name="T14" fmla="*/ 0 w 96"/>
                  <a:gd name="T15" fmla="*/ 0 h 30"/>
                  <a:gd name="T16" fmla="*/ 0 w 96"/>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2"/>
                  </a:gs>
                  <a:gs pos="100000">
                    <a:schemeClr val="accent2">
                      <a:gamma/>
                      <a:shade val="87843"/>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fa-IR"/>
              </a:p>
            </p:txBody>
          </p:sp>
          <p:sp>
            <p:nvSpPr>
              <p:cNvPr id="344080" name="Oval 16"/>
              <p:cNvSpPr>
                <a:spLocks noChangeArrowheads="1"/>
              </p:cNvSpPr>
              <p:nvPr/>
            </p:nvSpPr>
            <p:spPr bwMode="hidden">
              <a:xfrm>
                <a:off x="3910" y="3948"/>
                <a:ext cx="84" cy="53"/>
              </a:xfrm>
              <a:prstGeom prst="ellipse">
                <a:avLst/>
              </a:prstGeom>
              <a:gradFill rotWithShape="0">
                <a:gsLst>
                  <a:gs pos="0">
                    <a:schemeClr val="accent2">
                      <a:gamma/>
                      <a:shade val="94118"/>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fa-IR"/>
              </a:p>
            </p:txBody>
          </p:sp>
        </p:grpSp>
        <p:grpSp>
          <p:nvGrpSpPr>
            <p:cNvPr id="8203" name="Group 17"/>
            <p:cNvGrpSpPr>
              <a:grpSpLocks/>
            </p:cNvGrpSpPr>
            <p:nvPr userDrawn="1"/>
          </p:nvGrpSpPr>
          <p:grpSpPr bwMode="auto">
            <a:xfrm>
              <a:off x="1776" y="3631"/>
              <a:ext cx="1626" cy="683"/>
              <a:chOff x="1776" y="3631"/>
              <a:chExt cx="1626" cy="683"/>
            </a:xfrm>
          </p:grpSpPr>
          <p:sp>
            <p:nvSpPr>
              <p:cNvPr id="344082" name="Oval 18"/>
              <p:cNvSpPr>
                <a:spLocks noChangeArrowheads="1"/>
              </p:cNvSpPr>
              <p:nvPr/>
            </p:nvSpPr>
            <p:spPr bwMode="hidden">
              <a:xfrm>
                <a:off x="2268" y="3934"/>
                <a:ext cx="638" cy="377"/>
              </a:xfrm>
              <a:prstGeom prst="ellipse">
                <a:avLst/>
              </a:prstGeom>
              <a:gradFill rotWithShape="0">
                <a:gsLst>
                  <a:gs pos="0">
                    <a:schemeClr val="accent2">
                      <a:gamma/>
                      <a:shade val="87843"/>
                      <a:invGamma/>
                    </a:schemeClr>
                  </a:gs>
                  <a:gs pos="100000">
                    <a:schemeClr val="accent2"/>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fa-IR"/>
              </a:p>
            </p:txBody>
          </p:sp>
          <p:sp>
            <p:nvSpPr>
              <p:cNvPr id="344083" name="Oval 19"/>
              <p:cNvSpPr>
                <a:spLocks noChangeArrowheads="1"/>
              </p:cNvSpPr>
              <p:nvPr/>
            </p:nvSpPr>
            <p:spPr bwMode="hidden">
              <a:xfrm>
                <a:off x="2314" y="3958"/>
                <a:ext cx="543" cy="332"/>
              </a:xfrm>
              <a:prstGeom prst="ellipse">
                <a:avLst/>
              </a:prstGeom>
              <a:gradFill rotWithShape="0">
                <a:gsLst>
                  <a:gs pos="0">
                    <a:schemeClr val="accent2"/>
                  </a:gs>
                  <a:gs pos="100000">
                    <a:schemeClr val="accent2">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fa-IR"/>
              </a:p>
            </p:txBody>
          </p:sp>
          <p:sp>
            <p:nvSpPr>
              <p:cNvPr id="344084" name="Oval 20"/>
              <p:cNvSpPr>
                <a:spLocks noChangeArrowheads="1"/>
              </p:cNvSpPr>
              <p:nvPr/>
            </p:nvSpPr>
            <p:spPr bwMode="hidden">
              <a:xfrm>
                <a:off x="2341" y="3979"/>
                <a:ext cx="501" cy="299"/>
              </a:xfrm>
              <a:prstGeom prst="ellipse">
                <a:avLst/>
              </a:prstGeom>
              <a:gradFill rotWithShape="0">
                <a:gsLst>
                  <a:gs pos="0">
                    <a:schemeClr val="accent2">
                      <a:gamma/>
                      <a:shade val="90980"/>
                      <a:invGamma/>
                    </a:schemeClr>
                  </a:gs>
                  <a:gs pos="100000">
                    <a:schemeClr val="accent2"/>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fa-IR"/>
              </a:p>
            </p:txBody>
          </p:sp>
          <p:sp>
            <p:nvSpPr>
              <p:cNvPr id="344085" name="Oval 21"/>
              <p:cNvSpPr>
                <a:spLocks noChangeArrowheads="1"/>
              </p:cNvSpPr>
              <p:nvPr/>
            </p:nvSpPr>
            <p:spPr bwMode="hidden">
              <a:xfrm>
                <a:off x="2368" y="3997"/>
                <a:ext cx="444" cy="258"/>
              </a:xfrm>
              <a:prstGeom prst="ellipse">
                <a:avLst/>
              </a:prstGeom>
              <a:gradFill rotWithShape="0">
                <a:gsLst>
                  <a:gs pos="0">
                    <a:schemeClr val="accent2">
                      <a:gamma/>
                      <a:shade val="87843"/>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fa-IR"/>
              </a:p>
            </p:txBody>
          </p:sp>
          <p:sp>
            <p:nvSpPr>
              <p:cNvPr id="344086" name="Oval 22"/>
              <p:cNvSpPr>
                <a:spLocks noChangeArrowheads="1"/>
              </p:cNvSpPr>
              <p:nvPr/>
            </p:nvSpPr>
            <p:spPr bwMode="hidden">
              <a:xfrm>
                <a:off x="2385" y="4005"/>
                <a:ext cx="413" cy="240"/>
              </a:xfrm>
              <a:prstGeom prst="ellipse">
                <a:avLst/>
              </a:prstGeom>
              <a:gradFill rotWithShape="0">
                <a:gsLst>
                  <a:gs pos="0">
                    <a:schemeClr val="accent2">
                      <a:gamma/>
                      <a:shade val="94118"/>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fa-IR"/>
              </a:p>
            </p:txBody>
          </p:sp>
          <p:sp>
            <p:nvSpPr>
              <p:cNvPr id="344087" name="Oval 23"/>
              <p:cNvSpPr>
                <a:spLocks noChangeArrowheads="1"/>
              </p:cNvSpPr>
              <p:nvPr/>
            </p:nvSpPr>
            <p:spPr bwMode="hidden">
              <a:xfrm>
                <a:off x="2437" y="4026"/>
                <a:ext cx="306" cy="192"/>
              </a:xfrm>
              <a:prstGeom prst="ellipse">
                <a:avLst/>
              </a:prstGeom>
              <a:gradFill rotWithShape="0">
                <a:gsLst>
                  <a:gs pos="0">
                    <a:schemeClr val="accent2">
                      <a:gamma/>
                      <a:shade val="87843"/>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fa-IR"/>
              </a:p>
            </p:txBody>
          </p:sp>
          <p:sp>
            <p:nvSpPr>
              <p:cNvPr id="344088" name="Oval 24"/>
              <p:cNvSpPr>
                <a:spLocks noChangeArrowheads="1"/>
              </p:cNvSpPr>
              <p:nvPr/>
            </p:nvSpPr>
            <p:spPr bwMode="hidden">
              <a:xfrm>
                <a:off x="2476" y="4056"/>
                <a:ext cx="227" cy="135"/>
              </a:xfrm>
              <a:prstGeom prst="ellipse">
                <a:avLst/>
              </a:prstGeom>
              <a:gradFill rotWithShape="0">
                <a:gsLst>
                  <a:gs pos="0">
                    <a:schemeClr val="accent2"/>
                  </a:gs>
                  <a:gs pos="100000">
                    <a:schemeClr val="accent2">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fa-IR"/>
              </a:p>
            </p:txBody>
          </p:sp>
          <p:sp>
            <p:nvSpPr>
              <p:cNvPr id="344089" name="Oval 25"/>
              <p:cNvSpPr>
                <a:spLocks noChangeArrowheads="1"/>
              </p:cNvSpPr>
              <p:nvPr/>
            </p:nvSpPr>
            <p:spPr bwMode="hidden">
              <a:xfrm>
                <a:off x="2542" y="4097"/>
                <a:ext cx="90" cy="60"/>
              </a:xfrm>
              <a:prstGeom prst="ellipse">
                <a:avLst/>
              </a:prstGeom>
              <a:gradFill rotWithShape="0">
                <a:gsLst>
                  <a:gs pos="0">
                    <a:schemeClr val="accent2"/>
                  </a:gs>
                  <a:gs pos="100000">
                    <a:schemeClr val="accent2">
                      <a:gamma/>
                      <a:shade val="90980"/>
                      <a:invGamma/>
                    </a:schemeClr>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fa-IR"/>
              </a:p>
            </p:txBody>
          </p:sp>
          <p:sp>
            <p:nvSpPr>
              <p:cNvPr id="344090" name="Freeform 26"/>
              <p:cNvSpPr>
                <a:spLocks/>
              </p:cNvSpPr>
              <p:nvPr/>
            </p:nvSpPr>
            <p:spPr bwMode="hidden">
              <a:xfrm>
                <a:off x="2585" y="3822"/>
                <a:ext cx="449" cy="186"/>
              </a:xfrm>
              <a:custGeom>
                <a:avLst/>
                <a:gdLst>
                  <a:gd name="T0" fmla="*/ 6 w 448"/>
                  <a:gd name="T1" fmla="*/ 6 h 186"/>
                  <a:gd name="T2" fmla="*/ 78 w 448"/>
                  <a:gd name="T3" fmla="*/ 12 h 186"/>
                  <a:gd name="T4" fmla="*/ 150 w 448"/>
                  <a:gd name="T5" fmla="*/ 18 h 186"/>
                  <a:gd name="T6" fmla="*/ 215 w 448"/>
                  <a:gd name="T7" fmla="*/ 36 h 186"/>
                  <a:gd name="T8" fmla="*/ 275 w 448"/>
                  <a:gd name="T9" fmla="*/ 60 h 186"/>
                  <a:gd name="T10" fmla="*/ 329 w 448"/>
                  <a:gd name="T11" fmla="*/ 84 h 186"/>
                  <a:gd name="T12" fmla="*/ 377 w 448"/>
                  <a:gd name="T13" fmla="*/ 114 h 186"/>
                  <a:gd name="T14" fmla="*/ 419 w 448"/>
                  <a:gd name="T15" fmla="*/ 150 h 186"/>
                  <a:gd name="T16" fmla="*/ 448 w 448"/>
                  <a:gd name="T17" fmla="*/ 186 h 186"/>
                  <a:gd name="T18" fmla="*/ 448 w 448"/>
                  <a:gd name="T19" fmla="*/ 162 h 186"/>
                  <a:gd name="T20" fmla="*/ 413 w 448"/>
                  <a:gd name="T21" fmla="*/ 126 h 186"/>
                  <a:gd name="T22" fmla="*/ 371 w 448"/>
                  <a:gd name="T23" fmla="*/ 96 h 186"/>
                  <a:gd name="T24" fmla="*/ 323 w 448"/>
                  <a:gd name="T25" fmla="*/ 66 h 186"/>
                  <a:gd name="T26" fmla="*/ 269 w 448"/>
                  <a:gd name="T27" fmla="*/ 48 h 186"/>
                  <a:gd name="T28" fmla="*/ 144 w 448"/>
                  <a:gd name="T29" fmla="*/ 12 h 186"/>
                  <a:gd name="T30" fmla="*/ 78 w 448"/>
                  <a:gd name="T31" fmla="*/ 6 h 186"/>
                  <a:gd name="T32" fmla="*/ 6 w 448"/>
                  <a:gd name="T33" fmla="*/ 0 h 186"/>
                  <a:gd name="T34" fmla="*/ 0 w 448"/>
                  <a:gd name="T35" fmla="*/ 0 h 186"/>
                  <a:gd name="T36" fmla="*/ 0 w 448"/>
                  <a:gd name="T37" fmla="*/ 0 h 186"/>
                  <a:gd name="T38" fmla="*/ 0 w 448"/>
                  <a:gd name="T39" fmla="*/ 6 h 186"/>
                  <a:gd name="T40" fmla="*/ 0 w 448"/>
                  <a:gd name="T41" fmla="*/ 6 h 186"/>
                  <a:gd name="T42" fmla="*/ 6 w 448"/>
                  <a:gd name="T43" fmla="*/ 6 h 186"/>
                  <a:gd name="T44" fmla="*/ 6 w 448"/>
                  <a:gd name="T45" fmla="*/ 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2">
                      <a:gamma/>
                      <a:shade val="90980"/>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fa-IR"/>
              </a:p>
            </p:txBody>
          </p:sp>
          <p:sp>
            <p:nvSpPr>
              <p:cNvPr id="344091" name="Freeform 27"/>
              <p:cNvSpPr>
                <a:spLocks/>
              </p:cNvSpPr>
              <p:nvPr/>
            </p:nvSpPr>
            <p:spPr bwMode="hidden">
              <a:xfrm>
                <a:off x="2142" y="3852"/>
                <a:ext cx="892" cy="462"/>
              </a:xfrm>
              <a:custGeom>
                <a:avLst/>
                <a:gdLst>
                  <a:gd name="T0" fmla="*/ 23 w 890"/>
                  <a:gd name="T1" fmla="*/ 276 h 462"/>
                  <a:gd name="T2" fmla="*/ 29 w 890"/>
                  <a:gd name="T3" fmla="*/ 222 h 462"/>
                  <a:gd name="T4" fmla="*/ 59 w 890"/>
                  <a:gd name="T5" fmla="*/ 174 h 462"/>
                  <a:gd name="T6" fmla="*/ 95 w 890"/>
                  <a:gd name="T7" fmla="*/ 132 h 462"/>
                  <a:gd name="T8" fmla="*/ 149 w 890"/>
                  <a:gd name="T9" fmla="*/ 96 h 462"/>
                  <a:gd name="T10" fmla="*/ 209 w 890"/>
                  <a:gd name="T11" fmla="*/ 60 h 462"/>
                  <a:gd name="T12" fmla="*/ 281 w 890"/>
                  <a:gd name="T13" fmla="*/ 36 h 462"/>
                  <a:gd name="T14" fmla="*/ 364 w 890"/>
                  <a:gd name="T15" fmla="*/ 24 h 462"/>
                  <a:gd name="T16" fmla="*/ 448 w 890"/>
                  <a:gd name="T17" fmla="*/ 18 h 462"/>
                  <a:gd name="T18" fmla="*/ 532 w 890"/>
                  <a:gd name="T19" fmla="*/ 24 h 462"/>
                  <a:gd name="T20" fmla="*/ 609 w 890"/>
                  <a:gd name="T21" fmla="*/ 36 h 462"/>
                  <a:gd name="T22" fmla="*/ 681 w 890"/>
                  <a:gd name="T23" fmla="*/ 60 h 462"/>
                  <a:gd name="T24" fmla="*/ 741 w 890"/>
                  <a:gd name="T25" fmla="*/ 96 h 462"/>
                  <a:gd name="T26" fmla="*/ 795 w 890"/>
                  <a:gd name="T27" fmla="*/ 132 h 462"/>
                  <a:gd name="T28" fmla="*/ 831 w 890"/>
                  <a:gd name="T29" fmla="*/ 174 h 462"/>
                  <a:gd name="T30" fmla="*/ 861 w 890"/>
                  <a:gd name="T31" fmla="*/ 222 h 462"/>
                  <a:gd name="T32" fmla="*/ 867 w 890"/>
                  <a:gd name="T33" fmla="*/ 276 h 462"/>
                  <a:gd name="T34" fmla="*/ 855 w 890"/>
                  <a:gd name="T35" fmla="*/ 330 h 462"/>
                  <a:gd name="T36" fmla="*/ 831 w 890"/>
                  <a:gd name="T37" fmla="*/ 378 h 462"/>
                  <a:gd name="T38" fmla="*/ 783 w 890"/>
                  <a:gd name="T39" fmla="*/ 426 h 462"/>
                  <a:gd name="T40" fmla="*/ 723 w 890"/>
                  <a:gd name="T41" fmla="*/ 462 h 462"/>
                  <a:gd name="T42" fmla="*/ 765 w 890"/>
                  <a:gd name="T43" fmla="*/ 462 h 462"/>
                  <a:gd name="T44" fmla="*/ 819 w 890"/>
                  <a:gd name="T45" fmla="*/ 426 h 462"/>
                  <a:gd name="T46" fmla="*/ 855 w 890"/>
                  <a:gd name="T47" fmla="*/ 378 h 462"/>
                  <a:gd name="T48" fmla="*/ 884 w 890"/>
                  <a:gd name="T49" fmla="*/ 330 h 462"/>
                  <a:gd name="T50" fmla="*/ 890 w 890"/>
                  <a:gd name="T51" fmla="*/ 276 h 462"/>
                  <a:gd name="T52" fmla="*/ 884 w 890"/>
                  <a:gd name="T53" fmla="*/ 222 h 462"/>
                  <a:gd name="T54" fmla="*/ 855 w 890"/>
                  <a:gd name="T55" fmla="*/ 168 h 462"/>
                  <a:gd name="T56" fmla="*/ 813 w 890"/>
                  <a:gd name="T57" fmla="*/ 120 h 462"/>
                  <a:gd name="T58" fmla="*/ 759 w 890"/>
                  <a:gd name="T59" fmla="*/ 84 h 462"/>
                  <a:gd name="T60" fmla="*/ 693 w 890"/>
                  <a:gd name="T61" fmla="*/ 48 h 462"/>
                  <a:gd name="T62" fmla="*/ 621 w 890"/>
                  <a:gd name="T63" fmla="*/ 24 h 462"/>
                  <a:gd name="T64" fmla="*/ 538 w 890"/>
                  <a:gd name="T65" fmla="*/ 6 h 462"/>
                  <a:gd name="T66" fmla="*/ 448 w 890"/>
                  <a:gd name="T67" fmla="*/ 0 h 462"/>
                  <a:gd name="T68" fmla="*/ 358 w 890"/>
                  <a:gd name="T69" fmla="*/ 6 h 462"/>
                  <a:gd name="T70" fmla="*/ 275 w 890"/>
                  <a:gd name="T71" fmla="*/ 24 h 462"/>
                  <a:gd name="T72" fmla="*/ 197 w 890"/>
                  <a:gd name="T73" fmla="*/ 48 h 462"/>
                  <a:gd name="T74" fmla="*/ 131 w 890"/>
                  <a:gd name="T75" fmla="*/ 84 h 462"/>
                  <a:gd name="T76" fmla="*/ 77 w 890"/>
                  <a:gd name="T77" fmla="*/ 120 h 462"/>
                  <a:gd name="T78" fmla="*/ 35 w 890"/>
                  <a:gd name="T79" fmla="*/ 168 h 462"/>
                  <a:gd name="T80" fmla="*/ 12 w 890"/>
                  <a:gd name="T81" fmla="*/ 222 h 462"/>
                  <a:gd name="T82" fmla="*/ 0 w 890"/>
                  <a:gd name="T83" fmla="*/ 276 h 462"/>
                  <a:gd name="T84" fmla="*/ 6 w 890"/>
                  <a:gd name="T85" fmla="*/ 330 h 462"/>
                  <a:gd name="T86" fmla="*/ 35 w 890"/>
                  <a:gd name="T87" fmla="*/ 378 h 462"/>
                  <a:gd name="T88" fmla="*/ 71 w 890"/>
                  <a:gd name="T89" fmla="*/ 426 h 462"/>
                  <a:gd name="T90" fmla="*/ 125 w 890"/>
                  <a:gd name="T91" fmla="*/ 462 h 462"/>
                  <a:gd name="T92" fmla="*/ 167 w 890"/>
                  <a:gd name="T93" fmla="*/ 462 h 462"/>
                  <a:gd name="T94" fmla="*/ 107 w 890"/>
                  <a:gd name="T95" fmla="*/ 426 h 462"/>
                  <a:gd name="T96" fmla="*/ 59 w 890"/>
                  <a:gd name="T97" fmla="*/ 378 h 462"/>
                  <a:gd name="T98" fmla="*/ 35 w 890"/>
                  <a:gd name="T99" fmla="*/ 330 h 462"/>
                  <a:gd name="T100" fmla="*/ 23 w 890"/>
                  <a:gd name="T101" fmla="*/ 276 h 462"/>
                  <a:gd name="T102" fmla="*/ 23 w 890"/>
                  <a:gd name="T103" fmla="*/ 276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2"/>
                  </a:gs>
                  <a:gs pos="100000">
                    <a:schemeClr val="accent2">
                      <a:gamma/>
                      <a:shade val="84706"/>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fa-IR"/>
              </a:p>
            </p:txBody>
          </p:sp>
          <p:sp>
            <p:nvSpPr>
              <p:cNvPr id="344092" name="Freeform 28"/>
              <p:cNvSpPr>
                <a:spLocks/>
              </p:cNvSpPr>
              <p:nvPr/>
            </p:nvSpPr>
            <p:spPr bwMode="hidden">
              <a:xfrm>
                <a:off x="2082" y="3828"/>
                <a:ext cx="407" cy="486"/>
              </a:xfrm>
              <a:custGeom>
                <a:avLst/>
                <a:gdLst>
                  <a:gd name="T0" fmla="*/ 18 w 406"/>
                  <a:gd name="T1" fmla="*/ 300 h 486"/>
                  <a:gd name="T2" fmla="*/ 24 w 406"/>
                  <a:gd name="T3" fmla="*/ 246 h 486"/>
                  <a:gd name="T4" fmla="*/ 48 w 406"/>
                  <a:gd name="T5" fmla="*/ 198 h 486"/>
                  <a:gd name="T6" fmla="*/ 83 w 406"/>
                  <a:gd name="T7" fmla="*/ 150 h 486"/>
                  <a:gd name="T8" fmla="*/ 131 w 406"/>
                  <a:gd name="T9" fmla="*/ 108 h 486"/>
                  <a:gd name="T10" fmla="*/ 185 w 406"/>
                  <a:gd name="T11" fmla="*/ 72 h 486"/>
                  <a:gd name="T12" fmla="*/ 251 w 406"/>
                  <a:gd name="T13" fmla="*/ 42 h 486"/>
                  <a:gd name="T14" fmla="*/ 329 w 406"/>
                  <a:gd name="T15" fmla="*/ 24 h 486"/>
                  <a:gd name="T16" fmla="*/ 406 w 406"/>
                  <a:gd name="T17" fmla="*/ 6 h 486"/>
                  <a:gd name="T18" fmla="*/ 406 w 406"/>
                  <a:gd name="T19" fmla="*/ 0 h 486"/>
                  <a:gd name="T20" fmla="*/ 323 w 406"/>
                  <a:gd name="T21" fmla="*/ 12 h 486"/>
                  <a:gd name="T22" fmla="*/ 245 w 406"/>
                  <a:gd name="T23" fmla="*/ 36 h 486"/>
                  <a:gd name="T24" fmla="*/ 179 w 406"/>
                  <a:gd name="T25" fmla="*/ 66 h 486"/>
                  <a:gd name="T26" fmla="*/ 119 w 406"/>
                  <a:gd name="T27" fmla="*/ 102 h 486"/>
                  <a:gd name="T28" fmla="*/ 72 w 406"/>
                  <a:gd name="T29" fmla="*/ 144 h 486"/>
                  <a:gd name="T30" fmla="*/ 30 w 406"/>
                  <a:gd name="T31" fmla="*/ 192 h 486"/>
                  <a:gd name="T32" fmla="*/ 6 w 406"/>
                  <a:gd name="T33" fmla="*/ 246 h 486"/>
                  <a:gd name="T34" fmla="*/ 0 w 406"/>
                  <a:gd name="T35" fmla="*/ 300 h 486"/>
                  <a:gd name="T36" fmla="*/ 6 w 406"/>
                  <a:gd name="T37" fmla="*/ 348 h 486"/>
                  <a:gd name="T38" fmla="*/ 30 w 406"/>
                  <a:gd name="T39" fmla="*/ 396 h 486"/>
                  <a:gd name="T40" fmla="*/ 66 w 406"/>
                  <a:gd name="T41" fmla="*/ 444 h 486"/>
                  <a:gd name="T42" fmla="*/ 107 w 406"/>
                  <a:gd name="T43" fmla="*/ 486 h 486"/>
                  <a:gd name="T44" fmla="*/ 131 w 406"/>
                  <a:gd name="T45" fmla="*/ 486 h 486"/>
                  <a:gd name="T46" fmla="*/ 83 w 406"/>
                  <a:gd name="T47" fmla="*/ 450 h 486"/>
                  <a:gd name="T48" fmla="*/ 48 w 406"/>
                  <a:gd name="T49" fmla="*/ 402 h 486"/>
                  <a:gd name="T50" fmla="*/ 24 w 406"/>
                  <a:gd name="T51" fmla="*/ 354 h 486"/>
                  <a:gd name="T52" fmla="*/ 18 w 406"/>
                  <a:gd name="T53" fmla="*/ 300 h 486"/>
                  <a:gd name="T54" fmla="*/ 18 w 406"/>
                  <a:gd name="T55" fmla="*/ 300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2"/>
                  </a:gs>
                  <a:gs pos="100000">
                    <a:schemeClr val="accent2">
                      <a:gamma/>
                      <a:shade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fa-IR"/>
              </a:p>
            </p:txBody>
          </p:sp>
          <p:sp>
            <p:nvSpPr>
              <p:cNvPr id="344093" name="Freeform 29"/>
              <p:cNvSpPr>
                <a:spLocks/>
              </p:cNvSpPr>
              <p:nvPr/>
            </p:nvSpPr>
            <p:spPr bwMode="hidden">
              <a:xfrm>
                <a:off x="2987" y="4044"/>
                <a:ext cx="108" cy="252"/>
              </a:xfrm>
              <a:custGeom>
                <a:avLst/>
                <a:gdLst>
                  <a:gd name="T0" fmla="*/ 89 w 107"/>
                  <a:gd name="T1" fmla="*/ 84 h 252"/>
                  <a:gd name="T2" fmla="*/ 83 w 107"/>
                  <a:gd name="T3" fmla="*/ 132 h 252"/>
                  <a:gd name="T4" fmla="*/ 65 w 107"/>
                  <a:gd name="T5" fmla="*/ 174 h 252"/>
                  <a:gd name="T6" fmla="*/ 36 w 107"/>
                  <a:gd name="T7" fmla="*/ 216 h 252"/>
                  <a:gd name="T8" fmla="*/ 0 w 107"/>
                  <a:gd name="T9" fmla="*/ 252 h 252"/>
                  <a:gd name="T10" fmla="*/ 18 w 107"/>
                  <a:gd name="T11" fmla="*/ 252 h 252"/>
                  <a:gd name="T12" fmla="*/ 53 w 107"/>
                  <a:gd name="T13" fmla="*/ 216 h 252"/>
                  <a:gd name="T14" fmla="*/ 83 w 107"/>
                  <a:gd name="T15" fmla="*/ 174 h 252"/>
                  <a:gd name="T16" fmla="*/ 101 w 107"/>
                  <a:gd name="T17" fmla="*/ 132 h 252"/>
                  <a:gd name="T18" fmla="*/ 107 w 107"/>
                  <a:gd name="T19" fmla="*/ 84 h 252"/>
                  <a:gd name="T20" fmla="*/ 101 w 107"/>
                  <a:gd name="T21" fmla="*/ 42 h 252"/>
                  <a:gd name="T22" fmla="*/ 89 w 107"/>
                  <a:gd name="T23" fmla="*/ 0 h 252"/>
                  <a:gd name="T24" fmla="*/ 65 w 107"/>
                  <a:gd name="T25" fmla="*/ 0 h 252"/>
                  <a:gd name="T26" fmla="*/ 83 w 107"/>
                  <a:gd name="T27" fmla="*/ 42 h 252"/>
                  <a:gd name="T28" fmla="*/ 89 w 107"/>
                  <a:gd name="T29" fmla="*/ 84 h 252"/>
                  <a:gd name="T30" fmla="*/ 89 w 107"/>
                  <a:gd name="T31" fmla="*/ 84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2"/>
                  </a:gs>
                  <a:gs pos="100000">
                    <a:schemeClr val="accent2">
                      <a:gamma/>
                      <a:shade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fa-IR"/>
              </a:p>
            </p:txBody>
          </p:sp>
          <p:sp>
            <p:nvSpPr>
              <p:cNvPr id="8247" name="Freeform 30"/>
              <p:cNvSpPr>
                <a:spLocks/>
              </p:cNvSpPr>
              <p:nvPr/>
            </p:nvSpPr>
            <p:spPr bwMode="hidden">
              <a:xfrm>
                <a:off x="2068" y="3685"/>
                <a:ext cx="835" cy="150"/>
              </a:xfrm>
              <a:custGeom>
                <a:avLst/>
                <a:gdLst>
                  <a:gd name="T0" fmla="*/ 518 w 835"/>
                  <a:gd name="T1" fmla="*/ 18 h 150"/>
                  <a:gd name="T2" fmla="*/ 597 w 835"/>
                  <a:gd name="T3" fmla="*/ 24 h 150"/>
                  <a:gd name="T4" fmla="*/ 682 w 835"/>
                  <a:gd name="T5" fmla="*/ 30 h 150"/>
                  <a:gd name="T6" fmla="*/ 755 w 835"/>
                  <a:gd name="T7" fmla="*/ 42 h 150"/>
                  <a:gd name="T8" fmla="*/ 828 w 835"/>
                  <a:gd name="T9" fmla="*/ 60 h 150"/>
                  <a:gd name="T10" fmla="*/ 835 w 835"/>
                  <a:gd name="T11" fmla="*/ 42 h 150"/>
                  <a:gd name="T12" fmla="*/ 761 w 835"/>
                  <a:gd name="T13" fmla="*/ 24 h 150"/>
                  <a:gd name="T14" fmla="*/ 688 w 835"/>
                  <a:gd name="T15" fmla="*/ 12 h 150"/>
                  <a:gd name="T16" fmla="*/ 603 w 835"/>
                  <a:gd name="T17" fmla="*/ 6 h 150"/>
                  <a:gd name="T18" fmla="*/ 518 w 835"/>
                  <a:gd name="T19" fmla="*/ 0 h 150"/>
                  <a:gd name="T20" fmla="*/ 372 w 835"/>
                  <a:gd name="T21" fmla="*/ 12 h 150"/>
                  <a:gd name="T22" fmla="*/ 232 w 835"/>
                  <a:gd name="T23" fmla="*/ 36 h 150"/>
                  <a:gd name="T24" fmla="*/ 110 w 835"/>
                  <a:gd name="T25" fmla="*/ 78 h 150"/>
                  <a:gd name="T26" fmla="*/ 0 w 835"/>
                  <a:gd name="T27" fmla="*/ 132 h 150"/>
                  <a:gd name="T28" fmla="*/ 19 w 835"/>
                  <a:gd name="T29" fmla="*/ 150 h 150"/>
                  <a:gd name="T30" fmla="*/ 122 w 835"/>
                  <a:gd name="T31" fmla="*/ 96 h 150"/>
                  <a:gd name="T32" fmla="*/ 244 w 835"/>
                  <a:gd name="T33" fmla="*/ 54 h 150"/>
                  <a:gd name="T34" fmla="*/ 378 w 835"/>
                  <a:gd name="T35" fmla="*/ 30 h 150"/>
                  <a:gd name="T36" fmla="*/ 518 w 835"/>
                  <a:gd name="T37" fmla="*/ 18 h 150"/>
                  <a:gd name="T38" fmla="*/ 518 w 835"/>
                  <a:gd name="T39" fmla="*/ 18 h 15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248" name="Freeform 31"/>
              <p:cNvSpPr>
                <a:spLocks/>
              </p:cNvSpPr>
              <p:nvPr/>
            </p:nvSpPr>
            <p:spPr bwMode="hidden">
              <a:xfrm>
                <a:off x="1867" y="3853"/>
                <a:ext cx="171" cy="461"/>
              </a:xfrm>
              <a:custGeom>
                <a:avLst/>
                <a:gdLst>
                  <a:gd name="T0" fmla="*/ 31 w 171"/>
                  <a:gd name="T1" fmla="*/ 263 h 461"/>
                  <a:gd name="T2" fmla="*/ 43 w 171"/>
                  <a:gd name="T3" fmla="*/ 191 h 461"/>
                  <a:gd name="T4" fmla="*/ 67 w 171"/>
                  <a:gd name="T5" fmla="*/ 131 h 461"/>
                  <a:gd name="T6" fmla="*/ 116 w 171"/>
                  <a:gd name="T7" fmla="*/ 72 h 461"/>
                  <a:gd name="T8" fmla="*/ 171 w 171"/>
                  <a:gd name="T9" fmla="*/ 18 h 461"/>
                  <a:gd name="T10" fmla="*/ 153 w 171"/>
                  <a:gd name="T11" fmla="*/ 0 h 461"/>
                  <a:gd name="T12" fmla="*/ 86 w 171"/>
                  <a:gd name="T13" fmla="*/ 60 h 461"/>
                  <a:gd name="T14" fmla="*/ 43 w 171"/>
                  <a:gd name="T15" fmla="*/ 120 h 461"/>
                  <a:gd name="T16" fmla="*/ 13 w 171"/>
                  <a:gd name="T17" fmla="*/ 191 h 461"/>
                  <a:gd name="T18" fmla="*/ 0 w 171"/>
                  <a:gd name="T19" fmla="*/ 263 h 461"/>
                  <a:gd name="T20" fmla="*/ 6 w 171"/>
                  <a:gd name="T21" fmla="*/ 317 h 461"/>
                  <a:gd name="T22" fmla="*/ 25 w 171"/>
                  <a:gd name="T23" fmla="*/ 365 h 461"/>
                  <a:gd name="T24" fmla="*/ 49 w 171"/>
                  <a:gd name="T25" fmla="*/ 413 h 461"/>
                  <a:gd name="T26" fmla="*/ 86 w 171"/>
                  <a:gd name="T27" fmla="*/ 461 h 461"/>
                  <a:gd name="T28" fmla="*/ 122 w 171"/>
                  <a:gd name="T29" fmla="*/ 461 h 461"/>
                  <a:gd name="T30" fmla="*/ 86 w 171"/>
                  <a:gd name="T31" fmla="*/ 413 h 461"/>
                  <a:gd name="T32" fmla="*/ 55 w 171"/>
                  <a:gd name="T33" fmla="*/ 365 h 461"/>
                  <a:gd name="T34" fmla="*/ 37 w 171"/>
                  <a:gd name="T35" fmla="*/ 317 h 461"/>
                  <a:gd name="T36" fmla="*/ 31 w 171"/>
                  <a:gd name="T37" fmla="*/ 263 h 461"/>
                  <a:gd name="T38" fmla="*/ 31 w 171"/>
                  <a:gd name="T39" fmla="*/ 263 h 46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344096" name="Freeform 32"/>
              <p:cNvSpPr>
                <a:spLocks/>
              </p:cNvSpPr>
              <p:nvPr/>
            </p:nvSpPr>
            <p:spPr bwMode="hidden">
              <a:xfrm>
                <a:off x="2951" y="3751"/>
                <a:ext cx="360" cy="563"/>
              </a:xfrm>
              <a:custGeom>
                <a:avLst/>
                <a:gdLst>
                  <a:gd name="T0" fmla="*/ 360 w 360"/>
                  <a:gd name="T1" fmla="*/ 365 h 563"/>
                  <a:gd name="T2" fmla="*/ 353 w 360"/>
                  <a:gd name="T3" fmla="*/ 305 h 563"/>
                  <a:gd name="T4" fmla="*/ 335 w 360"/>
                  <a:gd name="T5" fmla="*/ 251 h 563"/>
                  <a:gd name="T6" fmla="*/ 305 w 360"/>
                  <a:gd name="T7" fmla="*/ 204 h 563"/>
                  <a:gd name="T8" fmla="*/ 262 w 360"/>
                  <a:gd name="T9" fmla="*/ 156 h 563"/>
                  <a:gd name="T10" fmla="*/ 213 w 360"/>
                  <a:gd name="T11" fmla="*/ 108 h 563"/>
                  <a:gd name="T12" fmla="*/ 159 w 360"/>
                  <a:gd name="T13" fmla="*/ 66 h 563"/>
                  <a:gd name="T14" fmla="*/ 92 w 360"/>
                  <a:gd name="T15" fmla="*/ 30 h 563"/>
                  <a:gd name="T16" fmla="*/ 19 w 360"/>
                  <a:gd name="T17" fmla="*/ 0 h 563"/>
                  <a:gd name="T18" fmla="*/ 0 w 360"/>
                  <a:gd name="T19" fmla="*/ 12 h 563"/>
                  <a:gd name="T20" fmla="*/ 67 w 360"/>
                  <a:gd name="T21" fmla="*/ 42 h 563"/>
                  <a:gd name="T22" fmla="*/ 134 w 360"/>
                  <a:gd name="T23" fmla="*/ 78 h 563"/>
                  <a:gd name="T24" fmla="*/ 189 w 360"/>
                  <a:gd name="T25" fmla="*/ 114 h 563"/>
                  <a:gd name="T26" fmla="*/ 238 w 360"/>
                  <a:gd name="T27" fmla="*/ 162 h 563"/>
                  <a:gd name="T28" fmla="*/ 274 w 360"/>
                  <a:gd name="T29" fmla="*/ 210 h 563"/>
                  <a:gd name="T30" fmla="*/ 299 w 360"/>
                  <a:gd name="T31" fmla="*/ 257 h 563"/>
                  <a:gd name="T32" fmla="*/ 317 w 360"/>
                  <a:gd name="T33" fmla="*/ 311 h 563"/>
                  <a:gd name="T34" fmla="*/ 323 w 360"/>
                  <a:gd name="T35" fmla="*/ 365 h 563"/>
                  <a:gd name="T36" fmla="*/ 317 w 360"/>
                  <a:gd name="T37" fmla="*/ 419 h 563"/>
                  <a:gd name="T38" fmla="*/ 299 w 360"/>
                  <a:gd name="T39" fmla="*/ 467 h 563"/>
                  <a:gd name="T40" fmla="*/ 274 w 360"/>
                  <a:gd name="T41" fmla="*/ 515 h 563"/>
                  <a:gd name="T42" fmla="*/ 238 w 360"/>
                  <a:gd name="T43" fmla="*/ 563 h 563"/>
                  <a:gd name="T44" fmla="*/ 268 w 360"/>
                  <a:gd name="T45" fmla="*/ 563 h 563"/>
                  <a:gd name="T46" fmla="*/ 311 w 360"/>
                  <a:gd name="T47" fmla="*/ 515 h 563"/>
                  <a:gd name="T48" fmla="*/ 335 w 360"/>
                  <a:gd name="T49" fmla="*/ 467 h 563"/>
                  <a:gd name="T50" fmla="*/ 353 w 360"/>
                  <a:gd name="T51" fmla="*/ 419 h 563"/>
                  <a:gd name="T52" fmla="*/ 360 w 360"/>
                  <a:gd name="T53" fmla="*/ 365 h 563"/>
                  <a:gd name="T54" fmla="*/ 360 w 360"/>
                  <a:gd name="T55" fmla="*/ 365 h 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2"/>
                  </a:gs>
                  <a:gs pos="100000">
                    <a:schemeClr val="accent2">
                      <a:gamma/>
                      <a:shade val="87843"/>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fa-IR"/>
              </a:p>
            </p:txBody>
          </p:sp>
          <p:sp>
            <p:nvSpPr>
              <p:cNvPr id="344097" name="Freeform 33"/>
              <p:cNvSpPr>
                <a:spLocks/>
              </p:cNvSpPr>
              <p:nvPr/>
            </p:nvSpPr>
            <p:spPr bwMode="hidden">
              <a:xfrm>
                <a:off x="2318" y="3631"/>
                <a:ext cx="1078" cy="425"/>
              </a:xfrm>
              <a:custGeom>
                <a:avLst/>
                <a:gdLst>
                  <a:gd name="T0" fmla="*/ 1053 w 1078"/>
                  <a:gd name="T1" fmla="*/ 425 h 425"/>
                  <a:gd name="T2" fmla="*/ 1078 w 1078"/>
                  <a:gd name="T3" fmla="*/ 419 h 425"/>
                  <a:gd name="T4" fmla="*/ 1066 w 1078"/>
                  <a:gd name="T5" fmla="*/ 377 h 425"/>
                  <a:gd name="T6" fmla="*/ 1047 w 1078"/>
                  <a:gd name="T7" fmla="*/ 336 h 425"/>
                  <a:gd name="T8" fmla="*/ 986 w 1078"/>
                  <a:gd name="T9" fmla="*/ 252 h 425"/>
                  <a:gd name="T10" fmla="*/ 907 w 1078"/>
                  <a:gd name="T11" fmla="*/ 180 h 425"/>
                  <a:gd name="T12" fmla="*/ 810 w 1078"/>
                  <a:gd name="T13" fmla="*/ 120 h 425"/>
                  <a:gd name="T14" fmla="*/ 694 w 1078"/>
                  <a:gd name="T15" fmla="*/ 72 h 425"/>
                  <a:gd name="T16" fmla="*/ 560 w 1078"/>
                  <a:gd name="T17" fmla="*/ 30 h 425"/>
                  <a:gd name="T18" fmla="*/ 420 w 1078"/>
                  <a:gd name="T19" fmla="*/ 6 h 425"/>
                  <a:gd name="T20" fmla="*/ 268 w 1078"/>
                  <a:gd name="T21" fmla="*/ 0 h 425"/>
                  <a:gd name="T22" fmla="*/ 134 w 1078"/>
                  <a:gd name="T23" fmla="*/ 6 h 425"/>
                  <a:gd name="T24" fmla="*/ 0 w 1078"/>
                  <a:gd name="T25" fmla="*/ 24 h 425"/>
                  <a:gd name="T26" fmla="*/ 12 w 1078"/>
                  <a:gd name="T27" fmla="*/ 36 h 425"/>
                  <a:gd name="T28" fmla="*/ 134 w 1078"/>
                  <a:gd name="T29" fmla="*/ 18 h 425"/>
                  <a:gd name="T30" fmla="*/ 268 w 1078"/>
                  <a:gd name="T31" fmla="*/ 12 h 425"/>
                  <a:gd name="T32" fmla="*/ 420 w 1078"/>
                  <a:gd name="T33" fmla="*/ 18 h 425"/>
                  <a:gd name="T34" fmla="*/ 554 w 1078"/>
                  <a:gd name="T35" fmla="*/ 42 h 425"/>
                  <a:gd name="T36" fmla="*/ 682 w 1078"/>
                  <a:gd name="T37" fmla="*/ 84 h 425"/>
                  <a:gd name="T38" fmla="*/ 798 w 1078"/>
                  <a:gd name="T39" fmla="*/ 132 h 425"/>
                  <a:gd name="T40" fmla="*/ 895 w 1078"/>
                  <a:gd name="T41" fmla="*/ 192 h 425"/>
                  <a:gd name="T42" fmla="*/ 968 w 1078"/>
                  <a:gd name="T43" fmla="*/ 264 h 425"/>
                  <a:gd name="T44" fmla="*/ 999 w 1078"/>
                  <a:gd name="T45" fmla="*/ 300 h 425"/>
                  <a:gd name="T46" fmla="*/ 1023 w 1078"/>
                  <a:gd name="T47" fmla="*/ 342 h 425"/>
                  <a:gd name="T48" fmla="*/ 1041 w 1078"/>
                  <a:gd name="T49" fmla="*/ 383 h 425"/>
                  <a:gd name="T50" fmla="*/ 1053 w 1078"/>
                  <a:gd name="T51" fmla="*/ 425 h 425"/>
                  <a:gd name="T52" fmla="*/ 1053 w 1078"/>
                  <a:gd name="T53" fmla="*/ 425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2"/>
                  </a:gs>
                  <a:gs pos="100000">
                    <a:schemeClr val="accent2">
                      <a:gamma/>
                      <a:shade val="87843"/>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fa-IR"/>
              </a:p>
            </p:txBody>
          </p:sp>
          <p:sp>
            <p:nvSpPr>
              <p:cNvPr id="344098" name="Freeform 34"/>
              <p:cNvSpPr>
                <a:spLocks/>
              </p:cNvSpPr>
              <p:nvPr/>
            </p:nvSpPr>
            <p:spPr bwMode="hidden">
              <a:xfrm>
                <a:off x="3304" y="4080"/>
                <a:ext cx="98" cy="234"/>
              </a:xfrm>
              <a:custGeom>
                <a:avLst/>
                <a:gdLst>
                  <a:gd name="T0" fmla="*/ 0 w 98"/>
                  <a:gd name="T1" fmla="*/ 234 h 234"/>
                  <a:gd name="T2" fmla="*/ 25 w 98"/>
                  <a:gd name="T3" fmla="*/ 234 h 234"/>
                  <a:gd name="T4" fmla="*/ 55 w 98"/>
                  <a:gd name="T5" fmla="*/ 186 h 234"/>
                  <a:gd name="T6" fmla="*/ 80 w 98"/>
                  <a:gd name="T7" fmla="*/ 138 h 234"/>
                  <a:gd name="T8" fmla="*/ 92 w 98"/>
                  <a:gd name="T9" fmla="*/ 90 h 234"/>
                  <a:gd name="T10" fmla="*/ 98 w 98"/>
                  <a:gd name="T11" fmla="*/ 36 h 234"/>
                  <a:gd name="T12" fmla="*/ 98 w 98"/>
                  <a:gd name="T13" fmla="*/ 0 h 234"/>
                  <a:gd name="T14" fmla="*/ 74 w 98"/>
                  <a:gd name="T15" fmla="*/ 0 h 234"/>
                  <a:gd name="T16" fmla="*/ 74 w 98"/>
                  <a:gd name="T17" fmla="*/ 36 h 234"/>
                  <a:gd name="T18" fmla="*/ 67 w 98"/>
                  <a:gd name="T19" fmla="*/ 90 h 234"/>
                  <a:gd name="T20" fmla="*/ 55 w 98"/>
                  <a:gd name="T21" fmla="*/ 138 h 234"/>
                  <a:gd name="T22" fmla="*/ 31 w 98"/>
                  <a:gd name="T23" fmla="*/ 186 h 234"/>
                  <a:gd name="T24" fmla="*/ 0 w 98"/>
                  <a:gd name="T25" fmla="*/ 234 h 234"/>
                  <a:gd name="T26" fmla="*/ 0 w 98"/>
                  <a:gd name="T27" fmla="*/ 2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2"/>
                  </a:gs>
                  <a:gs pos="100000">
                    <a:schemeClr val="accent2">
                      <a:gamma/>
                      <a:shade val="87843"/>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fa-IR"/>
              </a:p>
            </p:txBody>
          </p:sp>
          <p:sp>
            <p:nvSpPr>
              <p:cNvPr id="8252" name="Freeform 35"/>
              <p:cNvSpPr>
                <a:spLocks/>
              </p:cNvSpPr>
              <p:nvPr/>
            </p:nvSpPr>
            <p:spPr bwMode="hidden">
              <a:xfrm>
                <a:off x="1776" y="3673"/>
                <a:ext cx="481" cy="641"/>
              </a:xfrm>
              <a:custGeom>
                <a:avLst/>
                <a:gdLst>
                  <a:gd name="T0" fmla="*/ 18 w 481"/>
                  <a:gd name="T1" fmla="*/ 443 h 641"/>
                  <a:gd name="T2" fmla="*/ 24 w 481"/>
                  <a:gd name="T3" fmla="*/ 371 h 641"/>
                  <a:gd name="T4" fmla="*/ 55 w 481"/>
                  <a:gd name="T5" fmla="*/ 305 h 641"/>
                  <a:gd name="T6" fmla="*/ 91 w 481"/>
                  <a:gd name="T7" fmla="*/ 246 h 641"/>
                  <a:gd name="T8" fmla="*/ 146 w 481"/>
                  <a:gd name="T9" fmla="*/ 186 h 641"/>
                  <a:gd name="T10" fmla="*/ 213 w 481"/>
                  <a:gd name="T11" fmla="*/ 132 h 641"/>
                  <a:gd name="T12" fmla="*/ 292 w 481"/>
                  <a:gd name="T13" fmla="*/ 84 h 641"/>
                  <a:gd name="T14" fmla="*/ 384 w 481"/>
                  <a:gd name="T15" fmla="*/ 48 h 641"/>
                  <a:gd name="T16" fmla="*/ 481 w 481"/>
                  <a:gd name="T17" fmla="*/ 12 h 641"/>
                  <a:gd name="T18" fmla="*/ 457 w 481"/>
                  <a:gd name="T19" fmla="*/ 0 h 641"/>
                  <a:gd name="T20" fmla="*/ 359 w 481"/>
                  <a:gd name="T21" fmla="*/ 36 h 641"/>
                  <a:gd name="T22" fmla="*/ 274 w 481"/>
                  <a:gd name="T23" fmla="*/ 78 h 641"/>
                  <a:gd name="T24" fmla="*/ 195 w 481"/>
                  <a:gd name="T25" fmla="*/ 126 h 641"/>
                  <a:gd name="T26" fmla="*/ 128 w 481"/>
                  <a:gd name="T27" fmla="*/ 180 h 641"/>
                  <a:gd name="T28" fmla="*/ 73 w 481"/>
                  <a:gd name="T29" fmla="*/ 240 h 641"/>
                  <a:gd name="T30" fmla="*/ 37 w 481"/>
                  <a:gd name="T31" fmla="*/ 305 h 641"/>
                  <a:gd name="T32" fmla="*/ 6 w 481"/>
                  <a:gd name="T33" fmla="*/ 371 h 641"/>
                  <a:gd name="T34" fmla="*/ 0 w 481"/>
                  <a:gd name="T35" fmla="*/ 443 h 641"/>
                  <a:gd name="T36" fmla="*/ 6 w 481"/>
                  <a:gd name="T37" fmla="*/ 497 h 641"/>
                  <a:gd name="T38" fmla="*/ 18 w 481"/>
                  <a:gd name="T39" fmla="*/ 545 h 641"/>
                  <a:gd name="T40" fmla="*/ 43 w 481"/>
                  <a:gd name="T41" fmla="*/ 593 h 641"/>
                  <a:gd name="T42" fmla="*/ 73 w 481"/>
                  <a:gd name="T43" fmla="*/ 641 h 641"/>
                  <a:gd name="T44" fmla="*/ 97 w 481"/>
                  <a:gd name="T45" fmla="*/ 641 h 641"/>
                  <a:gd name="T46" fmla="*/ 67 w 481"/>
                  <a:gd name="T47" fmla="*/ 593 h 641"/>
                  <a:gd name="T48" fmla="*/ 43 w 481"/>
                  <a:gd name="T49" fmla="*/ 545 h 641"/>
                  <a:gd name="T50" fmla="*/ 24 w 481"/>
                  <a:gd name="T51" fmla="*/ 497 h 641"/>
                  <a:gd name="T52" fmla="*/ 18 w 481"/>
                  <a:gd name="T53" fmla="*/ 443 h 641"/>
                  <a:gd name="T54" fmla="*/ 18 w 481"/>
                  <a:gd name="T55" fmla="*/ 443 h 64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grpSp>
        <p:grpSp>
          <p:nvGrpSpPr>
            <p:cNvPr id="8204" name="Group 36"/>
            <p:cNvGrpSpPr>
              <a:grpSpLocks/>
            </p:cNvGrpSpPr>
            <p:nvPr userDrawn="1"/>
          </p:nvGrpSpPr>
          <p:grpSpPr bwMode="auto">
            <a:xfrm>
              <a:off x="4128" y="3360"/>
              <a:ext cx="1351" cy="821"/>
              <a:chOff x="4128" y="3360"/>
              <a:chExt cx="1351" cy="821"/>
            </a:xfrm>
          </p:grpSpPr>
          <p:sp>
            <p:nvSpPr>
              <p:cNvPr id="344101" name="Freeform 37"/>
              <p:cNvSpPr>
                <a:spLocks noEditPoints="1"/>
              </p:cNvSpPr>
              <p:nvPr/>
            </p:nvSpPr>
            <p:spPr bwMode="hidden">
              <a:xfrm>
                <a:off x="4200" y="3402"/>
                <a:ext cx="1201" cy="731"/>
              </a:xfrm>
              <a:custGeom>
                <a:avLst/>
                <a:gdLst>
                  <a:gd name="T0" fmla="*/ 484 w 1201"/>
                  <a:gd name="T1" fmla="*/ 6 h 731"/>
                  <a:gd name="T2" fmla="*/ 263 w 1201"/>
                  <a:gd name="T3" fmla="*/ 60 h 731"/>
                  <a:gd name="T4" fmla="*/ 101 w 1201"/>
                  <a:gd name="T5" fmla="*/ 162 h 731"/>
                  <a:gd name="T6" fmla="*/ 12 w 1201"/>
                  <a:gd name="T7" fmla="*/ 294 h 731"/>
                  <a:gd name="T8" fmla="*/ 0 w 1201"/>
                  <a:gd name="T9" fmla="*/ 366 h 731"/>
                  <a:gd name="T10" fmla="*/ 12 w 1201"/>
                  <a:gd name="T11" fmla="*/ 437 h 731"/>
                  <a:gd name="T12" fmla="*/ 101 w 1201"/>
                  <a:gd name="T13" fmla="*/ 569 h 731"/>
                  <a:gd name="T14" fmla="*/ 263 w 1201"/>
                  <a:gd name="T15" fmla="*/ 671 h 731"/>
                  <a:gd name="T16" fmla="*/ 484 w 1201"/>
                  <a:gd name="T17" fmla="*/ 725 h 731"/>
                  <a:gd name="T18" fmla="*/ 723 w 1201"/>
                  <a:gd name="T19" fmla="*/ 725 h 731"/>
                  <a:gd name="T20" fmla="*/ 938 w 1201"/>
                  <a:gd name="T21" fmla="*/ 671 h 731"/>
                  <a:gd name="T22" fmla="*/ 1100 w 1201"/>
                  <a:gd name="T23" fmla="*/ 569 h 731"/>
                  <a:gd name="T24" fmla="*/ 1189 w 1201"/>
                  <a:gd name="T25" fmla="*/ 437 h 731"/>
                  <a:gd name="T26" fmla="*/ 1201 w 1201"/>
                  <a:gd name="T27" fmla="*/ 366 h 731"/>
                  <a:gd name="T28" fmla="*/ 1189 w 1201"/>
                  <a:gd name="T29" fmla="*/ 294 h 731"/>
                  <a:gd name="T30" fmla="*/ 1100 w 1201"/>
                  <a:gd name="T31" fmla="*/ 162 h 731"/>
                  <a:gd name="T32" fmla="*/ 938 w 1201"/>
                  <a:gd name="T33" fmla="*/ 60 h 731"/>
                  <a:gd name="T34" fmla="*/ 723 w 1201"/>
                  <a:gd name="T35" fmla="*/ 6 h 731"/>
                  <a:gd name="T36" fmla="*/ 604 w 1201"/>
                  <a:gd name="T37" fmla="*/ 0 h 731"/>
                  <a:gd name="T38" fmla="*/ 490 w 1201"/>
                  <a:gd name="T39" fmla="*/ 701 h 731"/>
                  <a:gd name="T40" fmla="*/ 287 w 1201"/>
                  <a:gd name="T41" fmla="*/ 647 h 731"/>
                  <a:gd name="T42" fmla="*/ 131 w 1201"/>
                  <a:gd name="T43" fmla="*/ 557 h 731"/>
                  <a:gd name="T44" fmla="*/ 48 w 1201"/>
                  <a:gd name="T45" fmla="*/ 437 h 731"/>
                  <a:gd name="T46" fmla="*/ 36 w 1201"/>
                  <a:gd name="T47" fmla="*/ 366 h 731"/>
                  <a:gd name="T48" fmla="*/ 48 w 1201"/>
                  <a:gd name="T49" fmla="*/ 300 h 731"/>
                  <a:gd name="T50" fmla="*/ 131 w 1201"/>
                  <a:gd name="T51" fmla="*/ 174 h 731"/>
                  <a:gd name="T52" fmla="*/ 287 w 1201"/>
                  <a:gd name="T53" fmla="*/ 84 h 731"/>
                  <a:gd name="T54" fmla="*/ 490 w 1201"/>
                  <a:gd name="T55" fmla="*/ 30 h 731"/>
                  <a:gd name="T56" fmla="*/ 717 w 1201"/>
                  <a:gd name="T57" fmla="*/ 30 h 731"/>
                  <a:gd name="T58" fmla="*/ 920 w 1201"/>
                  <a:gd name="T59" fmla="*/ 84 h 731"/>
                  <a:gd name="T60" fmla="*/ 1070 w 1201"/>
                  <a:gd name="T61" fmla="*/ 174 h 731"/>
                  <a:gd name="T62" fmla="*/ 1153 w 1201"/>
                  <a:gd name="T63" fmla="*/ 300 h 731"/>
                  <a:gd name="T64" fmla="*/ 1153 w 1201"/>
                  <a:gd name="T65" fmla="*/ 437 h 731"/>
                  <a:gd name="T66" fmla="*/ 1070 w 1201"/>
                  <a:gd name="T67" fmla="*/ 557 h 731"/>
                  <a:gd name="T68" fmla="*/ 920 w 1201"/>
                  <a:gd name="T69" fmla="*/ 647 h 731"/>
                  <a:gd name="T70" fmla="*/ 717 w 1201"/>
                  <a:gd name="T71" fmla="*/ 701 h 731"/>
                  <a:gd name="T72" fmla="*/ 604 w 1201"/>
                  <a:gd name="T73" fmla="*/ 707 h 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2">
                      <a:gamma/>
                      <a:tint val="96863"/>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fa-IR"/>
              </a:p>
            </p:txBody>
          </p:sp>
          <p:sp>
            <p:nvSpPr>
              <p:cNvPr id="344102" name="Freeform 38"/>
              <p:cNvSpPr>
                <a:spLocks/>
              </p:cNvSpPr>
              <p:nvPr/>
            </p:nvSpPr>
            <p:spPr bwMode="hidden">
              <a:xfrm>
                <a:off x="4128" y="3366"/>
                <a:ext cx="544" cy="737"/>
              </a:xfrm>
              <a:custGeom>
                <a:avLst/>
                <a:gdLst>
                  <a:gd name="T0" fmla="*/ 24 w 544"/>
                  <a:gd name="T1" fmla="*/ 402 h 737"/>
                  <a:gd name="T2" fmla="*/ 36 w 544"/>
                  <a:gd name="T3" fmla="*/ 330 h 737"/>
                  <a:gd name="T4" fmla="*/ 66 w 544"/>
                  <a:gd name="T5" fmla="*/ 264 h 737"/>
                  <a:gd name="T6" fmla="*/ 108 w 544"/>
                  <a:gd name="T7" fmla="*/ 204 h 737"/>
                  <a:gd name="T8" fmla="*/ 173 w 544"/>
                  <a:gd name="T9" fmla="*/ 150 h 737"/>
                  <a:gd name="T10" fmla="*/ 251 w 544"/>
                  <a:gd name="T11" fmla="*/ 102 h 737"/>
                  <a:gd name="T12" fmla="*/ 335 w 544"/>
                  <a:gd name="T13" fmla="*/ 60 h 737"/>
                  <a:gd name="T14" fmla="*/ 436 w 544"/>
                  <a:gd name="T15" fmla="*/ 30 h 737"/>
                  <a:gd name="T16" fmla="*/ 544 w 544"/>
                  <a:gd name="T17" fmla="*/ 12 h 737"/>
                  <a:gd name="T18" fmla="*/ 544 w 544"/>
                  <a:gd name="T19" fmla="*/ 0 h 737"/>
                  <a:gd name="T20" fmla="*/ 430 w 544"/>
                  <a:gd name="T21" fmla="*/ 18 h 737"/>
                  <a:gd name="T22" fmla="*/ 329 w 544"/>
                  <a:gd name="T23" fmla="*/ 48 h 737"/>
                  <a:gd name="T24" fmla="*/ 233 w 544"/>
                  <a:gd name="T25" fmla="*/ 90 h 737"/>
                  <a:gd name="T26" fmla="*/ 155 w 544"/>
                  <a:gd name="T27" fmla="*/ 138 h 737"/>
                  <a:gd name="T28" fmla="*/ 90 w 544"/>
                  <a:gd name="T29" fmla="*/ 198 h 737"/>
                  <a:gd name="T30" fmla="*/ 42 w 544"/>
                  <a:gd name="T31" fmla="*/ 258 h 737"/>
                  <a:gd name="T32" fmla="*/ 12 w 544"/>
                  <a:gd name="T33" fmla="*/ 330 h 737"/>
                  <a:gd name="T34" fmla="*/ 0 w 544"/>
                  <a:gd name="T35" fmla="*/ 402 h 737"/>
                  <a:gd name="T36" fmla="*/ 6 w 544"/>
                  <a:gd name="T37" fmla="*/ 455 h 737"/>
                  <a:gd name="T38" fmla="*/ 18 w 544"/>
                  <a:gd name="T39" fmla="*/ 503 h 737"/>
                  <a:gd name="T40" fmla="*/ 42 w 544"/>
                  <a:gd name="T41" fmla="*/ 545 h 737"/>
                  <a:gd name="T42" fmla="*/ 78 w 544"/>
                  <a:gd name="T43" fmla="*/ 593 h 737"/>
                  <a:gd name="T44" fmla="*/ 114 w 544"/>
                  <a:gd name="T45" fmla="*/ 635 h 737"/>
                  <a:gd name="T46" fmla="*/ 161 w 544"/>
                  <a:gd name="T47" fmla="*/ 671 h 737"/>
                  <a:gd name="T48" fmla="*/ 221 w 544"/>
                  <a:gd name="T49" fmla="*/ 707 h 737"/>
                  <a:gd name="T50" fmla="*/ 281 w 544"/>
                  <a:gd name="T51" fmla="*/ 737 h 737"/>
                  <a:gd name="T52" fmla="*/ 323 w 544"/>
                  <a:gd name="T53" fmla="*/ 737 h 737"/>
                  <a:gd name="T54" fmla="*/ 257 w 544"/>
                  <a:gd name="T55" fmla="*/ 707 h 737"/>
                  <a:gd name="T56" fmla="*/ 203 w 544"/>
                  <a:gd name="T57" fmla="*/ 671 h 737"/>
                  <a:gd name="T58" fmla="*/ 149 w 544"/>
                  <a:gd name="T59" fmla="*/ 635 h 737"/>
                  <a:gd name="T60" fmla="*/ 108 w 544"/>
                  <a:gd name="T61" fmla="*/ 593 h 737"/>
                  <a:gd name="T62" fmla="*/ 72 w 544"/>
                  <a:gd name="T63" fmla="*/ 551 h 737"/>
                  <a:gd name="T64" fmla="*/ 48 w 544"/>
                  <a:gd name="T65" fmla="*/ 503 h 737"/>
                  <a:gd name="T66" fmla="*/ 30 w 544"/>
                  <a:gd name="T67" fmla="*/ 455 h 737"/>
                  <a:gd name="T68" fmla="*/ 24 w 544"/>
                  <a:gd name="T69" fmla="*/ 402 h 737"/>
                  <a:gd name="T70" fmla="*/ 24 w 544"/>
                  <a:gd name="T71" fmla="*/ 402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2">
                      <a:gamma/>
                      <a:tint val="96863"/>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fa-IR"/>
              </a:p>
            </p:txBody>
          </p:sp>
          <p:sp>
            <p:nvSpPr>
              <p:cNvPr id="344103" name="Freeform 39"/>
              <p:cNvSpPr>
                <a:spLocks/>
              </p:cNvSpPr>
              <p:nvPr/>
            </p:nvSpPr>
            <p:spPr bwMode="hidden">
              <a:xfrm>
                <a:off x="4792" y="3360"/>
                <a:ext cx="609" cy="252"/>
              </a:xfrm>
              <a:custGeom>
                <a:avLst/>
                <a:gdLst>
                  <a:gd name="T0" fmla="*/ 12 w 609"/>
                  <a:gd name="T1" fmla="*/ 12 h 252"/>
                  <a:gd name="T2" fmla="*/ 113 w 609"/>
                  <a:gd name="T3" fmla="*/ 18 h 252"/>
                  <a:gd name="T4" fmla="*/ 203 w 609"/>
                  <a:gd name="T5" fmla="*/ 30 h 252"/>
                  <a:gd name="T6" fmla="*/ 292 w 609"/>
                  <a:gd name="T7" fmla="*/ 48 h 252"/>
                  <a:gd name="T8" fmla="*/ 376 w 609"/>
                  <a:gd name="T9" fmla="*/ 78 h 252"/>
                  <a:gd name="T10" fmla="*/ 448 w 609"/>
                  <a:gd name="T11" fmla="*/ 114 h 252"/>
                  <a:gd name="T12" fmla="*/ 514 w 609"/>
                  <a:gd name="T13" fmla="*/ 156 h 252"/>
                  <a:gd name="T14" fmla="*/ 567 w 609"/>
                  <a:gd name="T15" fmla="*/ 198 h 252"/>
                  <a:gd name="T16" fmla="*/ 609 w 609"/>
                  <a:gd name="T17" fmla="*/ 252 h 252"/>
                  <a:gd name="T18" fmla="*/ 609 w 609"/>
                  <a:gd name="T19" fmla="*/ 216 h 252"/>
                  <a:gd name="T20" fmla="*/ 561 w 609"/>
                  <a:gd name="T21" fmla="*/ 168 h 252"/>
                  <a:gd name="T22" fmla="*/ 502 w 609"/>
                  <a:gd name="T23" fmla="*/ 126 h 252"/>
                  <a:gd name="T24" fmla="*/ 436 w 609"/>
                  <a:gd name="T25" fmla="*/ 90 h 252"/>
                  <a:gd name="T26" fmla="*/ 364 w 609"/>
                  <a:gd name="T27" fmla="*/ 60 h 252"/>
                  <a:gd name="T28" fmla="*/ 286 w 609"/>
                  <a:gd name="T29" fmla="*/ 36 h 252"/>
                  <a:gd name="T30" fmla="*/ 197 w 609"/>
                  <a:gd name="T31" fmla="*/ 18 h 252"/>
                  <a:gd name="T32" fmla="*/ 107 w 609"/>
                  <a:gd name="T33" fmla="*/ 6 h 252"/>
                  <a:gd name="T34" fmla="*/ 12 w 609"/>
                  <a:gd name="T35" fmla="*/ 0 h 252"/>
                  <a:gd name="T36" fmla="*/ 6 w 609"/>
                  <a:gd name="T37" fmla="*/ 0 h 252"/>
                  <a:gd name="T38" fmla="*/ 0 w 609"/>
                  <a:gd name="T39" fmla="*/ 0 h 252"/>
                  <a:gd name="T40" fmla="*/ 0 w 609"/>
                  <a:gd name="T41" fmla="*/ 12 h 252"/>
                  <a:gd name="T42" fmla="*/ 6 w 609"/>
                  <a:gd name="T43" fmla="*/ 12 h 252"/>
                  <a:gd name="T44" fmla="*/ 12 w 609"/>
                  <a:gd name="T45" fmla="*/ 12 h 252"/>
                  <a:gd name="T46" fmla="*/ 12 w 609"/>
                  <a:gd name="T47" fmla="*/ 12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2">
                      <a:gamma/>
                      <a:tint val="94118"/>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fa-IR"/>
              </a:p>
            </p:txBody>
          </p:sp>
          <p:sp>
            <p:nvSpPr>
              <p:cNvPr id="344104" name="Freeform 40"/>
              <p:cNvSpPr>
                <a:spLocks/>
              </p:cNvSpPr>
              <p:nvPr/>
            </p:nvSpPr>
            <p:spPr bwMode="hidden">
              <a:xfrm>
                <a:off x="5246" y="4007"/>
                <a:ext cx="72" cy="54"/>
              </a:xfrm>
              <a:custGeom>
                <a:avLst/>
                <a:gdLst>
                  <a:gd name="T0" fmla="*/ 72 w 72"/>
                  <a:gd name="T1" fmla="*/ 0 h 54"/>
                  <a:gd name="T2" fmla="*/ 36 w 72"/>
                  <a:gd name="T3" fmla="*/ 30 h 54"/>
                  <a:gd name="T4" fmla="*/ 0 w 72"/>
                  <a:gd name="T5" fmla="*/ 54 h 54"/>
                  <a:gd name="T6" fmla="*/ 36 w 72"/>
                  <a:gd name="T7" fmla="*/ 54 h 54"/>
                  <a:gd name="T8" fmla="*/ 54 w 72"/>
                  <a:gd name="T9" fmla="*/ 42 h 54"/>
                  <a:gd name="T10" fmla="*/ 72 w 72"/>
                  <a:gd name="T11" fmla="*/ 24 h 54"/>
                  <a:gd name="T12" fmla="*/ 72 w 72"/>
                  <a:gd name="T13" fmla="*/ 24 h 54"/>
                  <a:gd name="T14" fmla="*/ 72 w 72"/>
                  <a:gd name="T15" fmla="*/ 0 h 54"/>
                  <a:gd name="T16" fmla="*/ 72 w 72"/>
                  <a:gd name="T1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2"/>
                  </a:gs>
                  <a:gs pos="100000">
                    <a:schemeClr val="accent2">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fa-IR"/>
              </a:p>
            </p:txBody>
          </p:sp>
          <p:sp>
            <p:nvSpPr>
              <p:cNvPr id="344105" name="Freeform 41"/>
              <p:cNvSpPr>
                <a:spLocks/>
              </p:cNvSpPr>
              <p:nvPr/>
            </p:nvSpPr>
            <p:spPr bwMode="hidden">
              <a:xfrm>
                <a:off x="4505" y="4073"/>
                <a:ext cx="705" cy="108"/>
              </a:xfrm>
              <a:custGeom>
                <a:avLst/>
                <a:gdLst>
                  <a:gd name="T0" fmla="*/ 299 w 705"/>
                  <a:gd name="T1" fmla="*/ 90 h 108"/>
                  <a:gd name="T2" fmla="*/ 221 w 705"/>
                  <a:gd name="T3" fmla="*/ 90 h 108"/>
                  <a:gd name="T4" fmla="*/ 143 w 705"/>
                  <a:gd name="T5" fmla="*/ 78 h 108"/>
                  <a:gd name="T6" fmla="*/ 0 w 705"/>
                  <a:gd name="T7" fmla="*/ 48 h 108"/>
                  <a:gd name="T8" fmla="*/ 0 w 705"/>
                  <a:gd name="T9" fmla="*/ 66 h 108"/>
                  <a:gd name="T10" fmla="*/ 143 w 705"/>
                  <a:gd name="T11" fmla="*/ 96 h 108"/>
                  <a:gd name="T12" fmla="*/ 221 w 705"/>
                  <a:gd name="T13" fmla="*/ 108 h 108"/>
                  <a:gd name="T14" fmla="*/ 299 w 705"/>
                  <a:gd name="T15" fmla="*/ 108 h 108"/>
                  <a:gd name="T16" fmla="*/ 412 w 705"/>
                  <a:gd name="T17" fmla="*/ 102 h 108"/>
                  <a:gd name="T18" fmla="*/ 520 w 705"/>
                  <a:gd name="T19" fmla="*/ 84 h 108"/>
                  <a:gd name="T20" fmla="*/ 615 w 705"/>
                  <a:gd name="T21" fmla="*/ 60 h 108"/>
                  <a:gd name="T22" fmla="*/ 705 w 705"/>
                  <a:gd name="T23" fmla="*/ 24 h 108"/>
                  <a:gd name="T24" fmla="*/ 705 w 705"/>
                  <a:gd name="T25" fmla="*/ 0 h 108"/>
                  <a:gd name="T26" fmla="*/ 615 w 705"/>
                  <a:gd name="T27" fmla="*/ 42 h 108"/>
                  <a:gd name="T28" fmla="*/ 520 w 705"/>
                  <a:gd name="T29" fmla="*/ 66 h 108"/>
                  <a:gd name="T30" fmla="*/ 412 w 705"/>
                  <a:gd name="T31" fmla="*/ 84 h 108"/>
                  <a:gd name="T32" fmla="*/ 299 w 705"/>
                  <a:gd name="T33" fmla="*/ 90 h 108"/>
                  <a:gd name="T34" fmla="*/ 299 w 705"/>
                  <a:gd name="T35" fmla="*/ 9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2"/>
                  </a:gs>
                  <a:gs pos="100000">
                    <a:schemeClr val="accent2">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fa-IR"/>
              </a:p>
            </p:txBody>
          </p:sp>
          <p:sp>
            <p:nvSpPr>
              <p:cNvPr id="344106" name="Freeform 42"/>
              <p:cNvSpPr>
                <a:spLocks/>
              </p:cNvSpPr>
              <p:nvPr/>
            </p:nvSpPr>
            <p:spPr bwMode="hidden">
              <a:xfrm>
                <a:off x="5336" y="3654"/>
                <a:ext cx="143" cy="341"/>
              </a:xfrm>
              <a:custGeom>
                <a:avLst/>
                <a:gdLst>
                  <a:gd name="T0" fmla="*/ 119 w 143"/>
                  <a:gd name="T1" fmla="*/ 114 h 341"/>
                  <a:gd name="T2" fmla="*/ 113 w 143"/>
                  <a:gd name="T3" fmla="*/ 173 h 341"/>
                  <a:gd name="T4" fmla="*/ 89 w 143"/>
                  <a:gd name="T5" fmla="*/ 239 h 341"/>
                  <a:gd name="T6" fmla="*/ 47 w 143"/>
                  <a:gd name="T7" fmla="*/ 293 h 341"/>
                  <a:gd name="T8" fmla="*/ 0 w 143"/>
                  <a:gd name="T9" fmla="*/ 341 h 341"/>
                  <a:gd name="T10" fmla="*/ 29 w 143"/>
                  <a:gd name="T11" fmla="*/ 341 h 341"/>
                  <a:gd name="T12" fmla="*/ 77 w 143"/>
                  <a:gd name="T13" fmla="*/ 287 h 341"/>
                  <a:gd name="T14" fmla="*/ 113 w 143"/>
                  <a:gd name="T15" fmla="*/ 233 h 341"/>
                  <a:gd name="T16" fmla="*/ 137 w 143"/>
                  <a:gd name="T17" fmla="*/ 173 h 341"/>
                  <a:gd name="T18" fmla="*/ 143 w 143"/>
                  <a:gd name="T19" fmla="*/ 114 h 341"/>
                  <a:gd name="T20" fmla="*/ 137 w 143"/>
                  <a:gd name="T21" fmla="*/ 60 h 341"/>
                  <a:gd name="T22" fmla="*/ 119 w 143"/>
                  <a:gd name="T23" fmla="*/ 0 h 341"/>
                  <a:gd name="T24" fmla="*/ 89 w 143"/>
                  <a:gd name="T25" fmla="*/ 0 h 341"/>
                  <a:gd name="T26" fmla="*/ 113 w 143"/>
                  <a:gd name="T27" fmla="*/ 60 h 341"/>
                  <a:gd name="T28" fmla="*/ 119 w 143"/>
                  <a:gd name="T29" fmla="*/ 114 h 341"/>
                  <a:gd name="T30" fmla="*/ 119 w 143"/>
                  <a:gd name="T31" fmla="*/ 114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2"/>
                  </a:gs>
                  <a:gs pos="100000">
                    <a:schemeClr val="accent2">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fa-IR"/>
              </a:p>
            </p:txBody>
          </p:sp>
          <p:sp>
            <p:nvSpPr>
              <p:cNvPr id="344107" name="Freeform 43"/>
              <p:cNvSpPr>
                <a:spLocks/>
              </p:cNvSpPr>
              <p:nvPr/>
            </p:nvSpPr>
            <p:spPr bwMode="hidden">
              <a:xfrm>
                <a:off x="5061" y="3624"/>
                <a:ext cx="83" cy="90"/>
              </a:xfrm>
              <a:custGeom>
                <a:avLst/>
                <a:gdLst>
                  <a:gd name="T0" fmla="*/ 59 w 83"/>
                  <a:gd name="T1" fmla="*/ 90 h 90"/>
                  <a:gd name="T2" fmla="*/ 83 w 83"/>
                  <a:gd name="T3" fmla="*/ 84 h 90"/>
                  <a:gd name="T4" fmla="*/ 71 w 83"/>
                  <a:gd name="T5" fmla="*/ 60 h 90"/>
                  <a:gd name="T6" fmla="*/ 53 w 83"/>
                  <a:gd name="T7" fmla="*/ 42 h 90"/>
                  <a:gd name="T8" fmla="*/ 6 w 83"/>
                  <a:gd name="T9" fmla="*/ 0 h 90"/>
                  <a:gd name="T10" fmla="*/ 0 w 83"/>
                  <a:gd name="T11" fmla="*/ 18 h 90"/>
                  <a:gd name="T12" fmla="*/ 35 w 83"/>
                  <a:gd name="T13" fmla="*/ 48 h 90"/>
                  <a:gd name="T14" fmla="*/ 59 w 83"/>
                  <a:gd name="T15" fmla="*/ 90 h 90"/>
                  <a:gd name="T16" fmla="*/ 59 w 83"/>
                  <a:gd name="T17"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2"/>
                  </a:gs>
                  <a:gs pos="100000">
                    <a:schemeClr val="accent2">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fa-IR"/>
              </a:p>
            </p:txBody>
          </p:sp>
          <p:sp>
            <p:nvSpPr>
              <p:cNvPr id="8225" name="Freeform 44"/>
              <p:cNvSpPr>
                <a:spLocks/>
              </p:cNvSpPr>
              <p:nvPr/>
            </p:nvSpPr>
            <p:spPr bwMode="hidden">
              <a:xfrm>
                <a:off x="4445" y="3552"/>
                <a:ext cx="717" cy="431"/>
              </a:xfrm>
              <a:custGeom>
                <a:avLst/>
                <a:gdLst>
                  <a:gd name="T0" fmla="*/ 693 w 717"/>
                  <a:gd name="T1" fmla="*/ 216 h 431"/>
                  <a:gd name="T2" fmla="*/ 687 w 717"/>
                  <a:gd name="T3" fmla="*/ 257 h 431"/>
                  <a:gd name="T4" fmla="*/ 669 w 717"/>
                  <a:gd name="T5" fmla="*/ 293 h 431"/>
                  <a:gd name="T6" fmla="*/ 633 w 717"/>
                  <a:gd name="T7" fmla="*/ 329 h 431"/>
                  <a:gd name="T8" fmla="*/ 598 w 717"/>
                  <a:gd name="T9" fmla="*/ 359 h 431"/>
                  <a:gd name="T10" fmla="*/ 544 w 717"/>
                  <a:gd name="T11" fmla="*/ 383 h 431"/>
                  <a:gd name="T12" fmla="*/ 490 w 717"/>
                  <a:gd name="T13" fmla="*/ 401 h 431"/>
                  <a:gd name="T14" fmla="*/ 424 w 717"/>
                  <a:gd name="T15" fmla="*/ 413 h 431"/>
                  <a:gd name="T16" fmla="*/ 359 w 717"/>
                  <a:gd name="T17" fmla="*/ 419 h 431"/>
                  <a:gd name="T18" fmla="*/ 293 w 717"/>
                  <a:gd name="T19" fmla="*/ 413 h 431"/>
                  <a:gd name="T20" fmla="*/ 227 w 717"/>
                  <a:gd name="T21" fmla="*/ 401 h 431"/>
                  <a:gd name="T22" fmla="*/ 173 w 717"/>
                  <a:gd name="T23" fmla="*/ 383 h 431"/>
                  <a:gd name="T24" fmla="*/ 119 w 717"/>
                  <a:gd name="T25" fmla="*/ 359 h 431"/>
                  <a:gd name="T26" fmla="*/ 84 w 717"/>
                  <a:gd name="T27" fmla="*/ 329 h 431"/>
                  <a:gd name="T28" fmla="*/ 48 w 717"/>
                  <a:gd name="T29" fmla="*/ 293 h 431"/>
                  <a:gd name="T30" fmla="*/ 30 w 717"/>
                  <a:gd name="T31" fmla="*/ 257 h 431"/>
                  <a:gd name="T32" fmla="*/ 24 w 717"/>
                  <a:gd name="T33" fmla="*/ 216 h 431"/>
                  <a:gd name="T34" fmla="*/ 30 w 717"/>
                  <a:gd name="T35" fmla="*/ 174 h 431"/>
                  <a:gd name="T36" fmla="*/ 48 w 717"/>
                  <a:gd name="T37" fmla="*/ 138 h 431"/>
                  <a:gd name="T38" fmla="*/ 84 w 717"/>
                  <a:gd name="T39" fmla="*/ 102 h 431"/>
                  <a:gd name="T40" fmla="*/ 119 w 717"/>
                  <a:gd name="T41" fmla="*/ 72 h 431"/>
                  <a:gd name="T42" fmla="*/ 173 w 717"/>
                  <a:gd name="T43" fmla="*/ 48 h 431"/>
                  <a:gd name="T44" fmla="*/ 227 w 717"/>
                  <a:gd name="T45" fmla="*/ 30 h 431"/>
                  <a:gd name="T46" fmla="*/ 293 w 717"/>
                  <a:gd name="T47" fmla="*/ 18 h 431"/>
                  <a:gd name="T48" fmla="*/ 359 w 717"/>
                  <a:gd name="T49" fmla="*/ 12 h 431"/>
                  <a:gd name="T50" fmla="*/ 418 w 717"/>
                  <a:gd name="T51" fmla="*/ 18 h 431"/>
                  <a:gd name="T52" fmla="*/ 478 w 717"/>
                  <a:gd name="T53" fmla="*/ 30 h 431"/>
                  <a:gd name="T54" fmla="*/ 532 w 717"/>
                  <a:gd name="T55" fmla="*/ 48 h 431"/>
                  <a:gd name="T56" fmla="*/ 580 w 717"/>
                  <a:gd name="T57" fmla="*/ 66 h 431"/>
                  <a:gd name="T58" fmla="*/ 586 w 717"/>
                  <a:gd name="T59" fmla="*/ 48 h 431"/>
                  <a:gd name="T60" fmla="*/ 478 w 717"/>
                  <a:gd name="T61" fmla="*/ 12 h 431"/>
                  <a:gd name="T62" fmla="*/ 418 w 717"/>
                  <a:gd name="T63" fmla="*/ 6 h 431"/>
                  <a:gd name="T64" fmla="*/ 359 w 717"/>
                  <a:gd name="T65" fmla="*/ 0 h 431"/>
                  <a:gd name="T66" fmla="*/ 287 w 717"/>
                  <a:gd name="T67" fmla="*/ 6 h 431"/>
                  <a:gd name="T68" fmla="*/ 221 w 717"/>
                  <a:gd name="T69" fmla="*/ 18 h 431"/>
                  <a:gd name="T70" fmla="*/ 161 w 717"/>
                  <a:gd name="T71" fmla="*/ 36 h 431"/>
                  <a:gd name="T72" fmla="*/ 107 w 717"/>
                  <a:gd name="T73" fmla="*/ 66 h 431"/>
                  <a:gd name="T74" fmla="*/ 60 w 717"/>
                  <a:gd name="T75" fmla="*/ 96 h 431"/>
                  <a:gd name="T76" fmla="*/ 30 w 717"/>
                  <a:gd name="T77" fmla="*/ 132 h 431"/>
                  <a:gd name="T78" fmla="*/ 6 w 717"/>
                  <a:gd name="T79" fmla="*/ 174 h 431"/>
                  <a:gd name="T80" fmla="*/ 0 w 717"/>
                  <a:gd name="T81" fmla="*/ 216 h 431"/>
                  <a:gd name="T82" fmla="*/ 6 w 717"/>
                  <a:gd name="T83" fmla="*/ 257 h 431"/>
                  <a:gd name="T84" fmla="*/ 30 w 717"/>
                  <a:gd name="T85" fmla="*/ 299 h 431"/>
                  <a:gd name="T86" fmla="*/ 60 w 717"/>
                  <a:gd name="T87" fmla="*/ 335 h 431"/>
                  <a:gd name="T88" fmla="*/ 107 w 717"/>
                  <a:gd name="T89" fmla="*/ 371 h 431"/>
                  <a:gd name="T90" fmla="*/ 161 w 717"/>
                  <a:gd name="T91" fmla="*/ 395 h 431"/>
                  <a:gd name="T92" fmla="*/ 221 w 717"/>
                  <a:gd name="T93" fmla="*/ 413 h 431"/>
                  <a:gd name="T94" fmla="*/ 287 w 717"/>
                  <a:gd name="T95" fmla="*/ 425 h 431"/>
                  <a:gd name="T96" fmla="*/ 359 w 717"/>
                  <a:gd name="T97" fmla="*/ 431 h 431"/>
                  <a:gd name="T98" fmla="*/ 430 w 717"/>
                  <a:gd name="T99" fmla="*/ 425 h 431"/>
                  <a:gd name="T100" fmla="*/ 496 w 717"/>
                  <a:gd name="T101" fmla="*/ 413 h 431"/>
                  <a:gd name="T102" fmla="*/ 562 w 717"/>
                  <a:gd name="T103" fmla="*/ 395 h 431"/>
                  <a:gd name="T104" fmla="*/ 610 w 717"/>
                  <a:gd name="T105" fmla="*/ 371 h 431"/>
                  <a:gd name="T106" fmla="*/ 657 w 717"/>
                  <a:gd name="T107" fmla="*/ 335 h 431"/>
                  <a:gd name="T108" fmla="*/ 687 w 717"/>
                  <a:gd name="T109" fmla="*/ 299 h 431"/>
                  <a:gd name="T110" fmla="*/ 711 w 717"/>
                  <a:gd name="T111" fmla="*/ 257 h 431"/>
                  <a:gd name="T112" fmla="*/ 717 w 717"/>
                  <a:gd name="T113" fmla="*/ 216 h 431"/>
                  <a:gd name="T114" fmla="*/ 717 w 717"/>
                  <a:gd name="T115" fmla="*/ 204 h 431"/>
                  <a:gd name="T116" fmla="*/ 711 w 717"/>
                  <a:gd name="T117" fmla="*/ 192 h 431"/>
                  <a:gd name="T118" fmla="*/ 687 w 717"/>
                  <a:gd name="T119" fmla="*/ 198 h 431"/>
                  <a:gd name="T120" fmla="*/ 693 w 717"/>
                  <a:gd name="T121" fmla="*/ 210 h 431"/>
                  <a:gd name="T122" fmla="*/ 693 w 717"/>
                  <a:gd name="T123" fmla="*/ 216 h 431"/>
                  <a:gd name="T124" fmla="*/ 693 w 717"/>
                  <a:gd name="T125" fmla="*/ 216 h 43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344109" name="Freeform 45"/>
              <p:cNvSpPr>
                <a:spLocks/>
              </p:cNvSpPr>
              <p:nvPr/>
            </p:nvSpPr>
            <p:spPr bwMode="hidden">
              <a:xfrm>
                <a:off x="4349" y="3510"/>
                <a:ext cx="909" cy="533"/>
              </a:xfrm>
              <a:custGeom>
                <a:avLst/>
                <a:gdLst>
                  <a:gd name="T0" fmla="*/ 616 w 909"/>
                  <a:gd name="T1" fmla="*/ 0 h 533"/>
                  <a:gd name="T2" fmla="*/ 616 w 909"/>
                  <a:gd name="T3" fmla="*/ 18 h 533"/>
                  <a:gd name="T4" fmla="*/ 724 w 909"/>
                  <a:gd name="T5" fmla="*/ 60 h 533"/>
                  <a:gd name="T6" fmla="*/ 765 w 909"/>
                  <a:gd name="T7" fmla="*/ 84 h 533"/>
                  <a:gd name="T8" fmla="*/ 807 w 909"/>
                  <a:gd name="T9" fmla="*/ 114 h 533"/>
                  <a:gd name="T10" fmla="*/ 837 w 909"/>
                  <a:gd name="T11" fmla="*/ 144 h 533"/>
                  <a:gd name="T12" fmla="*/ 861 w 909"/>
                  <a:gd name="T13" fmla="*/ 180 h 533"/>
                  <a:gd name="T14" fmla="*/ 873 w 909"/>
                  <a:gd name="T15" fmla="*/ 216 h 533"/>
                  <a:gd name="T16" fmla="*/ 879 w 909"/>
                  <a:gd name="T17" fmla="*/ 258 h 533"/>
                  <a:gd name="T18" fmla="*/ 873 w 909"/>
                  <a:gd name="T19" fmla="*/ 311 h 533"/>
                  <a:gd name="T20" fmla="*/ 843 w 909"/>
                  <a:gd name="T21" fmla="*/ 359 h 533"/>
                  <a:gd name="T22" fmla="*/ 807 w 909"/>
                  <a:gd name="T23" fmla="*/ 401 h 533"/>
                  <a:gd name="T24" fmla="*/ 753 w 909"/>
                  <a:gd name="T25" fmla="*/ 443 h 533"/>
                  <a:gd name="T26" fmla="*/ 694 w 909"/>
                  <a:gd name="T27" fmla="*/ 473 h 533"/>
                  <a:gd name="T28" fmla="*/ 622 w 909"/>
                  <a:gd name="T29" fmla="*/ 497 h 533"/>
                  <a:gd name="T30" fmla="*/ 538 w 909"/>
                  <a:gd name="T31" fmla="*/ 509 h 533"/>
                  <a:gd name="T32" fmla="*/ 455 w 909"/>
                  <a:gd name="T33" fmla="*/ 515 h 533"/>
                  <a:gd name="T34" fmla="*/ 371 w 909"/>
                  <a:gd name="T35" fmla="*/ 509 h 533"/>
                  <a:gd name="T36" fmla="*/ 287 w 909"/>
                  <a:gd name="T37" fmla="*/ 497 h 533"/>
                  <a:gd name="T38" fmla="*/ 215 w 909"/>
                  <a:gd name="T39" fmla="*/ 473 h 533"/>
                  <a:gd name="T40" fmla="*/ 156 w 909"/>
                  <a:gd name="T41" fmla="*/ 443 h 533"/>
                  <a:gd name="T42" fmla="*/ 102 w 909"/>
                  <a:gd name="T43" fmla="*/ 401 h 533"/>
                  <a:gd name="T44" fmla="*/ 66 w 909"/>
                  <a:gd name="T45" fmla="*/ 359 h 533"/>
                  <a:gd name="T46" fmla="*/ 36 w 909"/>
                  <a:gd name="T47" fmla="*/ 311 h 533"/>
                  <a:gd name="T48" fmla="*/ 30 w 909"/>
                  <a:gd name="T49" fmla="*/ 258 h 533"/>
                  <a:gd name="T50" fmla="*/ 36 w 909"/>
                  <a:gd name="T51" fmla="*/ 222 h 533"/>
                  <a:gd name="T52" fmla="*/ 48 w 909"/>
                  <a:gd name="T53" fmla="*/ 186 h 533"/>
                  <a:gd name="T54" fmla="*/ 66 w 909"/>
                  <a:gd name="T55" fmla="*/ 156 h 533"/>
                  <a:gd name="T56" fmla="*/ 90 w 909"/>
                  <a:gd name="T57" fmla="*/ 126 h 533"/>
                  <a:gd name="T58" fmla="*/ 66 w 909"/>
                  <a:gd name="T59" fmla="*/ 114 h 533"/>
                  <a:gd name="T60" fmla="*/ 36 w 909"/>
                  <a:gd name="T61" fmla="*/ 144 h 533"/>
                  <a:gd name="T62" fmla="*/ 18 w 909"/>
                  <a:gd name="T63" fmla="*/ 180 h 533"/>
                  <a:gd name="T64" fmla="*/ 6 w 909"/>
                  <a:gd name="T65" fmla="*/ 216 h 533"/>
                  <a:gd name="T66" fmla="*/ 0 w 909"/>
                  <a:gd name="T67" fmla="*/ 258 h 533"/>
                  <a:gd name="T68" fmla="*/ 12 w 909"/>
                  <a:gd name="T69" fmla="*/ 311 h 533"/>
                  <a:gd name="T70" fmla="*/ 36 w 909"/>
                  <a:gd name="T71" fmla="*/ 365 h 533"/>
                  <a:gd name="T72" fmla="*/ 78 w 909"/>
                  <a:gd name="T73" fmla="*/ 413 h 533"/>
                  <a:gd name="T74" fmla="*/ 132 w 909"/>
                  <a:gd name="T75" fmla="*/ 449 h 533"/>
                  <a:gd name="T76" fmla="*/ 203 w 909"/>
                  <a:gd name="T77" fmla="*/ 485 h 533"/>
                  <a:gd name="T78" fmla="*/ 275 w 909"/>
                  <a:gd name="T79" fmla="*/ 509 h 533"/>
                  <a:gd name="T80" fmla="*/ 365 w 909"/>
                  <a:gd name="T81" fmla="*/ 527 h 533"/>
                  <a:gd name="T82" fmla="*/ 455 w 909"/>
                  <a:gd name="T83" fmla="*/ 533 h 533"/>
                  <a:gd name="T84" fmla="*/ 544 w 909"/>
                  <a:gd name="T85" fmla="*/ 527 h 533"/>
                  <a:gd name="T86" fmla="*/ 634 w 909"/>
                  <a:gd name="T87" fmla="*/ 509 h 533"/>
                  <a:gd name="T88" fmla="*/ 712 w 909"/>
                  <a:gd name="T89" fmla="*/ 485 h 533"/>
                  <a:gd name="T90" fmla="*/ 777 w 909"/>
                  <a:gd name="T91" fmla="*/ 449 h 533"/>
                  <a:gd name="T92" fmla="*/ 831 w 909"/>
                  <a:gd name="T93" fmla="*/ 413 h 533"/>
                  <a:gd name="T94" fmla="*/ 873 w 909"/>
                  <a:gd name="T95" fmla="*/ 365 h 533"/>
                  <a:gd name="T96" fmla="*/ 897 w 909"/>
                  <a:gd name="T97" fmla="*/ 311 h 533"/>
                  <a:gd name="T98" fmla="*/ 909 w 909"/>
                  <a:gd name="T99" fmla="*/ 258 h 533"/>
                  <a:gd name="T100" fmla="*/ 903 w 909"/>
                  <a:gd name="T101" fmla="*/ 216 h 533"/>
                  <a:gd name="T102" fmla="*/ 885 w 909"/>
                  <a:gd name="T103" fmla="*/ 174 h 533"/>
                  <a:gd name="T104" fmla="*/ 861 w 909"/>
                  <a:gd name="T105" fmla="*/ 132 h 533"/>
                  <a:gd name="T106" fmla="*/ 825 w 909"/>
                  <a:gd name="T107" fmla="*/ 102 h 533"/>
                  <a:gd name="T108" fmla="*/ 783 w 909"/>
                  <a:gd name="T109" fmla="*/ 66 h 533"/>
                  <a:gd name="T110" fmla="*/ 735 w 909"/>
                  <a:gd name="T111" fmla="*/ 42 h 533"/>
                  <a:gd name="T112" fmla="*/ 616 w 909"/>
                  <a:gd name="T113" fmla="*/ 0 h 533"/>
                  <a:gd name="T114" fmla="*/ 616 w 909"/>
                  <a:gd name="T115" fmla="*/ 0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2">
                      <a:gamma/>
                      <a:tint val="96863"/>
                      <a:invGamma/>
                    </a:schemeClr>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fa-IR"/>
              </a:p>
            </p:txBody>
          </p:sp>
          <p:sp>
            <p:nvSpPr>
              <p:cNvPr id="344110" name="Freeform 46"/>
              <p:cNvSpPr>
                <a:spLocks/>
              </p:cNvSpPr>
              <p:nvPr/>
            </p:nvSpPr>
            <p:spPr bwMode="hidden">
              <a:xfrm>
                <a:off x="4564" y="3492"/>
                <a:ext cx="365" cy="66"/>
              </a:xfrm>
              <a:custGeom>
                <a:avLst/>
                <a:gdLst>
                  <a:gd name="T0" fmla="*/ 240 w 365"/>
                  <a:gd name="T1" fmla="*/ 18 h 66"/>
                  <a:gd name="T2" fmla="*/ 299 w 365"/>
                  <a:gd name="T3" fmla="*/ 24 h 66"/>
                  <a:gd name="T4" fmla="*/ 359 w 365"/>
                  <a:gd name="T5" fmla="*/ 30 h 66"/>
                  <a:gd name="T6" fmla="*/ 365 w 365"/>
                  <a:gd name="T7" fmla="*/ 12 h 66"/>
                  <a:gd name="T8" fmla="*/ 305 w 365"/>
                  <a:gd name="T9" fmla="*/ 6 h 66"/>
                  <a:gd name="T10" fmla="*/ 240 w 365"/>
                  <a:gd name="T11" fmla="*/ 0 h 66"/>
                  <a:gd name="T12" fmla="*/ 174 w 365"/>
                  <a:gd name="T13" fmla="*/ 6 h 66"/>
                  <a:gd name="T14" fmla="*/ 114 w 365"/>
                  <a:gd name="T15" fmla="*/ 12 h 66"/>
                  <a:gd name="T16" fmla="*/ 0 w 365"/>
                  <a:gd name="T17" fmla="*/ 42 h 66"/>
                  <a:gd name="T18" fmla="*/ 0 w 365"/>
                  <a:gd name="T19" fmla="*/ 66 h 66"/>
                  <a:gd name="T20" fmla="*/ 54 w 365"/>
                  <a:gd name="T21" fmla="*/ 48 h 66"/>
                  <a:gd name="T22" fmla="*/ 114 w 365"/>
                  <a:gd name="T23" fmla="*/ 30 h 66"/>
                  <a:gd name="T24" fmla="*/ 174 w 365"/>
                  <a:gd name="T25" fmla="*/ 24 h 66"/>
                  <a:gd name="T26" fmla="*/ 240 w 365"/>
                  <a:gd name="T27" fmla="*/ 18 h 66"/>
                  <a:gd name="T28" fmla="*/ 240 w 365"/>
                  <a:gd name="T29" fmla="*/ 18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2">
                      <a:gamma/>
                      <a:tint val="96863"/>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fa-IR"/>
              </a:p>
            </p:txBody>
          </p:sp>
          <p:sp>
            <p:nvSpPr>
              <p:cNvPr id="344111" name="Freeform 47"/>
              <p:cNvSpPr>
                <a:spLocks/>
              </p:cNvSpPr>
              <p:nvPr/>
            </p:nvSpPr>
            <p:spPr bwMode="hidden">
              <a:xfrm>
                <a:off x="4463" y="3558"/>
                <a:ext cx="66" cy="48"/>
              </a:xfrm>
              <a:custGeom>
                <a:avLst/>
                <a:gdLst>
                  <a:gd name="T0" fmla="*/ 66 w 66"/>
                  <a:gd name="T1" fmla="*/ 18 h 48"/>
                  <a:gd name="T2" fmla="*/ 48 w 66"/>
                  <a:gd name="T3" fmla="*/ 0 h 48"/>
                  <a:gd name="T4" fmla="*/ 24 w 66"/>
                  <a:gd name="T5" fmla="*/ 12 h 48"/>
                  <a:gd name="T6" fmla="*/ 0 w 66"/>
                  <a:gd name="T7" fmla="*/ 30 h 48"/>
                  <a:gd name="T8" fmla="*/ 12 w 66"/>
                  <a:gd name="T9" fmla="*/ 48 h 48"/>
                  <a:gd name="T10" fmla="*/ 42 w 66"/>
                  <a:gd name="T11" fmla="*/ 30 h 48"/>
                  <a:gd name="T12" fmla="*/ 66 w 66"/>
                  <a:gd name="T13" fmla="*/ 18 h 48"/>
                  <a:gd name="T14" fmla="*/ 66 w 66"/>
                  <a:gd name="T15" fmla="*/ 18 h 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2">
                      <a:gamma/>
                      <a:tint val="96863"/>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fa-IR"/>
              </a:p>
            </p:txBody>
          </p:sp>
          <p:sp>
            <p:nvSpPr>
              <p:cNvPr id="344112" name="Oval 48"/>
              <p:cNvSpPr>
                <a:spLocks noChangeArrowheads="1"/>
              </p:cNvSpPr>
              <p:nvPr/>
            </p:nvSpPr>
            <p:spPr bwMode="hidden">
              <a:xfrm>
                <a:off x="4546" y="3608"/>
                <a:ext cx="518" cy="319"/>
              </a:xfrm>
              <a:prstGeom prst="ellipse">
                <a:avLst/>
              </a:prstGeom>
              <a:gradFill rotWithShape="0">
                <a:gsLst>
                  <a:gs pos="0">
                    <a:schemeClr val="accent2">
                      <a:gamma/>
                      <a:shade val="94118"/>
                      <a:invGamma/>
                    </a:schemeClr>
                  </a:gs>
                  <a:gs pos="100000">
                    <a:schemeClr val="accent2"/>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fa-IR"/>
              </a:p>
            </p:txBody>
          </p:sp>
          <p:sp>
            <p:nvSpPr>
              <p:cNvPr id="344113" name="Oval 49"/>
              <p:cNvSpPr>
                <a:spLocks noChangeArrowheads="1"/>
              </p:cNvSpPr>
              <p:nvPr/>
            </p:nvSpPr>
            <p:spPr bwMode="hidden">
              <a:xfrm>
                <a:off x="4578" y="3630"/>
                <a:ext cx="446" cy="271"/>
              </a:xfrm>
              <a:prstGeom prst="ellipse">
                <a:avLst/>
              </a:prstGeom>
              <a:gradFill rotWithShape="0">
                <a:gsLst>
                  <a:gs pos="0">
                    <a:schemeClr val="accent2">
                      <a:gamma/>
                      <a:tint val="96863"/>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fa-IR"/>
              </a:p>
            </p:txBody>
          </p:sp>
          <p:sp>
            <p:nvSpPr>
              <p:cNvPr id="344114" name="Oval 50"/>
              <p:cNvSpPr>
                <a:spLocks noChangeArrowheads="1"/>
              </p:cNvSpPr>
              <p:nvPr/>
            </p:nvSpPr>
            <p:spPr bwMode="hidden">
              <a:xfrm>
                <a:off x="4610" y="3650"/>
                <a:ext cx="386" cy="233"/>
              </a:xfrm>
              <a:prstGeom prst="ellipse">
                <a:avLst/>
              </a:prstGeom>
              <a:gradFill rotWithShape="0">
                <a:gsLst>
                  <a:gs pos="0">
                    <a:schemeClr val="accent2"/>
                  </a:gs>
                  <a:gs pos="100000">
                    <a:schemeClr val="accent2">
                      <a:gamma/>
                      <a:shade val="94118"/>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fa-IR"/>
              </a:p>
            </p:txBody>
          </p:sp>
          <p:sp>
            <p:nvSpPr>
              <p:cNvPr id="344115" name="Oval 51"/>
              <p:cNvSpPr>
                <a:spLocks noChangeArrowheads="1"/>
              </p:cNvSpPr>
              <p:nvPr/>
            </p:nvSpPr>
            <p:spPr bwMode="hidden">
              <a:xfrm>
                <a:off x="4654" y="3678"/>
                <a:ext cx="298" cy="177"/>
              </a:xfrm>
              <a:prstGeom prst="ellipse">
                <a:avLst/>
              </a:prstGeom>
              <a:gradFill rotWithShape="0">
                <a:gsLst>
                  <a:gs pos="0">
                    <a:schemeClr val="accent2">
                      <a:gamma/>
                      <a:shade val="94118"/>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fa-IR"/>
              </a:p>
            </p:txBody>
          </p:sp>
          <p:sp>
            <p:nvSpPr>
              <p:cNvPr id="344116" name="Oval 52"/>
              <p:cNvSpPr>
                <a:spLocks noChangeArrowheads="1"/>
              </p:cNvSpPr>
              <p:nvPr/>
            </p:nvSpPr>
            <p:spPr bwMode="hidden">
              <a:xfrm>
                <a:off x="4690" y="3698"/>
                <a:ext cx="222" cy="139"/>
              </a:xfrm>
              <a:prstGeom prst="ellipse">
                <a:avLst/>
              </a:prstGeom>
              <a:gradFill rotWithShape="0">
                <a:gsLst>
                  <a:gs pos="0">
                    <a:schemeClr val="accent2"/>
                  </a:gs>
                  <a:gs pos="100000">
                    <a:schemeClr val="accent2">
                      <a:gamma/>
                      <a:shade val="94118"/>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fa-IR"/>
              </a:p>
            </p:txBody>
          </p:sp>
          <p:sp>
            <p:nvSpPr>
              <p:cNvPr id="344117" name="Oval 53"/>
              <p:cNvSpPr>
                <a:spLocks noChangeArrowheads="1"/>
              </p:cNvSpPr>
              <p:nvPr/>
            </p:nvSpPr>
            <p:spPr bwMode="hidden">
              <a:xfrm>
                <a:off x="4738" y="3728"/>
                <a:ext cx="126" cy="81"/>
              </a:xfrm>
              <a:prstGeom prst="ellipse">
                <a:avLst/>
              </a:prstGeom>
              <a:gradFill rotWithShape="0">
                <a:gsLst>
                  <a:gs pos="0">
                    <a:schemeClr val="accent2">
                      <a:gamma/>
                      <a:shade val="96863"/>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fa-IR"/>
              </a:p>
            </p:txBody>
          </p:sp>
        </p:grpSp>
        <p:grpSp>
          <p:nvGrpSpPr>
            <p:cNvPr id="8205" name="Group 54"/>
            <p:cNvGrpSpPr>
              <a:grpSpLocks/>
            </p:cNvGrpSpPr>
            <p:nvPr userDrawn="1"/>
          </p:nvGrpSpPr>
          <p:grpSpPr bwMode="auto">
            <a:xfrm>
              <a:off x="5280" y="3024"/>
              <a:ext cx="425" cy="258"/>
              <a:chOff x="5280" y="3024"/>
              <a:chExt cx="425" cy="258"/>
            </a:xfrm>
          </p:grpSpPr>
          <p:sp>
            <p:nvSpPr>
              <p:cNvPr id="8206" name="Freeform 55"/>
              <p:cNvSpPr>
                <a:spLocks/>
              </p:cNvSpPr>
              <p:nvPr/>
            </p:nvSpPr>
            <p:spPr bwMode="hidden">
              <a:xfrm>
                <a:off x="5280" y="3186"/>
                <a:ext cx="383" cy="96"/>
              </a:xfrm>
              <a:custGeom>
                <a:avLst/>
                <a:gdLst>
                  <a:gd name="T0" fmla="*/ 213 w 382"/>
                  <a:gd name="T1" fmla="*/ 96 h 96"/>
                  <a:gd name="T2" fmla="*/ 143 w 382"/>
                  <a:gd name="T3" fmla="*/ 90 h 96"/>
                  <a:gd name="T4" fmla="*/ 83 w 382"/>
                  <a:gd name="T5" fmla="*/ 66 h 96"/>
                  <a:gd name="T6" fmla="*/ 35 w 382"/>
                  <a:gd name="T7" fmla="*/ 36 h 96"/>
                  <a:gd name="T8" fmla="*/ 6 w 382"/>
                  <a:gd name="T9" fmla="*/ 0 h 96"/>
                  <a:gd name="T10" fmla="*/ 0 w 382"/>
                  <a:gd name="T11" fmla="*/ 6 h 96"/>
                  <a:gd name="T12" fmla="*/ 29 w 382"/>
                  <a:gd name="T13" fmla="*/ 42 h 96"/>
                  <a:gd name="T14" fmla="*/ 77 w 382"/>
                  <a:gd name="T15" fmla="*/ 72 h 96"/>
                  <a:gd name="T16" fmla="*/ 137 w 382"/>
                  <a:gd name="T17" fmla="*/ 90 h 96"/>
                  <a:gd name="T18" fmla="*/ 213 w 382"/>
                  <a:gd name="T19" fmla="*/ 96 h 96"/>
                  <a:gd name="T20" fmla="*/ 267 w 382"/>
                  <a:gd name="T21" fmla="*/ 90 h 96"/>
                  <a:gd name="T22" fmla="*/ 315 w 382"/>
                  <a:gd name="T23" fmla="*/ 84 h 96"/>
                  <a:gd name="T24" fmla="*/ 356 w 382"/>
                  <a:gd name="T25" fmla="*/ 66 h 96"/>
                  <a:gd name="T26" fmla="*/ 386 w 382"/>
                  <a:gd name="T27" fmla="*/ 42 h 96"/>
                  <a:gd name="T28" fmla="*/ 380 w 382"/>
                  <a:gd name="T29" fmla="*/ 42 h 96"/>
                  <a:gd name="T30" fmla="*/ 350 w 382"/>
                  <a:gd name="T31" fmla="*/ 66 h 96"/>
                  <a:gd name="T32" fmla="*/ 309 w 382"/>
                  <a:gd name="T33" fmla="*/ 78 h 96"/>
                  <a:gd name="T34" fmla="*/ 267 w 382"/>
                  <a:gd name="T35" fmla="*/ 90 h 96"/>
                  <a:gd name="T36" fmla="*/ 213 w 382"/>
                  <a:gd name="T37" fmla="*/ 96 h 96"/>
                  <a:gd name="T38" fmla="*/ 213 w 382"/>
                  <a:gd name="T39" fmla="*/ 96 h 9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207" name="Freeform 56"/>
              <p:cNvSpPr>
                <a:spLocks/>
              </p:cNvSpPr>
              <p:nvPr/>
            </p:nvSpPr>
            <p:spPr bwMode="hidden">
              <a:xfrm>
                <a:off x="5315" y="3024"/>
                <a:ext cx="258" cy="54"/>
              </a:xfrm>
              <a:custGeom>
                <a:avLst/>
                <a:gdLst>
                  <a:gd name="T0" fmla="*/ 174 w 258"/>
                  <a:gd name="T1" fmla="*/ 0 h 54"/>
                  <a:gd name="T2" fmla="*/ 216 w 258"/>
                  <a:gd name="T3" fmla="*/ 6 h 54"/>
                  <a:gd name="T4" fmla="*/ 258 w 258"/>
                  <a:gd name="T5" fmla="*/ 12 h 54"/>
                  <a:gd name="T6" fmla="*/ 252 w 258"/>
                  <a:gd name="T7" fmla="*/ 6 h 54"/>
                  <a:gd name="T8" fmla="*/ 216 w 258"/>
                  <a:gd name="T9" fmla="*/ 0 h 54"/>
                  <a:gd name="T10" fmla="*/ 174 w 258"/>
                  <a:gd name="T11" fmla="*/ 0 h 54"/>
                  <a:gd name="T12" fmla="*/ 120 w 258"/>
                  <a:gd name="T13" fmla="*/ 6 h 54"/>
                  <a:gd name="T14" fmla="*/ 78 w 258"/>
                  <a:gd name="T15" fmla="*/ 12 h 54"/>
                  <a:gd name="T16" fmla="*/ 36 w 258"/>
                  <a:gd name="T17" fmla="*/ 30 h 54"/>
                  <a:gd name="T18" fmla="*/ 0 w 258"/>
                  <a:gd name="T19" fmla="*/ 48 h 54"/>
                  <a:gd name="T20" fmla="*/ 6 w 258"/>
                  <a:gd name="T21" fmla="*/ 54 h 54"/>
                  <a:gd name="T22" fmla="*/ 36 w 258"/>
                  <a:gd name="T23" fmla="*/ 36 h 54"/>
                  <a:gd name="T24" fmla="*/ 78 w 258"/>
                  <a:gd name="T25" fmla="*/ 18 h 54"/>
                  <a:gd name="T26" fmla="*/ 120 w 258"/>
                  <a:gd name="T27" fmla="*/ 6 h 54"/>
                  <a:gd name="T28" fmla="*/ 174 w 258"/>
                  <a:gd name="T29" fmla="*/ 0 h 54"/>
                  <a:gd name="T30" fmla="*/ 174 w 258"/>
                  <a:gd name="T31" fmla="*/ 0 h 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208" name="Freeform 57"/>
              <p:cNvSpPr>
                <a:spLocks/>
              </p:cNvSpPr>
              <p:nvPr/>
            </p:nvSpPr>
            <p:spPr bwMode="hidden">
              <a:xfrm>
                <a:off x="5645" y="3066"/>
                <a:ext cx="60" cy="156"/>
              </a:xfrm>
              <a:custGeom>
                <a:avLst/>
                <a:gdLst>
                  <a:gd name="T0" fmla="*/ 54 w 60"/>
                  <a:gd name="T1" fmla="*/ 90 h 156"/>
                  <a:gd name="T2" fmla="*/ 48 w 60"/>
                  <a:gd name="T3" fmla="*/ 126 h 156"/>
                  <a:gd name="T4" fmla="*/ 24 w 60"/>
                  <a:gd name="T5" fmla="*/ 156 h 156"/>
                  <a:gd name="T6" fmla="*/ 30 w 60"/>
                  <a:gd name="T7" fmla="*/ 156 h 156"/>
                  <a:gd name="T8" fmla="*/ 54 w 60"/>
                  <a:gd name="T9" fmla="*/ 126 h 156"/>
                  <a:gd name="T10" fmla="*/ 60 w 60"/>
                  <a:gd name="T11" fmla="*/ 90 h 156"/>
                  <a:gd name="T12" fmla="*/ 54 w 60"/>
                  <a:gd name="T13" fmla="*/ 66 h 156"/>
                  <a:gd name="T14" fmla="*/ 48 w 60"/>
                  <a:gd name="T15" fmla="*/ 42 h 156"/>
                  <a:gd name="T16" fmla="*/ 30 w 60"/>
                  <a:gd name="T17" fmla="*/ 18 h 156"/>
                  <a:gd name="T18" fmla="*/ 6 w 60"/>
                  <a:gd name="T19" fmla="*/ 0 h 156"/>
                  <a:gd name="T20" fmla="*/ 0 w 60"/>
                  <a:gd name="T21" fmla="*/ 6 h 156"/>
                  <a:gd name="T22" fmla="*/ 24 w 60"/>
                  <a:gd name="T23" fmla="*/ 24 h 156"/>
                  <a:gd name="T24" fmla="*/ 42 w 60"/>
                  <a:gd name="T25" fmla="*/ 42 h 156"/>
                  <a:gd name="T26" fmla="*/ 48 w 60"/>
                  <a:gd name="T27" fmla="*/ 66 h 156"/>
                  <a:gd name="T28" fmla="*/ 54 w 60"/>
                  <a:gd name="T29" fmla="*/ 90 h 156"/>
                  <a:gd name="T30" fmla="*/ 54 w 60"/>
                  <a:gd name="T31" fmla="*/ 90 h 15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209" name="Freeform 58"/>
              <p:cNvSpPr>
                <a:spLocks/>
              </p:cNvSpPr>
              <p:nvPr/>
            </p:nvSpPr>
            <p:spPr bwMode="hidden">
              <a:xfrm>
                <a:off x="5375" y="3246"/>
                <a:ext cx="192" cy="18"/>
              </a:xfrm>
              <a:custGeom>
                <a:avLst/>
                <a:gdLst>
                  <a:gd name="T0" fmla="*/ 114 w 192"/>
                  <a:gd name="T1" fmla="*/ 12 h 18"/>
                  <a:gd name="T2" fmla="*/ 72 w 192"/>
                  <a:gd name="T3" fmla="*/ 6 h 18"/>
                  <a:gd name="T4" fmla="*/ 30 w 192"/>
                  <a:gd name="T5" fmla="*/ 0 h 18"/>
                  <a:gd name="T6" fmla="*/ 0 w 192"/>
                  <a:gd name="T7" fmla="*/ 0 h 18"/>
                  <a:gd name="T8" fmla="*/ 54 w 192"/>
                  <a:gd name="T9" fmla="*/ 12 h 18"/>
                  <a:gd name="T10" fmla="*/ 114 w 192"/>
                  <a:gd name="T11" fmla="*/ 18 h 18"/>
                  <a:gd name="T12" fmla="*/ 156 w 192"/>
                  <a:gd name="T13" fmla="*/ 18 h 18"/>
                  <a:gd name="T14" fmla="*/ 192 w 192"/>
                  <a:gd name="T15" fmla="*/ 12 h 18"/>
                  <a:gd name="T16" fmla="*/ 186 w 192"/>
                  <a:gd name="T17" fmla="*/ 0 h 18"/>
                  <a:gd name="T18" fmla="*/ 150 w 192"/>
                  <a:gd name="T19" fmla="*/ 6 h 18"/>
                  <a:gd name="T20" fmla="*/ 114 w 192"/>
                  <a:gd name="T21" fmla="*/ 12 h 18"/>
                  <a:gd name="T22" fmla="*/ 114 w 192"/>
                  <a:gd name="T23" fmla="*/ 12 h 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210" name="Freeform 59"/>
              <p:cNvSpPr>
                <a:spLocks/>
              </p:cNvSpPr>
              <p:nvPr/>
            </p:nvSpPr>
            <p:spPr bwMode="hidden">
              <a:xfrm>
                <a:off x="5304" y="3042"/>
                <a:ext cx="161" cy="186"/>
              </a:xfrm>
              <a:custGeom>
                <a:avLst/>
                <a:gdLst>
                  <a:gd name="T0" fmla="*/ 11 w 161"/>
                  <a:gd name="T1" fmla="*/ 114 h 186"/>
                  <a:gd name="T2" fmla="*/ 17 w 161"/>
                  <a:gd name="T3" fmla="*/ 96 h 186"/>
                  <a:gd name="T4" fmla="*/ 23 w 161"/>
                  <a:gd name="T5" fmla="*/ 78 h 186"/>
                  <a:gd name="T6" fmla="*/ 53 w 161"/>
                  <a:gd name="T7" fmla="*/ 42 h 186"/>
                  <a:gd name="T8" fmla="*/ 101 w 161"/>
                  <a:gd name="T9" fmla="*/ 18 h 186"/>
                  <a:gd name="T10" fmla="*/ 155 w 161"/>
                  <a:gd name="T11" fmla="*/ 6 h 186"/>
                  <a:gd name="T12" fmla="*/ 161 w 161"/>
                  <a:gd name="T13" fmla="*/ 0 h 186"/>
                  <a:gd name="T14" fmla="*/ 95 w 161"/>
                  <a:gd name="T15" fmla="*/ 12 h 186"/>
                  <a:gd name="T16" fmla="*/ 47 w 161"/>
                  <a:gd name="T17" fmla="*/ 36 h 186"/>
                  <a:gd name="T18" fmla="*/ 11 w 161"/>
                  <a:gd name="T19" fmla="*/ 72 h 186"/>
                  <a:gd name="T20" fmla="*/ 5 w 161"/>
                  <a:gd name="T21" fmla="*/ 90 h 186"/>
                  <a:gd name="T22" fmla="*/ 0 w 161"/>
                  <a:gd name="T23" fmla="*/ 114 h 186"/>
                  <a:gd name="T24" fmla="*/ 11 w 161"/>
                  <a:gd name="T25" fmla="*/ 150 h 186"/>
                  <a:gd name="T26" fmla="*/ 23 w 161"/>
                  <a:gd name="T27" fmla="*/ 168 h 186"/>
                  <a:gd name="T28" fmla="*/ 41 w 161"/>
                  <a:gd name="T29" fmla="*/ 186 h 186"/>
                  <a:gd name="T30" fmla="*/ 65 w 161"/>
                  <a:gd name="T31" fmla="*/ 186 h 186"/>
                  <a:gd name="T32" fmla="*/ 41 w 161"/>
                  <a:gd name="T33" fmla="*/ 168 h 186"/>
                  <a:gd name="T34" fmla="*/ 23 w 161"/>
                  <a:gd name="T35" fmla="*/ 150 h 186"/>
                  <a:gd name="T36" fmla="*/ 17 w 161"/>
                  <a:gd name="T37" fmla="*/ 132 h 186"/>
                  <a:gd name="T38" fmla="*/ 11 w 161"/>
                  <a:gd name="T39" fmla="*/ 114 h 186"/>
                  <a:gd name="T40" fmla="*/ 11 w 161"/>
                  <a:gd name="T41" fmla="*/ 114 h 18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211" name="Freeform 60"/>
              <p:cNvSpPr>
                <a:spLocks/>
              </p:cNvSpPr>
              <p:nvPr/>
            </p:nvSpPr>
            <p:spPr bwMode="hidden">
              <a:xfrm>
                <a:off x="5489" y="3042"/>
                <a:ext cx="186" cy="210"/>
              </a:xfrm>
              <a:custGeom>
                <a:avLst/>
                <a:gdLst>
                  <a:gd name="T0" fmla="*/ 0 w 185"/>
                  <a:gd name="T1" fmla="*/ 6 h 210"/>
                  <a:gd name="T2" fmla="*/ 66 w 185"/>
                  <a:gd name="T3" fmla="*/ 12 h 210"/>
                  <a:gd name="T4" fmla="*/ 123 w 185"/>
                  <a:gd name="T5" fmla="*/ 36 h 210"/>
                  <a:gd name="T6" fmla="*/ 159 w 185"/>
                  <a:gd name="T7" fmla="*/ 72 h 210"/>
                  <a:gd name="T8" fmla="*/ 165 w 185"/>
                  <a:gd name="T9" fmla="*/ 90 h 210"/>
                  <a:gd name="T10" fmla="*/ 171 w 185"/>
                  <a:gd name="T11" fmla="*/ 114 h 210"/>
                  <a:gd name="T12" fmla="*/ 165 w 185"/>
                  <a:gd name="T13" fmla="*/ 138 h 210"/>
                  <a:gd name="T14" fmla="*/ 153 w 185"/>
                  <a:gd name="T15" fmla="*/ 162 h 210"/>
                  <a:gd name="T16" fmla="*/ 123 w 185"/>
                  <a:gd name="T17" fmla="*/ 180 h 210"/>
                  <a:gd name="T18" fmla="*/ 90 w 185"/>
                  <a:gd name="T19" fmla="*/ 198 h 210"/>
                  <a:gd name="T20" fmla="*/ 100 w 185"/>
                  <a:gd name="T21" fmla="*/ 210 h 210"/>
                  <a:gd name="T22" fmla="*/ 135 w 185"/>
                  <a:gd name="T23" fmla="*/ 192 h 210"/>
                  <a:gd name="T24" fmla="*/ 165 w 185"/>
                  <a:gd name="T25" fmla="*/ 168 h 210"/>
                  <a:gd name="T26" fmla="*/ 183 w 185"/>
                  <a:gd name="T27" fmla="*/ 144 h 210"/>
                  <a:gd name="T28" fmla="*/ 189 w 185"/>
                  <a:gd name="T29" fmla="*/ 114 h 210"/>
                  <a:gd name="T30" fmla="*/ 183 w 185"/>
                  <a:gd name="T31" fmla="*/ 90 h 210"/>
                  <a:gd name="T32" fmla="*/ 177 w 185"/>
                  <a:gd name="T33" fmla="*/ 66 h 210"/>
                  <a:gd name="T34" fmla="*/ 159 w 185"/>
                  <a:gd name="T35" fmla="*/ 48 h 210"/>
                  <a:gd name="T36" fmla="*/ 135 w 185"/>
                  <a:gd name="T37" fmla="*/ 30 h 210"/>
                  <a:gd name="T38" fmla="*/ 72 w 185"/>
                  <a:gd name="T39" fmla="*/ 6 h 210"/>
                  <a:gd name="T40" fmla="*/ 0 w 185"/>
                  <a:gd name="T41" fmla="*/ 0 h 210"/>
                  <a:gd name="T42" fmla="*/ 0 w 185"/>
                  <a:gd name="T43" fmla="*/ 6 h 210"/>
                  <a:gd name="T44" fmla="*/ 0 w 185"/>
                  <a:gd name="T45" fmla="*/ 6 h 210"/>
                  <a:gd name="T46" fmla="*/ 0 w 185"/>
                  <a:gd name="T47" fmla="*/ 6 h 2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212" name="Freeform 61"/>
              <p:cNvSpPr>
                <a:spLocks noEditPoints="1"/>
              </p:cNvSpPr>
              <p:nvPr/>
            </p:nvSpPr>
            <p:spPr bwMode="hidden">
              <a:xfrm>
                <a:off x="5345" y="3058"/>
                <a:ext cx="299" cy="186"/>
              </a:xfrm>
              <a:custGeom>
                <a:avLst/>
                <a:gdLst>
                  <a:gd name="T0" fmla="*/ 150 w 299"/>
                  <a:gd name="T1" fmla="*/ 0 h 186"/>
                  <a:gd name="T2" fmla="*/ 90 w 299"/>
                  <a:gd name="T3" fmla="*/ 6 h 186"/>
                  <a:gd name="T4" fmla="*/ 42 w 299"/>
                  <a:gd name="T5" fmla="*/ 30 h 186"/>
                  <a:gd name="T6" fmla="*/ 12 w 299"/>
                  <a:gd name="T7" fmla="*/ 54 h 186"/>
                  <a:gd name="T8" fmla="*/ 6 w 299"/>
                  <a:gd name="T9" fmla="*/ 72 h 186"/>
                  <a:gd name="T10" fmla="*/ 0 w 299"/>
                  <a:gd name="T11" fmla="*/ 90 h 186"/>
                  <a:gd name="T12" fmla="*/ 6 w 299"/>
                  <a:gd name="T13" fmla="*/ 108 h 186"/>
                  <a:gd name="T14" fmla="*/ 12 w 299"/>
                  <a:gd name="T15" fmla="*/ 126 h 186"/>
                  <a:gd name="T16" fmla="*/ 42 w 299"/>
                  <a:gd name="T17" fmla="*/ 156 h 186"/>
                  <a:gd name="T18" fmla="*/ 90 w 299"/>
                  <a:gd name="T19" fmla="*/ 180 h 186"/>
                  <a:gd name="T20" fmla="*/ 150 w 299"/>
                  <a:gd name="T21" fmla="*/ 186 h 186"/>
                  <a:gd name="T22" fmla="*/ 209 w 299"/>
                  <a:gd name="T23" fmla="*/ 180 h 186"/>
                  <a:gd name="T24" fmla="*/ 257 w 299"/>
                  <a:gd name="T25" fmla="*/ 156 h 186"/>
                  <a:gd name="T26" fmla="*/ 287 w 299"/>
                  <a:gd name="T27" fmla="*/ 126 h 186"/>
                  <a:gd name="T28" fmla="*/ 299 w 299"/>
                  <a:gd name="T29" fmla="*/ 108 h 186"/>
                  <a:gd name="T30" fmla="*/ 299 w 299"/>
                  <a:gd name="T31" fmla="*/ 90 h 186"/>
                  <a:gd name="T32" fmla="*/ 299 w 299"/>
                  <a:gd name="T33" fmla="*/ 72 h 186"/>
                  <a:gd name="T34" fmla="*/ 287 w 299"/>
                  <a:gd name="T35" fmla="*/ 54 h 186"/>
                  <a:gd name="T36" fmla="*/ 257 w 299"/>
                  <a:gd name="T37" fmla="*/ 30 h 186"/>
                  <a:gd name="T38" fmla="*/ 209 w 299"/>
                  <a:gd name="T39" fmla="*/ 6 h 186"/>
                  <a:gd name="T40" fmla="*/ 150 w 299"/>
                  <a:gd name="T41" fmla="*/ 0 h 186"/>
                  <a:gd name="T42" fmla="*/ 150 w 299"/>
                  <a:gd name="T43" fmla="*/ 0 h 186"/>
                  <a:gd name="T44" fmla="*/ 150 w 299"/>
                  <a:gd name="T45" fmla="*/ 180 h 186"/>
                  <a:gd name="T46" fmla="*/ 96 w 299"/>
                  <a:gd name="T47" fmla="*/ 174 h 186"/>
                  <a:gd name="T48" fmla="*/ 48 w 299"/>
                  <a:gd name="T49" fmla="*/ 156 h 186"/>
                  <a:gd name="T50" fmla="*/ 18 w 299"/>
                  <a:gd name="T51" fmla="*/ 126 h 186"/>
                  <a:gd name="T52" fmla="*/ 12 w 299"/>
                  <a:gd name="T53" fmla="*/ 108 h 186"/>
                  <a:gd name="T54" fmla="*/ 6 w 299"/>
                  <a:gd name="T55" fmla="*/ 90 h 186"/>
                  <a:gd name="T56" fmla="*/ 12 w 299"/>
                  <a:gd name="T57" fmla="*/ 72 h 186"/>
                  <a:gd name="T58" fmla="*/ 18 w 299"/>
                  <a:gd name="T59" fmla="*/ 54 h 186"/>
                  <a:gd name="T60" fmla="*/ 48 w 299"/>
                  <a:gd name="T61" fmla="*/ 30 h 186"/>
                  <a:gd name="T62" fmla="*/ 96 w 299"/>
                  <a:gd name="T63" fmla="*/ 12 h 186"/>
                  <a:gd name="T64" fmla="*/ 150 w 299"/>
                  <a:gd name="T65" fmla="*/ 6 h 186"/>
                  <a:gd name="T66" fmla="*/ 203 w 299"/>
                  <a:gd name="T67" fmla="*/ 12 h 186"/>
                  <a:gd name="T68" fmla="*/ 251 w 299"/>
                  <a:gd name="T69" fmla="*/ 30 h 186"/>
                  <a:gd name="T70" fmla="*/ 281 w 299"/>
                  <a:gd name="T71" fmla="*/ 54 h 186"/>
                  <a:gd name="T72" fmla="*/ 293 w 299"/>
                  <a:gd name="T73" fmla="*/ 72 h 186"/>
                  <a:gd name="T74" fmla="*/ 293 w 299"/>
                  <a:gd name="T75" fmla="*/ 90 h 186"/>
                  <a:gd name="T76" fmla="*/ 293 w 299"/>
                  <a:gd name="T77" fmla="*/ 108 h 186"/>
                  <a:gd name="T78" fmla="*/ 281 w 299"/>
                  <a:gd name="T79" fmla="*/ 126 h 186"/>
                  <a:gd name="T80" fmla="*/ 251 w 299"/>
                  <a:gd name="T81" fmla="*/ 156 h 186"/>
                  <a:gd name="T82" fmla="*/ 203 w 299"/>
                  <a:gd name="T83" fmla="*/ 174 h 186"/>
                  <a:gd name="T84" fmla="*/ 150 w 299"/>
                  <a:gd name="T85" fmla="*/ 180 h 186"/>
                  <a:gd name="T86" fmla="*/ 150 w 299"/>
                  <a:gd name="T87" fmla="*/ 180 h 18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grpSp>
            <p:nvGrpSpPr>
              <p:cNvPr id="8213" name="Group 62"/>
              <p:cNvGrpSpPr>
                <a:grpSpLocks/>
              </p:cNvGrpSpPr>
              <p:nvPr/>
            </p:nvGrpSpPr>
            <p:grpSpPr bwMode="auto">
              <a:xfrm>
                <a:off x="5381" y="3085"/>
                <a:ext cx="227" cy="132"/>
                <a:chOff x="5381" y="3085"/>
                <a:chExt cx="227" cy="132"/>
              </a:xfrm>
            </p:grpSpPr>
            <p:sp>
              <p:nvSpPr>
                <p:cNvPr id="8214" name="Oval 63"/>
                <p:cNvSpPr>
                  <a:spLocks noChangeArrowheads="1"/>
                </p:cNvSpPr>
                <p:nvPr userDrawn="1"/>
              </p:nvSpPr>
              <p:spPr bwMode="hidden">
                <a:xfrm>
                  <a:off x="5381" y="3085"/>
                  <a:ext cx="227" cy="132"/>
                </a:xfrm>
                <a:prstGeom prst="ellipse">
                  <a:avLst/>
                </a:prstGeom>
                <a:gradFill rotWithShape="0">
                  <a:gsLst>
                    <a:gs pos="0">
                      <a:schemeClr val="bg1"/>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endParaRPr lang="fa-IR"/>
                </a:p>
              </p:txBody>
            </p:sp>
            <p:sp>
              <p:nvSpPr>
                <p:cNvPr id="8215" name="Oval 64"/>
                <p:cNvSpPr>
                  <a:spLocks noChangeArrowheads="1"/>
                </p:cNvSpPr>
                <p:nvPr userDrawn="1"/>
              </p:nvSpPr>
              <p:spPr bwMode="hidden">
                <a:xfrm>
                  <a:off x="5403" y="3099"/>
                  <a:ext cx="182" cy="102"/>
                </a:xfrm>
                <a:prstGeom prst="ellipse">
                  <a:avLst/>
                </a:prstGeom>
                <a:gradFill rotWithShape="0">
                  <a:gsLst>
                    <a:gs pos="0">
                      <a:schemeClr val="accent2"/>
                    </a:gs>
                    <a:gs pos="100000">
                      <a:schemeClr val="bg1"/>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endParaRPr lang="fa-IR"/>
                </a:p>
              </p:txBody>
            </p:sp>
            <p:sp>
              <p:nvSpPr>
                <p:cNvPr id="8216" name="Oval 65"/>
                <p:cNvSpPr>
                  <a:spLocks noChangeArrowheads="1"/>
                </p:cNvSpPr>
                <p:nvPr userDrawn="1"/>
              </p:nvSpPr>
              <p:spPr bwMode="hidden">
                <a:xfrm>
                  <a:off x="5431" y="3109"/>
                  <a:ext cx="125" cy="82"/>
                </a:xfrm>
                <a:prstGeom prst="ellipse">
                  <a:avLst/>
                </a:prstGeom>
                <a:gradFill rotWithShape="0">
                  <a:gsLst>
                    <a:gs pos="0">
                      <a:schemeClr val="bg1"/>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endParaRPr lang="fa-IR"/>
                </a:p>
              </p:txBody>
            </p:sp>
            <p:sp>
              <p:nvSpPr>
                <p:cNvPr id="8217" name="Oval 66"/>
                <p:cNvSpPr>
                  <a:spLocks noChangeArrowheads="1"/>
                </p:cNvSpPr>
                <p:nvPr userDrawn="1"/>
              </p:nvSpPr>
              <p:spPr bwMode="hidden">
                <a:xfrm>
                  <a:off x="5458" y="3125"/>
                  <a:ext cx="73" cy="47"/>
                </a:xfrm>
                <a:prstGeom prst="ellipse">
                  <a:avLst/>
                </a:prstGeom>
                <a:gradFill rotWithShape="0">
                  <a:gsLst>
                    <a:gs pos="0">
                      <a:schemeClr val="accent2"/>
                    </a:gs>
                    <a:gs pos="100000">
                      <a:schemeClr val="bg1"/>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endParaRPr lang="fa-IR"/>
                </a:p>
              </p:txBody>
            </p:sp>
          </p:grpSp>
        </p:grpSp>
      </p:grpSp>
      <p:sp>
        <p:nvSpPr>
          <p:cNvPr id="344131" name="Rectangle 67"/>
          <p:cNvSpPr>
            <a:spLocks noGrp="1" noChangeArrowheads="1"/>
          </p:cNvSpPr>
          <p:nvPr>
            <p:ph type="title"/>
          </p:nvPr>
        </p:nvSpPr>
        <p:spPr bwMode="auto">
          <a:xfrm>
            <a:off x="457200" y="277813"/>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344132" name="Rectangle 68"/>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44133" name="Rectangle 69"/>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400">
                <a:effectLst>
                  <a:outerShdw blurRad="38100" dist="38100" dir="2700000" algn="tl">
                    <a:srgbClr val="000000"/>
                  </a:outerShdw>
                </a:effectLst>
                <a:latin typeface="+mn-lt"/>
              </a:defRPr>
            </a:lvl1pPr>
          </a:lstStyle>
          <a:p>
            <a:pPr>
              <a:defRPr/>
            </a:pPr>
            <a:endParaRPr lang="en-US"/>
          </a:p>
        </p:txBody>
      </p:sp>
      <p:sp>
        <p:nvSpPr>
          <p:cNvPr id="344134" name="Rectangle 70"/>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400">
                <a:effectLst>
                  <a:outerShdw blurRad="38100" dist="38100" dir="2700000" algn="tl">
                    <a:srgbClr val="000000"/>
                  </a:outerShdw>
                </a:effectLst>
                <a:latin typeface="+mn-lt"/>
              </a:defRPr>
            </a:lvl1pPr>
          </a:lstStyle>
          <a:p>
            <a:pPr>
              <a:defRPr/>
            </a:pPr>
            <a:endParaRPr lang="en-US"/>
          </a:p>
        </p:txBody>
      </p:sp>
      <p:sp>
        <p:nvSpPr>
          <p:cNvPr id="344135" name="Rectangle 71"/>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400">
                <a:effectLst>
                  <a:outerShdw blurRad="38100" dist="38100" dir="2700000" algn="tl">
                    <a:srgbClr val="000000"/>
                  </a:outerShdw>
                </a:effectLst>
                <a:latin typeface="Arial" panose="020B0604020202020204" pitchFamily="34" charset="0"/>
              </a:defRPr>
            </a:lvl1pPr>
          </a:lstStyle>
          <a:p>
            <a:fld id="{D28AE761-B484-4EF6-BA93-38415A5C4A63}" type="slidenum">
              <a:rPr lang="ar-SA"/>
              <a:pPr/>
              <a:t>‹#›</a:t>
            </a:fld>
            <a:endParaRPr lang="en-US"/>
          </a:p>
        </p:txBody>
      </p:sp>
    </p:spTree>
  </p:cSld>
  <p:clrMap bg1="dk2" tx1="lt1" bg2="dk1" tx2="lt2" accent1="accent1" accent2="accent2" accent3="accent3" accent4="accent4" accent5="accent5" accent6="accent6" hlink="hlink" folHlink="folHlink"/>
  <p:sldLayoutIdLst>
    <p:sldLayoutId id="2147484491" r:id="rId1"/>
    <p:sldLayoutId id="2147484424" r:id="rId2"/>
    <p:sldLayoutId id="2147484425" r:id="rId3"/>
    <p:sldLayoutId id="2147484426" r:id="rId4"/>
    <p:sldLayoutId id="2147484427" r:id="rId5"/>
    <p:sldLayoutId id="2147484428" r:id="rId6"/>
    <p:sldLayoutId id="2147484429" r:id="rId7"/>
    <p:sldLayoutId id="2147484430" r:id="rId8"/>
    <p:sldLayoutId id="2147484431" r:id="rId9"/>
    <p:sldLayoutId id="2147484432" r:id="rId10"/>
    <p:sldLayoutId id="2147484433" r:id="rId11"/>
  </p:sldLayoutIdLst>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344131"/>
                                        </p:tgtEl>
                                        <p:attrNameLst>
                                          <p:attrName>style.visibility</p:attrName>
                                        </p:attrNameLst>
                                      </p:cBhvr>
                                      <p:to>
                                        <p:strVal val="visible"/>
                                      </p:to>
                                    </p:set>
                                    <p:anim calcmode="lin" valueType="num">
                                      <p:cBhvr>
                                        <p:cTn id="7" dur="1000" fill="hold"/>
                                        <p:tgtEl>
                                          <p:spTgt spid="344131"/>
                                        </p:tgtEl>
                                        <p:attrNameLst>
                                          <p:attrName>ppt_x</p:attrName>
                                        </p:attrNameLst>
                                      </p:cBhvr>
                                      <p:tavLst>
                                        <p:tav tm="0">
                                          <p:val>
                                            <p:strVal val="#ppt_x-.2"/>
                                          </p:val>
                                        </p:tav>
                                        <p:tav tm="100000">
                                          <p:val>
                                            <p:strVal val="#ppt_x"/>
                                          </p:val>
                                        </p:tav>
                                      </p:tavLst>
                                    </p:anim>
                                    <p:anim calcmode="lin" valueType="num">
                                      <p:cBhvr>
                                        <p:cTn id="8" dur="1000" fill="hold"/>
                                        <p:tgtEl>
                                          <p:spTgt spid="344131"/>
                                        </p:tgtEl>
                                        <p:attrNameLst>
                                          <p:attrName>ppt_y</p:attrName>
                                        </p:attrNameLst>
                                      </p:cBhvr>
                                      <p:tavLst>
                                        <p:tav tm="0">
                                          <p:val>
                                            <p:strVal val="#ppt_y"/>
                                          </p:val>
                                        </p:tav>
                                        <p:tav tm="100000">
                                          <p:val>
                                            <p:strVal val="#ppt_y"/>
                                          </p:val>
                                        </p:tav>
                                      </p:tavLst>
                                    </p:anim>
                                    <p:animEffect transition="in" filter="wipe(right)" prLst="gradientSize: 0.1">
                                      <p:cBhvr>
                                        <p:cTn id="9" dur="1000"/>
                                        <p:tgtEl>
                                          <p:spTgt spid="344131"/>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344132">
                                            <p:txEl>
                                              <p:pRg st="0" end="0"/>
                                            </p:txEl>
                                          </p:spTgt>
                                        </p:tgtEl>
                                        <p:attrNameLst>
                                          <p:attrName>style.visibility</p:attrName>
                                        </p:attrNameLst>
                                      </p:cBhvr>
                                      <p:to>
                                        <p:strVal val="visible"/>
                                      </p:to>
                                    </p:set>
                                    <p:animEffect transition="in" filter="fade">
                                      <p:cBhvr>
                                        <p:cTn id="14" dur="500"/>
                                        <p:tgtEl>
                                          <p:spTgt spid="344132">
                                            <p:txEl>
                                              <p:pRg st="0" end="0"/>
                                            </p:txEl>
                                          </p:spTgt>
                                        </p:tgtEl>
                                      </p:cBhvr>
                                    </p:animEffect>
                                    <p:anim calcmode="lin" valueType="num">
                                      <p:cBhvr>
                                        <p:cTn id="15" dur="500" fill="hold"/>
                                        <p:tgtEl>
                                          <p:spTgt spid="34413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44132">
                                            <p:txEl>
                                              <p:pRg st="0" end="0"/>
                                            </p:txEl>
                                          </p:spTgt>
                                        </p:tgtEl>
                                        <p:attrNameLst>
                                          <p:attrName>ppt_y</p:attrName>
                                        </p:attrNameLst>
                                      </p:cBhvr>
                                      <p:tavLst>
                                        <p:tav tm="0">
                                          <p:val>
                                            <p:strVal val="#ppt_y+.05"/>
                                          </p:val>
                                        </p:tav>
                                        <p:tav tm="100000">
                                          <p:val>
                                            <p:strVal val="#ppt_y"/>
                                          </p:val>
                                        </p:tav>
                                      </p:tavLst>
                                    </p:anim>
                                  </p:childTnLst>
                                </p:cTn>
                              </p:par>
                              <p:par>
                                <p:cTn id="17" presetID="44" presetClass="entr" presetSubtype="0" fill="hold" grpId="0" nodeType="withEffect">
                                  <p:stCondLst>
                                    <p:cond delay="0"/>
                                  </p:stCondLst>
                                  <p:childTnLst>
                                    <p:set>
                                      <p:cBhvr>
                                        <p:cTn id="18" dur="1" fill="hold">
                                          <p:stCondLst>
                                            <p:cond delay="0"/>
                                          </p:stCondLst>
                                        </p:cTn>
                                        <p:tgtEl>
                                          <p:spTgt spid="344132">
                                            <p:txEl>
                                              <p:pRg st="1" end="1"/>
                                            </p:txEl>
                                          </p:spTgt>
                                        </p:tgtEl>
                                        <p:attrNameLst>
                                          <p:attrName>style.visibility</p:attrName>
                                        </p:attrNameLst>
                                      </p:cBhvr>
                                      <p:to>
                                        <p:strVal val="visible"/>
                                      </p:to>
                                    </p:set>
                                    <p:animEffect transition="in" filter="fade">
                                      <p:cBhvr>
                                        <p:cTn id="19" dur="500"/>
                                        <p:tgtEl>
                                          <p:spTgt spid="344132">
                                            <p:txEl>
                                              <p:pRg st="1" end="1"/>
                                            </p:txEl>
                                          </p:spTgt>
                                        </p:tgtEl>
                                      </p:cBhvr>
                                    </p:animEffect>
                                    <p:anim calcmode="lin" valueType="num">
                                      <p:cBhvr>
                                        <p:cTn id="20" dur="500" fill="hold"/>
                                        <p:tgtEl>
                                          <p:spTgt spid="344132">
                                            <p:txEl>
                                              <p:pRg st="1" end="1"/>
                                            </p:txEl>
                                          </p:spTgt>
                                        </p:tgtEl>
                                        <p:attrNameLst>
                                          <p:attrName>ppt_x</p:attrName>
                                        </p:attrNameLst>
                                      </p:cBhvr>
                                      <p:tavLst>
                                        <p:tav tm="0">
                                          <p:val>
                                            <p:strVal val="#ppt_x"/>
                                          </p:val>
                                        </p:tav>
                                        <p:tav tm="100000">
                                          <p:val>
                                            <p:strVal val="#ppt_x"/>
                                          </p:val>
                                        </p:tav>
                                      </p:tavLst>
                                    </p:anim>
                                    <p:anim calcmode="lin" valueType="num">
                                      <p:cBhvr>
                                        <p:cTn id="21" dur="500" fill="hold"/>
                                        <p:tgtEl>
                                          <p:spTgt spid="344132">
                                            <p:txEl>
                                              <p:pRg st="1" end="1"/>
                                            </p:txEl>
                                          </p:spTgt>
                                        </p:tgtEl>
                                        <p:attrNameLst>
                                          <p:attrName>ppt_y</p:attrName>
                                        </p:attrNameLst>
                                      </p:cBhvr>
                                      <p:tavLst>
                                        <p:tav tm="0">
                                          <p:val>
                                            <p:strVal val="#ppt_y+.05"/>
                                          </p:val>
                                        </p:tav>
                                        <p:tav tm="100000">
                                          <p:val>
                                            <p:strVal val="#ppt_y"/>
                                          </p:val>
                                        </p:tav>
                                      </p:tavLst>
                                    </p:anim>
                                  </p:childTnLst>
                                </p:cTn>
                              </p:par>
                              <p:par>
                                <p:cTn id="22" presetID="44" presetClass="entr" presetSubtype="0" fill="hold" grpId="0" nodeType="withEffect">
                                  <p:stCondLst>
                                    <p:cond delay="0"/>
                                  </p:stCondLst>
                                  <p:childTnLst>
                                    <p:set>
                                      <p:cBhvr>
                                        <p:cTn id="23" dur="1" fill="hold">
                                          <p:stCondLst>
                                            <p:cond delay="0"/>
                                          </p:stCondLst>
                                        </p:cTn>
                                        <p:tgtEl>
                                          <p:spTgt spid="344132">
                                            <p:txEl>
                                              <p:pRg st="2" end="2"/>
                                            </p:txEl>
                                          </p:spTgt>
                                        </p:tgtEl>
                                        <p:attrNameLst>
                                          <p:attrName>style.visibility</p:attrName>
                                        </p:attrNameLst>
                                      </p:cBhvr>
                                      <p:to>
                                        <p:strVal val="visible"/>
                                      </p:to>
                                    </p:set>
                                    <p:animEffect transition="in" filter="fade">
                                      <p:cBhvr>
                                        <p:cTn id="24" dur="500"/>
                                        <p:tgtEl>
                                          <p:spTgt spid="344132">
                                            <p:txEl>
                                              <p:pRg st="2" end="2"/>
                                            </p:txEl>
                                          </p:spTgt>
                                        </p:tgtEl>
                                      </p:cBhvr>
                                    </p:animEffect>
                                    <p:anim calcmode="lin" valueType="num">
                                      <p:cBhvr>
                                        <p:cTn id="25" dur="500" fill="hold"/>
                                        <p:tgtEl>
                                          <p:spTgt spid="344132">
                                            <p:txEl>
                                              <p:pRg st="2" end="2"/>
                                            </p:txEl>
                                          </p:spTgt>
                                        </p:tgtEl>
                                        <p:attrNameLst>
                                          <p:attrName>ppt_x</p:attrName>
                                        </p:attrNameLst>
                                      </p:cBhvr>
                                      <p:tavLst>
                                        <p:tav tm="0">
                                          <p:val>
                                            <p:strVal val="#ppt_x"/>
                                          </p:val>
                                        </p:tav>
                                        <p:tav tm="100000">
                                          <p:val>
                                            <p:strVal val="#ppt_x"/>
                                          </p:val>
                                        </p:tav>
                                      </p:tavLst>
                                    </p:anim>
                                    <p:anim calcmode="lin" valueType="num">
                                      <p:cBhvr>
                                        <p:cTn id="26" dur="500" fill="hold"/>
                                        <p:tgtEl>
                                          <p:spTgt spid="344132">
                                            <p:txEl>
                                              <p:pRg st="2" end="2"/>
                                            </p:txEl>
                                          </p:spTgt>
                                        </p:tgtEl>
                                        <p:attrNameLst>
                                          <p:attrName>ppt_y</p:attrName>
                                        </p:attrNameLst>
                                      </p:cBhvr>
                                      <p:tavLst>
                                        <p:tav tm="0">
                                          <p:val>
                                            <p:strVal val="#ppt_y+.05"/>
                                          </p:val>
                                        </p:tav>
                                        <p:tav tm="100000">
                                          <p:val>
                                            <p:strVal val="#ppt_y"/>
                                          </p:val>
                                        </p:tav>
                                      </p:tavLst>
                                    </p:anim>
                                  </p:childTnLst>
                                </p:cTn>
                              </p:par>
                              <p:par>
                                <p:cTn id="27" presetID="44" presetClass="entr" presetSubtype="0" fill="hold" grpId="0" nodeType="withEffect">
                                  <p:stCondLst>
                                    <p:cond delay="0"/>
                                  </p:stCondLst>
                                  <p:childTnLst>
                                    <p:set>
                                      <p:cBhvr>
                                        <p:cTn id="28" dur="1" fill="hold">
                                          <p:stCondLst>
                                            <p:cond delay="0"/>
                                          </p:stCondLst>
                                        </p:cTn>
                                        <p:tgtEl>
                                          <p:spTgt spid="344132">
                                            <p:txEl>
                                              <p:pRg st="3" end="3"/>
                                            </p:txEl>
                                          </p:spTgt>
                                        </p:tgtEl>
                                        <p:attrNameLst>
                                          <p:attrName>style.visibility</p:attrName>
                                        </p:attrNameLst>
                                      </p:cBhvr>
                                      <p:to>
                                        <p:strVal val="visible"/>
                                      </p:to>
                                    </p:set>
                                    <p:animEffect transition="in" filter="fade">
                                      <p:cBhvr>
                                        <p:cTn id="29" dur="500"/>
                                        <p:tgtEl>
                                          <p:spTgt spid="344132">
                                            <p:txEl>
                                              <p:pRg st="3" end="3"/>
                                            </p:txEl>
                                          </p:spTgt>
                                        </p:tgtEl>
                                      </p:cBhvr>
                                    </p:animEffect>
                                    <p:anim calcmode="lin" valueType="num">
                                      <p:cBhvr>
                                        <p:cTn id="30" dur="500" fill="hold"/>
                                        <p:tgtEl>
                                          <p:spTgt spid="344132">
                                            <p:txEl>
                                              <p:pRg st="3" end="3"/>
                                            </p:txEl>
                                          </p:spTgt>
                                        </p:tgtEl>
                                        <p:attrNameLst>
                                          <p:attrName>ppt_x</p:attrName>
                                        </p:attrNameLst>
                                      </p:cBhvr>
                                      <p:tavLst>
                                        <p:tav tm="0">
                                          <p:val>
                                            <p:strVal val="#ppt_x"/>
                                          </p:val>
                                        </p:tav>
                                        <p:tav tm="100000">
                                          <p:val>
                                            <p:strVal val="#ppt_x"/>
                                          </p:val>
                                        </p:tav>
                                      </p:tavLst>
                                    </p:anim>
                                    <p:anim calcmode="lin" valueType="num">
                                      <p:cBhvr>
                                        <p:cTn id="31" dur="500" fill="hold"/>
                                        <p:tgtEl>
                                          <p:spTgt spid="344132">
                                            <p:txEl>
                                              <p:pRg st="3" end="3"/>
                                            </p:txEl>
                                          </p:spTgt>
                                        </p:tgtEl>
                                        <p:attrNameLst>
                                          <p:attrName>ppt_y</p:attrName>
                                        </p:attrNameLst>
                                      </p:cBhvr>
                                      <p:tavLst>
                                        <p:tav tm="0">
                                          <p:val>
                                            <p:strVal val="#ppt_y+.05"/>
                                          </p:val>
                                        </p:tav>
                                        <p:tav tm="100000">
                                          <p:val>
                                            <p:strVal val="#ppt_y"/>
                                          </p:val>
                                        </p:tav>
                                      </p:tavLst>
                                    </p:anim>
                                  </p:childTnLst>
                                </p:cTn>
                              </p:par>
                              <p:par>
                                <p:cTn id="32" presetID="44" presetClass="entr" presetSubtype="0" fill="hold" grpId="0" nodeType="withEffect">
                                  <p:stCondLst>
                                    <p:cond delay="0"/>
                                  </p:stCondLst>
                                  <p:childTnLst>
                                    <p:set>
                                      <p:cBhvr>
                                        <p:cTn id="33" dur="1" fill="hold">
                                          <p:stCondLst>
                                            <p:cond delay="0"/>
                                          </p:stCondLst>
                                        </p:cTn>
                                        <p:tgtEl>
                                          <p:spTgt spid="344132">
                                            <p:txEl>
                                              <p:pRg st="4" end="4"/>
                                            </p:txEl>
                                          </p:spTgt>
                                        </p:tgtEl>
                                        <p:attrNameLst>
                                          <p:attrName>style.visibility</p:attrName>
                                        </p:attrNameLst>
                                      </p:cBhvr>
                                      <p:to>
                                        <p:strVal val="visible"/>
                                      </p:to>
                                    </p:set>
                                    <p:animEffect transition="in" filter="fade">
                                      <p:cBhvr>
                                        <p:cTn id="34" dur="500"/>
                                        <p:tgtEl>
                                          <p:spTgt spid="344132">
                                            <p:txEl>
                                              <p:pRg st="4" end="4"/>
                                            </p:txEl>
                                          </p:spTgt>
                                        </p:tgtEl>
                                      </p:cBhvr>
                                    </p:animEffect>
                                    <p:anim calcmode="lin" valueType="num">
                                      <p:cBhvr>
                                        <p:cTn id="35" dur="500" fill="hold"/>
                                        <p:tgtEl>
                                          <p:spTgt spid="344132">
                                            <p:txEl>
                                              <p:pRg st="4" end="4"/>
                                            </p:txEl>
                                          </p:spTgt>
                                        </p:tgtEl>
                                        <p:attrNameLst>
                                          <p:attrName>ppt_x</p:attrName>
                                        </p:attrNameLst>
                                      </p:cBhvr>
                                      <p:tavLst>
                                        <p:tav tm="0">
                                          <p:val>
                                            <p:strVal val="#ppt_x"/>
                                          </p:val>
                                        </p:tav>
                                        <p:tav tm="100000">
                                          <p:val>
                                            <p:strVal val="#ppt_x"/>
                                          </p:val>
                                        </p:tav>
                                      </p:tavLst>
                                    </p:anim>
                                    <p:anim calcmode="lin" valueType="num">
                                      <p:cBhvr>
                                        <p:cTn id="36" dur="500" fill="hold"/>
                                        <p:tgtEl>
                                          <p:spTgt spid="344132">
                                            <p:txEl>
                                              <p:pRg st="4" end="4"/>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4131" grpId="0"/>
      <p:bldP spid="344132" grpId="0" build="p">
        <p:tmplLst>
          <p:tmpl lvl="1">
            <p:tnLst>
              <p:par>
                <p:cTn presetID="44" presetClass="entr" presetSubtype="0" fill="hold" nodeType="clickEffect">
                  <p:stCondLst>
                    <p:cond delay="0"/>
                  </p:stCondLst>
                  <p:childTnLst>
                    <p:set>
                      <p:cBhvr>
                        <p:cTn dur="1" fill="hold">
                          <p:stCondLst>
                            <p:cond delay="0"/>
                          </p:stCondLst>
                        </p:cTn>
                        <p:tgtEl>
                          <p:spTgt spid="344132"/>
                        </p:tgtEl>
                        <p:attrNameLst>
                          <p:attrName>style.visibility</p:attrName>
                        </p:attrNameLst>
                      </p:cBhvr>
                      <p:to>
                        <p:strVal val="visible"/>
                      </p:to>
                    </p:set>
                    <p:animEffect transition="in" filter="fade">
                      <p:cBhvr>
                        <p:cTn dur="500"/>
                        <p:tgtEl>
                          <p:spTgt spid="344132"/>
                        </p:tgtEl>
                      </p:cBhvr>
                    </p:animEffect>
                    <p:anim calcmode="lin" valueType="num">
                      <p:cBhvr>
                        <p:cTn dur="500" fill="hold"/>
                        <p:tgtEl>
                          <p:spTgt spid="344132"/>
                        </p:tgtEl>
                        <p:attrNameLst>
                          <p:attrName>ppt_x</p:attrName>
                        </p:attrNameLst>
                      </p:cBhvr>
                      <p:tavLst>
                        <p:tav tm="0">
                          <p:val>
                            <p:strVal val="#ppt_x"/>
                          </p:val>
                        </p:tav>
                        <p:tav tm="100000">
                          <p:val>
                            <p:strVal val="#ppt_x"/>
                          </p:val>
                        </p:tav>
                      </p:tavLst>
                    </p:anim>
                    <p:anim calcmode="lin" valueType="num">
                      <p:cBhvr>
                        <p:cTn dur="500" fill="hold"/>
                        <p:tgtEl>
                          <p:spTgt spid="344132"/>
                        </p:tgtEl>
                        <p:attrNameLst>
                          <p:attrName>ppt_y</p:attrName>
                        </p:attrNameLst>
                      </p:cBhvr>
                      <p:tavLst>
                        <p:tav tm="0">
                          <p:val>
                            <p:strVal val="#ppt_y+.05"/>
                          </p:val>
                        </p:tav>
                        <p:tav tm="100000">
                          <p:val>
                            <p:strVal val="#ppt_y"/>
                          </p:val>
                        </p:tav>
                      </p:tavLst>
                    </p:anim>
                  </p:childTnLst>
                </p:cTn>
              </p:par>
            </p:tnLst>
          </p:tmpl>
          <p:tmpl lvl="2">
            <p:tnLst>
              <p:par>
                <p:cTn presetID="44" presetClass="entr" presetSubtype="0" fill="hold" nodeType="withEffect">
                  <p:stCondLst>
                    <p:cond delay="0"/>
                  </p:stCondLst>
                  <p:childTnLst>
                    <p:set>
                      <p:cBhvr>
                        <p:cTn dur="1" fill="hold">
                          <p:stCondLst>
                            <p:cond delay="0"/>
                          </p:stCondLst>
                        </p:cTn>
                        <p:tgtEl>
                          <p:spTgt spid="344132"/>
                        </p:tgtEl>
                        <p:attrNameLst>
                          <p:attrName>style.visibility</p:attrName>
                        </p:attrNameLst>
                      </p:cBhvr>
                      <p:to>
                        <p:strVal val="visible"/>
                      </p:to>
                    </p:set>
                    <p:animEffect transition="in" filter="fade">
                      <p:cBhvr>
                        <p:cTn dur="500"/>
                        <p:tgtEl>
                          <p:spTgt spid="344132"/>
                        </p:tgtEl>
                      </p:cBhvr>
                    </p:animEffect>
                    <p:anim calcmode="lin" valueType="num">
                      <p:cBhvr>
                        <p:cTn dur="500" fill="hold"/>
                        <p:tgtEl>
                          <p:spTgt spid="344132"/>
                        </p:tgtEl>
                        <p:attrNameLst>
                          <p:attrName>ppt_x</p:attrName>
                        </p:attrNameLst>
                      </p:cBhvr>
                      <p:tavLst>
                        <p:tav tm="0">
                          <p:val>
                            <p:strVal val="#ppt_x"/>
                          </p:val>
                        </p:tav>
                        <p:tav tm="100000">
                          <p:val>
                            <p:strVal val="#ppt_x"/>
                          </p:val>
                        </p:tav>
                      </p:tavLst>
                    </p:anim>
                    <p:anim calcmode="lin" valueType="num">
                      <p:cBhvr>
                        <p:cTn dur="500" fill="hold"/>
                        <p:tgtEl>
                          <p:spTgt spid="344132"/>
                        </p:tgtEl>
                        <p:attrNameLst>
                          <p:attrName>ppt_y</p:attrName>
                        </p:attrNameLst>
                      </p:cBhvr>
                      <p:tavLst>
                        <p:tav tm="0">
                          <p:val>
                            <p:strVal val="#ppt_y+.05"/>
                          </p:val>
                        </p:tav>
                        <p:tav tm="100000">
                          <p:val>
                            <p:strVal val="#ppt_y"/>
                          </p:val>
                        </p:tav>
                      </p:tavLst>
                    </p:anim>
                  </p:childTnLst>
                </p:cTn>
              </p:par>
            </p:tnLst>
          </p:tmpl>
          <p:tmpl lvl="3">
            <p:tnLst>
              <p:par>
                <p:cTn presetID="44" presetClass="entr" presetSubtype="0" fill="hold" nodeType="withEffect">
                  <p:stCondLst>
                    <p:cond delay="0"/>
                  </p:stCondLst>
                  <p:childTnLst>
                    <p:set>
                      <p:cBhvr>
                        <p:cTn dur="1" fill="hold">
                          <p:stCondLst>
                            <p:cond delay="0"/>
                          </p:stCondLst>
                        </p:cTn>
                        <p:tgtEl>
                          <p:spTgt spid="344132"/>
                        </p:tgtEl>
                        <p:attrNameLst>
                          <p:attrName>style.visibility</p:attrName>
                        </p:attrNameLst>
                      </p:cBhvr>
                      <p:to>
                        <p:strVal val="visible"/>
                      </p:to>
                    </p:set>
                    <p:animEffect transition="in" filter="fade">
                      <p:cBhvr>
                        <p:cTn dur="500"/>
                        <p:tgtEl>
                          <p:spTgt spid="344132"/>
                        </p:tgtEl>
                      </p:cBhvr>
                    </p:animEffect>
                    <p:anim calcmode="lin" valueType="num">
                      <p:cBhvr>
                        <p:cTn dur="500" fill="hold"/>
                        <p:tgtEl>
                          <p:spTgt spid="344132"/>
                        </p:tgtEl>
                        <p:attrNameLst>
                          <p:attrName>ppt_x</p:attrName>
                        </p:attrNameLst>
                      </p:cBhvr>
                      <p:tavLst>
                        <p:tav tm="0">
                          <p:val>
                            <p:strVal val="#ppt_x"/>
                          </p:val>
                        </p:tav>
                        <p:tav tm="100000">
                          <p:val>
                            <p:strVal val="#ppt_x"/>
                          </p:val>
                        </p:tav>
                      </p:tavLst>
                    </p:anim>
                    <p:anim calcmode="lin" valueType="num">
                      <p:cBhvr>
                        <p:cTn dur="500" fill="hold"/>
                        <p:tgtEl>
                          <p:spTgt spid="344132"/>
                        </p:tgtEl>
                        <p:attrNameLst>
                          <p:attrName>ppt_y</p:attrName>
                        </p:attrNameLst>
                      </p:cBhvr>
                      <p:tavLst>
                        <p:tav tm="0">
                          <p:val>
                            <p:strVal val="#ppt_y+.05"/>
                          </p:val>
                        </p:tav>
                        <p:tav tm="100000">
                          <p:val>
                            <p:strVal val="#ppt_y"/>
                          </p:val>
                        </p:tav>
                      </p:tavLst>
                    </p:anim>
                  </p:childTnLst>
                </p:cTn>
              </p:par>
            </p:tnLst>
          </p:tmpl>
          <p:tmpl lvl="4">
            <p:tnLst>
              <p:par>
                <p:cTn presetID="44" presetClass="entr" presetSubtype="0" fill="hold" nodeType="withEffect">
                  <p:stCondLst>
                    <p:cond delay="0"/>
                  </p:stCondLst>
                  <p:childTnLst>
                    <p:set>
                      <p:cBhvr>
                        <p:cTn dur="1" fill="hold">
                          <p:stCondLst>
                            <p:cond delay="0"/>
                          </p:stCondLst>
                        </p:cTn>
                        <p:tgtEl>
                          <p:spTgt spid="344132"/>
                        </p:tgtEl>
                        <p:attrNameLst>
                          <p:attrName>style.visibility</p:attrName>
                        </p:attrNameLst>
                      </p:cBhvr>
                      <p:to>
                        <p:strVal val="visible"/>
                      </p:to>
                    </p:set>
                    <p:animEffect transition="in" filter="fade">
                      <p:cBhvr>
                        <p:cTn dur="500"/>
                        <p:tgtEl>
                          <p:spTgt spid="344132"/>
                        </p:tgtEl>
                      </p:cBhvr>
                    </p:animEffect>
                    <p:anim calcmode="lin" valueType="num">
                      <p:cBhvr>
                        <p:cTn dur="500" fill="hold"/>
                        <p:tgtEl>
                          <p:spTgt spid="344132"/>
                        </p:tgtEl>
                        <p:attrNameLst>
                          <p:attrName>ppt_x</p:attrName>
                        </p:attrNameLst>
                      </p:cBhvr>
                      <p:tavLst>
                        <p:tav tm="0">
                          <p:val>
                            <p:strVal val="#ppt_x"/>
                          </p:val>
                        </p:tav>
                        <p:tav tm="100000">
                          <p:val>
                            <p:strVal val="#ppt_x"/>
                          </p:val>
                        </p:tav>
                      </p:tavLst>
                    </p:anim>
                    <p:anim calcmode="lin" valueType="num">
                      <p:cBhvr>
                        <p:cTn dur="500" fill="hold"/>
                        <p:tgtEl>
                          <p:spTgt spid="344132"/>
                        </p:tgtEl>
                        <p:attrNameLst>
                          <p:attrName>ppt_y</p:attrName>
                        </p:attrNameLst>
                      </p:cBhvr>
                      <p:tavLst>
                        <p:tav tm="0">
                          <p:val>
                            <p:strVal val="#ppt_y+.05"/>
                          </p:val>
                        </p:tav>
                        <p:tav tm="100000">
                          <p:val>
                            <p:strVal val="#ppt_y"/>
                          </p:val>
                        </p:tav>
                      </p:tavLst>
                    </p:anim>
                  </p:childTnLst>
                </p:cTn>
              </p:par>
            </p:tnLst>
          </p:tmpl>
          <p:tmpl lvl="5">
            <p:tnLst>
              <p:par>
                <p:cTn presetID="44" presetClass="entr" presetSubtype="0" fill="hold" nodeType="withEffect">
                  <p:stCondLst>
                    <p:cond delay="0"/>
                  </p:stCondLst>
                  <p:childTnLst>
                    <p:set>
                      <p:cBhvr>
                        <p:cTn dur="1" fill="hold">
                          <p:stCondLst>
                            <p:cond delay="0"/>
                          </p:stCondLst>
                        </p:cTn>
                        <p:tgtEl>
                          <p:spTgt spid="344132"/>
                        </p:tgtEl>
                        <p:attrNameLst>
                          <p:attrName>style.visibility</p:attrName>
                        </p:attrNameLst>
                      </p:cBhvr>
                      <p:to>
                        <p:strVal val="visible"/>
                      </p:to>
                    </p:set>
                    <p:animEffect transition="in" filter="fade">
                      <p:cBhvr>
                        <p:cTn dur="500"/>
                        <p:tgtEl>
                          <p:spTgt spid="344132"/>
                        </p:tgtEl>
                      </p:cBhvr>
                    </p:animEffect>
                    <p:anim calcmode="lin" valueType="num">
                      <p:cBhvr>
                        <p:cTn dur="500" fill="hold"/>
                        <p:tgtEl>
                          <p:spTgt spid="344132"/>
                        </p:tgtEl>
                        <p:attrNameLst>
                          <p:attrName>ppt_x</p:attrName>
                        </p:attrNameLst>
                      </p:cBhvr>
                      <p:tavLst>
                        <p:tav tm="0">
                          <p:val>
                            <p:strVal val="#ppt_x"/>
                          </p:val>
                        </p:tav>
                        <p:tav tm="100000">
                          <p:val>
                            <p:strVal val="#ppt_x"/>
                          </p:val>
                        </p:tav>
                      </p:tavLst>
                    </p:anim>
                    <p:anim calcmode="lin" valueType="num">
                      <p:cBhvr>
                        <p:cTn dur="500" fill="hold"/>
                        <p:tgtEl>
                          <p:spTgt spid="344132"/>
                        </p:tgtEl>
                        <p:attrNameLst>
                          <p:attrName>ppt_y</p:attrName>
                        </p:attrNameLst>
                      </p:cBhvr>
                      <p:tavLst>
                        <p:tav tm="0">
                          <p:val>
                            <p:strVal val="#ppt_y+.05"/>
                          </p:val>
                        </p:tav>
                        <p:tav tm="100000">
                          <p:val>
                            <p:strVal val="#ppt_y"/>
                          </p:val>
                        </p:tav>
                      </p:tavLst>
                    </p:anim>
                  </p:childTnLst>
                </p:cTn>
              </p:par>
            </p:tnLst>
          </p:tmpl>
        </p:tmplLst>
      </p:bldP>
    </p:bldLst>
  </p:timing>
  <p:txStyles>
    <p:titleStyle>
      <a:lvl1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2pPr>
      <a:lvl3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3pPr>
      <a:lvl4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4pPr>
      <a:lvl5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5pPr>
      <a:lvl6pPr marL="457200" algn="ctr" rtl="1" fontAlgn="base">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6pPr>
      <a:lvl7pPr marL="914400" algn="ctr" rtl="1" fontAlgn="base">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7pPr>
      <a:lvl8pPr marL="1371600" algn="ctr" rtl="1" fontAlgn="base">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8pPr>
      <a:lvl9pPr marL="1828800" algn="ctr" rtl="1" fontAlgn="base">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9pPr>
    </p:titleStyle>
    <p:bodyStyle>
      <a:lvl1pPr marL="342900" indent="-342900" algn="r" rtl="1" eaLnBrk="0" fontAlgn="base" hangingPunct="0">
        <a:spcBef>
          <a:spcPct val="20000"/>
        </a:spcBef>
        <a:spcAft>
          <a:spcPct val="0"/>
        </a:spcAft>
        <a:buClr>
          <a:schemeClr val="hlink"/>
        </a:buClr>
        <a:buSzPct val="80000"/>
        <a:buFont typeface="Wingdings" panose="05000000000000000000" pitchFamily="2" charset="2"/>
        <a:buChar char="Ø"/>
        <a:defRPr sz="3200">
          <a:solidFill>
            <a:schemeClr val="tx1"/>
          </a:solidFill>
          <a:effectLst>
            <a:outerShdw blurRad="38100" dist="38100" dir="2700000" algn="tl">
              <a:srgbClr val="000000"/>
            </a:outerShdw>
          </a:effectLst>
          <a:latin typeface="+mn-lt"/>
          <a:ea typeface="+mn-ea"/>
          <a:cs typeface="+mn-cs"/>
        </a:defRPr>
      </a:lvl1pPr>
      <a:lvl2pPr marL="742950" indent="-285750" algn="r" rtl="1" eaLnBrk="0" fontAlgn="base" hangingPunct="0">
        <a:spcBef>
          <a:spcPct val="20000"/>
        </a:spcBef>
        <a:spcAft>
          <a:spcPct val="0"/>
        </a:spcAft>
        <a:buClr>
          <a:schemeClr val="tx2"/>
        </a:buClr>
        <a:buSzPct val="50000"/>
        <a:buFont typeface="Wingdings" panose="05000000000000000000" pitchFamily="2" charset="2"/>
        <a:buChar char="l"/>
        <a:defRPr sz="2800">
          <a:solidFill>
            <a:schemeClr val="tx1"/>
          </a:solidFill>
          <a:effectLst>
            <a:outerShdw blurRad="38100" dist="38100" dir="2700000" algn="tl">
              <a:srgbClr val="000000"/>
            </a:outerShdw>
          </a:effectLst>
          <a:latin typeface="+mn-lt"/>
          <a:cs typeface="+mn-cs"/>
        </a:defRPr>
      </a:lvl2pPr>
      <a:lvl3pPr marL="1143000" indent="-228600" algn="r" rtl="1" eaLnBrk="0" fontAlgn="base" hangingPunct="0">
        <a:spcBef>
          <a:spcPct val="20000"/>
        </a:spcBef>
        <a:spcAft>
          <a:spcPct val="0"/>
        </a:spcAft>
        <a:buClr>
          <a:schemeClr val="accent2"/>
        </a:buClr>
        <a:buChar char="•"/>
        <a:defRPr sz="2400">
          <a:solidFill>
            <a:schemeClr val="tx1"/>
          </a:solidFill>
          <a:effectLst>
            <a:outerShdw blurRad="38100" dist="38100" dir="2700000" algn="tl">
              <a:srgbClr val="000000"/>
            </a:outerShdw>
          </a:effectLst>
          <a:latin typeface="+mn-lt"/>
          <a:cs typeface="+mn-cs"/>
        </a:defRPr>
      </a:lvl3pPr>
      <a:lvl4pPr marL="1600200" indent="-228600" algn="r" rtl="1" eaLnBrk="0" fontAlgn="base" hangingPunct="0">
        <a:spcBef>
          <a:spcPct val="20000"/>
        </a:spcBef>
        <a:spcAft>
          <a:spcPct val="0"/>
        </a:spcAft>
        <a:buClr>
          <a:schemeClr val="folHlink"/>
        </a:buClr>
        <a:buSzPct val="50000"/>
        <a:buFont typeface="Wingdings" panose="05000000000000000000" pitchFamily="2" charset="2"/>
        <a:buChar char="l"/>
        <a:defRPr sz="2000">
          <a:solidFill>
            <a:schemeClr val="tx1"/>
          </a:solidFill>
          <a:effectLst>
            <a:outerShdw blurRad="38100" dist="38100" dir="2700000" algn="tl">
              <a:srgbClr val="000000"/>
            </a:outerShdw>
          </a:effectLst>
          <a:latin typeface="+mn-lt"/>
          <a:cs typeface="+mn-cs"/>
        </a:defRPr>
      </a:lvl4pPr>
      <a:lvl5pPr marL="2057400" indent="-228600" algn="r" rtl="1" eaLnBrk="0" fontAlgn="base" hangingPunct="0">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cs typeface="+mn-cs"/>
        </a:defRPr>
      </a:lvl5pPr>
      <a:lvl6pPr marL="2514600" indent="-228600" algn="r" rtl="1"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cs typeface="+mn-cs"/>
        </a:defRPr>
      </a:lvl6pPr>
      <a:lvl7pPr marL="2971800" indent="-228600" algn="r" rtl="1"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cs typeface="+mn-cs"/>
        </a:defRPr>
      </a:lvl7pPr>
      <a:lvl8pPr marL="3429000" indent="-228600" algn="r" rtl="1"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cs typeface="+mn-cs"/>
        </a:defRPr>
      </a:lvl8pPr>
      <a:lvl9pPr marL="3886200" indent="-228600" algn="r" rtl="1"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46275"/>
                <a:invGamma/>
              </a:schemeClr>
            </a:gs>
          </a:gsLst>
          <a:lin ang="2700000" scaled="1"/>
        </a:gradFill>
        <a:effectLst/>
      </p:bgPr>
    </p:bg>
    <p:spTree>
      <p:nvGrpSpPr>
        <p:cNvPr id="1" name=""/>
        <p:cNvGrpSpPr/>
        <p:nvPr/>
      </p:nvGrpSpPr>
      <p:grpSpPr>
        <a:xfrm>
          <a:off x="0" y="0"/>
          <a:ext cx="0" cy="0"/>
          <a:chOff x="0" y="0"/>
          <a:chExt cx="0" cy="0"/>
        </a:xfrm>
      </p:grpSpPr>
      <p:grpSp>
        <p:nvGrpSpPr>
          <p:cNvPr id="9218" name="Group 2"/>
          <p:cNvGrpSpPr>
            <a:grpSpLocks/>
          </p:cNvGrpSpPr>
          <p:nvPr/>
        </p:nvGrpSpPr>
        <p:grpSpPr bwMode="auto">
          <a:xfrm>
            <a:off x="-496888" y="1308100"/>
            <a:ext cx="10429876" cy="5908675"/>
            <a:chOff x="-313" y="824"/>
            <a:chExt cx="6570" cy="3722"/>
          </a:xfrm>
        </p:grpSpPr>
        <p:sp>
          <p:nvSpPr>
            <p:cNvPr id="377859" name="Rectangle 3"/>
            <p:cNvSpPr>
              <a:spLocks noChangeArrowheads="1"/>
            </p:cNvSpPr>
            <p:nvPr userDrawn="1"/>
          </p:nvSpPr>
          <p:spPr bwMode="hidden">
            <a:xfrm rot="20798144" flipV="1">
              <a:off x="-14" y="1033"/>
              <a:ext cx="1744" cy="6"/>
            </a:xfrm>
            <a:prstGeom prst="rect">
              <a:avLst/>
            </a:prstGeom>
            <a:gradFill rotWithShape="0">
              <a:gsLst>
                <a:gs pos="0">
                  <a:schemeClr val="bg1">
                    <a:gamma/>
                    <a:shade val="90980"/>
                    <a:invGamma/>
                  </a:schemeClr>
                </a:gs>
                <a:gs pos="100000">
                  <a:schemeClr val="bg1"/>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defRPr/>
              </a:pPr>
              <a:endParaRPr lang="en-US">
                <a:effectLst>
                  <a:outerShdw blurRad="38100" dist="38100" dir="2700000" algn="tl">
                    <a:srgbClr val="000000"/>
                  </a:outerShdw>
                </a:effectLst>
                <a:latin typeface="Arial" pitchFamily="34" charset="0"/>
              </a:endParaRPr>
            </a:p>
          </p:txBody>
        </p:sp>
        <p:sp>
          <p:nvSpPr>
            <p:cNvPr id="377860" name="Rectangle 4"/>
            <p:cNvSpPr>
              <a:spLocks noChangeArrowheads="1"/>
            </p:cNvSpPr>
            <p:nvPr userDrawn="1"/>
          </p:nvSpPr>
          <p:spPr bwMode="hidden">
            <a:xfrm rot="20774366" flipV="1">
              <a:off x="-24" y="1127"/>
              <a:ext cx="2033" cy="6"/>
            </a:xfrm>
            <a:prstGeom prst="rect">
              <a:avLst/>
            </a:prstGeom>
            <a:gradFill rotWithShape="0">
              <a:gsLst>
                <a:gs pos="0">
                  <a:schemeClr val="bg1">
                    <a:gamma/>
                    <a:shade val="90980"/>
                    <a:invGamma/>
                  </a:schemeClr>
                </a:gs>
                <a:gs pos="100000">
                  <a:schemeClr val="bg1"/>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defRPr/>
              </a:pPr>
              <a:endParaRPr lang="en-US">
                <a:effectLst>
                  <a:outerShdw blurRad="38100" dist="38100" dir="2700000" algn="tl">
                    <a:srgbClr val="000000"/>
                  </a:outerShdw>
                </a:effectLst>
                <a:latin typeface="Arial" pitchFamily="34" charset="0"/>
              </a:endParaRPr>
            </a:p>
          </p:txBody>
        </p:sp>
        <p:sp>
          <p:nvSpPr>
            <p:cNvPr id="377861" name="Rectangle 5"/>
            <p:cNvSpPr>
              <a:spLocks noChangeArrowheads="1"/>
            </p:cNvSpPr>
            <p:nvPr userDrawn="1"/>
          </p:nvSpPr>
          <p:spPr bwMode="hidden">
            <a:xfrm rot="20757421" flipV="1">
              <a:off x="-27" y="1198"/>
              <a:ext cx="2246" cy="6"/>
            </a:xfrm>
            <a:prstGeom prst="rect">
              <a:avLst/>
            </a:prstGeom>
            <a:gradFill rotWithShape="0">
              <a:gsLst>
                <a:gs pos="0">
                  <a:schemeClr val="bg1">
                    <a:gamma/>
                    <a:shade val="90980"/>
                    <a:invGamma/>
                  </a:schemeClr>
                </a:gs>
                <a:gs pos="100000">
                  <a:schemeClr val="bg1"/>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defRPr/>
              </a:pPr>
              <a:endParaRPr lang="en-US">
                <a:effectLst>
                  <a:outerShdw blurRad="38100" dist="38100" dir="2700000" algn="tl">
                    <a:srgbClr val="000000"/>
                  </a:outerShdw>
                </a:effectLst>
                <a:latin typeface="Arial" pitchFamily="34" charset="0"/>
              </a:endParaRPr>
            </a:p>
          </p:txBody>
        </p:sp>
        <p:sp>
          <p:nvSpPr>
            <p:cNvPr id="377862" name="Rectangle 6"/>
            <p:cNvSpPr>
              <a:spLocks noChangeArrowheads="1"/>
            </p:cNvSpPr>
            <p:nvPr userDrawn="1"/>
          </p:nvSpPr>
          <p:spPr bwMode="hidden">
            <a:xfrm rot="20684206" flipV="1">
              <a:off x="-43" y="1283"/>
              <a:ext cx="2476" cy="6"/>
            </a:xfrm>
            <a:prstGeom prst="rect">
              <a:avLst/>
            </a:prstGeom>
            <a:gradFill rotWithShape="0">
              <a:gsLst>
                <a:gs pos="0">
                  <a:schemeClr val="bg1">
                    <a:gamma/>
                    <a:shade val="90980"/>
                    <a:invGamma/>
                  </a:schemeClr>
                </a:gs>
                <a:gs pos="100000">
                  <a:schemeClr val="bg1"/>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defRPr/>
              </a:pPr>
              <a:endParaRPr lang="en-US">
                <a:effectLst>
                  <a:outerShdw blurRad="38100" dist="38100" dir="2700000" algn="tl">
                    <a:srgbClr val="000000"/>
                  </a:outerShdw>
                </a:effectLst>
                <a:latin typeface="Arial" pitchFamily="34" charset="0"/>
              </a:endParaRPr>
            </a:p>
          </p:txBody>
        </p:sp>
        <p:sp>
          <p:nvSpPr>
            <p:cNvPr id="377863" name="Rectangle 7"/>
            <p:cNvSpPr>
              <a:spLocks noChangeArrowheads="1"/>
            </p:cNvSpPr>
            <p:nvPr userDrawn="1"/>
          </p:nvSpPr>
          <p:spPr bwMode="hidden">
            <a:xfrm rot="20631226" flipV="1">
              <a:off x="-51" y="1397"/>
              <a:ext cx="2770" cy="6"/>
            </a:xfrm>
            <a:prstGeom prst="rect">
              <a:avLst/>
            </a:prstGeom>
            <a:gradFill rotWithShape="0">
              <a:gsLst>
                <a:gs pos="0">
                  <a:schemeClr val="bg1">
                    <a:gamma/>
                    <a:shade val="90980"/>
                    <a:invGamma/>
                  </a:schemeClr>
                </a:gs>
                <a:gs pos="100000">
                  <a:schemeClr val="bg1"/>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defRPr/>
              </a:pPr>
              <a:endParaRPr lang="en-US">
                <a:effectLst>
                  <a:outerShdw blurRad="38100" dist="38100" dir="2700000" algn="tl">
                    <a:srgbClr val="000000"/>
                  </a:outerShdw>
                </a:effectLst>
                <a:latin typeface="Arial" pitchFamily="34" charset="0"/>
              </a:endParaRPr>
            </a:p>
          </p:txBody>
        </p:sp>
        <p:sp>
          <p:nvSpPr>
            <p:cNvPr id="377864" name="Rectangle 8"/>
            <p:cNvSpPr>
              <a:spLocks noChangeArrowheads="1"/>
            </p:cNvSpPr>
            <p:nvPr userDrawn="1"/>
          </p:nvSpPr>
          <p:spPr bwMode="hidden">
            <a:xfrm rot="20554235" flipV="1">
              <a:off x="-65" y="1523"/>
              <a:ext cx="3058" cy="6"/>
            </a:xfrm>
            <a:prstGeom prst="rect">
              <a:avLst/>
            </a:prstGeom>
            <a:gradFill rotWithShape="0">
              <a:gsLst>
                <a:gs pos="0">
                  <a:schemeClr val="bg1">
                    <a:gamma/>
                    <a:shade val="90980"/>
                    <a:invGamma/>
                  </a:schemeClr>
                </a:gs>
                <a:gs pos="100000">
                  <a:schemeClr val="bg1"/>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defRPr/>
              </a:pPr>
              <a:endParaRPr lang="en-US">
                <a:effectLst>
                  <a:outerShdw blurRad="38100" dist="38100" dir="2700000" algn="tl">
                    <a:srgbClr val="000000"/>
                  </a:outerShdw>
                </a:effectLst>
                <a:latin typeface="Arial" pitchFamily="34" charset="0"/>
              </a:endParaRPr>
            </a:p>
          </p:txBody>
        </p:sp>
        <p:sp>
          <p:nvSpPr>
            <p:cNvPr id="377865" name="Rectangle 9"/>
            <p:cNvSpPr>
              <a:spLocks noChangeArrowheads="1"/>
            </p:cNvSpPr>
            <p:nvPr userDrawn="1"/>
          </p:nvSpPr>
          <p:spPr bwMode="hidden">
            <a:xfrm rot="20466593" flipV="1">
              <a:off x="-93" y="1694"/>
              <a:ext cx="3403" cy="6"/>
            </a:xfrm>
            <a:prstGeom prst="rect">
              <a:avLst/>
            </a:prstGeom>
            <a:gradFill rotWithShape="0">
              <a:gsLst>
                <a:gs pos="0">
                  <a:schemeClr val="bg1">
                    <a:gamma/>
                    <a:shade val="90980"/>
                    <a:invGamma/>
                  </a:schemeClr>
                </a:gs>
                <a:gs pos="100000">
                  <a:schemeClr val="bg1"/>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defRPr/>
              </a:pPr>
              <a:endParaRPr lang="en-US">
                <a:effectLst>
                  <a:outerShdw blurRad="38100" dist="38100" dir="2700000" algn="tl">
                    <a:srgbClr val="000000"/>
                  </a:outerShdw>
                </a:effectLst>
                <a:latin typeface="Arial" pitchFamily="34" charset="0"/>
              </a:endParaRPr>
            </a:p>
          </p:txBody>
        </p:sp>
        <p:sp>
          <p:nvSpPr>
            <p:cNvPr id="377866" name="Rectangle 10"/>
            <p:cNvSpPr>
              <a:spLocks noChangeArrowheads="1"/>
            </p:cNvSpPr>
            <p:nvPr userDrawn="1"/>
          </p:nvSpPr>
          <p:spPr bwMode="hidden">
            <a:xfrm rot="20343219" flipV="1">
              <a:off x="-99" y="1863"/>
              <a:ext cx="3749" cy="6"/>
            </a:xfrm>
            <a:prstGeom prst="rect">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defRPr/>
              </a:pPr>
              <a:endParaRPr lang="en-US">
                <a:effectLst>
                  <a:outerShdw blurRad="38100" dist="38100" dir="2700000" algn="tl">
                    <a:srgbClr val="000000"/>
                  </a:outerShdw>
                </a:effectLst>
                <a:latin typeface="Arial" pitchFamily="34" charset="0"/>
              </a:endParaRPr>
            </a:p>
          </p:txBody>
        </p:sp>
        <p:sp>
          <p:nvSpPr>
            <p:cNvPr id="377867" name="Rectangle 11"/>
            <p:cNvSpPr>
              <a:spLocks noChangeArrowheads="1"/>
            </p:cNvSpPr>
            <p:nvPr userDrawn="1"/>
          </p:nvSpPr>
          <p:spPr bwMode="hidden">
            <a:xfrm rot="20211065" flipV="1">
              <a:off x="-165" y="2053"/>
              <a:ext cx="4209" cy="6"/>
            </a:xfrm>
            <a:prstGeom prst="rect">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defRPr/>
              </a:pPr>
              <a:endParaRPr lang="en-US">
                <a:effectLst>
                  <a:outerShdw blurRad="38100" dist="38100" dir="2700000" algn="tl">
                    <a:srgbClr val="000000"/>
                  </a:outerShdw>
                </a:effectLst>
                <a:latin typeface="Arial" pitchFamily="34" charset="0"/>
              </a:endParaRPr>
            </a:p>
          </p:txBody>
        </p:sp>
        <p:sp>
          <p:nvSpPr>
            <p:cNvPr id="377868" name="Rectangle 12"/>
            <p:cNvSpPr>
              <a:spLocks noChangeArrowheads="1"/>
            </p:cNvSpPr>
            <p:nvPr userDrawn="1"/>
          </p:nvSpPr>
          <p:spPr bwMode="hidden">
            <a:xfrm rot="20102912" flipV="1">
              <a:off x="-214" y="2289"/>
              <a:ext cx="4612" cy="6"/>
            </a:xfrm>
            <a:prstGeom prst="rect">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defRPr/>
              </a:pPr>
              <a:endParaRPr lang="en-US">
                <a:effectLst>
                  <a:outerShdw blurRad="38100" dist="38100" dir="2700000" algn="tl">
                    <a:srgbClr val="000000"/>
                  </a:outerShdw>
                </a:effectLst>
                <a:latin typeface="Arial" pitchFamily="34" charset="0"/>
              </a:endParaRPr>
            </a:p>
          </p:txBody>
        </p:sp>
        <p:sp>
          <p:nvSpPr>
            <p:cNvPr id="377869" name="Rectangle 13"/>
            <p:cNvSpPr>
              <a:spLocks noChangeArrowheads="1"/>
            </p:cNvSpPr>
            <p:nvPr userDrawn="1"/>
          </p:nvSpPr>
          <p:spPr bwMode="hidden">
            <a:xfrm rot="19923405" flipV="1">
              <a:off x="-313" y="2617"/>
              <a:ext cx="5200" cy="6"/>
            </a:xfrm>
            <a:prstGeom prst="rect">
              <a:avLst/>
            </a:prstGeom>
            <a:gradFill rotWithShape="0">
              <a:gsLst>
                <a:gs pos="0">
                  <a:schemeClr val="bg1"/>
                </a:gs>
                <a:gs pos="100000">
                  <a:schemeClr val="bg1">
                    <a:gamma/>
                    <a:shade val="60784"/>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defRPr/>
              </a:pPr>
              <a:endParaRPr lang="en-US">
                <a:effectLst>
                  <a:outerShdw blurRad="38100" dist="38100" dir="2700000" algn="tl">
                    <a:srgbClr val="000000"/>
                  </a:outerShdw>
                </a:effectLst>
                <a:latin typeface="Arial" pitchFamily="34" charset="0"/>
              </a:endParaRPr>
            </a:p>
          </p:txBody>
        </p:sp>
        <p:sp>
          <p:nvSpPr>
            <p:cNvPr id="377870" name="Rectangle 14"/>
            <p:cNvSpPr>
              <a:spLocks noChangeArrowheads="1"/>
            </p:cNvSpPr>
            <p:nvPr userDrawn="1"/>
          </p:nvSpPr>
          <p:spPr bwMode="hidden">
            <a:xfrm rot="19686284" flipV="1">
              <a:off x="9" y="2881"/>
              <a:ext cx="5401" cy="6"/>
            </a:xfrm>
            <a:prstGeom prst="rect">
              <a:avLst/>
            </a:prstGeom>
            <a:gradFill rotWithShape="0">
              <a:gsLst>
                <a:gs pos="0">
                  <a:schemeClr val="bg1"/>
                </a:gs>
                <a:gs pos="100000">
                  <a:schemeClr val="bg1">
                    <a:gamma/>
                    <a:shade val="46275"/>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defRPr/>
              </a:pPr>
              <a:endParaRPr lang="en-US">
                <a:effectLst>
                  <a:outerShdw blurRad="38100" dist="38100" dir="2700000" algn="tl">
                    <a:srgbClr val="000000"/>
                  </a:outerShdw>
                </a:effectLst>
                <a:latin typeface="Arial" pitchFamily="34" charset="0"/>
              </a:endParaRPr>
            </a:p>
          </p:txBody>
        </p:sp>
        <p:sp>
          <p:nvSpPr>
            <p:cNvPr id="377871" name="Rectangle 15"/>
            <p:cNvSpPr>
              <a:spLocks noChangeArrowheads="1"/>
            </p:cNvSpPr>
            <p:nvPr userDrawn="1"/>
          </p:nvSpPr>
          <p:spPr bwMode="hidden">
            <a:xfrm rot="19383534" flipV="1">
              <a:off x="1319" y="2928"/>
              <a:ext cx="4612" cy="6"/>
            </a:xfrm>
            <a:prstGeom prst="rect">
              <a:avLst/>
            </a:prstGeom>
            <a:gradFill rotWithShape="0">
              <a:gsLst>
                <a:gs pos="0">
                  <a:schemeClr val="bg1"/>
                </a:gs>
                <a:gs pos="100000">
                  <a:schemeClr val="bg1">
                    <a:gamma/>
                    <a:shade val="30196"/>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defRPr/>
              </a:pPr>
              <a:endParaRPr lang="en-US">
                <a:effectLst>
                  <a:outerShdw blurRad="38100" dist="38100" dir="2700000" algn="tl">
                    <a:srgbClr val="000000"/>
                  </a:outerShdw>
                </a:effectLst>
                <a:latin typeface="Arial" pitchFamily="34" charset="0"/>
              </a:endParaRPr>
            </a:p>
          </p:txBody>
        </p:sp>
        <p:sp>
          <p:nvSpPr>
            <p:cNvPr id="377872" name="Rectangle 16"/>
            <p:cNvSpPr>
              <a:spLocks noChangeArrowheads="1"/>
            </p:cNvSpPr>
            <p:nvPr userDrawn="1"/>
          </p:nvSpPr>
          <p:spPr bwMode="hidden">
            <a:xfrm rot="18994182" flipV="1">
              <a:off x="2681" y="3071"/>
              <a:ext cx="3576" cy="6"/>
            </a:xfrm>
            <a:prstGeom prst="rect">
              <a:avLst/>
            </a:prstGeom>
            <a:gradFill rotWithShape="0">
              <a:gsLst>
                <a:gs pos="0">
                  <a:schemeClr val="bg1"/>
                </a:gs>
                <a:gs pos="100000">
                  <a:schemeClr val="bg1">
                    <a:gamma/>
                    <a:shade val="3137"/>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defRPr/>
              </a:pPr>
              <a:endParaRPr lang="en-US">
                <a:effectLst>
                  <a:outerShdw blurRad="38100" dist="38100" dir="2700000" algn="tl">
                    <a:srgbClr val="000000"/>
                  </a:outerShdw>
                </a:effectLst>
                <a:latin typeface="Arial" pitchFamily="34" charset="0"/>
              </a:endParaRPr>
            </a:p>
          </p:txBody>
        </p:sp>
        <p:sp>
          <p:nvSpPr>
            <p:cNvPr id="377873" name="Rectangle 17"/>
            <p:cNvSpPr>
              <a:spLocks noChangeArrowheads="1"/>
            </p:cNvSpPr>
            <p:nvPr userDrawn="1"/>
          </p:nvSpPr>
          <p:spPr bwMode="hidden">
            <a:xfrm rot="18603245" flipV="1">
              <a:off x="4053" y="3503"/>
              <a:ext cx="2079" cy="6"/>
            </a:xfrm>
            <a:prstGeom prst="rect">
              <a:avLst/>
            </a:prstGeom>
            <a:gradFill rotWithShape="0">
              <a:gsLst>
                <a:gs pos="0">
                  <a:schemeClr val="bg1"/>
                </a:gs>
                <a:gs pos="100000">
                  <a:schemeClr val="bg1">
                    <a:gamma/>
                    <a:shade val="0"/>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vert="eaVert"/>
            <a:lstStyle/>
            <a:p>
              <a:pPr algn="ctr">
                <a:defRPr/>
              </a:pPr>
              <a:endParaRPr lang="en-US">
                <a:effectLst>
                  <a:outerShdw blurRad="38100" dist="38100" dir="2700000" algn="tl">
                    <a:srgbClr val="000000"/>
                  </a:outerShdw>
                </a:effectLst>
                <a:latin typeface="Arial" pitchFamily="34" charset="0"/>
              </a:endParaRPr>
            </a:p>
          </p:txBody>
        </p:sp>
        <p:sp>
          <p:nvSpPr>
            <p:cNvPr id="377874" name="Rectangle 18"/>
            <p:cNvSpPr>
              <a:spLocks noChangeArrowheads="1"/>
            </p:cNvSpPr>
            <p:nvPr userDrawn="1"/>
          </p:nvSpPr>
          <p:spPr bwMode="hidden">
            <a:xfrm rot="39991575" flipH="1" flipV="1">
              <a:off x="5368" y="4167"/>
              <a:ext cx="501" cy="6"/>
            </a:xfrm>
            <a:prstGeom prst="rect">
              <a:avLst/>
            </a:prstGeom>
            <a:gradFill rotWithShape="0">
              <a:gsLst>
                <a:gs pos="0">
                  <a:schemeClr val="bg1"/>
                </a:gs>
                <a:gs pos="100000">
                  <a:schemeClr val="bg1">
                    <a:gamma/>
                    <a:shade val="0"/>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vert="eaVert"/>
            <a:lstStyle/>
            <a:p>
              <a:pPr algn="ctr">
                <a:defRPr/>
              </a:pPr>
              <a:endParaRPr lang="en-US">
                <a:effectLst>
                  <a:outerShdw blurRad="38100" dist="38100" dir="2700000" algn="tl">
                    <a:srgbClr val="000000"/>
                  </a:outerShdw>
                </a:effectLst>
                <a:latin typeface="Arial" pitchFamily="34" charset="0"/>
              </a:endParaRPr>
            </a:p>
          </p:txBody>
        </p:sp>
        <p:sp>
          <p:nvSpPr>
            <p:cNvPr id="377875" name="Rectangle 19"/>
            <p:cNvSpPr>
              <a:spLocks noChangeArrowheads="1"/>
            </p:cNvSpPr>
            <p:nvPr userDrawn="1"/>
          </p:nvSpPr>
          <p:spPr bwMode="hidden">
            <a:xfrm rot="-20541361">
              <a:off x="-146" y="2360"/>
              <a:ext cx="6046" cy="6"/>
            </a:xfrm>
            <a:prstGeom prst="rect">
              <a:avLst/>
            </a:prstGeom>
            <a:gradFill rotWithShape="0">
              <a:gsLst>
                <a:gs pos="0">
                  <a:schemeClr val="bg1"/>
                </a:gs>
                <a:gs pos="100000">
                  <a:schemeClr val="bg1">
                    <a:gamma/>
                    <a:shade val="54510"/>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defRPr/>
              </a:pPr>
              <a:endParaRPr lang="en-US">
                <a:effectLst>
                  <a:outerShdw blurRad="38100" dist="38100" dir="2700000" algn="tl">
                    <a:srgbClr val="000000"/>
                  </a:outerShdw>
                </a:effectLst>
                <a:latin typeface="Arial" pitchFamily="34" charset="0"/>
              </a:endParaRPr>
            </a:p>
          </p:txBody>
        </p:sp>
        <p:sp>
          <p:nvSpPr>
            <p:cNvPr id="377876" name="Rectangle 20"/>
            <p:cNvSpPr>
              <a:spLocks noChangeArrowheads="1"/>
            </p:cNvSpPr>
            <p:nvPr userDrawn="1"/>
          </p:nvSpPr>
          <p:spPr bwMode="hidden">
            <a:xfrm rot="-20036206">
              <a:off x="-198" y="3396"/>
              <a:ext cx="4142" cy="6"/>
            </a:xfrm>
            <a:prstGeom prst="rect">
              <a:avLst/>
            </a:prstGeom>
            <a:gradFill rotWithShape="0">
              <a:gsLst>
                <a:gs pos="0">
                  <a:schemeClr val="bg1"/>
                </a:gs>
                <a:gs pos="100000">
                  <a:schemeClr val="bg1">
                    <a:gamma/>
                    <a:shade val="63529"/>
                    <a:invGamma/>
                  </a:schemeClr>
                </a:gs>
              </a:gsLst>
              <a:lin ang="2700000" scaled="1"/>
            </a:gradFill>
            <a:ln>
              <a:noFill/>
            </a:ln>
            <a:effectLst/>
            <a:extLs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defRPr/>
              </a:pPr>
              <a:endParaRPr lang="en-US">
                <a:effectLst>
                  <a:outerShdw blurRad="38100" dist="38100" dir="2700000" algn="tl">
                    <a:srgbClr val="000000"/>
                  </a:outerShdw>
                </a:effectLst>
                <a:latin typeface="Arial" pitchFamily="34" charset="0"/>
              </a:endParaRPr>
            </a:p>
          </p:txBody>
        </p:sp>
        <p:sp>
          <p:nvSpPr>
            <p:cNvPr id="377877" name="Rectangle 21"/>
            <p:cNvSpPr>
              <a:spLocks noChangeArrowheads="1"/>
            </p:cNvSpPr>
            <p:nvPr userDrawn="1"/>
          </p:nvSpPr>
          <p:spPr bwMode="hidden">
            <a:xfrm rot="1732981">
              <a:off x="-165" y="3624"/>
              <a:ext cx="2804" cy="6"/>
            </a:xfrm>
            <a:prstGeom prst="rect">
              <a:avLst/>
            </a:prstGeom>
            <a:gradFill rotWithShape="0">
              <a:gsLst>
                <a:gs pos="0">
                  <a:schemeClr val="bg1"/>
                </a:gs>
                <a:gs pos="100000">
                  <a:schemeClr val="bg1">
                    <a:gamma/>
                    <a:shade val="63529"/>
                    <a:invGamma/>
                  </a:schemeClr>
                </a:gs>
              </a:gsLst>
              <a:lin ang="2700000" scaled="1"/>
            </a:gradFill>
            <a:ln>
              <a:noFill/>
            </a:ln>
            <a:effectLst/>
            <a:extLs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defRPr/>
              </a:pPr>
              <a:endParaRPr lang="en-US">
                <a:effectLst>
                  <a:outerShdw blurRad="38100" dist="38100" dir="2700000" algn="tl">
                    <a:srgbClr val="000000"/>
                  </a:outerShdw>
                </a:effectLst>
                <a:latin typeface="Arial" pitchFamily="34" charset="0"/>
              </a:endParaRPr>
            </a:p>
          </p:txBody>
        </p:sp>
        <p:sp>
          <p:nvSpPr>
            <p:cNvPr id="377878" name="Rectangle 22"/>
            <p:cNvSpPr>
              <a:spLocks noChangeArrowheads="1"/>
            </p:cNvSpPr>
            <p:nvPr userDrawn="1"/>
          </p:nvSpPr>
          <p:spPr bwMode="hidden">
            <a:xfrm rot="1969083">
              <a:off x="-110" y="3922"/>
              <a:ext cx="1400" cy="6"/>
            </a:xfrm>
            <a:prstGeom prst="rect">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defRPr/>
              </a:pPr>
              <a:endParaRPr lang="en-US">
                <a:effectLst>
                  <a:outerShdw blurRad="38100" dist="38100" dir="2700000" algn="tl">
                    <a:srgbClr val="000000"/>
                  </a:outerShdw>
                </a:effectLst>
                <a:latin typeface="Arial" pitchFamily="34" charset="0"/>
              </a:endParaRPr>
            </a:p>
          </p:txBody>
        </p:sp>
        <p:sp>
          <p:nvSpPr>
            <p:cNvPr id="377879" name="Rectangle 23"/>
            <p:cNvSpPr>
              <a:spLocks noChangeArrowheads="1"/>
            </p:cNvSpPr>
            <p:nvPr userDrawn="1"/>
          </p:nvSpPr>
          <p:spPr bwMode="hidden">
            <a:xfrm rot="-20213826">
              <a:off x="-216" y="3221"/>
              <a:ext cx="5477" cy="6"/>
            </a:xfrm>
            <a:prstGeom prst="rect">
              <a:avLst/>
            </a:prstGeom>
            <a:gradFill rotWithShape="0">
              <a:gsLst>
                <a:gs pos="0">
                  <a:schemeClr val="bg1"/>
                </a:gs>
                <a:gs pos="100000">
                  <a:schemeClr val="bg1">
                    <a:gamma/>
                    <a:shade val="48627"/>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defRPr/>
              </a:pPr>
              <a:endParaRPr lang="en-US">
                <a:effectLst>
                  <a:outerShdw blurRad="38100" dist="38100" dir="2700000" algn="tl">
                    <a:srgbClr val="000000"/>
                  </a:outerShdw>
                </a:effectLst>
                <a:latin typeface="Arial" pitchFamily="34" charset="0"/>
              </a:endParaRPr>
            </a:p>
          </p:txBody>
        </p:sp>
        <p:sp>
          <p:nvSpPr>
            <p:cNvPr id="377880" name="Rectangle 24"/>
            <p:cNvSpPr>
              <a:spLocks noChangeArrowheads="1"/>
            </p:cNvSpPr>
            <p:nvPr userDrawn="1"/>
          </p:nvSpPr>
          <p:spPr bwMode="hidden">
            <a:xfrm rot="22583969">
              <a:off x="-115" y="2129"/>
              <a:ext cx="6016" cy="6"/>
            </a:xfrm>
            <a:prstGeom prst="rect">
              <a:avLst/>
            </a:prstGeom>
            <a:gradFill rotWithShape="0">
              <a:gsLst>
                <a:gs pos="0">
                  <a:schemeClr val="bg1"/>
                </a:gs>
                <a:gs pos="100000">
                  <a:schemeClr val="bg1">
                    <a:gamma/>
                    <a:shade val="57647"/>
                    <a:invGamma/>
                  </a:schemeClr>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defRPr/>
              </a:pPr>
              <a:endParaRPr lang="en-US">
                <a:effectLst>
                  <a:outerShdw blurRad="38100" dist="38100" dir="2700000" algn="tl">
                    <a:srgbClr val="000000"/>
                  </a:outerShdw>
                </a:effectLst>
                <a:latin typeface="Arial" pitchFamily="34" charset="0"/>
              </a:endParaRPr>
            </a:p>
          </p:txBody>
        </p:sp>
        <p:sp>
          <p:nvSpPr>
            <p:cNvPr id="377881" name="Rectangle 25"/>
            <p:cNvSpPr>
              <a:spLocks noChangeArrowheads="1"/>
            </p:cNvSpPr>
            <p:nvPr userDrawn="1"/>
          </p:nvSpPr>
          <p:spPr bwMode="hidden">
            <a:xfrm rot="930109" flipV="1">
              <a:off x="80" y="1946"/>
              <a:ext cx="5756" cy="6"/>
            </a:xfrm>
            <a:prstGeom prst="rect">
              <a:avLst/>
            </a:prstGeom>
            <a:gradFill rotWithShape="0">
              <a:gsLst>
                <a:gs pos="0">
                  <a:schemeClr val="bg1"/>
                </a:gs>
                <a:gs pos="100000">
                  <a:schemeClr val="bg1">
                    <a:gamma/>
                    <a:shade val="60784"/>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defRPr/>
              </a:pPr>
              <a:endParaRPr lang="en-US">
                <a:effectLst>
                  <a:outerShdw blurRad="38100" dist="38100" dir="2700000" algn="tl">
                    <a:srgbClr val="000000"/>
                  </a:outerShdw>
                </a:effectLst>
                <a:latin typeface="Arial" pitchFamily="34" charset="0"/>
              </a:endParaRPr>
            </a:p>
          </p:txBody>
        </p:sp>
        <p:sp>
          <p:nvSpPr>
            <p:cNvPr id="377882" name="Rectangle 26"/>
            <p:cNvSpPr>
              <a:spLocks noChangeArrowheads="1"/>
            </p:cNvSpPr>
            <p:nvPr userDrawn="1"/>
          </p:nvSpPr>
          <p:spPr bwMode="hidden">
            <a:xfrm rot="-20731987">
              <a:off x="374" y="1802"/>
              <a:ext cx="5475" cy="6"/>
            </a:xfrm>
            <a:prstGeom prst="rect">
              <a:avLst/>
            </a:prstGeom>
            <a:gradFill rotWithShape="0">
              <a:gsLst>
                <a:gs pos="0">
                  <a:schemeClr val="bg1"/>
                </a:gs>
                <a:gs pos="100000">
                  <a:schemeClr val="bg1">
                    <a:gamma/>
                    <a:shade val="60784"/>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defRPr/>
              </a:pPr>
              <a:endParaRPr lang="en-US">
                <a:effectLst>
                  <a:outerShdw blurRad="38100" dist="38100" dir="2700000" algn="tl">
                    <a:srgbClr val="000000"/>
                  </a:outerShdw>
                </a:effectLst>
                <a:latin typeface="Arial" pitchFamily="34" charset="0"/>
              </a:endParaRPr>
            </a:p>
          </p:txBody>
        </p:sp>
        <p:sp>
          <p:nvSpPr>
            <p:cNvPr id="377883" name="Rectangle 27"/>
            <p:cNvSpPr>
              <a:spLocks noChangeArrowheads="1"/>
            </p:cNvSpPr>
            <p:nvPr userDrawn="1"/>
          </p:nvSpPr>
          <p:spPr bwMode="hidden">
            <a:xfrm rot="-64024402">
              <a:off x="848" y="1582"/>
              <a:ext cx="4976" cy="6"/>
            </a:xfrm>
            <a:prstGeom prst="rect">
              <a:avLst/>
            </a:prstGeom>
            <a:gradFill rotWithShape="0">
              <a:gsLst>
                <a:gs pos="0">
                  <a:schemeClr val="bg1"/>
                </a:gs>
                <a:gs pos="100000">
                  <a:schemeClr val="bg1">
                    <a:gamma/>
                    <a:shade val="60784"/>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defRPr/>
              </a:pPr>
              <a:endParaRPr lang="en-US">
                <a:effectLst>
                  <a:outerShdw blurRad="38100" dist="38100" dir="2700000" algn="tl">
                    <a:srgbClr val="000000"/>
                  </a:outerShdw>
                </a:effectLst>
                <a:latin typeface="Arial" pitchFamily="34" charset="0"/>
              </a:endParaRPr>
            </a:p>
          </p:txBody>
        </p:sp>
        <p:sp>
          <p:nvSpPr>
            <p:cNvPr id="377884" name="Rectangle 28"/>
            <p:cNvSpPr>
              <a:spLocks noChangeArrowheads="1"/>
            </p:cNvSpPr>
            <p:nvPr userDrawn="1"/>
          </p:nvSpPr>
          <p:spPr bwMode="hidden">
            <a:xfrm rot="-42464612">
              <a:off x="1053" y="1476"/>
              <a:ext cx="4759" cy="6"/>
            </a:xfrm>
            <a:prstGeom prst="rect">
              <a:avLst/>
            </a:prstGeom>
            <a:gradFill rotWithShape="0">
              <a:gsLst>
                <a:gs pos="0">
                  <a:schemeClr val="bg1"/>
                </a:gs>
                <a:gs pos="100000">
                  <a:schemeClr val="bg1">
                    <a:gamma/>
                    <a:shade val="60784"/>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defRPr/>
              </a:pPr>
              <a:endParaRPr lang="en-US">
                <a:effectLst>
                  <a:outerShdw blurRad="38100" dist="38100" dir="2700000" algn="tl">
                    <a:srgbClr val="000000"/>
                  </a:outerShdw>
                </a:effectLst>
                <a:latin typeface="Arial" pitchFamily="34" charset="0"/>
              </a:endParaRPr>
            </a:p>
          </p:txBody>
        </p:sp>
        <p:sp>
          <p:nvSpPr>
            <p:cNvPr id="377885" name="Rectangle 29"/>
            <p:cNvSpPr>
              <a:spLocks noChangeArrowheads="1"/>
            </p:cNvSpPr>
            <p:nvPr userDrawn="1"/>
          </p:nvSpPr>
          <p:spPr bwMode="hidden">
            <a:xfrm rot="-20907336">
              <a:off x="1244" y="1377"/>
              <a:ext cx="4557" cy="6"/>
            </a:xfrm>
            <a:prstGeom prst="rect">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defRPr/>
              </a:pPr>
              <a:endParaRPr lang="en-US">
                <a:effectLst>
                  <a:outerShdw blurRad="38100" dist="38100" dir="2700000" algn="tl">
                    <a:srgbClr val="000000"/>
                  </a:outerShdw>
                </a:effectLst>
                <a:latin typeface="Arial" pitchFamily="34" charset="0"/>
              </a:endParaRPr>
            </a:p>
          </p:txBody>
        </p:sp>
        <p:sp>
          <p:nvSpPr>
            <p:cNvPr id="377886" name="Rectangle 30"/>
            <p:cNvSpPr>
              <a:spLocks noChangeArrowheads="1"/>
            </p:cNvSpPr>
            <p:nvPr userDrawn="1"/>
          </p:nvSpPr>
          <p:spPr bwMode="hidden">
            <a:xfrm rot="655690" flipV="1">
              <a:off x="1487" y="1305"/>
              <a:ext cx="4314" cy="6"/>
            </a:xfrm>
            <a:prstGeom prst="rect">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defRPr/>
              </a:pPr>
              <a:endParaRPr lang="en-US">
                <a:effectLst>
                  <a:outerShdw blurRad="38100" dist="38100" dir="2700000" algn="tl">
                    <a:srgbClr val="000000"/>
                  </a:outerShdw>
                </a:effectLst>
                <a:latin typeface="Arial" pitchFamily="34" charset="0"/>
              </a:endParaRPr>
            </a:p>
          </p:txBody>
        </p:sp>
        <p:sp>
          <p:nvSpPr>
            <p:cNvPr id="377887" name="Rectangle 31"/>
            <p:cNvSpPr>
              <a:spLocks noChangeArrowheads="1"/>
            </p:cNvSpPr>
            <p:nvPr userDrawn="1"/>
          </p:nvSpPr>
          <p:spPr bwMode="hidden">
            <a:xfrm rot="636921" flipV="1">
              <a:off x="1650" y="1218"/>
              <a:ext cx="4154" cy="6"/>
            </a:xfrm>
            <a:prstGeom prst="rect">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defRPr/>
              </a:pPr>
              <a:endParaRPr lang="en-US">
                <a:effectLst>
                  <a:outerShdw blurRad="38100" dist="38100" dir="2700000" algn="tl">
                    <a:srgbClr val="000000"/>
                  </a:outerShdw>
                </a:effectLst>
                <a:latin typeface="Arial" pitchFamily="34" charset="0"/>
              </a:endParaRPr>
            </a:p>
          </p:txBody>
        </p:sp>
        <p:sp>
          <p:nvSpPr>
            <p:cNvPr id="377888" name="Rectangle 32"/>
            <p:cNvSpPr>
              <a:spLocks noChangeArrowheads="1"/>
            </p:cNvSpPr>
            <p:nvPr userDrawn="1"/>
          </p:nvSpPr>
          <p:spPr bwMode="hidden">
            <a:xfrm rot="803987" flipV="1">
              <a:off x="611" y="1684"/>
              <a:ext cx="5204" cy="6"/>
            </a:xfrm>
            <a:prstGeom prst="rect">
              <a:avLst/>
            </a:prstGeom>
            <a:gradFill rotWithShape="0">
              <a:gsLst>
                <a:gs pos="0">
                  <a:schemeClr val="bg1"/>
                </a:gs>
                <a:gs pos="100000">
                  <a:schemeClr val="bg1">
                    <a:gamma/>
                    <a:shade val="60784"/>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defRPr/>
              </a:pPr>
              <a:endParaRPr lang="en-US">
                <a:effectLst>
                  <a:outerShdw blurRad="38100" dist="38100" dir="2700000" algn="tl">
                    <a:srgbClr val="000000"/>
                  </a:outerShdw>
                </a:effectLst>
                <a:latin typeface="Arial" pitchFamily="34" charset="0"/>
              </a:endParaRPr>
            </a:p>
          </p:txBody>
        </p:sp>
        <p:sp>
          <p:nvSpPr>
            <p:cNvPr id="377889" name="Rectangle 33"/>
            <p:cNvSpPr>
              <a:spLocks noChangeArrowheads="1"/>
            </p:cNvSpPr>
            <p:nvPr userDrawn="1"/>
          </p:nvSpPr>
          <p:spPr bwMode="hidden">
            <a:xfrm rot="1273217" flipV="1">
              <a:off x="-204" y="2976"/>
              <a:ext cx="6150" cy="6"/>
            </a:xfrm>
            <a:prstGeom prst="rect">
              <a:avLst/>
            </a:prstGeom>
            <a:gradFill rotWithShape="0">
              <a:gsLst>
                <a:gs pos="0">
                  <a:schemeClr val="bg1"/>
                </a:gs>
                <a:gs pos="100000">
                  <a:schemeClr val="bg1">
                    <a:gamma/>
                    <a:shade val="54510"/>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defRPr/>
              </a:pPr>
              <a:endParaRPr lang="en-US">
                <a:effectLst>
                  <a:outerShdw blurRad="38100" dist="38100" dir="2700000" algn="tl">
                    <a:srgbClr val="000000"/>
                  </a:outerShdw>
                </a:effectLst>
                <a:latin typeface="Arial" pitchFamily="34" charset="0"/>
              </a:endParaRPr>
            </a:p>
          </p:txBody>
        </p:sp>
        <p:sp>
          <p:nvSpPr>
            <p:cNvPr id="377890" name="Rectangle 34"/>
            <p:cNvSpPr>
              <a:spLocks noChangeArrowheads="1"/>
            </p:cNvSpPr>
            <p:nvPr userDrawn="1"/>
          </p:nvSpPr>
          <p:spPr bwMode="hidden">
            <a:xfrm rot="1169729" flipV="1">
              <a:off x="-174" y="2663"/>
              <a:ext cx="6104" cy="6"/>
            </a:xfrm>
            <a:prstGeom prst="rect">
              <a:avLst/>
            </a:prstGeom>
            <a:gradFill rotWithShape="0">
              <a:gsLst>
                <a:gs pos="0">
                  <a:schemeClr val="bg1"/>
                </a:gs>
                <a:gs pos="100000">
                  <a:schemeClr val="bg1">
                    <a:gamma/>
                    <a:shade val="51373"/>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defRPr/>
              </a:pPr>
              <a:endParaRPr lang="en-US">
                <a:effectLst>
                  <a:outerShdw blurRad="38100" dist="38100" dir="2700000" algn="tl">
                    <a:srgbClr val="000000"/>
                  </a:outerShdw>
                </a:effectLst>
                <a:latin typeface="Arial" pitchFamily="34" charset="0"/>
              </a:endParaRPr>
            </a:p>
          </p:txBody>
        </p:sp>
        <p:sp>
          <p:nvSpPr>
            <p:cNvPr id="377891" name="Oval 35"/>
            <p:cNvSpPr>
              <a:spLocks noChangeArrowheads="1"/>
            </p:cNvSpPr>
            <p:nvPr/>
          </p:nvSpPr>
          <p:spPr bwMode="hidden">
            <a:xfrm>
              <a:off x="740" y="3359"/>
              <a:ext cx="168" cy="96"/>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fa-IR"/>
            </a:p>
          </p:txBody>
        </p:sp>
        <p:sp>
          <p:nvSpPr>
            <p:cNvPr id="377892" name="Oval 36"/>
            <p:cNvSpPr>
              <a:spLocks noChangeArrowheads="1"/>
            </p:cNvSpPr>
            <p:nvPr/>
          </p:nvSpPr>
          <p:spPr bwMode="hidden">
            <a:xfrm>
              <a:off x="236" y="3074"/>
              <a:ext cx="168" cy="95"/>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fa-IR"/>
            </a:p>
          </p:txBody>
        </p:sp>
        <p:sp>
          <p:nvSpPr>
            <p:cNvPr id="377893" name="Oval 37"/>
            <p:cNvSpPr>
              <a:spLocks noChangeArrowheads="1"/>
            </p:cNvSpPr>
            <p:nvPr/>
          </p:nvSpPr>
          <p:spPr bwMode="hidden">
            <a:xfrm>
              <a:off x="159" y="3652"/>
              <a:ext cx="196" cy="106"/>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fa-IR"/>
            </a:p>
          </p:txBody>
        </p:sp>
        <p:sp>
          <p:nvSpPr>
            <p:cNvPr id="377894" name="Oval 38"/>
            <p:cNvSpPr>
              <a:spLocks noChangeArrowheads="1"/>
            </p:cNvSpPr>
            <p:nvPr/>
          </p:nvSpPr>
          <p:spPr bwMode="hidden">
            <a:xfrm>
              <a:off x="2077" y="2661"/>
              <a:ext cx="156" cy="84"/>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fa-IR"/>
            </a:p>
          </p:txBody>
        </p:sp>
        <p:sp>
          <p:nvSpPr>
            <p:cNvPr id="377895" name="Oval 39"/>
            <p:cNvSpPr>
              <a:spLocks noChangeArrowheads="1"/>
            </p:cNvSpPr>
            <p:nvPr/>
          </p:nvSpPr>
          <p:spPr bwMode="hidden">
            <a:xfrm>
              <a:off x="1223" y="3076"/>
              <a:ext cx="168" cy="95"/>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fa-IR"/>
            </a:p>
          </p:txBody>
        </p:sp>
        <p:sp>
          <p:nvSpPr>
            <p:cNvPr id="377896" name="Oval 40"/>
            <p:cNvSpPr>
              <a:spLocks noChangeArrowheads="1"/>
            </p:cNvSpPr>
            <p:nvPr/>
          </p:nvSpPr>
          <p:spPr bwMode="hidden">
            <a:xfrm>
              <a:off x="1686" y="2857"/>
              <a:ext cx="156" cy="90"/>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fa-IR"/>
            </a:p>
          </p:txBody>
        </p:sp>
        <p:sp>
          <p:nvSpPr>
            <p:cNvPr id="377897" name="Oval 41"/>
            <p:cNvSpPr>
              <a:spLocks noChangeArrowheads="1"/>
            </p:cNvSpPr>
            <p:nvPr/>
          </p:nvSpPr>
          <p:spPr bwMode="hidden">
            <a:xfrm>
              <a:off x="750" y="2839"/>
              <a:ext cx="151" cy="89"/>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fa-IR"/>
            </a:p>
          </p:txBody>
        </p:sp>
        <p:sp>
          <p:nvSpPr>
            <p:cNvPr id="377898" name="Oval 42"/>
            <p:cNvSpPr>
              <a:spLocks noChangeArrowheads="1"/>
            </p:cNvSpPr>
            <p:nvPr/>
          </p:nvSpPr>
          <p:spPr bwMode="hidden">
            <a:xfrm>
              <a:off x="367" y="2656"/>
              <a:ext cx="150" cy="84"/>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fa-IR"/>
            </a:p>
          </p:txBody>
        </p:sp>
        <p:sp>
          <p:nvSpPr>
            <p:cNvPr id="377899" name="Oval 43"/>
            <p:cNvSpPr>
              <a:spLocks noChangeArrowheads="1"/>
            </p:cNvSpPr>
            <p:nvPr/>
          </p:nvSpPr>
          <p:spPr bwMode="hidden">
            <a:xfrm>
              <a:off x="1172" y="2642"/>
              <a:ext cx="156" cy="83"/>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fa-IR"/>
            </a:p>
          </p:txBody>
        </p:sp>
        <p:sp>
          <p:nvSpPr>
            <p:cNvPr id="377900" name="Oval 44"/>
            <p:cNvSpPr>
              <a:spLocks noChangeArrowheads="1"/>
            </p:cNvSpPr>
            <p:nvPr/>
          </p:nvSpPr>
          <p:spPr bwMode="hidden">
            <a:xfrm>
              <a:off x="2401" y="2485"/>
              <a:ext cx="156" cy="83"/>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fa-IR"/>
            </a:p>
          </p:txBody>
        </p:sp>
        <p:sp>
          <p:nvSpPr>
            <p:cNvPr id="377901" name="Oval 45"/>
            <p:cNvSpPr>
              <a:spLocks noChangeArrowheads="1"/>
            </p:cNvSpPr>
            <p:nvPr/>
          </p:nvSpPr>
          <p:spPr bwMode="hidden">
            <a:xfrm>
              <a:off x="1910" y="2314"/>
              <a:ext cx="134" cy="73"/>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fa-IR"/>
            </a:p>
          </p:txBody>
        </p:sp>
        <p:sp>
          <p:nvSpPr>
            <p:cNvPr id="377902" name="Oval 46"/>
            <p:cNvSpPr>
              <a:spLocks noChangeArrowheads="1"/>
            </p:cNvSpPr>
            <p:nvPr/>
          </p:nvSpPr>
          <p:spPr bwMode="hidden">
            <a:xfrm>
              <a:off x="2254" y="2154"/>
              <a:ext cx="134" cy="61"/>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fa-IR"/>
            </a:p>
          </p:txBody>
        </p:sp>
        <p:sp>
          <p:nvSpPr>
            <p:cNvPr id="377903" name="Oval 47"/>
            <p:cNvSpPr>
              <a:spLocks noChangeArrowheads="1"/>
            </p:cNvSpPr>
            <p:nvPr/>
          </p:nvSpPr>
          <p:spPr bwMode="hidden">
            <a:xfrm>
              <a:off x="2742" y="2305"/>
              <a:ext cx="140" cy="72"/>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fa-IR"/>
            </a:p>
          </p:txBody>
        </p:sp>
        <p:sp>
          <p:nvSpPr>
            <p:cNvPr id="377904" name="Oval 48"/>
            <p:cNvSpPr>
              <a:spLocks noChangeArrowheads="1"/>
            </p:cNvSpPr>
            <p:nvPr/>
          </p:nvSpPr>
          <p:spPr bwMode="hidden">
            <a:xfrm>
              <a:off x="2812" y="1898"/>
              <a:ext cx="129" cy="61"/>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fa-IR"/>
            </a:p>
          </p:txBody>
        </p:sp>
        <p:sp>
          <p:nvSpPr>
            <p:cNvPr id="377905" name="Oval 49"/>
            <p:cNvSpPr>
              <a:spLocks noChangeArrowheads="1"/>
            </p:cNvSpPr>
            <p:nvPr/>
          </p:nvSpPr>
          <p:spPr bwMode="hidden">
            <a:xfrm>
              <a:off x="3721" y="1792"/>
              <a:ext cx="128" cy="61"/>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fa-IR"/>
            </a:p>
          </p:txBody>
        </p:sp>
        <p:sp>
          <p:nvSpPr>
            <p:cNvPr id="377906" name="Oval 50"/>
            <p:cNvSpPr>
              <a:spLocks noChangeArrowheads="1"/>
            </p:cNvSpPr>
            <p:nvPr/>
          </p:nvSpPr>
          <p:spPr bwMode="hidden">
            <a:xfrm>
              <a:off x="3528" y="1896"/>
              <a:ext cx="128" cy="61"/>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fa-IR"/>
            </a:p>
          </p:txBody>
        </p:sp>
        <p:sp>
          <p:nvSpPr>
            <p:cNvPr id="377907" name="Oval 51"/>
            <p:cNvSpPr>
              <a:spLocks noChangeArrowheads="1"/>
            </p:cNvSpPr>
            <p:nvPr/>
          </p:nvSpPr>
          <p:spPr bwMode="hidden">
            <a:xfrm>
              <a:off x="3064" y="1778"/>
              <a:ext cx="128" cy="62"/>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fa-IR"/>
            </a:p>
          </p:txBody>
        </p:sp>
        <p:sp>
          <p:nvSpPr>
            <p:cNvPr id="377908" name="Oval 52"/>
            <p:cNvSpPr>
              <a:spLocks noChangeArrowheads="1"/>
            </p:cNvSpPr>
            <p:nvPr/>
          </p:nvSpPr>
          <p:spPr bwMode="hidden">
            <a:xfrm>
              <a:off x="3277" y="2024"/>
              <a:ext cx="134" cy="73"/>
            </a:xfrm>
            <a:prstGeom prst="ellipse">
              <a:avLst/>
            </a:prstGeom>
            <a:gradFill rotWithShape="0">
              <a:gsLst>
                <a:gs pos="0">
                  <a:schemeClr val="bg1"/>
                </a:gs>
                <a:gs pos="100000">
                  <a:schemeClr val="bg1">
                    <a:gamma/>
                    <a:shade val="6078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fa-IR"/>
            </a:p>
          </p:txBody>
        </p:sp>
        <p:sp>
          <p:nvSpPr>
            <p:cNvPr id="377909" name="Oval 53"/>
            <p:cNvSpPr>
              <a:spLocks noChangeArrowheads="1"/>
            </p:cNvSpPr>
            <p:nvPr/>
          </p:nvSpPr>
          <p:spPr bwMode="hidden">
            <a:xfrm>
              <a:off x="3027" y="2160"/>
              <a:ext cx="133" cy="61"/>
            </a:xfrm>
            <a:prstGeom prst="ellipse">
              <a:avLst/>
            </a:prstGeom>
            <a:gradFill rotWithShape="0">
              <a:gsLst>
                <a:gs pos="0">
                  <a:schemeClr val="bg1"/>
                </a:gs>
                <a:gs pos="100000">
                  <a:schemeClr val="bg1">
                    <a:gamma/>
                    <a:shade val="6078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fa-IR"/>
            </a:p>
          </p:txBody>
        </p:sp>
        <p:sp>
          <p:nvSpPr>
            <p:cNvPr id="377910" name="Oval 54"/>
            <p:cNvSpPr>
              <a:spLocks noChangeArrowheads="1"/>
            </p:cNvSpPr>
            <p:nvPr/>
          </p:nvSpPr>
          <p:spPr bwMode="hidden">
            <a:xfrm>
              <a:off x="1569" y="2453"/>
              <a:ext cx="150" cy="90"/>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fa-IR"/>
            </a:p>
          </p:txBody>
        </p:sp>
        <p:sp>
          <p:nvSpPr>
            <p:cNvPr id="377911" name="Oval 55"/>
            <p:cNvSpPr>
              <a:spLocks noChangeArrowheads="1"/>
            </p:cNvSpPr>
            <p:nvPr/>
          </p:nvSpPr>
          <p:spPr bwMode="hidden">
            <a:xfrm>
              <a:off x="1863" y="2028"/>
              <a:ext cx="139" cy="61"/>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fa-IR"/>
            </a:p>
          </p:txBody>
        </p:sp>
        <p:sp>
          <p:nvSpPr>
            <p:cNvPr id="377912" name="Oval 56"/>
            <p:cNvSpPr>
              <a:spLocks noChangeArrowheads="1"/>
            </p:cNvSpPr>
            <p:nvPr/>
          </p:nvSpPr>
          <p:spPr bwMode="hidden">
            <a:xfrm>
              <a:off x="1513" y="2175"/>
              <a:ext cx="139" cy="61"/>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fa-IR"/>
            </a:p>
          </p:txBody>
        </p:sp>
        <p:sp>
          <p:nvSpPr>
            <p:cNvPr id="377913" name="Oval 57"/>
            <p:cNvSpPr>
              <a:spLocks noChangeArrowheads="1"/>
            </p:cNvSpPr>
            <p:nvPr/>
          </p:nvSpPr>
          <p:spPr bwMode="hidden">
            <a:xfrm>
              <a:off x="1191" y="2311"/>
              <a:ext cx="134" cy="72"/>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fa-IR"/>
            </a:p>
          </p:txBody>
        </p:sp>
        <p:sp>
          <p:nvSpPr>
            <p:cNvPr id="377914" name="Oval 58"/>
            <p:cNvSpPr>
              <a:spLocks noChangeArrowheads="1"/>
            </p:cNvSpPr>
            <p:nvPr/>
          </p:nvSpPr>
          <p:spPr bwMode="hidden">
            <a:xfrm>
              <a:off x="1154" y="2047"/>
              <a:ext cx="134" cy="61"/>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fa-IR"/>
            </a:p>
          </p:txBody>
        </p:sp>
        <p:sp>
          <p:nvSpPr>
            <p:cNvPr id="377915" name="Oval 59"/>
            <p:cNvSpPr>
              <a:spLocks noChangeArrowheads="1"/>
            </p:cNvSpPr>
            <p:nvPr/>
          </p:nvSpPr>
          <p:spPr bwMode="hidden">
            <a:xfrm>
              <a:off x="1142" y="1803"/>
              <a:ext cx="128" cy="61"/>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fa-IR"/>
            </a:p>
          </p:txBody>
        </p:sp>
        <p:sp>
          <p:nvSpPr>
            <p:cNvPr id="377916" name="Oval 60"/>
            <p:cNvSpPr>
              <a:spLocks noChangeArrowheads="1"/>
            </p:cNvSpPr>
            <p:nvPr/>
          </p:nvSpPr>
          <p:spPr bwMode="hidden">
            <a:xfrm>
              <a:off x="1500" y="1912"/>
              <a:ext cx="128" cy="61"/>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fa-IR"/>
            </a:p>
          </p:txBody>
        </p:sp>
        <p:sp>
          <p:nvSpPr>
            <p:cNvPr id="377917" name="Oval 61"/>
            <p:cNvSpPr>
              <a:spLocks noChangeArrowheads="1"/>
            </p:cNvSpPr>
            <p:nvPr/>
          </p:nvSpPr>
          <p:spPr bwMode="hidden">
            <a:xfrm>
              <a:off x="1804" y="1801"/>
              <a:ext cx="128" cy="61"/>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fa-IR"/>
            </a:p>
          </p:txBody>
        </p:sp>
        <p:sp>
          <p:nvSpPr>
            <p:cNvPr id="377918" name="Oval 62"/>
            <p:cNvSpPr>
              <a:spLocks noChangeArrowheads="1"/>
            </p:cNvSpPr>
            <p:nvPr/>
          </p:nvSpPr>
          <p:spPr bwMode="hidden">
            <a:xfrm>
              <a:off x="2159" y="1905"/>
              <a:ext cx="128" cy="61"/>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fa-IR"/>
            </a:p>
          </p:txBody>
        </p:sp>
        <p:sp>
          <p:nvSpPr>
            <p:cNvPr id="377919" name="Oval 63"/>
            <p:cNvSpPr>
              <a:spLocks noChangeArrowheads="1"/>
            </p:cNvSpPr>
            <p:nvPr/>
          </p:nvSpPr>
          <p:spPr bwMode="hidden">
            <a:xfrm>
              <a:off x="2432" y="1787"/>
              <a:ext cx="128" cy="61"/>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fa-IR"/>
            </a:p>
          </p:txBody>
        </p:sp>
        <p:sp>
          <p:nvSpPr>
            <p:cNvPr id="377920" name="Oval 64"/>
            <p:cNvSpPr>
              <a:spLocks noChangeArrowheads="1"/>
            </p:cNvSpPr>
            <p:nvPr/>
          </p:nvSpPr>
          <p:spPr bwMode="hidden">
            <a:xfrm>
              <a:off x="470" y="2032"/>
              <a:ext cx="134" cy="73"/>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fa-IR"/>
            </a:p>
          </p:txBody>
        </p:sp>
        <p:sp>
          <p:nvSpPr>
            <p:cNvPr id="377921" name="Oval 65"/>
            <p:cNvSpPr>
              <a:spLocks noChangeArrowheads="1"/>
            </p:cNvSpPr>
            <p:nvPr/>
          </p:nvSpPr>
          <p:spPr bwMode="hidden">
            <a:xfrm>
              <a:off x="68" y="2166"/>
              <a:ext cx="134" cy="73"/>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fa-IR"/>
            </a:p>
          </p:txBody>
        </p:sp>
        <p:sp>
          <p:nvSpPr>
            <p:cNvPr id="377922" name="Oval 66"/>
            <p:cNvSpPr>
              <a:spLocks noChangeArrowheads="1"/>
            </p:cNvSpPr>
            <p:nvPr/>
          </p:nvSpPr>
          <p:spPr bwMode="hidden">
            <a:xfrm>
              <a:off x="798" y="1916"/>
              <a:ext cx="128" cy="61"/>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fa-IR"/>
            </a:p>
          </p:txBody>
        </p:sp>
        <p:sp>
          <p:nvSpPr>
            <p:cNvPr id="377923" name="Oval 67"/>
            <p:cNvSpPr>
              <a:spLocks noChangeArrowheads="1"/>
            </p:cNvSpPr>
            <p:nvPr/>
          </p:nvSpPr>
          <p:spPr bwMode="hidden">
            <a:xfrm>
              <a:off x="455" y="1797"/>
              <a:ext cx="128" cy="61"/>
            </a:xfrm>
            <a:prstGeom prst="ellipse">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fa-IR"/>
            </a:p>
          </p:txBody>
        </p:sp>
        <p:sp>
          <p:nvSpPr>
            <p:cNvPr id="377924" name="Oval 68"/>
            <p:cNvSpPr>
              <a:spLocks noChangeArrowheads="1"/>
            </p:cNvSpPr>
            <p:nvPr/>
          </p:nvSpPr>
          <p:spPr bwMode="hidden">
            <a:xfrm>
              <a:off x="113" y="1901"/>
              <a:ext cx="128" cy="61"/>
            </a:xfrm>
            <a:prstGeom prst="ellipse">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fa-IR"/>
            </a:p>
          </p:txBody>
        </p:sp>
        <p:sp>
          <p:nvSpPr>
            <p:cNvPr id="377925" name="Oval 69"/>
            <p:cNvSpPr>
              <a:spLocks noChangeArrowheads="1"/>
            </p:cNvSpPr>
            <p:nvPr/>
          </p:nvSpPr>
          <p:spPr bwMode="hidden">
            <a:xfrm>
              <a:off x="432" y="2323"/>
              <a:ext cx="139" cy="61"/>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fa-IR"/>
            </a:p>
          </p:txBody>
        </p:sp>
        <p:sp>
          <p:nvSpPr>
            <p:cNvPr id="377926" name="Oval 70"/>
            <p:cNvSpPr>
              <a:spLocks noChangeArrowheads="1"/>
            </p:cNvSpPr>
            <p:nvPr/>
          </p:nvSpPr>
          <p:spPr bwMode="hidden">
            <a:xfrm>
              <a:off x="814" y="2178"/>
              <a:ext cx="134" cy="61"/>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fa-IR"/>
            </a:p>
          </p:txBody>
        </p:sp>
        <p:sp>
          <p:nvSpPr>
            <p:cNvPr id="377927" name="Oval 71"/>
            <p:cNvSpPr>
              <a:spLocks noChangeArrowheads="1"/>
            </p:cNvSpPr>
            <p:nvPr/>
          </p:nvSpPr>
          <p:spPr bwMode="hidden">
            <a:xfrm>
              <a:off x="789" y="2472"/>
              <a:ext cx="156" cy="89"/>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fa-IR"/>
            </a:p>
          </p:txBody>
        </p:sp>
        <p:sp>
          <p:nvSpPr>
            <p:cNvPr id="377928" name="Oval 72"/>
            <p:cNvSpPr>
              <a:spLocks noChangeArrowheads="1"/>
            </p:cNvSpPr>
            <p:nvPr/>
          </p:nvSpPr>
          <p:spPr bwMode="hidden">
            <a:xfrm>
              <a:off x="2544" y="2015"/>
              <a:ext cx="140" cy="72"/>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fa-IR"/>
            </a:p>
          </p:txBody>
        </p:sp>
        <p:sp>
          <p:nvSpPr>
            <p:cNvPr id="377929" name="Oval 73"/>
            <p:cNvSpPr>
              <a:spLocks noChangeArrowheads="1"/>
            </p:cNvSpPr>
            <p:nvPr/>
          </p:nvSpPr>
          <p:spPr bwMode="hidden">
            <a:xfrm>
              <a:off x="1457" y="1700"/>
              <a:ext cx="123" cy="51"/>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fa-IR"/>
            </a:p>
          </p:txBody>
        </p:sp>
        <p:sp>
          <p:nvSpPr>
            <p:cNvPr id="377930" name="Oval 74"/>
            <p:cNvSpPr>
              <a:spLocks noChangeArrowheads="1"/>
            </p:cNvSpPr>
            <p:nvPr/>
          </p:nvSpPr>
          <p:spPr bwMode="hidden">
            <a:xfrm>
              <a:off x="1747" y="1599"/>
              <a:ext cx="123" cy="50"/>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fa-IR"/>
            </a:p>
          </p:txBody>
        </p:sp>
        <p:sp>
          <p:nvSpPr>
            <p:cNvPr id="377931" name="Oval 75"/>
            <p:cNvSpPr>
              <a:spLocks noChangeArrowheads="1"/>
            </p:cNvSpPr>
            <p:nvPr/>
          </p:nvSpPr>
          <p:spPr bwMode="hidden">
            <a:xfrm>
              <a:off x="1385" y="1506"/>
              <a:ext cx="123" cy="50"/>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fa-IR"/>
            </a:p>
          </p:txBody>
        </p:sp>
        <p:sp>
          <p:nvSpPr>
            <p:cNvPr id="377932" name="Oval 76"/>
            <p:cNvSpPr>
              <a:spLocks noChangeArrowheads="1"/>
            </p:cNvSpPr>
            <p:nvPr/>
          </p:nvSpPr>
          <p:spPr bwMode="hidden">
            <a:xfrm>
              <a:off x="1093" y="1595"/>
              <a:ext cx="123" cy="51"/>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fa-IR"/>
            </a:p>
          </p:txBody>
        </p:sp>
        <p:sp>
          <p:nvSpPr>
            <p:cNvPr id="377933" name="Oval 77"/>
            <p:cNvSpPr>
              <a:spLocks noChangeArrowheads="1"/>
            </p:cNvSpPr>
            <p:nvPr/>
          </p:nvSpPr>
          <p:spPr bwMode="hidden">
            <a:xfrm>
              <a:off x="792" y="1690"/>
              <a:ext cx="124" cy="51"/>
            </a:xfrm>
            <a:prstGeom prst="ellipse">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fa-IR"/>
            </a:p>
          </p:txBody>
        </p:sp>
        <p:sp>
          <p:nvSpPr>
            <p:cNvPr id="377934" name="Oval 78"/>
            <p:cNvSpPr>
              <a:spLocks noChangeArrowheads="1"/>
            </p:cNvSpPr>
            <p:nvPr/>
          </p:nvSpPr>
          <p:spPr bwMode="hidden">
            <a:xfrm>
              <a:off x="2011" y="1512"/>
              <a:ext cx="123" cy="50"/>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fa-IR"/>
            </a:p>
          </p:txBody>
        </p:sp>
        <p:sp>
          <p:nvSpPr>
            <p:cNvPr id="377935" name="Oval 79"/>
            <p:cNvSpPr>
              <a:spLocks noChangeArrowheads="1"/>
            </p:cNvSpPr>
            <p:nvPr/>
          </p:nvSpPr>
          <p:spPr bwMode="hidden">
            <a:xfrm>
              <a:off x="2087" y="1696"/>
              <a:ext cx="123" cy="50"/>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fa-IR"/>
            </a:p>
          </p:txBody>
        </p:sp>
        <p:sp>
          <p:nvSpPr>
            <p:cNvPr id="377936" name="Oval 80"/>
            <p:cNvSpPr>
              <a:spLocks noChangeArrowheads="1"/>
            </p:cNvSpPr>
            <p:nvPr/>
          </p:nvSpPr>
          <p:spPr bwMode="hidden">
            <a:xfrm>
              <a:off x="2345" y="1601"/>
              <a:ext cx="123" cy="50"/>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fa-IR"/>
            </a:p>
          </p:txBody>
        </p:sp>
        <p:sp>
          <p:nvSpPr>
            <p:cNvPr id="377937" name="Oval 81"/>
            <p:cNvSpPr>
              <a:spLocks noChangeArrowheads="1"/>
            </p:cNvSpPr>
            <p:nvPr/>
          </p:nvSpPr>
          <p:spPr bwMode="hidden">
            <a:xfrm>
              <a:off x="2684" y="1686"/>
              <a:ext cx="123" cy="51"/>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fa-IR"/>
            </a:p>
          </p:txBody>
        </p:sp>
        <p:sp>
          <p:nvSpPr>
            <p:cNvPr id="377938" name="Oval 82"/>
            <p:cNvSpPr>
              <a:spLocks noChangeArrowheads="1"/>
            </p:cNvSpPr>
            <p:nvPr/>
          </p:nvSpPr>
          <p:spPr bwMode="hidden">
            <a:xfrm>
              <a:off x="806" y="1512"/>
              <a:ext cx="123" cy="50"/>
            </a:xfrm>
            <a:prstGeom prst="ellipse">
              <a:avLst/>
            </a:prstGeom>
            <a:gradFill rotWithShape="0">
              <a:gsLst>
                <a:gs pos="0">
                  <a:schemeClr val="bg1"/>
                </a:gs>
                <a:gs pos="100000">
                  <a:schemeClr val="bg1">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fa-IR"/>
            </a:p>
          </p:txBody>
        </p:sp>
        <p:sp>
          <p:nvSpPr>
            <p:cNvPr id="377939" name="Oval 83"/>
            <p:cNvSpPr>
              <a:spLocks noChangeArrowheads="1"/>
            </p:cNvSpPr>
            <p:nvPr/>
          </p:nvSpPr>
          <p:spPr bwMode="hidden">
            <a:xfrm>
              <a:off x="495" y="1597"/>
              <a:ext cx="123" cy="50"/>
            </a:xfrm>
            <a:prstGeom prst="ellipse">
              <a:avLst/>
            </a:prstGeom>
            <a:gradFill rotWithShape="0">
              <a:gsLst>
                <a:gs pos="0">
                  <a:schemeClr val="bg1"/>
                </a:gs>
                <a:gs pos="100000">
                  <a:schemeClr val="bg1">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fa-IR"/>
            </a:p>
          </p:txBody>
        </p:sp>
        <p:sp>
          <p:nvSpPr>
            <p:cNvPr id="377940" name="Oval 84"/>
            <p:cNvSpPr>
              <a:spLocks noChangeArrowheads="1"/>
            </p:cNvSpPr>
            <p:nvPr/>
          </p:nvSpPr>
          <p:spPr bwMode="hidden">
            <a:xfrm>
              <a:off x="228" y="1508"/>
              <a:ext cx="123" cy="50"/>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fa-IR"/>
            </a:p>
          </p:txBody>
        </p:sp>
        <p:sp>
          <p:nvSpPr>
            <p:cNvPr id="377941" name="Oval 85"/>
            <p:cNvSpPr>
              <a:spLocks noChangeArrowheads="1"/>
            </p:cNvSpPr>
            <p:nvPr/>
          </p:nvSpPr>
          <p:spPr bwMode="hidden">
            <a:xfrm>
              <a:off x="157" y="1698"/>
              <a:ext cx="123" cy="50"/>
            </a:xfrm>
            <a:prstGeom prst="ellipse">
              <a:avLst/>
            </a:prstGeom>
            <a:gradFill rotWithShape="0">
              <a:gsLst>
                <a:gs pos="0">
                  <a:schemeClr val="bg1"/>
                </a:gs>
                <a:gs pos="100000">
                  <a:schemeClr val="bg1">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fa-IR"/>
            </a:p>
          </p:txBody>
        </p:sp>
        <p:sp>
          <p:nvSpPr>
            <p:cNvPr id="377942" name="Oval 86"/>
            <p:cNvSpPr>
              <a:spLocks noChangeArrowheads="1"/>
            </p:cNvSpPr>
            <p:nvPr/>
          </p:nvSpPr>
          <p:spPr bwMode="hidden">
            <a:xfrm>
              <a:off x="2887" y="1595"/>
              <a:ext cx="124" cy="50"/>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fa-IR"/>
            </a:p>
          </p:txBody>
        </p:sp>
        <p:sp>
          <p:nvSpPr>
            <p:cNvPr id="377943" name="Oval 87"/>
            <p:cNvSpPr>
              <a:spLocks noChangeArrowheads="1"/>
            </p:cNvSpPr>
            <p:nvPr/>
          </p:nvSpPr>
          <p:spPr bwMode="hidden">
            <a:xfrm>
              <a:off x="3079" y="1511"/>
              <a:ext cx="124" cy="51"/>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fa-IR"/>
            </a:p>
          </p:txBody>
        </p:sp>
        <p:sp>
          <p:nvSpPr>
            <p:cNvPr id="377944" name="Oval 88"/>
            <p:cNvSpPr>
              <a:spLocks noChangeArrowheads="1"/>
            </p:cNvSpPr>
            <p:nvPr/>
          </p:nvSpPr>
          <p:spPr bwMode="hidden">
            <a:xfrm>
              <a:off x="3270" y="1688"/>
              <a:ext cx="124" cy="51"/>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fa-IR"/>
            </a:p>
          </p:txBody>
        </p:sp>
        <p:sp>
          <p:nvSpPr>
            <p:cNvPr id="377945" name="Oval 89"/>
            <p:cNvSpPr>
              <a:spLocks noChangeArrowheads="1"/>
            </p:cNvSpPr>
            <p:nvPr/>
          </p:nvSpPr>
          <p:spPr bwMode="hidden">
            <a:xfrm>
              <a:off x="3453" y="1599"/>
              <a:ext cx="123" cy="50"/>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fa-IR"/>
            </a:p>
          </p:txBody>
        </p:sp>
        <p:sp>
          <p:nvSpPr>
            <p:cNvPr id="377946" name="Oval 90"/>
            <p:cNvSpPr>
              <a:spLocks noChangeArrowheads="1"/>
            </p:cNvSpPr>
            <p:nvPr/>
          </p:nvSpPr>
          <p:spPr bwMode="hidden">
            <a:xfrm>
              <a:off x="3651" y="1506"/>
              <a:ext cx="123" cy="50"/>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fa-IR"/>
            </a:p>
          </p:txBody>
        </p:sp>
        <p:sp>
          <p:nvSpPr>
            <p:cNvPr id="377947" name="Oval 91"/>
            <p:cNvSpPr>
              <a:spLocks noChangeArrowheads="1"/>
            </p:cNvSpPr>
            <p:nvPr/>
          </p:nvSpPr>
          <p:spPr bwMode="hidden">
            <a:xfrm>
              <a:off x="4251" y="1513"/>
              <a:ext cx="124" cy="51"/>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fa-IR"/>
            </a:p>
          </p:txBody>
        </p:sp>
        <p:sp>
          <p:nvSpPr>
            <p:cNvPr id="377948" name="Oval 92"/>
            <p:cNvSpPr>
              <a:spLocks noChangeArrowheads="1"/>
            </p:cNvSpPr>
            <p:nvPr/>
          </p:nvSpPr>
          <p:spPr bwMode="hidden">
            <a:xfrm>
              <a:off x="3901" y="1701"/>
              <a:ext cx="128" cy="50"/>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fa-IR"/>
            </a:p>
          </p:txBody>
        </p:sp>
        <p:sp>
          <p:nvSpPr>
            <p:cNvPr id="377949" name="Oval 93"/>
            <p:cNvSpPr>
              <a:spLocks noChangeArrowheads="1"/>
            </p:cNvSpPr>
            <p:nvPr/>
          </p:nvSpPr>
          <p:spPr bwMode="hidden">
            <a:xfrm>
              <a:off x="4086" y="1608"/>
              <a:ext cx="128" cy="50"/>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fa-IR"/>
            </a:p>
          </p:txBody>
        </p:sp>
        <p:sp>
          <p:nvSpPr>
            <p:cNvPr id="377950" name="Oval 94"/>
            <p:cNvSpPr>
              <a:spLocks noChangeArrowheads="1"/>
            </p:cNvSpPr>
            <p:nvPr/>
          </p:nvSpPr>
          <p:spPr bwMode="hidden">
            <a:xfrm>
              <a:off x="1282" y="3653"/>
              <a:ext cx="196" cy="111"/>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fa-IR"/>
            </a:p>
          </p:txBody>
        </p:sp>
        <p:sp>
          <p:nvSpPr>
            <p:cNvPr id="377951" name="Oval 95"/>
            <p:cNvSpPr>
              <a:spLocks noChangeArrowheads="1"/>
            </p:cNvSpPr>
            <p:nvPr/>
          </p:nvSpPr>
          <p:spPr bwMode="hidden">
            <a:xfrm>
              <a:off x="707" y="4014"/>
              <a:ext cx="191" cy="112"/>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fa-IR"/>
            </a:p>
          </p:txBody>
        </p:sp>
        <p:sp>
          <p:nvSpPr>
            <p:cNvPr id="377952" name="Oval 96"/>
            <p:cNvSpPr>
              <a:spLocks noChangeArrowheads="1"/>
            </p:cNvSpPr>
            <p:nvPr/>
          </p:nvSpPr>
          <p:spPr bwMode="hidden">
            <a:xfrm>
              <a:off x="2229" y="3090"/>
              <a:ext cx="168" cy="95"/>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fa-IR"/>
            </a:p>
          </p:txBody>
        </p:sp>
        <p:sp>
          <p:nvSpPr>
            <p:cNvPr id="377953" name="Oval 97"/>
            <p:cNvSpPr>
              <a:spLocks noChangeArrowheads="1"/>
            </p:cNvSpPr>
            <p:nvPr/>
          </p:nvSpPr>
          <p:spPr bwMode="hidden">
            <a:xfrm>
              <a:off x="2604" y="2867"/>
              <a:ext cx="156" cy="89"/>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fa-IR"/>
            </a:p>
          </p:txBody>
        </p:sp>
        <p:sp>
          <p:nvSpPr>
            <p:cNvPr id="377954" name="Oval 98"/>
            <p:cNvSpPr>
              <a:spLocks noChangeArrowheads="1"/>
            </p:cNvSpPr>
            <p:nvPr/>
          </p:nvSpPr>
          <p:spPr bwMode="hidden">
            <a:xfrm>
              <a:off x="2907" y="2668"/>
              <a:ext cx="156" cy="84"/>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fa-IR"/>
            </a:p>
          </p:txBody>
        </p:sp>
        <p:sp>
          <p:nvSpPr>
            <p:cNvPr id="377955" name="Oval 99"/>
            <p:cNvSpPr>
              <a:spLocks noChangeArrowheads="1"/>
            </p:cNvSpPr>
            <p:nvPr/>
          </p:nvSpPr>
          <p:spPr bwMode="hidden">
            <a:xfrm>
              <a:off x="3248" y="2454"/>
              <a:ext cx="150" cy="90"/>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fa-IR"/>
            </a:p>
          </p:txBody>
        </p:sp>
        <p:sp>
          <p:nvSpPr>
            <p:cNvPr id="377956" name="Oval 100"/>
            <p:cNvSpPr>
              <a:spLocks noChangeArrowheads="1"/>
            </p:cNvSpPr>
            <p:nvPr/>
          </p:nvSpPr>
          <p:spPr bwMode="hidden">
            <a:xfrm>
              <a:off x="1801" y="3360"/>
              <a:ext cx="168" cy="95"/>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fa-IR"/>
            </a:p>
          </p:txBody>
        </p:sp>
        <p:sp>
          <p:nvSpPr>
            <p:cNvPr id="377957" name="Oval 101"/>
            <p:cNvSpPr>
              <a:spLocks noChangeArrowheads="1"/>
            </p:cNvSpPr>
            <p:nvPr/>
          </p:nvSpPr>
          <p:spPr bwMode="hidden">
            <a:xfrm>
              <a:off x="3512" y="2302"/>
              <a:ext cx="134" cy="73"/>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fa-IR"/>
            </a:p>
          </p:txBody>
        </p:sp>
        <p:sp>
          <p:nvSpPr>
            <p:cNvPr id="377958" name="Oval 102"/>
            <p:cNvSpPr>
              <a:spLocks noChangeArrowheads="1"/>
            </p:cNvSpPr>
            <p:nvPr/>
          </p:nvSpPr>
          <p:spPr bwMode="hidden">
            <a:xfrm>
              <a:off x="3980" y="2014"/>
              <a:ext cx="134" cy="72"/>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fa-IR"/>
            </a:p>
          </p:txBody>
        </p:sp>
        <p:sp>
          <p:nvSpPr>
            <p:cNvPr id="377959" name="Oval 103"/>
            <p:cNvSpPr>
              <a:spLocks noChangeArrowheads="1"/>
            </p:cNvSpPr>
            <p:nvPr/>
          </p:nvSpPr>
          <p:spPr bwMode="hidden">
            <a:xfrm>
              <a:off x="3753" y="2158"/>
              <a:ext cx="134" cy="61"/>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fa-IR"/>
            </a:p>
          </p:txBody>
        </p:sp>
        <p:sp>
          <p:nvSpPr>
            <p:cNvPr id="377960" name="Oval 104"/>
            <p:cNvSpPr>
              <a:spLocks noChangeArrowheads="1"/>
            </p:cNvSpPr>
            <p:nvPr/>
          </p:nvSpPr>
          <p:spPr bwMode="hidden">
            <a:xfrm>
              <a:off x="4176" y="1898"/>
              <a:ext cx="128" cy="61"/>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fa-IR"/>
            </a:p>
          </p:txBody>
        </p:sp>
        <p:sp>
          <p:nvSpPr>
            <p:cNvPr id="377961" name="Oval 105"/>
            <p:cNvSpPr>
              <a:spLocks noChangeArrowheads="1"/>
            </p:cNvSpPr>
            <p:nvPr/>
          </p:nvSpPr>
          <p:spPr bwMode="hidden">
            <a:xfrm>
              <a:off x="4338" y="1797"/>
              <a:ext cx="129" cy="61"/>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fa-IR"/>
            </a:p>
          </p:txBody>
        </p:sp>
        <p:sp>
          <p:nvSpPr>
            <p:cNvPr id="377962" name="Oval 106"/>
            <p:cNvSpPr>
              <a:spLocks noChangeArrowheads="1"/>
            </p:cNvSpPr>
            <p:nvPr/>
          </p:nvSpPr>
          <p:spPr bwMode="hidden">
            <a:xfrm>
              <a:off x="4505" y="1700"/>
              <a:ext cx="124" cy="51"/>
            </a:xfrm>
            <a:prstGeom prst="ellipse">
              <a:avLst/>
            </a:prstGeom>
            <a:gradFill rotWithShape="0">
              <a:gsLst>
                <a:gs pos="0">
                  <a:schemeClr val="bg2"/>
                </a:gs>
                <a:gs pos="100000">
                  <a:schemeClr val="bg2">
                    <a:gamma/>
                    <a:shade val="81961"/>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fa-IR"/>
            </a:p>
          </p:txBody>
        </p:sp>
        <p:sp>
          <p:nvSpPr>
            <p:cNvPr id="377963" name="Oval 107"/>
            <p:cNvSpPr>
              <a:spLocks noChangeArrowheads="1"/>
            </p:cNvSpPr>
            <p:nvPr/>
          </p:nvSpPr>
          <p:spPr bwMode="hidden">
            <a:xfrm>
              <a:off x="4661" y="1603"/>
              <a:ext cx="123" cy="50"/>
            </a:xfrm>
            <a:prstGeom prst="ellipse">
              <a:avLst/>
            </a:prstGeom>
            <a:gradFill rotWithShape="0">
              <a:gsLst>
                <a:gs pos="0">
                  <a:schemeClr val="bg2"/>
                </a:gs>
                <a:gs pos="100000">
                  <a:schemeClr val="bg2">
                    <a:gamma/>
                    <a:shade val="81961"/>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fa-IR"/>
            </a:p>
          </p:txBody>
        </p:sp>
        <p:sp>
          <p:nvSpPr>
            <p:cNvPr id="377964" name="Oval 108"/>
            <p:cNvSpPr>
              <a:spLocks noChangeArrowheads="1"/>
            </p:cNvSpPr>
            <p:nvPr/>
          </p:nvSpPr>
          <p:spPr bwMode="hidden">
            <a:xfrm>
              <a:off x="4803" y="1512"/>
              <a:ext cx="128" cy="51"/>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fa-IR"/>
            </a:p>
          </p:txBody>
        </p:sp>
        <p:sp>
          <p:nvSpPr>
            <p:cNvPr id="377965" name="Oval 109"/>
            <p:cNvSpPr>
              <a:spLocks noChangeArrowheads="1"/>
            </p:cNvSpPr>
            <p:nvPr/>
          </p:nvSpPr>
          <p:spPr bwMode="hidden">
            <a:xfrm>
              <a:off x="4930" y="1431"/>
              <a:ext cx="111" cy="50"/>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fa-IR"/>
            </a:p>
          </p:txBody>
        </p:sp>
        <p:sp>
          <p:nvSpPr>
            <p:cNvPr id="377966" name="Oval 110"/>
            <p:cNvSpPr>
              <a:spLocks noChangeArrowheads="1"/>
            </p:cNvSpPr>
            <p:nvPr/>
          </p:nvSpPr>
          <p:spPr bwMode="hidden">
            <a:xfrm>
              <a:off x="3835" y="1430"/>
              <a:ext cx="112" cy="50"/>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fa-IR"/>
            </a:p>
          </p:txBody>
        </p:sp>
        <p:sp>
          <p:nvSpPr>
            <p:cNvPr id="377967" name="Oval 111"/>
            <p:cNvSpPr>
              <a:spLocks noChangeArrowheads="1"/>
            </p:cNvSpPr>
            <p:nvPr/>
          </p:nvSpPr>
          <p:spPr bwMode="hidden">
            <a:xfrm>
              <a:off x="3286" y="1430"/>
              <a:ext cx="112" cy="50"/>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fa-IR"/>
            </a:p>
          </p:txBody>
        </p:sp>
        <p:sp>
          <p:nvSpPr>
            <p:cNvPr id="377968" name="Oval 112"/>
            <p:cNvSpPr>
              <a:spLocks noChangeArrowheads="1"/>
            </p:cNvSpPr>
            <p:nvPr/>
          </p:nvSpPr>
          <p:spPr bwMode="hidden">
            <a:xfrm>
              <a:off x="2972" y="1366"/>
              <a:ext cx="111" cy="51"/>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fa-IR"/>
            </a:p>
          </p:txBody>
        </p:sp>
        <p:sp>
          <p:nvSpPr>
            <p:cNvPr id="377969" name="Oval 113"/>
            <p:cNvSpPr>
              <a:spLocks noChangeArrowheads="1"/>
            </p:cNvSpPr>
            <p:nvPr/>
          </p:nvSpPr>
          <p:spPr bwMode="hidden">
            <a:xfrm>
              <a:off x="3152" y="1292"/>
              <a:ext cx="112" cy="50"/>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fa-IR"/>
            </a:p>
          </p:txBody>
        </p:sp>
        <p:sp>
          <p:nvSpPr>
            <p:cNvPr id="377970" name="Oval 114"/>
            <p:cNvSpPr>
              <a:spLocks noChangeArrowheads="1"/>
            </p:cNvSpPr>
            <p:nvPr/>
          </p:nvSpPr>
          <p:spPr bwMode="hidden">
            <a:xfrm>
              <a:off x="3020" y="1170"/>
              <a:ext cx="112" cy="50"/>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fa-IR"/>
            </a:p>
          </p:txBody>
        </p:sp>
        <p:sp>
          <p:nvSpPr>
            <p:cNvPr id="377971" name="Oval 115"/>
            <p:cNvSpPr>
              <a:spLocks noChangeArrowheads="1"/>
            </p:cNvSpPr>
            <p:nvPr/>
          </p:nvSpPr>
          <p:spPr bwMode="hidden">
            <a:xfrm>
              <a:off x="2443" y="1368"/>
              <a:ext cx="112" cy="51"/>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fa-IR"/>
            </a:p>
          </p:txBody>
        </p:sp>
        <p:sp>
          <p:nvSpPr>
            <p:cNvPr id="377972" name="Oval 116"/>
            <p:cNvSpPr>
              <a:spLocks noChangeArrowheads="1"/>
            </p:cNvSpPr>
            <p:nvPr/>
          </p:nvSpPr>
          <p:spPr bwMode="hidden">
            <a:xfrm>
              <a:off x="2301" y="1220"/>
              <a:ext cx="112" cy="51"/>
            </a:xfrm>
            <a:prstGeom prst="ellipse">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fa-IR"/>
            </a:p>
          </p:txBody>
        </p:sp>
        <p:sp>
          <p:nvSpPr>
            <p:cNvPr id="377973" name="Oval 117"/>
            <p:cNvSpPr>
              <a:spLocks noChangeArrowheads="1"/>
            </p:cNvSpPr>
            <p:nvPr/>
          </p:nvSpPr>
          <p:spPr bwMode="hidden">
            <a:xfrm>
              <a:off x="2095" y="1284"/>
              <a:ext cx="112" cy="51"/>
            </a:xfrm>
            <a:prstGeom prst="ellipse">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fa-IR"/>
            </a:p>
          </p:txBody>
        </p:sp>
        <p:sp>
          <p:nvSpPr>
            <p:cNvPr id="377974" name="Oval 118"/>
            <p:cNvSpPr>
              <a:spLocks noChangeArrowheads="1"/>
            </p:cNvSpPr>
            <p:nvPr/>
          </p:nvSpPr>
          <p:spPr bwMode="hidden">
            <a:xfrm>
              <a:off x="2228" y="1442"/>
              <a:ext cx="111" cy="50"/>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fa-IR"/>
            </a:p>
          </p:txBody>
        </p:sp>
        <p:sp>
          <p:nvSpPr>
            <p:cNvPr id="377975" name="Oval 119"/>
            <p:cNvSpPr>
              <a:spLocks noChangeArrowheads="1"/>
            </p:cNvSpPr>
            <p:nvPr/>
          </p:nvSpPr>
          <p:spPr bwMode="hidden">
            <a:xfrm>
              <a:off x="1109" y="1424"/>
              <a:ext cx="112" cy="50"/>
            </a:xfrm>
            <a:prstGeom prst="ellipse">
              <a:avLst/>
            </a:prstGeom>
            <a:gradFill rotWithShape="0">
              <a:gsLst>
                <a:gs pos="0">
                  <a:schemeClr val="bg1"/>
                </a:gs>
                <a:gs pos="100000">
                  <a:schemeClr val="bg1">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fa-IR"/>
            </a:p>
          </p:txBody>
        </p:sp>
        <p:sp>
          <p:nvSpPr>
            <p:cNvPr id="377976" name="Oval 120"/>
            <p:cNvSpPr>
              <a:spLocks noChangeArrowheads="1"/>
            </p:cNvSpPr>
            <p:nvPr/>
          </p:nvSpPr>
          <p:spPr bwMode="hidden">
            <a:xfrm>
              <a:off x="611" y="1284"/>
              <a:ext cx="111" cy="51"/>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fa-IR"/>
            </a:p>
          </p:txBody>
        </p:sp>
        <p:sp>
          <p:nvSpPr>
            <p:cNvPr id="377977" name="Oval 121"/>
            <p:cNvSpPr>
              <a:spLocks noChangeArrowheads="1"/>
            </p:cNvSpPr>
            <p:nvPr/>
          </p:nvSpPr>
          <p:spPr bwMode="hidden">
            <a:xfrm>
              <a:off x="305" y="1358"/>
              <a:ext cx="111" cy="51"/>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fa-IR"/>
            </a:p>
          </p:txBody>
        </p:sp>
        <p:sp>
          <p:nvSpPr>
            <p:cNvPr id="377978" name="Oval 122"/>
            <p:cNvSpPr>
              <a:spLocks noChangeArrowheads="1"/>
            </p:cNvSpPr>
            <p:nvPr/>
          </p:nvSpPr>
          <p:spPr bwMode="hidden">
            <a:xfrm>
              <a:off x="156" y="1154"/>
              <a:ext cx="112" cy="50"/>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fa-IR"/>
            </a:p>
          </p:txBody>
        </p:sp>
        <p:sp>
          <p:nvSpPr>
            <p:cNvPr id="377979" name="Oval 123"/>
            <p:cNvSpPr>
              <a:spLocks noChangeArrowheads="1"/>
            </p:cNvSpPr>
            <p:nvPr/>
          </p:nvSpPr>
          <p:spPr bwMode="hidden">
            <a:xfrm>
              <a:off x="4538" y="1365"/>
              <a:ext cx="106" cy="45"/>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fa-IR"/>
            </a:p>
          </p:txBody>
        </p:sp>
        <p:sp>
          <p:nvSpPr>
            <p:cNvPr id="377980" name="Oval 124"/>
            <p:cNvSpPr>
              <a:spLocks noChangeArrowheads="1"/>
            </p:cNvSpPr>
            <p:nvPr/>
          </p:nvSpPr>
          <p:spPr bwMode="hidden">
            <a:xfrm>
              <a:off x="4407" y="1440"/>
              <a:ext cx="105" cy="44"/>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fa-IR"/>
            </a:p>
          </p:txBody>
        </p:sp>
        <p:sp>
          <p:nvSpPr>
            <p:cNvPr id="377981" name="Oval 125"/>
            <p:cNvSpPr>
              <a:spLocks noChangeArrowheads="1"/>
            </p:cNvSpPr>
            <p:nvPr/>
          </p:nvSpPr>
          <p:spPr bwMode="hidden">
            <a:xfrm>
              <a:off x="3992" y="1356"/>
              <a:ext cx="106" cy="45"/>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fa-IR"/>
            </a:p>
          </p:txBody>
        </p:sp>
        <p:sp>
          <p:nvSpPr>
            <p:cNvPr id="377982" name="Oval 126"/>
            <p:cNvSpPr>
              <a:spLocks noChangeArrowheads="1"/>
            </p:cNvSpPr>
            <p:nvPr/>
          </p:nvSpPr>
          <p:spPr bwMode="hidden">
            <a:xfrm>
              <a:off x="3466" y="1356"/>
              <a:ext cx="106" cy="45"/>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fa-IR"/>
            </a:p>
          </p:txBody>
        </p:sp>
        <p:sp>
          <p:nvSpPr>
            <p:cNvPr id="377983" name="Oval 127"/>
            <p:cNvSpPr>
              <a:spLocks noChangeArrowheads="1"/>
            </p:cNvSpPr>
            <p:nvPr/>
          </p:nvSpPr>
          <p:spPr bwMode="hidden">
            <a:xfrm>
              <a:off x="2852" y="1228"/>
              <a:ext cx="106" cy="44"/>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fa-IR"/>
            </a:p>
          </p:txBody>
        </p:sp>
        <p:sp>
          <p:nvSpPr>
            <p:cNvPr id="377984" name="Oval 128"/>
            <p:cNvSpPr>
              <a:spLocks noChangeArrowheads="1"/>
            </p:cNvSpPr>
            <p:nvPr/>
          </p:nvSpPr>
          <p:spPr bwMode="hidden">
            <a:xfrm>
              <a:off x="2678" y="1109"/>
              <a:ext cx="106" cy="44"/>
            </a:xfrm>
            <a:prstGeom prst="ellipse">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fa-IR"/>
            </a:p>
          </p:txBody>
        </p:sp>
        <p:sp>
          <p:nvSpPr>
            <p:cNvPr id="377985" name="Oval 129"/>
            <p:cNvSpPr>
              <a:spLocks noChangeArrowheads="1"/>
            </p:cNvSpPr>
            <p:nvPr/>
          </p:nvSpPr>
          <p:spPr bwMode="hidden">
            <a:xfrm>
              <a:off x="2859" y="1045"/>
              <a:ext cx="106" cy="45"/>
            </a:xfrm>
            <a:prstGeom prst="ellipse">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fa-IR"/>
            </a:p>
          </p:txBody>
        </p:sp>
        <p:sp>
          <p:nvSpPr>
            <p:cNvPr id="377986" name="Oval 130"/>
            <p:cNvSpPr>
              <a:spLocks noChangeArrowheads="1"/>
            </p:cNvSpPr>
            <p:nvPr/>
          </p:nvSpPr>
          <p:spPr bwMode="hidden">
            <a:xfrm>
              <a:off x="1942" y="1040"/>
              <a:ext cx="106"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fa-IR"/>
            </a:p>
          </p:txBody>
        </p:sp>
        <p:sp>
          <p:nvSpPr>
            <p:cNvPr id="377987" name="Oval 131"/>
            <p:cNvSpPr>
              <a:spLocks noChangeArrowheads="1"/>
            </p:cNvSpPr>
            <p:nvPr/>
          </p:nvSpPr>
          <p:spPr bwMode="hidden">
            <a:xfrm>
              <a:off x="1088" y="1277"/>
              <a:ext cx="106" cy="4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fa-IR"/>
            </a:p>
          </p:txBody>
        </p:sp>
        <p:sp>
          <p:nvSpPr>
            <p:cNvPr id="377988" name="Oval 132"/>
            <p:cNvSpPr>
              <a:spLocks noChangeArrowheads="1"/>
            </p:cNvSpPr>
            <p:nvPr/>
          </p:nvSpPr>
          <p:spPr bwMode="hidden">
            <a:xfrm>
              <a:off x="827" y="1350"/>
              <a:ext cx="106"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fa-IR"/>
            </a:p>
          </p:txBody>
        </p:sp>
        <p:sp>
          <p:nvSpPr>
            <p:cNvPr id="377989" name="Oval 133"/>
            <p:cNvSpPr>
              <a:spLocks noChangeArrowheads="1"/>
            </p:cNvSpPr>
            <p:nvPr/>
          </p:nvSpPr>
          <p:spPr bwMode="hidden">
            <a:xfrm>
              <a:off x="537" y="1428"/>
              <a:ext cx="106"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fa-IR"/>
            </a:p>
          </p:txBody>
        </p:sp>
        <p:sp>
          <p:nvSpPr>
            <p:cNvPr id="377990" name="Oval 134"/>
            <p:cNvSpPr>
              <a:spLocks noChangeArrowheads="1"/>
            </p:cNvSpPr>
            <p:nvPr/>
          </p:nvSpPr>
          <p:spPr bwMode="hidden">
            <a:xfrm>
              <a:off x="635" y="1060"/>
              <a:ext cx="106"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fa-IR"/>
            </a:p>
          </p:txBody>
        </p:sp>
        <p:sp>
          <p:nvSpPr>
            <p:cNvPr id="377991" name="Oval 135"/>
            <p:cNvSpPr>
              <a:spLocks noChangeArrowheads="1"/>
            </p:cNvSpPr>
            <p:nvPr/>
          </p:nvSpPr>
          <p:spPr bwMode="hidden">
            <a:xfrm>
              <a:off x="1540" y="1050"/>
              <a:ext cx="106"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fa-IR"/>
            </a:p>
          </p:txBody>
        </p:sp>
        <p:sp>
          <p:nvSpPr>
            <p:cNvPr id="377992" name="Oval 136"/>
            <p:cNvSpPr>
              <a:spLocks noChangeArrowheads="1"/>
            </p:cNvSpPr>
            <p:nvPr/>
          </p:nvSpPr>
          <p:spPr bwMode="hidden">
            <a:xfrm>
              <a:off x="1120" y="1063"/>
              <a:ext cx="105"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fa-IR"/>
            </a:p>
          </p:txBody>
        </p:sp>
        <p:sp>
          <p:nvSpPr>
            <p:cNvPr id="377993" name="Oval 137"/>
            <p:cNvSpPr>
              <a:spLocks noChangeArrowheads="1"/>
            </p:cNvSpPr>
            <p:nvPr/>
          </p:nvSpPr>
          <p:spPr bwMode="hidden">
            <a:xfrm>
              <a:off x="4131" y="1284"/>
              <a:ext cx="111" cy="45"/>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fa-IR"/>
            </a:p>
          </p:txBody>
        </p:sp>
        <p:sp>
          <p:nvSpPr>
            <p:cNvPr id="377994" name="Oval 138"/>
            <p:cNvSpPr>
              <a:spLocks noChangeArrowheads="1"/>
            </p:cNvSpPr>
            <p:nvPr/>
          </p:nvSpPr>
          <p:spPr bwMode="hidden">
            <a:xfrm>
              <a:off x="3477" y="1163"/>
              <a:ext cx="112" cy="45"/>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fa-IR"/>
            </a:p>
          </p:txBody>
        </p:sp>
        <p:sp>
          <p:nvSpPr>
            <p:cNvPr id="377995" name="Oval 139"/>
            <p:cNvSpPr>
              <a:spLocks noChangeArrowheads="1"/>
            </p:cNvSpPr>
            <p:nvPr/>
          </p:nvSpPr>
          <p:spPr bwMode="hidden">
            <a:xfrm>
              <a:off x="3315" y="1229"/>
              <a:ext cx="112" cy="45"/>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fa-IR"/>
            </a:p>
          </p:txBody>
        </p:sp>
        <p:sp>
          <p:nvSpPr>
            <p:cNvPr id="377996" name="Oval 140"/>
            <p:cNvSpPr>
              <a:spLocks noChangeArrowheads="1"/>
            </p:cNvSpPr>
            <p:nvPr/>
          </p:nvSpPr>
          <p:spPr bwMode="hidden">
            <a:xfrm>
              <a:off x="3174" y="1112"/>
              <a:ext cx="112" cy="44"/>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fa-IR"/>
            </a:p>
          </p:txBody>
        </p:sp>
        <p:sp>
          <p:nvSpPr>
            <p:cNvPr id="377997" name="Oval 141"/>
            <p:cNvSpPr>
              <a:spLocks noChangeArrowheads="1"/>
            </p:cNvSpPr>
            <p:nvPr/>
          </p:nvSpPr>
          <p:spPr bwMode="hidden">
            <a:xfrm>
              <a:off x="2396" y="1051"/>
              <a:ext cx="112" cy="45"/>
            </a:xfrm>
            <a:prstGeom prst="ellipse">
              <a:avLst/>
            </a:prstGeom>
            <a:gradFill rotWithShape="0">
              <a:gsLst>
                <a:gs pos="0">
                  <a:schemeClr val="bg1"/>
                </a:gs>
                <a:gs pos="100000">
                  <a:schemeClr val="bg1">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fa-IR"/>
            </a:p>
          </p:txBody>
        </p:sp>
        <p:sp>
          <p:nvSpPr>
            <p:cNvPr id="377998" name="Oval 142"/>
            <p:cNvSpPr>
              <a:spLocks noChangeArrowheads="1"/>
            </p:cNvSpPr>
            <p:nvPr/>
          </p:nvSpPr>
          <p:spPr bwMode="hidden">
            <a:xfrm>
              <a:off x="2769" y="1446"/>
              <a:ext cx="111" cy="44"/>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fa-IR"/>
            </a:p>
          </p:txBody>
        </p:sp>
        <p:sp>
          <p:nvSpPr>
            <p:cNvPr id="377999" name="Oval 143"/>
            <p:cNvSpPr>
              <a:spLocks noChangeArrowheads="1"/>
            </p:cNvSpPr>
            <p:nvPr/>
          </p:nvSpPr>
          <p:spPr bwMode="hidden">
            <a:xfrm>
              <a:off x="2656" y="1294"/>
              <a:ext cx="112" cy="45"/>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fa-IR"/>
            </a:p>
          </p:txBody>
        </p:sp>
        <p:sp>
          <p:nvSpPr>
            <p:cNvPr id="378000" name="Oval 144"/>
            <p:cNvSpPr>
              <a:spLocks noChangeArrowheads="1"/>
            </p:cNvSpPr>
            <p:nvPr/>
          </p:nvSpPr>
          <p:spPr bwMode="hidden">
            <a:xfrm>
              <a:off x="2501" y="1159"/>
              <a:ext cx="111" cy="45"/>
            </a:xfrm>
            <a:prstGeom prst="ellipse">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fa-IR"/>
            </a:p>
          </p:txBody>
        </p:sp>
        <p:sp>
          <p:nvSpPr>
            <p:cNvPr id="378001" name="Oval 145"/>
            <p:cNvSpPr>
              <a:spLocks noChangeArrowheads="1"/>
            </p:cNvSpPr>
            <p:nvPr/>
          </p:nvSpPr>
          <p:spPr bwMode="hidden">
            <a:xfrm>
              <a:off x="2222" y="1101"/>
              <a:ext cx="112" cy="44"/>
            </a:xfrm>
            <a:prstGeom prst="ellipse">
              <a:avLst/>
            </a:prstGeom>
            <a:gradFill rotWithShape="0">
              <a:gsLst>
                <a:gs pos="0">
                  <a:schemeClr val="bg1"/>
                </a:gs>
                <a:gs pos="100000">
                  <a:schemeClr val="bg1">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fa-IR"/>
            </a:p>
          </p:txBody>
        </p:sp>
        <p:sp>
          <p:nvSpPr>
            <p:cNvPr id="378002" name="Oval 146"/>
            <p:cNvSpPr>
              <a:spLocks noChangeArrowheads="1"/>
            </p:cNvSpPr>
            <p:nvPr/>
          </p:nvSpPr>
          <p:spPr bwMode="hidden">
            <a:xfrm>
              <a:off x="2029" y="1162"/>
              <a:ext cx="111" cy="45"/>
            </a:xfrm>
            <a:prstGeom prst="ellipse">
              <a:avLst/>
            </a:prstGeom>
            <a:gradFill rotWithShape="0">
              <a:gsLst>
                <a:gs pos="0">
                  <a:schemeClr val="bg1"/>
                </a:gs>
                <a:gs pos="100000">
                  <a:schemeClr val="bg1">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fa-IR"/>
            </a:p>
          </p:txBody>
        </p:sp>
        <p:sp>
          <p:nvSpPr>
            <p:cNvPr id="378003" name="Oval 147"/>
            <p:cNvSpPr>
              <a:spLocks noChangeArrowheads="1"/>
            </p:cNvSpPr>
            <p:nvPr/>
          </p:nvSpPr>
          <p:spPr bwMode="hidden">
            <a:xfrm>
              <a:off x="1875" y="1356"/>
              <a:ext cx="112" cy="45"/>
            </a:xfrm>
            <a:prstGeom prst="ellipse">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fa-IR"/>
            </a:p>
          </p:txBody>
        </p:sp>
        <p:sp>
          <p:nvSpPr>
            <p:cNvPr id="378004" name="Oval 148"/>
            <p:cNvSpPr>
              <a:spLocks noChangeArrowheads="1"/>
            </p:cNvSpPr>
            <p:nvPr/>
          </p:nvSpPr>
          <p:spPr bwMode="hidden">
            <a:xfrm>
              <a:off x="1809" y="1223"/>
              <a:ext cx="111" cy="45"/>
            </a:xfrm>
            <a:prstGeom prst="ellipse">
              <a:avLst/>
            </a:prstGeom>
            <a:gradFill rotWithShape="0">
              <a:gsLst>
                <a:gs pos="0">
                  <a:schemeClr val="bg1"/>
                </a:gs>
                <a:gs pos="100000">
                  <a:schemeClr val="bg1">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fa-IR"/>
            </a:p>
          </p:txBody>
        </p:sp>
        <p:sp>
          <p:nvSpPr>
            <p:cNvPr id="378005" name="Oval 149"/>
            <p:cNvSpPr>
              <a:spLocks noChangeArrowheads="1"/>
            </p:cNvSpPr>
            <p:nvPr/>
          </p:nvSpPr>
          <p:spPr bwMode="hidden">
            <a:xfrm>
              <a:off x="1738" y="1098"/>
              <a:ext cx="112"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fa-IR"/>
            </a:p>
          </p:txBody>
        </p:sp>
        <p:sp>
          <p:nvSpPr>
            <p:cNvPr id="378006" name="Oval 150"/>
            <p:cNvSpPr>
              <a:spLocks noChangeArrowheads="1"/>
            </p:cNvSpPr>
            <p:nvPr/>
          </p:nvSpPr>
          <p:spPr bwMode="hidden">
            <a:xfrm>
              <a:off x="1583" y="1289"/>
              <a:ext cx="112" cy="45"/>
            </a:xfrm>
            <a:prstGeom prst="ellipse">
              <a:avLst/>
            </a:prstGeom>
            <a:gradFill rotWithShape="0">
              <a:gsLst>
                <a:gs pos="0">
                  <a:schemeClr val="bg1"/>
                </a:gs>
                <a:gs pos="100000">
                  <a:schemeClr val="bg1">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fa-IR"/>
            </a:p>
          </p:txBody>
        </p:sp>
        <p:sp>
          <p:nvSpPr>
            <p:cNvPr id="378007" name="Oval 151"/>
            <p:cNvSpPr>
              <a:spLocks noChangeArrowheads="1"/>
            </p:cNvSpPr>
            <p:nvPr/>
          </p:nvSpPr>
          <p:spPr bwMode="hidden">
            <a:xfrm>
              <a:off x="1379" y="1343"/>
              <a:ext cx="112" cy="45"/>
            </a:xfrm>
            <a:prstGeom prst="ellipse">
              <a:avLst/>
            </a:prstGeom>
            <a:gradFill rotWithShape="0">
              <a:gsLst>
                <a:gs pos="0">
                  <a:schemeClr val="bg1"/>
                </a:gs>
                <a:gs pos="100000">
                  <a:schemeClr val="bg1">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fa-IR"/>
            </a:p>
          </p:txBody>
        </p:sp>
        <p:sp>
          <p:nvSpPr>
            <p:cNvPr id="378008" name="Oval 152"/>
            <p:cNvSpPr>
              <a:spLocks noChangeArrowheads="1"/>
            </p:cNvSpPr>
            <p:nvPr/>
          </p:nvSpPr>
          <p:spPr bwMode="hidden">
            <a:xfrm>
              <a:off x="1529" y="1156"/>
              <a:ext cx="112"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fa-IR"/>
            </a:p>
          </p:txBody>
        </p:sp>
        <p:sp>
          <p:nvSpPr>
            <p:cNvPr id="378009" name="Oval 153"/>
            <p:cNvSpPr>
              <a:spLocks noChangeArrowheads="1"/>
            </p:cNvSpPr>
            <p:nvPr/>
          </p:nvSpPr>
          <p:spPr bwMode="hidden">
            <a:xfrm>
              <a:off x="1294" y="1222"/>
              <a:ext cx="112"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fa-IR"/>
            </a:p>
          </p:txBody>
        </p:sp>
        <p:sp>
          <p:nvSpPr>
            <p:cNvPr id="378010" name="Oval 154"/>
            <p:cNvSpPr>
              <a:spLocks noChangeArrowheads="1"/>
            </p:cNvSpPr>
            <p:nvPr/>
          </p:nvSpPr>
          <p:spPr bwMode="hidden">
            <a:xfrm>
              <a:off x="1314" y="1112"/>
              <a:ext cx="112" cy="4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fa-IR"/>
            </a:p>
          </p:txBody>
        </p:sp>
        <p:sp>
          <p:nvSpPr>
            <p:cNvPr id="378011" name="Oval 155"/>
            <p:cNvSpPr>
              <a:spLocks noChangeArrowheads="1"/>
            </p:cNvSpPr>
            <p:nvPr/>
          </p:nvSpPr>
          <p:spPr bwMode="hidden">
            <a:xfrm>
              <a:off x="1082" y="1166"/>
              <a:ext cx="111"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fa-IR"/>
            </a:p>
          </p:txBody>
        </p:sp>
        <p:sp>
          <p:nvSpPr>
            <p:cNvPr id="378012" name="Oval 156"/>
            <p:cNvSpPr>
              <a:spLocks noChangeArrowheads="1"/>
            </p:cNvSpPr>
            <p:nvPr/>
          </p:nvSpPr>
          <p:spPr bwMode="hidden">
            <a:xfrm>
              <a:off x="877" y="1121"/>
              <a:ext cx="112"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fa-IR"/>
            </a:p>
          </p:txBody>
        </p:sp>
        <p:sp>
          <p:nvSpPr>
            <p:cNvPr id="378013" name="Oval 157"/>
            <p:cNvSpPr>
              <a:spLocks noChangeArrowheads="1"/>
            </p:cNvSpPr>
            <p:nvPr/>
          </p:nvSpPr>
          <p:spPr bwMode="hidden">
            <a:xfrm>
              <a:off x="875" y="1216"/>
              <a:ext cx="111"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fa-IR"/>
            </a:p>
          </p:txBody>
        </p:sp>
        <p:sp>
          <p:nvSpPr>
            <p:cNvPr id="378014" name="Oval 158"/>
            <p:cNvSpPr>
              <a:spLocks noChangeArrowheads="1"/>
            </p:cNvSpPr>
            <p:nvPr/>
          </p:nvSpPr>
          <p:spPr bwMode="hidden">
            <a:xfrm>
              <a:off x="680" y="1170"/>
              <a:ext cx="112" cy="4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fa-IR"/>
            </a:p>
          </p:txBody>
        </p:sp>
        <p:sp>
          <p:nvSpPr>
            <p:cNvPr id="378015" name="Oval 159"/>
            <p:cNvSpPr>
              <a:spLocks noChangeArrowheads="1"/>
            </p:cNvSpPr>
            <p:nvPr/>
          </p:nvSpPr>
          <p:spPr bwMode="hidden">
            <a:xfrm>
              <a:off x="411" y="1232"/>
              <a:ext cx="111" cy="4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fa-IR"/>
            </a:p>
          </p:txBody>
        </p:sp>
        <p:sp>
          <p:nvSpPr>
            <p:cNvPr id="378016" name="Oval 160"/>
            <p:cNvSpPr>
              <a:spLocks noChangeArrowheads="1"/>
            </p:cNvSpPr>
            <p:nvPr/>
          </p:nvSpPr>
          <p:spPr bwMode="hidden">
            <a:xfrm>
              <a:off x="434" y="1100"/>
              <a:ext cx="112" cy="4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fa-IR"/>
            </a:p>
          </p:txBody>
        </p:sp>
        <p:sp>
          <p:nvSpPr>
            <p:cNvPr id="378017" name="Oval 161"/>
            <p:cNvSpPr>
              <a:spLocks noChangeArrowheads="1"/>
            </p:cNvSpPr>
            <p:nvPr/>
          </p:nvSpPr>
          <p:spPr bwMode="hidden">
            <a:xfrm>
              <a:off x="119" y="1312"/>
              <a:ext cx="111" cy="4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fa-IR"/>
            </a:p>
          </p:txBody>
        </p:sp>
        <p:sp>
          <p:nvSpPr>
            <p:cNvPr id="378018" name="Oval 162"/>
            <p:cNvSpPr>
              <a:spLocks noChangeArrowheads="1"/>
            </p:cNvSpPr>
            <p:nvPr/>
          </p:nvSpPr>
          <p:spPr bwMode="hidden">
            <a:xfrm>
              <a:off x="858" y="1001"/>
              <a:ext cx="101" cy="38"/>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fa-IR"/>
            </a:p>
          </p:txBody>
        </p:sp>
        <p:sp>
          <p:nvSpPr>
            <p:cNvPr id="378019" name="Oval 163"/>
            <p:cNvSpPr>
              <a:spLocks noChangeArrowheads="1"/>
            </p:cNvSpPr>
            <p:nvPr/>
          </p:nvSpPr>
          <p:spPr bwMode="hidden">
            <a:xfrm>
              <a:off x="1341" y="1013"/>
              <a:ext cx="101" cy="39"/>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fa-IR"/>
            </a:p>
          </p:txBody>
        </p:sp>
        <p:sp>
          <p:nvSpPr>
            <p:cNvPr id="378020" name="Oval 164"/>
            <p:cNvSpPr>
              <a:spLocks noChangeArrowheads="1"/>
            </p:cNvSpPr>
            <p:nvPr/>
          </p:nvSpPr>
          <p:spPr bwMode="hidden">
            <a:xfrm>
              <a:off x="1739" y="1008"/>
              <a:ext cx="101" cy="38"/>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fa-IR"/>
            </a:p>
          </p:txBody>
        </p:sp>
        <p:sp>
          <p:nvSpPr>
            <p:cNvPr id="378021" name="Oval 165"/>
            <p:cNvSpPr>
              <a:spLocks noChangeArrowheads="1"/>
            </p:cNvSpPr>
            <p:nvPr/>
          </p:nvSpPr>
          <p:spPr bwMode="hidden">
            <a:xfrm>
              <a:off x="2116" y="1001"/>
              <a:ext cx="100" cy="39"/>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fa-IR"/>
            </a:p>
          </p:txBody>
        </p:sp>
        <p:sp>
          <p:nvSpPr>
            <p:cNvPr id="378022" name="Oval 166"/>
            <p:cNvSpPr>
              <a:spLocks noChangeArrowheads="1"/>
            </p:cNvSpPr>
            <p:nvPr/>
          </p:nvSpPr>
          <p:spPr bwMode="hidden">
            <a:xfrm>
              <a:off x="2320" y="941"/>
              <a:ext cx="101" cy="39"/>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fa-IR"/>
            </a:p>
          </p:txBody>
        </p:sp>
        <p:sp>
          <p:nvSpPr>
            <p:cNvPr id="378023" name="Oval 167"/>
            <p:cNvSpPr>
              <a:spLocks noChangeArrowheads="1"/>
            </p:cNvSpPr>
            <p:nvPr/>
          </p:nvSpPr>
          <p:spPr bwMode="hidden">
            <a:xfrm>
              <a:off x="2601" y="995"/>
              <a:ext cx="101" cy="39"/>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fa-IR"/>
            </a:p>
          </p:txBody>
        </p:sp>
        <p:sp>
          <p:nvSpPr>
            <p:cNvPr id="378024" name="Oval 168"/>
            <p:cNvSpPr>
              <a:spLocks noChangeArrowheads="1"/>
            </p:cNvSpPr>
            <p:nvPr/>
          </p:nvSpPr>
          <p:spPr bwMode="hidden">
            <a:xfrm>
              <a:off x="1667" y="1420"/>
              <a:ext cx="106" cy="51"/>
            </a:xfrm>
            <a:prstGeom prst="ellipse">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fa-IR"/>
            </a:p>
          </p:txBody>
        </p:sp>
        <p:sp>
          <p:nvSpPr>
            <p:cNvPr id="378025" name="Oval 169"/>
            <p:cNvSpPr>
              <a:spLocks noChangeArrowheads="1"/>
            </p:cNvSpPr>
            <p:nvPr/>
          </p:nvSpPr>
          <p:spPr bwMode="hidden">
            <a:xfrm>
              <a:off x="2557" y="1516"/>
              <a:ext cx="123" cy="51"/>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fa-IR"/>
            </a:p>
          </p:txBody>
        </p:sp>
        <p:sp>
          <p:nvSpPr>
            <p:cNvPr id="378026" name="Oval 170"/>
            <p:cNvSpPr>
              <a:spLocks noChangeArrowheads="1"/>
            </p:cNvSpPr>
            <p:nvPr/>
          </p:nvSpPr>
          <p:spPr bwMode="hidden">
            <a:xfrm>
              <a:off x="3619" y="1287"/>
              <a:ext cx="112" cy="51"/>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fa-IR"/>
            </a:p>
          </p:txBody>
        </p:sp>
        <p:sp>
          <p:nvSpPr>
            <p:cNvPr id="378027" name="Oval 171"/>
            <p:cNvSpPr>
              <a:spLocks noChangeArrowheads="1"/>
            </p:cNvSpPr>
            <p:nvPr/>
          </p:nvSpPr>
          <p:spPr bwMode="hidden">
            <a:xfrm>
              <a:off x="3791" y="1212"/>
              <a:ext cx="111" cy="51"/>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fa-IR"/>
            </a:p>
          </p:txBody>
        </p:sp>
        <p:sp>
          <p:nvSpPr>
            <p:cNvPr id="378028" name="Oval 172"/>
            <p:cNvSpPr>
              <a:spLocks noChangeArrowheads="1"/>
            </p:cNvSpPr>
            <p:nvPr/>
          </p:nvSpPr>
          <p:spPr bwMode="hidden">
            <a:xfrm>
              <a:off x="2134" y="908"/>
              <a:ext cx="79" cy="3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fa-IR"/>
            </a:p>
          </p:txBody>
        </p:sp>
        <p:sp>
          <p:nvSpPr>
            <p:cNvPr id="378029" name="Oval 173"/>
            <p:cNvSpPr>
              <a:spLocks noChangeArrowheads="1"/>
            </p:cNvSpPr>
            <p:nvPr/>
          </p:nvSpPr>
          <p:spPr bwMode="hidden">
            <a:xfrm>
              <a:off x="1264" y="908"/>
              <a:ext cx="79" cy="3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fa-IR"/>
            </a:p>
          </p:txBody>
        </p:sp>
        <p:sp>
          <p:nvSpPr>
            <p:cNvPr id="378030" name="Oval 174"/>
            <p:cNvSpPr>
              <a:spLocks noChangeArrowheads="1"/>
            </p:cNvSpPr>
            <p:nvPr/>
          </p:nvSpPr>
          <p:spPr bwMode="hidden">
            <a:xfrm>
              <a:off x="1471" y="869"/>
              <a:ext cx="79" cy="3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fa-IR"/>
            </a:p>
          </p:txBody>
        </p:sp>
        <p:sp>
          <p:nvSpPr>
            <p:cNvPr id="378031" name="Oval 175"/>
            <p:cNvSpPr>
              <a:spLocks noChangeArrowheads="1"/>
            </p:cNvSpPr>
            <p:nvPr/>
          </p:nvSpPr>
          <p:spPr bwMode="hidden">
            <a:xfrm>
              <a:off x="1650" y="824"/>
              <a:ext cx="83" cy="3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fa-IR"/>
            </a:p>
          </p:txBody>
        </p:sp>
        <p:sp>
          <p:nvSpPr>
            <p:cNvPr id="378032" name="Oval 176"/>
            <p:cNvSpPr>
              <a:spLocks noChangeArrowheads="1"/>
            </p:cNvSpPr>
            <p:nvPr/>
          </p:nvSpPr>
          <p:spPr bwMode="hidden">
            <a:xfrm>
              <a:off x="1918" y="869"/>
              <a:ext cx="84" cy="3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fa-IR"/>
            </a:p>
          </p:txBody>
        </p:sp>
        <p:sp>
          <p:nvSpPr>
            <p:cNvPr id="378033" name="Oval 177"/>
            <p:cNvSpPr>
              <a:spLocks noChangeArrowheads="1"/>
            </p:cNvSpPr>
            <p:nvPr/>
          </p:nvSpPr>
          <p:spPr bwMode="hidden">
            <a:xfrm>
              <a:off x="1720" y="923"/>
              <a:ext cx="83" cy="3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fa-IR"/>
            </a:p>
          </p:txBody>
        </p:sp>
        <p:sp>
          <p:nvSpPr>
            <p:cNvPr id="378034" name="Oval 178"/>
            <p:cNvSpPr>
              <a:spLocks noChangeArrowheads="1"/>
            </p:cNvSpPr>
            <p:nvPr/>
          </p:nvSpPr>
          <p:spPr bwMode="hidden">
            <a:xfrm>
              <a:off x="1913" y="957"/>
              <a:ext cx="95"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fa-IR"/>
            </a:p>
          </p:txBody>
        </p:sp>
        <p:sp>
          <p:nvSpPr>
            <p:cNvPr id="378035" name="Oval 179"/>
            <p:cNvSpPr>
              <a:spLocks noChangeArrowheads="1"/>
            </p:cNvSpPr>
            <p:nvPr/>
          </p:nvSpPr>
          <p:spPr bwMode="hidden">
            <a:xfrm>
              <a:off x="1541" y="962"/>
              <a:ext cx="89"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fa-IR"/>
            </a:p>
          </p:txBody>
        </p:sp>
        <p:sp>
          <p:nvSpPr>
            <p:cNvPr id="378036" name="Oval 180"/>
            <p:cNvSpPr>
              <a:spLocks noChangeArrowheads="1"/>
            </p:cNvSpPr>
            <p:nvPr/>
          </p:nvSpPr>
          <p:spPr bwMode="hidden">
            <a:xfrm>
              <a:off x="1076" y="953"/>
              <a:ext cx="101"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fa-IR"/>
            </a:p>
          </p:txBody>
        </p:sp>
        <p:sp>
          <p:nvSpPr>
            <p:cNvPr id="378037" name="Oval 181"/>
            <p:cNvSpPr>
              <a:spLocks noChangeArrowheads="1"/>
            </p:cNvSpPr>
            <p:nvPr/>
          </p:nvSpPr>
          <p:spPr bwMode="hidden">
            <a:xfrm>
              <a:off x="1983" y="4027"/>
              <a:ext cx="195" cy="105"/>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fa-IR"/>
            </a:p>
          </p:txBody>
        </p:sp>
        <p:sp>
          <p:nvSpPr>
            <p:cNvPr id="378038" name="Oval 182"/>
            <p:cNvSpPr>
              <a:spLocks noChangeArrowheads="1"/>
            </p:cNvSpPr>
            <p:nvPr/>
          </p:nvSpPr>
          <p:spPr bwMode="hidden">
            <a:xfrm>
              <a:off x="2460" y="3671"/>
              <a:ext cx="196" cy="112"/>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fa-IR"/>
            </a:p>
          </p:txBody>
        </p:sp>
        <p:sp>
          <p:nvSpPr>
            <p:cNvPr id="378039" name="Oval 183"/>
            <p:cNvSpPr>
              <a:spLocks noChangeArrowheads="1"/>
            </p:cNvSpPr>
            <p:nvPr/>
          </p:nvSpPr>
          <p:spPr bwMode="hidden">
            <a:xfrm>
              <a:off x="3238" y="3121"/>
              <a:ext cx="168" cy="95"/>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fa-IR"/>
            </a:p>
          </p:txBody>
        </p:sp>
        <p:sp>
          <p:nvSpPr>
            <p:cNvPr id="378040" name="Oval 184"/>
            <p:cNvSpPr>
              <a:spLocks noChangeArrowheads="1"/>
            </p:cNvSpPr>
            <p:nvPr/>
          </p:nvSpPr>
          <p:spPr bwMode="hidden">
            <a:xfrm>
              <a:off x="3550" y="2880"/>
              <a:ext cx="157" cy="89"/>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fa-IR"/>
            </a:p>
          </p:txBody>
        </p:sp>
        <p:sp>
          <p:nvSpPr>
            <p:cNvPr id="378041" name="Oval 185"/>
            <p:cNvSpPr>
              <a:spLocks noChangeArrowheads="1"/>
            </p:cNvSpPr>
            <p:nvPr/>
          </p:nvSpPr>
          <p:spPr bwMode="hidden">
            <a:xfrm>
              <a:off x="2892" y="3377"/>
              <a:ext cx="168" cy="95"/>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fa-IR"/>
            </a:p>
          </p:txBody>
        </p:sp>
        <p:sp>
          <p:nvSpPr>
            <p:cNvPr id="378042" name="Oval 186"/>
            <p:cNvSpPr>
              <a:spLocks noChangeArrowheads="1"/>
            </p:cNvSpPr>
            <p:nvPr/>
          </p:nvSpPr>
          <p:spPr bwMode="hidden">
            <a:xfrm>
              <a:off x="3869" y="2657"/>
              <a:ext cx="151" cy="84"/>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fa-IR"/>
            </a:p>
          </p:txBody>
        </p:sp>
        <p:sp>
          <p:nvSpPr>
            <p:cNvPr id="378043" name="Oval 187"/>
            <p:cNvSpPr>
              <a:spLocks noChangeArrowheads="1"/>
            </p:cNvSpPr>
            <p:nvPr/>
          </p:nvSpPr>
          <p:spPr bwMode="hidden">
            <a:xfrm>
              <a:off x="4090" y="2475"/>
              <a:ext cx="156" cy="89"/>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fa-IR"/>
            </a:p>
          </p:txBody>
        </p:sp>
        <p:sp>
          <p:nvSpPr>
            <p:cNvPr id="378044" name="Oval 188"/>
            <p:cNvSpPr>
              <a:spLocks noChangeArrowheads="1"/>
            </p:cNvSpPr>
            <p:nvPr/>
          </p:nvSpPr>
          <p:spPr bwMode="hidden">
            <a:xfrm>
              <a:off x="4327" y="2314"/>
              <a:ext cx="134" cy="72"/>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fa-IR"/>
            </a:p>
          </p:txBody>
        </p:sp>
        <p:sp>
          <p:nvSpPr>
            <p:cNvPr id="378045" name="Oval 189"/>
            <p:cNvSpPr>
              <a:spLocks noChangeArrowheads="1"/>
            </p:cNvSpPr>
            <p:nvPr/>
          </p:nvSpPr>
          <p:spPr bwMode="hidden">
            <a:xfrm>
              <a:off x="4712" y="2022"/>
              <a:ext cx="134" cy="73"/>
            </a:xfrm>
            <a:prstGeom prst="ellipse">
              <a:avLst/>
            </a:prstGeom>
            <a:gradFill rotWithShape="0">
              <a:gsLst>
                <a:gs pos="0">
                  <a:schemeClr val="bg2"/>
                </a:gs>
                <a:gs pos="100000">
                  <a:schemeClr val="bg2">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fa-IR"/>
            </a:p>
          </p:txBody>
        </p:sp>
        <p:sp>
          <p:nvSpPr>
            <p:cNvPr id="378046" name="Oval 190"/>
            <p:cNvSpPr>
              <a:spLocks noChangeArrowheads="1"/>
            </p:cNvSpPr>
            <p:nvPr/>
          </p:nvSpPr>
          <p:spPr bwMode="hidden">
            <a:xfrm>
              <a:off x="4533" y="2162"/>
              <a:ext cx="139" cy="61"/>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fa-IR"/>
            </a:p>
          </p:txBody>
        </p:sp>
        <p:sp>
          <p:nvSpPr>
            <p:cNvPr id="378047" name="Oval 191"/>
            <p:cNvSpPr>
              <a:spLocks noChangeArrowheads="1"/>
            </p:cNvSpPr>
            <p:nvPr/>
          </p:nvSpPr>
          <p:spPr bwMode="hidden">
            <a:xfrm>
              <a:off x="4863" y="1920"/>
              <a:ext cx="128" cy="61"/>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fa-IR"/>
            </a:p>
          </p:txBody>
        </p:sp>
        <p:sp>
          <p:nvSpPr>
            <p:cNvPr id="378048" name="Oval 192"/>
            <p:cNvSpPr>
              <a:spLocks noChangeArrowheads="1"/>
            </p:cNvSpPr>
            <p:nvPr/>
          </p:nvSpPr>
          <p:spPr bwMode="hidden">
            <a:xfrm>
              <a:off x="5009" y="1807"/>
              <a:ext cx="128" cy="61"/>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fa-IR"/>
            </a:p>
          </p:txBody>
        </p:sp>
        <p:sp>
          <p:nvSpPr>
            <p:cNvPr id="378049" name="Oval 193"/>
            <p:cNvSpPr>
              <a:spLocks noChangeArrowheads="1"/>
            </p:cNvSpPr>
            <p:nvPr/>
          </p:nvSpPr>
          <p:spPr bwMode="hidden">
            <a:xfrm>
              <a:off x="5161" y="1702"/>
              <a:ext cx="123" cy="50"/>
            </a:xfrm>
            <a:prstGeom prst="ellipse">
              <a:avLst/>
            </a:prstGeom>
            <a:gradFill rotWithShape="0">
              <a:gsLst>
                <a:gs pos="0">
                  <a:schemeClr val="bg2"/>
                </a:gs>
                <a:gs pos="100000">
                  <a:schemeClr val="bg2">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fa-IR"/>
            </a:p>
          </p:txBody>
        </p:sp>
        <p:sp>
          <p:nvSpPr>
            <p:cNvPr id="378050" name="Oval 194"/>
            <p:cNvSpPr>
              <a:spLocks noChangeArrowheads="1"/>
            </p:cNvSpPr>
            <p:nvPr/>
          </p:nvSpPr>
          <p:spPr bwMode="hidden">
            <a:xfrm>
              <a:off x="5277" y="1614"/>
              <a:ext cx="124" cy="51"/>
            </a:xfrm>
            <a:prstGeom prst="ellipse">
              <a:avLst/>
            </a:prstGeom>
            <a:gradFill rotWithShape="0">
              <a:gsLst>
                <a:gs pos="0">
                  <a:schemeClr val="bg2"/>
                </a:gs>
                <a:gs pos="100000">
                  <a:schemeClr val="bg2">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fa-IR"/>
            </a:p>
          </p:txBody>
        </p:sp>
        <p:sp>
          <p:nvSpPr>
            <p:cNvPr id="378051" name="Oval 195"/>
            <p:cNvSpPr>
              <a:spLocks noChangeArrowheads="1"/>
            </p:cNvSpPr>
            <p:nvPr/>
          </p:nvSpPr>
          <p:spPr bwMode="hidden">
            <a:xfrm>
              <a:off x="5398" y="1521"/>
              <a:ext cx="123" cy="51"/>
            </a:xfrm>
            <a:prstGeom prst="ellipse">
              <a:avLst/>
            </a:prstGeom>
            <a:gradFill rotWithShape="0">
              <a:gsLst>
                <a:gs pos="0">
                  <a:schemeClr val="bg2"/>
                </a:gs>
                <a:gs pos="100000">
                  <a:schemeClr val="bg2">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fa-IR"/>
            </a:p>
          </p:txBody>
        </p:sp>
        <p:sp>
          <p:nvSpPr>
            <p:cNvPr id="378052" name="Oval 196"/>
            <p:cNvSpPr>
              <a:spLocks noChangeArrowheads="1"/>
            </p:cNvSpPr>
            <p:nvPr/>
          </p:nvSpPr>
          <p:spPr bwMode="hidden">
            <a:xfrm>
              <a:off x="3255" y="4071"/>
              <a:ext cx="196" cy="106"/>
            </a:xfrm>
            <a:prstGeom prst="ellipse">
              <a:avLst/>
            </a:prstGeom>
            <a:gradFill rotWithShape="0">
              <a:gsLst>
                <a:gs pos="0">
                  <a:schemeClr val="accent2"/>
                </a:gs>
                <a:gs pos="100000">
                  <a:schemeClr val="accent2">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fa-IR"/>
            </a:p>
          </p:txBody>
        </p:sp>
        <p:sp>
          <p:nvSpPr>
            <p:cNvPr id="378053" name="Oval 197"/>
            <p:cNvSpPr>
              <a:spLocks noChangeArrowheads="1"/>
            </p:cNvSpPr>
            <p:nvPr/>
          </p:nvSpPr>
          <p:spPr bwMode="hidden">
            <a:xfrm>
              <a:off x="3651" y="3693"/>
              <a:ext cx="196" cy="111"/>
            </a:xfrm>
            <a:prstGeom prst="ellipse">
              <a:avLst/>
            </a:prstGeom>
            <a:gradFill rotWithShape="0">
              <a:gsLst>
                <a:gs pos="0">
                  <a:schemeClr val="accent2"/>
                </a:gs>
                <a:gs pos="100000">
                  <a:schemeClr val="accent2">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fa-IR"/>
            </a:p>
          </p:txBody>
        </p:sp>
        <p:sp>
          <p:nvSpPr>
            <p:cNvPr id="378054" name="Oval 198"/>
            <p:cNvSpPr>
              <a:spLocks noChangeArrowheads="1"/>
            </p:cNvSpPr>
            <p:nvPr/>
          </p:nvSpPr>
          <p:spPr bwMode="hidden">
            <a:xfrm>
              <a:off x="4773" y="3705"/>
              <a:ext cx="201" cy="106"/>
            </a:xfrm>
            <a:prstGeom prst="ellipse">
              <a:avLst/>
            </a:prstGeom>
            <a:gradFill rotWithShape="0">
              <a:gsLst>
                <a:gs pos="0">
                  <a:schemeClr val="accent2"/>
                </a:gs>
                <a:gs pos="100000">
                  <a:schemeClr val="accent2">
                    <a:gamma/>
                    <a:shade val="39216"/>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fa-IR"/>
            </a:p>
          </p:txBody>
        </p:sp>
        <p:sp>
          <p:nvSpPr>
            <p:cNvPr id="378055" name="Oval 199"/>
            <p:cNvSpPr>
              <a:spLocks noChangeArrowheads="1"/>
            </p:cNvSpPr>
            <p:nvPr/>
          </p:nvSpPr>
          <p:spPr bwMode="hidden">
            <a:xfrm>
              <a:off x="4491" y="4049"/>
              <a:ext cx="196" cy="105"/>
            </a:xfrm>
            <a:prstGeom prst="ellipse">
              <a:avLst/>
            </a:prstGeom>
            <a:gradFill rotWithShape="0">
              <a:gsLst>
                <a:gs pos="0">
                  <a:schemeClr val="accent2"/>
                </a:gs>
                <a:gs pos="100000">
                  <a:schemeClr val="accent2">
                    <a:gamma/>
                    <a:shade val="39216"/>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fa-IR"/>
            </a:p>
          </p:txBody>
        </p:sp>
        <p:sp>
          <p:nvSpPr>
            <p:cNvPr id="378056" name="Oval 200"/>
            <p:cNvSpPr>
              <a:spLocks noChangeArrowheads="1"/>
            </p:cNvSpPr>
            <p:nvPr/>
          </p:nvSpPr>
          <p:spPr bwMode="hidden">
            <a:xfrm>
              <a:off x="3989" y="3396"/>
              <a:ext cx="168" cy="96"/>
            </a:xfrm>
            <a:prstGeom prst="ellipse">
              <a:avLst/>
            </a:prstGeom>
            <a:gradFill rotWithShape="0">
              <a:gsLst>
                <a:gs pos="0">
                  <a:schemeClr val="accent2"/>
                </a:gs>
                <a:gs pos="100000">
                  <a:schemeClr val="accent2">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fa-IR"/>
            </a:p>
          </p:txBody>
        </p:sp>
        <p:sp>
          <p:nvSpPr>
            <p:cNvPr id="378057" name="Oval 201"/>
            <p:cNvSpPr>
              <a:spLocks noChangeArrowheads="1"/>
            </p:cNvSpPr>
            <p:nvPr/>
          </p:nvSpPr>
          <p:spPr bwMode="hidden">
            <a:xfrm>
              <a:off x="4263" y="3141"/>
              <a:ext cx="167" cy="95"/>
            </a:xfrm>
            <a:prstGeom prst="ellipse">
              <a:avLst/>
            </a:prstGeom>
            <a:gradFill rotWithShape="0">
              <a:gsLst>
                <a:gs pos="0">
                  <a:schemeClr val="accent2"/>
                </a:gs>
                <a:gs pos="100000">
                  <a:schemeClr val="accent2">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fa-IR"/>
            </a:p>
          </p:txBody>
        </p:sp>
        <p:sp>
          <p:nvSpPr>
            <p:cNvPr id="378058" name="Oval 202"/>
            <p:cNvSpPr>
              <a:spLocks noChangeArrowheads="1"/>
            </p:cNvSpPr>
            <p:nvPr/>
          </p:nvSpPr>
          <p:spPr bwMode="hidden">
            <a:xfrm>
              <a:off x="5044" y="3418"/>
              <a:ext cx="167" cy="95"/>
            </a:xfrm>
            <a:prstGeom prst="ellipse">
              <a:avLst/>
            </a:prstGeom>
            <a:gradFill rotWithShape="0">
              <a:gsLst>
                <a:gs pos="0">
                  <a:schemeClr val="accent2"/>
                </a:gs>
                <a:gs pos="100000">
                  <a:schemeClr val="accent2">
                    <a:gamma/>
                    <a:shade val="39216"/>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fa-IR"/>
            </a:p>
          </p:txBody>
        </p:sp>
        <p:sp>
          <p:nvSpPr>
            <p:cNvPr id="378059" name="Oval 203"/>
            <p:cNvSpPr>
              <a:spLocks noChangeArrowheads="1"/>
            </p:cNvSpPr>
            <p:nvPr/>
          </p:nvSpPr>
          <p:spPr bwMode="hidden">
            <a:xfrm>
              <a:off x="4553" y="2873"/>
              <a:ext cx="156" cy="83"/>
            </a:xfrm>
            <a:prstGeom prst="ellipse">
              <a:avLst/>
            </a:prstGeom>
            <a:gradFill rotWithShape="0">
              <a:gsLst>
                <a:gs pos="0">
                  <a:schemeClr val="accent2"/>
                </a:gs>
                <a:gs pos="100000">
                  <a:schemeClr val="accent2">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fa-IR"/>
            </a:p>
          </p:txBody>
        </p:sp>
        <p:sp>
          <p:nvSpPr>
            <p:cNvPr id="378060" name="Oval 204"/>
            <p:cNvSpPr>
              <a:spLocks noChangeArrowheads="1"/>
            </p:cNvSpPr>
            <p:nvPr/>
          </p:nvSpPr>
          <p:spPr bwMode="hidden">
            <a:xfrm>
              <a:off x="5293" y="3116"/>
              <a:ext cx="168" cy="95"/>
            </a:xfrm>
            <a:prstGeom prst="ellipse">
              <a:avLst/>
            </a:prstGeom>
            <a:gradFill rotWithShape="0">
              <a:gsLst>
                <a:gs pos="0">
                  <a:schemeClr val="accent2"/>
                </a:gs>
                <a:gs pos="100000">
                  <a:schemeClr val="accent2">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fa-IR"/>
            </a:p>
          </p:txBody>
        </p:sp>
        <p:sp>
          <p:nvSpPr>
            <p:cNvPr id="378061" name="Oval 205"/>
            <p:cNvSpPr>
              <a:spLocks noChangeArrowheads="1"/>
            </p:cNvSpPr>
            <p:nvPr/>
          </p:nvSpPr>
          <p:spPr bwMode="hidden">
            <a:xfrm>
              <a:off x="5497" y="2879"/>
              <a:ext cx="156" cy="89"/>
            </a:xfrm>
            <a:prstGeom prst="ellipse">
              <a:avLst/>
            </a:prstGeom>
            <a:gradFill rotWithShape="0">
              <a:gsLst>
                <a:gs pos="0">
                  <a:schemeClr val="accent2"/>
                </a:gs>
                <a:gs pos="100000">
                  <a:schemeClr val="accent2">
                    <a:gamma/>
                    <a:shade val="39216"/>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fa-IR"/>
            </a:p>
          </p:txBody>
        </p:sp>
        <p:sp>
          <p:nvSpPr>
            <p:cNvPr id="378062" name="Oval 206"/>
            <p:cNvSpPr>
              <a:spLocks noChangeArrowheads="1"/>
            </p:cNvSpPr>
            <p:nvPr/>
          </p:nvSpPr>
          <p:spPr bwMode="hidden">
            <a:xfrm>
              <a:off x="4772" y="2673"/>
              <a:ext cx="156" cy="83"/>
            </a:xfrm>
            <a:prstGeom prst="ellipse">
              <a:avLst/>
            </a:prstGeom>
            <a:gradFill rotWithShape="0">
              <a:gsLst>
                <a:gs pos="0">
                  <a:schemeClr val="accent2"/>
                </a:gs>
                <a:gs pos="100000">
                  <a:schemeClr val="accent2">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fa-IR"/>
            </a:p>
          </p:txBody>
        </p:sp>
        <p:sp>
          <p:nvSpPr>
            <p:cNvPr id="378063" name="Oval 207"/>
            <p:cNvSpPr>
              <a:spLocks noChangeArrowheads="1"/>
            </p:cNvSpPr>
            <p:nvPr/>
          </p:nvSpPr>
          <p:spPr bwMode="hidden">
            <a:xfrm>
              <a:off x="4966" y="2488"/>
              <a:ext cx="156" cy="84"/>
            </a:xfrm>
            <a:prstGeom prst="ellipse">
              <a:avLst/>
            </a:prstGeom>
            <a:gradFill rotWithShape="0">
              <a:gsLst>
                <a:gs pos="0">
                  <a:schemeClr val="accent2"/>
                </a:gs>
                <a:gs pos="100000">
                  <a:schemeClr val="accent2">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fa-IR"/>
            </a:p>
          </p:txBody>
        </p:sp>
        <p:sp>
          <p:nvSpPr>
            <p:cNvPr id="378064" name="Oval 208"/>
            <p:cNvSpPr>
              <a:spLocks noChangeArrowheads="1"/>
            </p:cNvSpPr>
            <p:nvPr/>
          </p:nvSpPr>
          <p:spPr bwMode="hidden">
            <a:xfrm>
              <a:off x="5444" y="2052"/>
              <a:ext cx="134" cy="73"/>
            </a:xfrm>
            <a:prstGeom prst="ellipse">
              <a:avLst/>
            </a:prstGeom>
            <a:gradFill rotWithShape="0">
              <a:gsLst>
                <a:gs pos="0">
                  <a:schemeClr val="accent2"/>
                </a:gs>
                <a:gs pos="100000">
                  <a:schemeClr val="accent2">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fa-IR"/>
            </a:p>
          </p:txBody>
        </p:sp>
        <p:sp>
          <p:nvSpPr>
            <p:cNvPr id="378065" name="Oval 209"/>
            <p:cNvSpPr>
              <a:spLocks noChangeArrowheads="1"/>
            </p:cNvSpPr>
            <p:nvPr/>
          </p:nvSpPr>
          <p:spPr bwMode="hidden">
            <a:xfrm>
              <a:off x="5161" y="2314"/>
              <a:ext cx="140" cy="73"/>
            </a:xfrm>
            <a:prstGeom prst="ellipse">
              <a:avLst/>
            </a:prstGeom>
            <a:gradFill rotWithShape="0">
              <a:gsLst>
                <a:gs pos="0">
                  <a:schemeClr val="accent2"/>
                </a:gs>
                <a:gs pos="100000">
                  <a:schemeClr val="accent2">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fa-IR"/>
            </a:p>
          </p:txBody>
        </p:sp>
        <p:sp>
          <p:nvSpPr>
            <p:cNvPr id="378066" name="Oval 210"/>
            <p:cNvSpPr>
              <a:spLocks noChangeArrowheads="1"/>
            </p:cNvSpPr>
            <p:nvPr/>
          </p:nvSpPr>
          <p:spPr bwMode="hidden">
            <a:xfrm>
              <a:off x="5318" y="2176"/>
              <a:ext cx="134" cy="61"/>
            </a:xfrm>
            <a:prstGeom prst="ellipse">
              <a:avLst/>
            </a:prstGeom>
            <a:gradFill rotWithShape="0">
              <a:gsLst>
                <a:gs pos="0">
                  <a:schemeClr val="accent2"/>
                </a:gs>
                <a:gs pos="100000">
                  <a:schemeClr val="accent2">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fa-IR"/>
            </a:p>
          </p:txBody>
        </p:sp>
        <p:sp>
          <p:nvSpPr>
            <p:cNvPr id="378067" name="Oval 211"/>
            <p:cNvSpPr>
              <a:spLocks noChangeArrowheads="1"/>
            </p:cNvSpPr>
            <p:nvPr/>
          </p:nvSpPr>
          <p:spPr bwMode="hidden">
            <a:xfrm>
              <a:off x="5581" y="1933"/>
              <a:ext cx="128" cy="61"/>
            </a:xfrm>
            <a:prstGeom prst="ellipse">
              <a:avLst/>
            </a:prstGeom>
            <a:gradFill rotWithShape="0">
              <a:gsLst>
                <a:gs pos="0">
                  <a:schemeClr val="accent2"/>
                </a:gs>
                <a:gs pos="100000">
                  <a:schemeClr val="accent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fa-IR"/>
            </a:p>
          </p:txBody>
        </p:sp>
        <p:sp>
          <p:nvSpPr>
            <p:cNvPr id="378068" name="Oval 212"/>
            <p:cNvSpPr>
              <a:spLocks noChangeArrowheads="1"/>
            </p:cNvSpPr>
            <p:nvPr/>
          </p:nvSpPr>
          <p:spPr bwMode="hidden">
            <a:xfrm>
              <a:off x="5689" y="1811"/>
              <a:ext cx="128" cy="61"/>
            </a:xfrm>
            <a:prstGeom prst="ellipse">
              <a:avLst/>
            </a:prstGeom>
            <a:gradFill rotWithShape="0">
              <a:gsLst>
                <a:gs pos="0">
                  <a:schemeClr val="accent2"/>
                </a:gs>
                <a:gs pos="100000">
                  <a:schemeClr val="accent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fa-IR"/>
            </a:p>
          </p:txBody>
        </p:sp>
        <p:sp>
          <p:nvSpPr>
            <p:cNvPr id="378069" name="Oval 213"/>
            <p:cNvSpPr>
              <a:spLocks noChangeArrowheads="1"/>
            </p:cNvSpPr>
            <p:nvPr/>
          </p:nvSpPr>
          <p:spPr bwMode="hidden">
            <a:xfrm>
              <a:off x="5663" y="2680"/>
              <a:ext cx="156" cy="83"/>
            </a:xfrm>
            <a:prstGeom prst="ellipse">
              <a:avLst/>
            </a:prstGeom>
            <a:gradFill rotWithShape="0">
              <a:gsLst>
                <a:gs pos="0">
                  <a:schemeClr val="accent2"/>
                </a:gs>
                <a:gs pos="100000">
                  <a:schemeClr val="accent2">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fa-IR"/>
            </a:p>
          </p:txBody>
        </p:sp>
        <p:sp>
          <p:nvSpPr>
            <p:cNvPr id="378070" name="Oval 214"/>
            <p:cNvSpPr>
              <a:spLocks noChangeArrowheads="1"/>
            </p:cNvSpPr>
            <p:nvPr/>
          </p:nvSpPr>
          <p:spPr bwMode="hidden">
            <a:xfrm>
              <a:off x="-65" y="2865"/>
              <a:ext cx="150" cy="89"/>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fa-IR"/>
            </a:p>
          </p:txBody>
        </p:sp>
        <p:sp>
          <p:nvSpPr>
            <p:cNvPr id="378071" name="Oval 215"/>
            <p:cNvSpPr>
              <a:spLocks noChangeArrowheads="1"/>
            </p:cNvSpPr>
            <p:nvPr/>
          </p:nvSpPr>
          <p:spPr bwMode="hidden">
            <a:xfrm>
              <a:off x="2" y="2477"/>
              <a:ext cx="156" cy="89"/>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fa-IR"/>
            </a:p>
          </p:txBody>
        </p:sp>
        <p:sp>
          <p:nvSpPr>
            <p:cNvPr id="378072" name="Oval 216"/>
            <p:cNvSpPr>
              <a:spLocks noChangeArrowheads="1"/>
            </p:cNvSpPr>
            <p:nvPr/>
          </p:nvSpPr>
          <p:spPr bwMode="hidden">
            <a:xfrm>
              <a:off x="-9" y="1436"/>
              <a:ext cx="106" cy="4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fa-IR"/>
            </a:p>
          </p:txBody>
        </p:sp>
        <p:sp>
          <p:nvSpPr>
            <p:cNvPr id="378073" name="Oval 217"/>
            <p:cNvSpPr>
              <a:spLocks noChangeArrowheads="1"/>
            </p:cNvSpPr>
            <p:nvPr/>
          </p:nvSpPr>
          <p:spPr bwMode="hidden">
            <a:xfrm>
              <a:off x="5624" y="4010"/>
              <a:ext cx="201" cy="106"/>
            </a:xfrm>
            <a:prstGeom prst="ellipse">
              <a:avLst/>
            </a:prstGeom>
            <a:gradFill rotWithShape="0">
              <a:gsLst>
                <a:gs pos="0">
                  <a:schemeClr val="accent2"/>
                </a:gs>
                <a:gs pos="100000">
                  <a:schemeClr val="accent2">
                    <a:gamma/>
                    <a:shade val="39216"/>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fa-IR"/>
            </a:p>
          </p:txBody>
        </p:sp>
      </p:grpSp>
      <p:sp>
        <p:nvSpPr>
          <p:cNvPr id="378074" name="Rectangle 218"/>
          <p:cNvSpPr>
            <a:spLocks noGrp="1" noChangeArrowheads="1"/>
          </p:cNvSpPr>
          <p:nvPr>
            <p:ph type="sldNum" sz="quarter" idx="4"/>
          </p:nvPr>
        </p:nvSpPr>
        <p:spPr bwMode="auto">
          <a:xfrm>
            <a:off x="6553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effectLst>
                  <a:outerShdw blurRad="38100" dist="38100" dir="2700000" algn="tl">
                    <a:srgbClr val="000000"/>
                  </a:outerShdw>
                </a:effectLst>
                <a:latin typeface="Arial" panose="020B0604020202020204" pitchFamily="34" charset="0"/>
              </a:defRPr>
            </a:lvl1pPr>
          </a:lstStyle>
          <a:p>
            <a:fld id="{FC02183B-882F-421F-8B77-765B099F431A}" type="slidenum">
              <a:rPr lang="ar-SA"/>
              <a:pPr/>
              <a:t>‹#›</a:t>
            </a:fld>
            <a:endParaRPr lang="en-US"/>
          </a:p>
        </p:txBody>
      </p:sp>
      <p:sp>
        <p:nvSpPr>
          <p:cNvPr id="378075" name="Rectangle 219"/>
          <p:cNvSpPr>
            <a:spLocks noGrp="1" noChangeArrowheads="1"/>
          </p:cNvSpPr>
          <p:nvPr>
            <p:ph type="dt" sz="half" idx="2"/>
          </p:nvPr>
        </p:nvSpPr>
        <p:spPr bwMode="auto">
          <a:xfrm>
            <a:off x="457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effectLst>
                  <a:outerShdw blurRad="38100" dist="38100" dir="2700000" algn="tl">
                    <a:srgbClr val="000000"/>
                  </a:outerShdw>
                </a:effectLst>
                <a:latin typeface="+mn-lt"/>
              </a:defRPr>
            </a:lvl1pPr>
          </a:lstStyle>
          <a:p>
            <a:pPr>
              <a:defRPr/>
            </a:pPr>
            <a:endParaRPr lang="en-US"/>
          </a:p>
        </p:txBody>
      </p:sp>
      <p:sp>
        <p:nvSpPr>
          <p:cNvPr id="378076" name="Rectangle 220"/>
          <p:cNvSpPr>
            <a:spLocks noGrp="1" noChangeArrowheads="1"/>
          </p:cNvSpPr>
          <p:nvPr>
            <p:ph type="ftr" sz="quarter" idx="3"/>
          </p:nvPr>
        </p:nvSpPr>
        <p:spPr bwMode="auto">
          <a:xfrm>
            <a:off x="3124200" y="6243638"/>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a:effectLst>
                  <a:outerShdw blurRad="38100" dist="38100" dir="2700000" algn="tl">
                    <a:srgbClr val="000000"/>
                  </a:outerShdw>
                </a:effectLst>
                <a:latin typeface="+mn-lt"/>
              </a:defRPr>
            </a:lvl1pPr>
          </a:lstStyle>
          <a:p>
            <a:pPr>
              <a:defRPr/>
            </a:pPr>
            <a:endParaRPr lang="en-US"/>
          </a:p>
        </p:txBody>
      </p:sp>
      <p:sp>
        <p:nvSpPr>
          <p:cNvPr id="378077" name="Rectangle 221"/>
          <p:cNvSpPr>
            <a:spLocks noGrp="1" noChangeArrowheads="1"/>
          </p:cNvSpPr>
          <p:nvPr>
            <p:ph type="body" idx="1"/>
          </p:nvPr>
        </p:nvSpPr>
        <p:spPr bwMode="auto">
          <a:xfrm>
            <a:off x="457200" y="1600200"/>
            <a:ext cx="8229600" cy="453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78078" name="Rectangle 22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Tree>
  </p:cSld>
  <p:clrMap bg1="dk2" tx1="lt1" bg2="dk1" tx2="lt2" accent1="accent1" accent2="accent2" accent3="accent3" accent4="accent4" accent5="accent5" accent6="accent6" hlink="hlink" folHlink="folHlink"/>
  <p:sldLayoutIdLst>
    <p:sldLayoutId id="2147484492" r:id="rId1"/>
    <p:sldLayoutId id="2147484434" r:id="rId2"/>
    <p:sldLayoutId id="2147484435" r:id="rId3"/>
    <p:sldLayoutId id="2147484436" r:id="rId4"/>
    <p:sldLayoutId id="2147484437" r:id="rId5"/>
    <p:sldLayoutId id="2147484438" r:id="rId6"/>
    <p:sldLayoutId id="2147484439" r:id="rId7"/>
    <p:sldLayoutId id="2147484440" r:id="rId8"/>
    <p:sldLayoutId id="2147484441" r:id="rId9"/>
    <p:sldLayoutId id="2147484442" r:id="rId10"/>
    <p:sldLayoutId id="2147484443" r:id="rId11"/>
  </p:sldLayoutIdLst>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378078"/>
                                        </p:tgtEl>
                                        <p:attrNameLst>
                                          <p:attrName>style.visibility</p:attrName>
                                        </p:attrNameLst>
                                      </p:cBhvr>
                                      <p:to>
                                        <p:strVal val="visible"/>
                                      </p:to>
                                    </p:set>
                                    <p:anim calcmode="lin" valueType="num">
                                      <p:cBhvr>
                                        <p:cTn id="7" dur="1000" fill="hold"/>
                                        <p:tgtEl>
                                          <p:spTgt spid="378078"/>
                                        </p:tgtEl>
                                        <p:attrNameLst>
                                          <p:attrName>ppt_x</p:attrName>
                                        </p:attrNameLst>
                                      </p:cBhvr>
                                      <p:tavLst>
                                        <p:tav tm="0">
                                          <p:val>
                                            <p:strVal val="#ppt_x-.2"/>
                                          </p:val>
                                        </p:tav>
                                        <p:tav tm="100000">
                                          <p:val>
                                            <p:strVal val="#ppt_x"/>
                                          </p:val>
                                        </p:tav>
                                      </p:tavLst>
                                    </p:anim>
                                    <p:anim calcmode="lin" valueType="num">
                                      <p:cBhvr>
                                        <p:cTn id="8" dur="1000" fill="hold"/>
                                        <p:tgtEl>
                                          <p:spTgt spid="378078"/>
                                        </p:tgtEl>
                                        <p:attrNameLst>
                                          <p:attrName>ppt_y</p:attrName>
                                        </p:attrNameLst>
                                      </p:cBhvr>
                                      <p:tavLst>
                                        <p:tav tm="0">
                                          <p:val>
                                            <p:strVal val="#ppt_y"/>
                                          </p:val>
                                        </p:tav>
                                        <p:tav tm="100000">
                                          <p:val>
                                            <p:strVal val="#ppt_y"/>
                                          </p:val>
                                        </p:tav>
                                      </p:tavLst>
                                    </p:anim>
                                    <p:animEffect transition="in" filter="wipe(right)" prLst="gradientSize: 0.1">
                                      <p:cBhvr>
                                        <p:cTn id="9" dur="1000"/>
                                        <p:tgtEl>
                                          <p:spTgt spid="378078"/>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378077">
                                            <p:txEl>
                                              <p:pRg st="0" end="0"/>
                                            </p:txEl>
                                          </p:spTgt>
                                        </p:tgtEl>
                                        <p:attrNameLst>
                                          <p:attrName>style.visibility</p:attrName>
                                        </p:attrNameLst>
                                      </p:cBhvr>
                                      <p:to>
                                        <p:strVal val="visible"/>
                                      </p:to>
                                    </p:set>
                                    <p:animEffect transition="in" filter="fade">
                                      <p:cBhvr>
                                        <p:cTn id="14" dur="500"/>
                                        <p:tgtEl>
                                          <p:spTgt spid="378077">
                                            <p:txEl>
                                              <p:pRg st="0" end="0"/>
                                            </p:txEl>
                                          </p:spTgt>
                                        </p:tgtEl>
                                      </p:cBhvr>
                                    </p:animEffect>
                                    <p:anim calcmode="lin" valueType="num">
                                      <p:cBhvr>
                                        <p:cTn id="15" dur="500" fill="hold"/>
                                        <p:tgtEl>
                                          <p:spTgt spid="378077">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78077">
                                            <p:txEl>
                                              <p:pRg st="0" end="0"/>
                                            </p:txEl>
                                          </p:spTgt>
                                        </p:tgtEl>
                                        <p:attrNameLst>
                                          <p:attrName>ppt_y</p:attrName>
                                        </p:attrNameLst>
                                      </p:cBhvr>
                                      <p:tavLst>
                                        <p:tav tm="0">
                                          <p:val>
                                            <p:strVal val="#ppt_y+.05"/>
                                          </p:val>
                                        </p:tav>
                                        <p:tav tm="100000">
                                          <p:val>
                                            <p:strVal val="#ppt_y"/>
                                          </p:val>
                                        </p:tav>
                                      </p:tavLst>
                                    </p:anim>
                                  </p:childTnLst>
                                </p:cTn>
                              </p:par>
                              <p:par>
                                <p:cTn id="17" presetID="44" presetClass="entr" presetSubtype="0" fill="hold" grpId="0" nodeType="withEffect">
                                  <p:stCondLst>
                                    <p:cond delay="0"/>
                                  </p:stCondLst>
                                  <p:childTnLst>
                                    <p:set>
                                      <p:cBhvr>
                                        <p:cTn id="18" dur="1" fill="hold">
                                          <p:stCondLst>
                                            <p:cond delay="0"/>
                                          </p:stCondLst>
                                        </p:cTn>
                                        <p:tgtEl>
                                          <p:spTgt spid="378077">
                                            <p:txEl>
                                              <p:pRg st="1" end="1"/>
                                            </p:txEl>
                                          </p:spTgt>
                                        </p:tgtEl>
                                        <p:attrNameLst>
                                          <p:attrName>style.visibility</p:attrName>
                                        </p:attrNameLst>
                                      </p:cBhvr>
                                      <p:to>
                                        <p:strVal val="visible"/>
                                      </p:to>
                                    </p:set>
                                    <p:animEffect transition="in" filter="fade">
                                      <p:cBhvr>
                                        <p:cTn id="19" dur="500"/>
                                        <p:tgtEl>
                                          <p:spTgt spid="378077">
                                            <p:txEl>
                                              <p:pRg st="1" end="1"/>
                                            </p:txEl>
                                          </p:spTgt>
                                        </p:tgtEl>
                                      </p:cBhvr>
                                    </p:animEffect>
                                    <p:anim calcmode="lin" valueType="num">
                                      <p:cBhvr>
                                        <p:cTn id="20" dur="500" fill="hold"/>
                                        <p:tgtEl>
                                          <p:spTgt spid="378077">
                                            <p:txEl>
                                              <p:pRg st="1" end="1"/>
                                            </p:txEl>
                                          </p:spTgt>
                                        </p:tgtEl>
                                        <p:attrNameLst>
                                          <p:attrName>ppt_x</p:attrName>
                                        </p:attrNameLst>
                                      </p:cBhvr>
                                      <p:tavLst>
                                        <p:tav tm="0">
                                          <p:val>
                                            <p:strVal val="#ppt_x"/>
                                          </p:val>
                                        </p:tav>
                                        <p:tav tm="100000">
                                          <p:val>
                                            <p:strVal val="#ppt_x"/>
                                          </p:val>
                                        </p:tav>
                                      </p:tavLst>
                                    </p:anim>
                                    <p:anim calcmode="lin" valueType="num">
                                      <p:cBhvr>
                                        <p:cTn id="21" dur="500" fill="hold"/>
                                        <p:tgtEl>
                                          <p:spTgt spid="378077">
                                            <p:txEl>
                                              <p:pRg st="1" end="1"/>
                                            </p:txEl>
                                          </p:spTgt>
                                        </p:tgtEl>
                                        <p:attrNameLst>
                                          <p:attrName>ppt_y</p:attrName>
                                        </p:attrNameLst>
                                      </p:cBhvr>
                                      <p:tavLst>
                                        <p:tav tm="0">
                                          <p:val>
                                            <p:strVal val="#ppt_y+.05"/>
                                          </p:val>
                                        </p:tav>
                                        <p:tav tm="100000">
                                          <p:val>
                                            <p:strVal val="#ppt_y"/>
                                          </p:val>
                                        </p:tav>
                                      </p:tavLst>
                                    </p:anim>
                                  </p:childTnLst>
                                </p:cTn>
                              </p:par>
                              <p:par>
                                <p:cTn id="22" presetID="44" presetClass="entr" presetSubtype="0" fill="hold" grpId="0" nodeType="withEffect">
                                  <p:stCondLst>
                                    <p:cond delay="0"/>
                                  </p:stCondLst>
                                  <p:childTnLst>
                                    <p:set>
                                      <p:cBhvr>
                                        <p:cTn id="23" dur="1" fill="hold">
                                          <p:stCondLst>
                                            <p:cond delay="0"/>
                                          </p:stCondLst>
                                        </p:cTn>
                                        <p:tgtEl>
                                          <p:spTgt spid="378077">
                                            <p:txEl>
                                              <p:pRg st="2" end="2"/>
                                            </p:txEl>
                                          </p:spTgt>
                                        </p:tgtEl>
                                        <p:attrNameLst>
                                          <p:attrName>style.visibility</p:attrName>
                                        </p:attrNameLst>
                                      </p:cBhvr>
                                      <p:to>
                                        <p:strVal val="visible"/>
                                      </p:to>
                                    </p:set>
                                    <p:animEffect transition="in" filter="fade">
                                      <p:cBhvr>
                                        <p:cTn id="24" dur="500"/>
                                        <p:tgtEl>
                                          <p:spTgt spid="378077">
                                            <p:txEl>
                                              <p:pRg st="2" end="2"/>
                                            </p:txEl>
                                          </p:spTgt>
                                        </p:tgtEl>
                                      </p:cBhvr>
                                    </p:animEffect>
                                    <p:anim calcmode="lin" valueType="num">
                                      <p:cBhvr>
                                        <p:cTn id="25" dur="500" fill="hold"/>
                                        <p:tgtEl>
                                          <p:spTgt spid="378077">
                                            <p:txEl>
                                              <p:pRg st="2" end="2"/>
                                            </p:txEl>
                                          </p:spTgt>
                                        </p:tgtEl>
                                        <p:attrNameLst>
                                          <p:attrName>ppt_x</p:attrName>
                                        </p:attrNameLst>
                                      </p:cBhvr>
                                      <p:tavLst>
                                        <p:tav tm="0">
                                          <p:val>
                                            <p:strVal val="#ppt_x"/>
                                          </p:val>
                                        </p:tav>
                                        <p:tav tm="100000">
                                          <p:val>
                                            <p:strVal val="#ppt_x"/>
                                          </p:val>
                                        </p:tav>
                                      </p:tavLst>
                                    </p:anim>
                                    <p:anim calcmode="lin" valueType="num">
                                      <p:cBhvr>
                                        <p:cTn id="26" dur="500" fill="hold"/>
                                        <p:tgtEl>
                                          <p:spTgt spid="378077">
                                            <p:txEl>
                                              <p:pRg st="2" end="2"/>
                                            </p:txEl>
                                          </p:spTgt>
                                        </p:tgtEl>
                                        <p:attrNameLst>
                                          <p:attrName>ppt_y</p:attrName>
                                        </p:attrNameLst>
                                      </p:cBhvr>
                                      <p:tavLst>
                                        <p:tav tm="0">
                                          <p:val>
                                            <p:strVal val="#ppt_y+.05"/>
                                          </p:val>
                                        </p:tav>
                                        <p:tav tm="100000">
                                          <p:val>
                                            <p:strVal val="#ppt_y"/>
                                          </p:val>
                                        </p:tav>
                                      </p:tavLst>
                                    </p:anim>
                                  </p:childTnLst>
                                </p:cTn>
                              </p:par>
                              <p:par>
                                <p:cTn id="27" presetID="44" presetClass="entr" presetSubtype="0" fill="hold" grpId="0" nodeType="withEffect">
                                  <p:stCondLst>
                                    <p:cond delay="0"/>
                                  </p:stCondLst>
                                  <p:childTnLst>
                                    <p:set>
                                      <p:cBhvr>
                                        <p:cTn id="28" dur="1" fill="hold">
                                          <p:stCondLst>
                                            <p:cond delay="0"/>
                                          </p:stCondLst>
                                        </p:cTn>
                                        <p:tgtEl>
                                          <p:spTgt spid="378077">
                                            <p:txEl>
                                              <p:pRg st="3" end="3"/>
                                            </p:txEl>
                                          </p:spTgt>
                                        </p:tgtEl>
                                        <p:attrNameLst>
                                          <p:attrName>style.visibility</p:attrName>
                                        </p:attrNameLst>
                                      </p:cBhvr>
                                      <p:to>
                                        <p:strVal val="visible"/>
                                      </p:to>
                                    </p:set>
                                    <p:animEffect transition="in" filter="fade">
                                      <p:cBhvr>
                                        <p:cTn id="29" dur="500"/>
                                        <p:tgtEl>
                                          <p:spTgt spid="378077">
                                            <p:txEl>
                                              <p:pRg st="3" end="3"/>
                                            </p:txEl>
                                          </p:spTgt>
                                        </p:tgtEl>
                                      </p:cBhvr>
                                    </p:animEffect>
                                    <p:anim calcmode="lin" valueType="num">
                                      <p:cBhvr>
                                        <p:cTn id="30" dur="500" fill="hold"/>
                                        <p:tgtEl>
                                          <p:spTgt spid="378077">
                                            <p:txEl>
                                              <p:pRg st="3" end="3"/>
                                            </p:txEl>
                                          </p:spTgt>
                                        </p:tgtEl>
                                        <p:attrNameLst>
                                          <p:attrName>ppt_x</p:attrName>
                                        </p:attrNameLst>
                                      </p:cBhvr>
                                      <p:tavLst>
                                        <p:tav tm="0">
                                          <p:val>
                                            <p:strVal val="#ppt_x"/>
                                          </p:val>
                                        </p:tav>
                                        <p:tav tm="100000">
                                          <p:val>
                                            <p:strVal val="#ppt_x"/>
                                          </p:val>
                                        </p:tav>
                                      </p:tavLst>
                                    </p:anim>
                                    <p:anim calcmode="lin" valueType="num">
                                      <p:cBhvr>
                                        <p:cTn id="31" dur="500" fill="hold"/>
                                        <p:tgtEl>
                                          <p:spTgt spid="378077">
                                            <p:txEl>
                                              <p:pRg st="3" end="3"/>
                                            </p:txEl>
                                          </p:spTgt>
                                        </p:tgtEl>
                                        <p:attrNameLst>
                                          <p:attrName>ppt_y</p:attrName>
                                        </p:attrNameLst>
                                      </p:cBhvr>
                                      <p:tavLst>
                                        <p:tav tm="0">
                                          <p:val>
                                            <p:strVal val="#ppt_y+.05"/>
                                          </p:val>
                                        </p:tav>
                                        <p:tav tm="100000">
                                          <p:val>
                                            <p:strVal val="#ppt_y"/>
                                          </p:val>
                                        </p:tav>
                                      </p:tavLst>
                                    </p:anim>
                                  </p:childTnLst>
                                </p:cTn>
                              </p:par>
                              <p:par>
                                <p:cTn id="32" presetID="44" presetClass="entr" presetSubtype="0" fill="hold" grpId="0" nodeType="withEffect">
                                  <p:stCondLst>
                                    <p:cond delay="0"/>
                                  </p:stCondLst>
                                  <p:childTnLst>
                                    <p:set>
                                      <p:cBhvr>
                                        <p:cTn id="33" dur="1" fill="hold">
                                          <p:stCondLst>
                                            <p:cond delay="0"/>
                                          </p:stCondLst>
                                        </p:cTn>
                                        <p:tgtEl>
                                          <p:spTgt spid="378077">
                                            <p:txEl>
                                              <p:pRg st="4" end="4"/>
                                            </p:txEl>
                                          </p:spTgt>
                                        </p:tgtEl>
                                        <p:attrNameLst>
                                          <p:attrName>style.visibility</p:attrName>
                                        </p:attrNameLst>
                                      </p:cBhvr>
                                      <p:to>
                                        <p:strVal val="visible"/>
                                      </p:to>
                                    </p:set>
                                    <p:animEffect transition="in" filter="fade">
                                      <p:cBhvr>
                                        <p:cTn id="34" dur="500"/>
                                        <p:tgtEl>
                                          <p:spTgt spid="378077">
                                            <p:txEl>
                                              <p:pRg st="4" end="4"/>
                                            </p:txEl>
                                          </p:spTgt>
                                        </p:tgtEl>
                                      </p:cBhvr>
                                    </p:animEffect>
                                    <p:anim calcmode="lin" valueType="num">
                                      <p:cBhvr>
                                        <p:cTn id="35" dur="500" fill="hold"/>
                                        <p:tgtEl>
                                          <p:spTgt spid="378077">
                                            <p:txEl>
                                              <p:pRg st="4" end="4"/>
                                            </p:txEl>
                                          </p:spTgt>
                                        </p:tgtEl>
                                        <p:attrNameLst>
                                          <p:attrName>ppt_x</p:attrName>
                                        </p:attrNameLst>
                                      </p:cBhvr>
                                      <p:tavLst>
                                        <p:tav tm="0">
                                          <p:val>
                                            <p:strVal val="#ppt_x"/>
                                          </p:val>
                                        </p:tav>
                                        <p:tav tm="100000">
                                          <p:val>
                                            <p:strVal val="#ppt_x"/>
                                          </p:val>
                                        </p:tav>
                                      </p:tavLst>
                                    </p:anim>
                                    <p:anim calcmode="lin" valueType="num">
                                      <p:cBhvr>
                                        <p:cTn id="36" dur="500" fill="hold"/>
                                        <p:tgtEl>
                                          <p:spTgt spid="378077">
                                            <p:txEl>
                                              <p:pRg st="4" end="4"/>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077" grpId="0" build="p">
        <p:tmplLst>
          <p:tmpl lvl="1">
            <p:tnLst>
              <p:par>
                <p:cTn presetID="44" presetClass="entr" presetSubtype="0" fill="hold" nodeType="clickEffect">
                  <p:stCondLst>
                    <p:cond delay="0"/>
                  </p:stCondLst>
                  <p:childTnLst>
                    <p:set>
                      <p:cBhvr>
                        <p:cTn dur="1" fill="hold">
                          <p:stCondLst>
                            <p:cond delay="0"/>
                          </p:stCondLst>
                        </p:cTn>
                        <p:tgtEl>
                          <p:spTgt spid="378077"/>
                        </p:tgtEl>
                        <p:attrNameLst>
                          <p:attrName>style.visibility</p:attrName>
                        </p:attrNameLst>
                      </p:cBhvr>
                      <p:to>
                        <p:strVal val="visible"/>
                      </p:to>
                    </p:set>
                    <p:animEffect transition="in" filter="fade">
                      <p:cBhvr>
                        <p:cTn dur="500"/>
                        <p:tgtEl>
                          <p:spTgt spid="378077"/>
                        </p:tgtEl>
                      </p:cBhvr>
                    </p:animEffect>
                    <p:anim calcmode="lin" valueType="num">
                      <p:cBhvr>
                        <p:cTn dur="500" fill="hold"/>
                        <p:tgtEl>
                          <p:spTgt spid="378077"/>
                        </p:tgtEl>
                        <p:attrNameLst>
                          <p:attrName>ppt_x</p:attrName>
                        </p:attrNameLst>
                      </p:cBhvr>
                      <p:tavLst>
                        <p:tav tm="0">
                          <p:val>
                            <p:strVal val="#ppt_x"/>
                          </p:val>
                        </p:tav>
                        <p:tav tm="100000">
                          <p:val>
                            <p:strVal val="#ppt_x"/>
                          </p:val>
                        </p:tav>
                      </p:tavLst>
                    </p:anim>
                    <p:anim calcmode="lin" valueType="num">
                      <p:cBhvr>
                        <p:cTn dur="500" fill="hold"/>
                        <p:tgtEl>
                          <p:spTgt spid="378077"/>
                        </p:tgtEl>
                        <p:attrNameLst>
                          <p:attrName>ppt_y</p:attrName>
                        </p:attrNameLst>
                      </p:cBhvr>
                      <p:tavLst>
                        <p:tav tm="0">
                          <p:val>
                            <p:strVal val="#ppt_y+.05"/>
                          </p:val>
                        </p:tav>
                        <p:tav tm="100000">
                          <p:val>
                            <p:strVal val="#ppt_y"/>
                          </p:val>
                        </p:tav>
                      </p:tavLst>
                    </p:anim>
                  </p:childTnLst>
                </p:cTn>
              </p:par>
            </p:tnLst>
          </p:tmpl>
          <p:tmpl lvl="2">
            <p:tnLst>
              <p:par>
                <p:cTn presetID="44" presetClass="entr" presetSubtype="0" fill="hold" nodeType="withEffect">
                  <p:stCondLst>
                    <p:cond delay="0"/>
                  </p:stCondLst>
                  <p:childTnLst>
                    <p:set>
                      <p:cBhvr>
                        <p:cTn dur="1" fill="hold">
                          <p:stCondLst>
                            <p:cond delay="0"/>
                          </p:stCondLst>
                        </p:cTn>
                        <p:tgtEl>
                          <p:spTgt spid="378077"/>
                        </p:tgtEl>
                        <p:attrNameLst>
                          <p:attrName>style.visibility</p:attrName>
                        </p:attrNameLst>
                      </p:cBhvr>
                      <p:to>
                        <p:strVal val="visible"/>
                      </p:to>
                    </p:set>
                    <p:animEffect transition="in" filter="fade">
                      <p:cBhvr>
                        <p:cTn dur="500"/>
                        <p:tgtEl>
                          <p:spTgt spid="378077"/>
                        </p:tgtEl>
                      </p:cBhvr>
                    </p:animEffect>
                    <p:anim calcmode="lin" valueType="num">
                      <p:cBhvr>
                        <p:cTn dur="500" fill="hold"/>
                        <p:tgtEl>
                          <p:spTgt spid="378077"/>
                        </p:tgtEl>
                        <p:attrNameLst>
                          <p:attrName>ppt_x</p:attrName>
                        </p:attrNameLst>
                      </p:cBhvr>
                      <p:tavLst>
                        <p:tav tm="0">
                          <p:val>
                            <p:strVal val="#ppt_x"/>
                          </p:val>
                        </p:tav>
                        <p:tav tm="100000">
                          <p:val>
                            <p:strVal val="#ppt_x"/>
                          </p:val>
                        </p:tav>
                      </p:tavLst>
                    </p:anim>
                    <p:anim calcmode="lin" valueType="num">
                      <p:cBhvr>
                        <p:cTn dur="500" fill="hold"/>
                        <p:tgtEl>
                          <p:spTgt spid="378077"/>
                        </p:tgtEl>
                        <p:attrNameLst>
                          <p:attrName>ppt_y</p:attrName>
                        </p:attrNameLst>
                      </p:cBhvr>
                      <p:tavLst>
                        <p:tav tm="0">
                          <p:val>
                            <p:strVal val="#ppt_y+.05"/>
                          </p:val>
                        </p:tav>
                        <p:tav tm="100000">
                          <p:val>
                            <p:strVal val="#ppt_y"/>
                          </p:val>
                        </p:tav>
                      </p:tavLst>
                    </p:anim>
                  </p:childTnLst>
                </p:cTn>
              </p:par>
            </p:tnLst>
          </p:tmpl>
          <p:tmpl lvl="3">
            <p:tnLst>
              <p:par>
                <p:cTn presetID="44" presetClass="entr" presetSubtype="0" fill="hold" nodeType="withEffect">
                  <p:stCondLst>
                    <p:cond delay="0"/>
                  </p:stCondLst>
                  <p:childTnLst>
                    <p:set>
                      <p:cBhvr>
                        <p:cTn dur="1" fill="hold">
                          <p:stCondLst>
                            <p:cond delay="0"/>
                          </p:stCondLst>
                        </p:cTn>
                        <p:tgtEl>
                          <p:spTgt spid="378077"/>
                        </p:tgtEl>
                        <p:attrNameLst>
                          <p:attrName>style.visibility</p:attrName>
                        </p:attrNameLst>
                      </p:cBhvr>
                      <p:to>
                        <p:strVal val="visible"/>
                      </p:to>
                    </p:set>
                    <p:animEffect transition="in" filter="fade">
                      <p:cBhvr>
                        <p:cTn dur="500"/>
                        <p:tgtEl>
                          <p:spTgt spid="378077"/>
                        </p:tgtEl>
                      </p:cBhvr>
                    </p:animEffect>
                    <p:anim calcmode="lin" valueType="num">
                      <p:cBhvr>
                        <p:cTn dur="500" fill="hold"/>
                        <p:tgtEl>
                          <p:spTgt spid="378077"/>
                        </p:tgtEl>
                        <p:attrNameLst>
                          <p:attrName>ppt_x</p:attrName>
                        </p:attrNameLst>
                      </p:cBhvr>
                      <p:tavLst>
                        <p:tav tm="0">
                          <p:val>
                            <p:strVal val="#ppt_x"/>
                          </p:val>
                        </p:tav>
                        <p:tav tm="100000">
                          <p:val>
                            <p:strVal val="#ppt_x"/>
                          </p:val>
                        </p:tav>
                      </p:tavLst>
                    </p:anim>
                    <p:anim calcmode="lin" valueType="num">
                      <p:cBhvr>
                        <p:cTn dur="500" fill="hold"/>
                        <p:tgtEl>
                          <p:spTgt spid="378077"/>
                        </p:tgtEl>
                        <p:attrNameLst>
                          <p:attrName>ppt_y</p:attrName>
                        </p:attrNameLst>
                      </p:cBhvr>
                      <p:tavLst>
                        <p:tav tm="0">
                          <p:val>
                            <p:strVal val="#ppt_y+.05"/>
                          </p:val>
                        </p:tav>
                        <p:tav tm="100000">
                          <p:val>
                            <p:strVal val="#ppt_y"/>
                          </p:val>
                        </p:tav>
                      </p:tavLst>
                    </p:anim>
                  </p:childTnLst>
                </p:cTn>
              </p:par>
            </p:tnLst>
          </p:tmpl>
          <p:tmpl lvl="4">
            <p:tnLst>
              <p:par>
                <p:cTn presetID="44" presetClass="entr" presetSubtype="0" fill="hold" nodeType="withEffect">
                  <p:stCondLst>
                    <p:cond delay="0"/>
                  </p:stCondLst>
                  <p:childTnLst>
                    <p:set>
                      <p:cBhvr>
                        <p:cTn dur="1" fill="hold">
                          <p:stCondLst>
                            <p:cond delay="0"/>
                          </p:stCondLst>
                        </p:cTn>
                        <p:tgtEl>
                          <p:spTgt spid="378077"/>
                        </p:tgtEl>
                        <p:attrNameLst>
                          <p:attrName>style.visibility</p:attrName>
                        </p:attrNameLst>
                      </p:cBhvr>
                      <p:to>
                        <p:strVal val="visible"/>
                      </p:to>
                    </p:set>
                    <p:animEffect transition="in" filter="fade">
                      <p:cBhvr>
                        <p:cTn dur="500"/>
                        <p:tgtEl>
                          <p:spTgt spid="378077"/>
                        </p:tgtEl>
                      </p:cBhvr>
                    </p:animEffect>
                    <p:anim calcmode="lin" valueType="num">
                      <p:cBhvr>
                        <p:cTn dur="500" fill="hold"/>
                        <p:tgtEl>
                          <p:spTgt spid="378077"/>
                        </p:tgtEl>
                        <p:attrNameLst>
                          <p:attrName>ppt_x</p:attrName>
                        </p:attrNameLst>
                      </p:cBhvr>
                      <p:tavLst>
                        <p:tav tm="0">
                          <p:val>
                            <p:strVal val="#ppt_x"/>
                          </p:val>
                        </p:tav>
                        <p:tav tm="100000">
                          <p:val>
                            <p:strVal val="#ppt_x"/>
                          </p:val>
                        </p:tav>
                      </p:tavLst>
                    </p:anim>
                    <p:anim calcmode="lin" valueType="num">
                      <p:cBhvr>
                        <p:cTn dur="500" fill="hold"/>
                        <p:tgtEl>
                          <p:spTgt spid="378077"/>
                        </p:tgtEl>
                        <p:attrNameLst>
                          <p:attrName>ppt_y</p:attrName>
                        </p:attrNameLst>
                      </p:cBhvr>
                      <p:tavLst>
                        <p:tav tm="0">
                          <p:val>
                            <p:strVal val="#ppt_y+.05"/>
                          </p:val>
                        </p:tav>
                        <p:tav tm="100000">
                          <p:val>
                            <p:strVal val="#ppt_y"/>
                          </p:val>
                        </p:tav>
                      </p:tavLst>
                    </p:anim>
                  </p:childTnLst>
                </p:cTn>
              </p:par>
            </p:tnLst>
          </p:tmpl>
          <p:tmpl lvl="5">
            <p:tnLst>
              <p:par>
                <p:cTn presetID="44" presetClass="entr" presetSubtype="0" fill="hold" nodeType="withEffect">
                  <p:stCondLst>
                    <p:cond delay="0"/>
                  </p:stCondLst>
                  <p:childTnLst>
                    <p:set>
                      <p:cBhvr>
                        <p:cTn dur="1" fill="hold">
                          <p:stCondLst>
                            <p:cond delay="0"/>
                          </p:stCondLst>
                        </p:cTn>
                        <p:tgtEl>
                          <p:spTgt spid="378077"/>
                        </p:tgtEl>
                        <p:attrNameLst>
                          <p:attrName>style.visibility</p:attrName>
                        </p:attrNameLst>
                      </p:cBhvr>
                      <p:to>
                        <p:strVal val="visible"/>
                      </p:to>
                    </p:set>
                    <p:animEffect transition="in" filter="fade">
                      <p:cBhvr>
                        <p:cTn dur="500"/>
                        <p:tgtEl>
                          <p:spTgt spid="378077"/>
                        </p:tgtEl>
                      </p:cBhvr>
                    </p:animEffect>
                    <p:anim calcmode="lin" valueType="num">
                      <p:cBhvr>
                        <p:cTn dur="500" fill="hold"/>
                        <p:tgtEl>
                          <p:spTgt spid="378077"/>
                        </p:tgtEl>
                        <p:attrNameLst>
                          <p:attrName>ppt_x</p:attrName>
                        </p:attrNameLst>
                      </p:cBhvr>
                      <p:tavLst>
                        <p:tav tm="0">
                          <p:val>
                            <p:strVal val="#ppt_x"/>
                          </p:val>
                        </p:tav>
                        <p:tav tm="100000">
                          <p:val>
                            <p:strVal val="#ppt_x"/>
                          </p:val>
                        </p:tav>
                      </p:tavLst>
                    </p:anim>
                    <p:anim calcmode="lin" valueType="num">
                      <p:cBhvr>
                        <p:cTn dur="500" fill="hold"/>
                        <p:tgtEl>
                          <p:spTgt spid="378077"/>
                        </p:tgtEl>
                        <p:attrNameLst>
                          <p:attrName>ppt_y</p:attrName>
                        </p:attrNameLst>
                      </p:cBhvr>
                      <p:tavLst>
                        <p:tav tm="0">
                          <p:val>
                            <p:strVal val="#ppt_y+.05"/>
                          </p:val>
                        </p:tav>
                        <p:tav tm="100000">
                          <p:val>
                            <p:strVal val="#ppt_y"/>
                          </p:val>
                        </p:tav>
                      </p:tavLst>
                    </p:anim>
                  </p:childTnLst>
                </p:cTn>
              </p:par>
            </p:tnLst>
          </p:tmpl>
        </p:tmplLst>
      </p:bldP>
      <p:bldP spid="378078" grpId="0"/>
    </p:bldLst>
  </p:timing>
  <p:txStyles>
    <p:titleStyle>
      <a:lvl1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2pPr>
      <a:lvl3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3pPr>
      <a:lvl4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4pPr>
      <a:lvl5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5pPr>
      <a:lvl6pPr marL="457200" algn="ctr" rtl="1" fontAlgn="base">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6pPr>
      <a:lvl7pPr marL="914400" algn="ctr" rtl="1" fontAlgn="base">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7pPr>
      <a:lvl8pPr marL="1371600" algn="ctr" rtl="1" fontAlgn="base">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8pPr>
      <a:lvl9pPr marL="1828800" algn="ctr" rtl="1" fontAlgn="base">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9pPr>
    </p:titleStyle>
    <p:bodyStyle>
      <a:lvl1pPr marL="342900" indent="-342900" algn="r" rtl="1" eaLnBrk="0" fontAlgn="base" hangingPunct="0">
        <a:spcBef>
          <a:spcPct val="20000"/>
        </a:spcBef>
        <a:spcAft>
          <a:spcPct val="0"/>
        </a:spcAft>
        <a:buClr>
          <a:schemeClr val="hlink"/>
        </a:buClr>
        <a:buFont typeface="Wingdings" panose="05000000000000000000" pitchFamily="2" charset="2"/>
        <a:buBlip>
          <a:blip r:embed="rId13"/>
        </a:buBlip>
        <a:defRPr sz="3200">
          <a:solidFill>
            <a:schemeClr val="tx1"/>
          </a:solidFill>
          <a:effectLst>
            <a:outerShdw blurRad="38100" dist="38100" dir="2700000" algn="tl">
              <a:srgbClr val="000000"/>
            </a:outerShdw>
          </a:effectLst>
          <a:latin typeface="+mn-lt"/>
          <a:ea typeface="+mn-ea"/>
          <a:cs typeface="+mn-cs"/>
        </a:defRPr>
      </a:lvl1pPr>
      <a:lvl2pPr marL="742950" indent="-285750" algn="r" rtl="1" eaLnBrk="0" fontAlgn="base" hangingPunct="0">
        <a:spcBef>
          <a:spcPct val="20000"/>
        </a:spcBef>
        <a:spcAft>
          <a:spcPct val="0"/>
        </a:spcAft>
        <a:buClr>
          <a:schemeClr val="folHlink"/>
        </a:buClr>
        <a:buSzPct val="50000"/>
        <a:buFont typeface="Wingdings" panose="05000000000000000000" pitchFamily="2" charset="2"/>
        <a:buChar char="n"/>
        <a:defRPr sz="2800">
          <a:solidFill>
            <a:schemeClr val="tx1"/>
          </a:solidFill>
          <a:effectLst>
            <a:outerShdw blurRad="38100" dist="38100" dir="2700000" algn="tl">
              <a:srgbClr val="000000"/>
            </a:outerShdw>
          </a:effectLst>
          <a:latin typeface="+mn-lt"/>
          <a:cs typeface="+mn-cs"/>
        </a:defRPr>
      </a:lvl2pPr>
      <a:lvl3pPr marL="1143000" indent="-228600" algn="r" rtl="1" eaLnBrk="0" fontAlgn="base" hangingPunct="0">
        <a:spcBef>
          <a:spcPct val="20000"/>
        </a:spcBef>
        <a:spcAft>
          <a:spcPct val="0"/>
        </a:spcAft>
        <a:buClr>
          <a:schemeClr val="hlink"/>
        </a:buClr>
        <a:buFont typeface="Wingdings" panose="05000000000000000000" pitchFamily="2" charset="2"/>
        <a:buBlip>
          <a:blip r:embed="rId13"/>
        </a:buBlip>
        <a:defRPr sz="2400">
          <a:solidFill>
            <a:schemeClr val="tx1"/>
          </a:solidFill>
          <a:effectLst>
            <a:outerShdw blurRad="38100" dist="38100" dir="2700000" algn="tl">
              <a:srgbClr val="000000"/>
            </a:outerShdw>
          </a:effectLst>
          <a:latin typeface="+mn-lt"/>
          <a:cs typeface="+mn-cs"/>
        </a:defRPr>
      </a:lvl3pPr>
      <a:lvl4pPr marL="1600200" indent="-228600" algn="r" rtl="1" eaLnBrk="0" fontAlgn="base" hangingPunct="0">
        <a:spcBef>
          <a:spcPct val="20000"/>
        </a:spcBef>
        <a:spcAft>
          <a:spcPct val="0"/>
        </a:spcAft>
        <a:buClr>
          <a:schemeClr val="folHlink"/>
        </a:buClr>
        <a:buSzPct val="50000"/>
        <a:buFont typeface="Wingdings" panose="05000000000000000000" pitchFamily="2" charset="2"/>
        <a:buChar char="n"/>
        <a:defRPr sz="2000">
          <a:solidFill>
            <a:schemeClr val="tx1"/>
          </a:solidFill>
          <a:effectLst>
            <a:outerShdw blurRad="38100" dist="38100" dir="2700000" algn="tl">
              <a:srgbClr val="000000"/>
            </a:outerShdw>
          </a:effectLst>
          <a:latin typeface="+mn-lt"/>
          <a:cs typeface="+mn-cs"/>
        </a:defRPr>
      </a:lvl4pPr>
      <a:lvl5pPr marL="2057400" indent="-228600" algn="r" rtl="1" eaLnBrk="0" fontAlgn="base" hangingPunct="0">
        <a:spcBef>
          <a:spcPct val="20000"/>
        </a:spcBef>
        <a:spcAft>
          <a:spcPct val="0"/>
        </a:spcAft>
        <a:buClr>
          <a:schemeClr val="hlink"/>
        </a:buClr>
        <a:buFont typeface="Wingdings" panose="05000000000000000000" pitchFamily="2" charset="2"/>
        <a:buBlip>
          <a:blip r:embed="rId13"/>
        </a:buBlip>
        <a:defRPr sz="2000">
          <a:solidFill>
            <a:schemeClr val="tx1"/>
          </a:solidFill>
          <a:effectLst>
            <a:outerShdw blurRad="38100" dist="38100" dir="2700000" algn="tl">
              <a:srgbClr val="000000"/>
            </a:outerShdw>
          </a:effectLst>
          <a:latin typeface="+mn-lt"/>
          <a:cs typeface="+mn-cs"/>
        </a:defRPr>
      </a:lvl5pPr>
      <a:lvl6pPr marL="2514600" indent="-228600" algn="r" rtl="1" fontAlgn="base">
        <a:spcBef>
          <a:spcPct val="20000"/>
        </a:spcBef>
        <a:spcAft>
          <a:spcPct val="0"/>
        </a:spcAft>
        <a:buClr>
          <a:schemeClr val="hlink"/>
        </a:buClr>
        <a:buFont typeface="Wingdings" pitchFamily="2" charset="2"/>
        <a:buBlip>
          <a:blip r:embed="rId13"/>
        </a:buBlip>
        <a:defRPr sz="2000">
          <a:solidFill>
            <a:schemeClr val="tx1"/>
          </a:solidFill>
          <a:effectLst>
            <a:outerShdw blurRad="38100" dist="38100" dir="2700000" algn="tl">
              <a:srgbClr val="000000"/>
            </a:outerShdw>
          </a:effectLst>
          <a:latin typeface="+mn-lt"/>
          <a:cs typeface="+mn-cs"/>
        </a:defRPr>
      </a:lvl6pPr>
      <a:lvl7pPr marL="2971800" indent="-228600" algn="r" rtl="1" fontAlgn="base">
        <a:spcBef>
          <a:spcPct val="20000"/>
        </a:spcBef>
        <a:spcAft>
          <a:spcPct val="0"/>
        </a:spcAft>
        <a:buClr>
          <a:schemeClr val="hlink"/>
        </a:buClr>
        <a:buFont typeface="Wingdings" pitchFamily="2" charset="2"/>
        <a:buBlip>
          <a:blip r:embed="rId13"/>
        </a:buBlip>
        <a:defRPr sz="2000">
          <a:solidFill>
            <a:schemeClr val="tx1"/>
          </a:solidFill>
          <a:effectLst>
            <a:outerShdw blurRad="38100" dist="38100" dir="2700000" algn="tl">
              <a:srgbClr val="000000"/>
            </a:outerShdw>
          </a:effectLst>
          <a:latin typeface="+mn-lt"/>
          <a:cs typeface="+mn-cs"/>
        </a:defRPr>
      </a:lvl7pPr>
      <a:lvl8pPr marL="3429000" indent="-228600" algn="r" rtl="1" fontAlgn="base">
        <a:spcBef>
          <a:spcPct val="20000"/>
        </a:spcBef>
        <a:spcAft>
          <a:spcPct val="0"/>
        </a:spcAft>
        <a:buClr>
          <a:schemeClr val="hlink"/>
        </a:buClr>
        <a:buFont typeface="Wingdings" pitchFamily="2" charset="2"/>
        <a:buBlip>
          <a:blip r:embed="rId13"/>
        </a:buBlip>
        <a:defRPr sz="2000">
          <a:solidFill>
            <a:schemeClr val="tx1"/>
          </a:solidFill>
          <a:effectLst>
            <a:outerShdw blurRad="38100" dist="38100" dir="2700000" algn="tl">
              <a:srgbClr val="000000"/>
            </a:outerShdw>
          </a:effectLst>
          <a:latin typeface="+mn-lt"/>
          <a:cs typeface="+mn-cs"/>
        </a:defRPr>
      </a:lvl8pPr>
      <a:lvl9pPr marL="3886200" indent="-228600" algn="r" rtl="1" fontAlgn="base">
        <a:spcBef>
          <a:spcPct val="20000"/>
        </a:spcBef>
        <a:spcAft>
          <a:spcPct val="0"/>
        </a:spcAft>
        <a:buClr>
          <a:schemeClr val="hlink"/>
        </a:buClr>
        <a:buFont typeface="Wingdings" pitchFamily="2" charset="2"/>
        <a:buBlip>
          <a:blip r:embed="rId13"/>
        </a:buBlip>
        <a:defRPr sz="2000">
          <a:solidFill>
            <a:schemeClr val="tx1"/>
          </a:solidFill>
          <a:effectLst>
            <a:outerShdw blurRad="38100" dist="38100" dir="2700000" algn="tl">
              <a:srgbClr val="000000"/>
            </a:outerShdw>
          </a:effectLst>
          <a:latin typeface="+mn-lt"/>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0.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4.xml"/></Relationships>
</file>

<file path=ppt/slides/_rels/slide3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4.xml"/></Relationships>
</file>

<file path=ppt/slides/_rels/slide3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3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48.xml"/><Relationship Id="rId1" Type="http://schemas.openxmlformats.org/officeDocument/2006/relationships/themeOverride" Target="../theme/themeOverride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48.xml"/><Relationship Id="rId1" Type="http://schemas.openxmlformats.org/officeDocument/2006/relationships/themeOverride" Target="../theme/themeOverride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slide" Target="slide51.xml"/><Relationship Id="rId1" Type="http://schemas.openxmlformats.org/officeDocument/2006/relationships/slideLayout" Target="../slideLayouts/slideLayout59.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5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hyperlink" Target="http://www.farhangsara.com/fhistory_sasan3.htm" TargetMode="External"/><Relationship Id="rId1" Type="http://schemas.openxmlformats.org/officeDocument/2006/relationships/slideLayout" Target="../slideLayouts/slideLayout103.xml"/></Relationships>
</file>

<file path=ppt/slides/_rels/slide5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0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5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03.xml"/></Relationships>
</file>

<file path=ppt/slides/_rels/slide5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03.xml"/></Relationships>
</file>

<file path=ppt/slides/_rels/slide5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0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03.xml"/></Relationships>
</file>

<file path=ppt/slides/_rels/slide6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03.xml"/></Relationships>
</file>

<file path=ppt/slides/_rels/slide6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03.xml"/></Relationships>
</file>

<file path=ppt/slides/_rels/slide6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59.xml"/></Relationships>
</file>

<file path=ppt/slides/_rels/slide6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03.xml"/></Relationships>
</file>

<file path=ppt/slides/_rels/slide6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03.xml"/></Relationships>
</file>

<file path=ppt/slides/_rels/slide6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03.xml"/></Relationships>
</file>

<file path=ppt/slides/_rels/slide6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03.xml"/></Relationships>
</file>

<file path=ppt/slides/_rels/slide6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03.xml"/></Relationships>
</file>

<file path=ppt/slides/_rels/slide69.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0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0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1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25.xml"/></Relationships>
</file>

<file path=ppt/slides/_rels/slide73.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25.xml"/></Relationships>
</file>

<file path=ppt/slides/_rels/slide74.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25.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5" name="Freeform 3"/>
          <p:cNvSpPr>
            <a:spLocks/>
          </p:cNvSpPr>
          <p:nvPr/>
        </p:nvSpPr>
        <p:spPr bwMode="ltGray">
          <a:xfrm>
            <a:off x="4454130" y="1971676"/>
            <a:ext cx="2722959" cy="2466975"/>
          </a:xfrm>
          <a:custGeom>
            <a:avLst/>
            <a:gdLst>
              <a:gd name="T0" fmla="*/ 2147483647 w 2287"/>
              <a:gd name="T1" fmla="*/ 2147483647 h 2072"/>
              <a:gd name="T2" fmla="*/ 2147483647 w 2287"/>
              <a:gd name="T3" fmla="*/ 2147483647 h 2072"/>
              <a:gd name="T4" fmla="*/ 2147483647 w 2287"/>
              <a:gd name="T5" fmla="*/ 2147483647 h 2072"/>
              <a:gd name="T6" fmla="*/ 2147483647 w 2287"/>
              <a:gd name="T7" fmla="*/ 2147483647 h 2072"/>
              <a:gd name="T8" fmla="*/ 2147483647 w 2287"/>
              <a:gd name="T9" fmla="*/ 2147483647 h 2072"/>
              <a:gd name="T10" fmla="*/ 2147483647 w 2287"/>
              <a:gd name="T11" fmla="*/ 2147483647 h 2072"/>
              <a:gd name="T12" fmla="*/ 2147483647 w 2287"/>
              <a:gd name="T13" fmla="*/ 2147483647 h 2072"/>
              <a:gd name="T14" fmla="*/ 2147483647 w 2287"/>
              <a:gd name="T15" fmla="*/ 2147483647 h 2072"/>
              <a:gd name="T16" fmla="*/ 2147483647 w 2287"/>
              <a:gd name="T17" fmla="*/ 2147483647 h 2072"/>
              <a:gd name="T18" fmla="*/ 2147483647 w 2287"/>
              <a:gd name="T19" fmla="*/ 2147483647 h 2072"/>
              <a:gd name="T20" fmla="*/ 2147483647 w 2287"/>
              <a:gd name="T21" fmla="*/ 2147483647 h 2072"/>
              <a:gd name="T22" fmla="*/ 2147483647 w 2287"/>
              <a:gd name="T23" fmla="*/ 2147483647 h 2072"/>
              <a:gd name="T24" fmla="*/ 2147483647 w 2287"/>
              <a:gd name="T25" fmla="*/ 2147483647 h 2072"/>
              <a:gd name="T26" fmla="*/ 2147483647 w 2287"/>
              <a:gd name="T27" fmla="*/ 2147483647 h 2072"/>
              <a:gd name="T28" fmla="*/ 2147483647 w 2287"/>
              <a:gd name="T29" fmla="*/ 2147483647 h 2072"/>
              <a:gd name="T30" fmla="*/ 2147483647 w 2287"/>
              <a:gd name="T31" fmla="*/ 2147483647 h 2072"/>
              <a:gd name="T32" fmla="*/ 2147483647 w 2287"/>
              <a:gd name="T33" fmla="*/ 2147483647 h 2072"/>
              <a:gd name="T34" fmla="*/ 2147483647 w 2287"/>
              <a:gd name="T35" fmla="*/ 2147483647 h 2072"/>
              <a:gd name="T36" fmla="*/ 2147483647 w 2287"/>
              <a:gd name="T37" fmla="*/ 2147483647 h 2072"/>
              <a:gd name="T38" fmla="*/ 2147483647 w 2287"/>
              <a:gd name="T39" fmla="*/ 2147483647 h 2072"/>
              <a:gd name="T40" fmla="*/ 2147483647 w 2287"/>
              <a:gd name="T41" fmla="*/ 2147483647 h 2072"/>
              <a:gd name="T42" fmla="*/ 2147483647 w 2287"/>
              <a:gd name="T43" fmla="*/ 2147483647 h 2072"/>
              <a:gd name="T44" fmla="*/ 2147483647 w 2287"/>
              <a:gd name="T45" fmla="*/ 2147483647 h 2072"/>
              <a:gd name="T46" fmla="*/ 2147483647 w 2287"/>
              <a:gd name="T47" fmla="*/ 2147483647 h 2072"/>
              <a:gd name="T48" fmla="*/ 2147483647 w 2287"/>
              <a:gd name="T49" fmla="*/ 2147483647 h 2072"/>
              <a:gd name="T50" fmla="*/ 2147483647 w 2287"/>
              <a:gd name="T51" fmla="*/ 2147483647 h 2072"/>
              <a:gd name="T52" fmla="*/ 2147483647 w 2287"/>
              <a:gd name="T53" fmla="*/ 2147483647 h 2072"/>
              <a:gd name="T54" fmla="*/ 2147483647 w 2287"/>
              <a:gd name="T55" fmla="*/ 2147483647 h 2072"/>
              <a:gd name="T56" fmla="*/ 2147483647 w 2287"/>
              <a:gd name="T57" fmla="*/ 2147483647 h 2072"/>
              <a:gd name="T58" fmla="*/ 2147483647 w 2287"/>
              <a:gd name="T59" fmla="*/ 2147483647 h 2072"/>
              <a:gd name="T60" fmla="*/ 2147483647 w 2287"/>
              <a:gd name="T61" fmla="*/ 2147483647 h 207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287"/>
              <a:gd name="T94" fmla="*/ 0 h 2072"/>
              <a:gd name="T95" fmla="*/ 2287 w 2287"/>
              <a:gd name="T96" fmla="*/ 2072 h 207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287" h="2072">
                <a:moveTo>
                  <a:pt x="2282" y="5"/>
                </a:moveTo>
                <a:cubicBezTo>
                  <a:pt x="2277" y="0"/>
                  <a:pt x="2239" y="132"/>
                  <a:pt x="2197" y="203"/>
                </a:cubicBezTo>
                <a:cubicBezTo>
                  <a:pt x="2155" y="274"/>
                  <a:pt x="2126" y="345"/>
                  <a:pt x="2027" y="430"/>
                </a:cubicBezTo>
                <a:cubicBezTo>
                  <a:pt x="1928" y="515"/>
                  <a:pt x="1762" y="643"/>
                  <a:pt x="1602" y="714"/>
                </a:cubicBezTo>
                <a:cubicBezTo>
                  <a:pt x="1442" y="785"/>
                  <a:pt x="1224" y="827"/>
                  <a:pt x="1063" y="855"/>
                </a:cubicBezTo>
                <a:cubicBezTo>
                  <a:pt x="902" y="883"/>
                  <a:pt x="751" y="884"/>
                  <a:pt x="638" y="884"/>
                </a:cubicBezTo>
                <a:cubicBezTo>
                  <a:pt x="525" y="884"/>
                  <a:pt x="434" y="869"/>
                  <a:pt x="382" y="855"/>
                </a:cubicBezTo>
                <a:cubicBezTo>
                  <a:pt x="330" y="841"/>
                  <a:pt x="345" y="799"/>
                  <a:pt x="326" y="799"/>
                </a:cubicBezTo>
                <a:cubicBezTo>
                  <a:pt x="307" y="799"/>
                  <a:pt x="297" y="831"/>
                  <a:pt x="269" y="855"/>
                </a:cubicBezTo>
                <a:cubicBezTo>
                  <a:pt x="241" y="879"/>
                  <a:pt x="189" y="903"/>
                  <a:pt x="156" y="941"/>
                </a:cubicBezTo>
                <a:cubicBezTo>
                  <a:pt x="123" y="979"/>
                  <a:pt x="95" y="1025"/>
                  <a:pt x="71" y="1082"/>
                </a:cubicBezTo>
                <a:cubicBezTo>
                  <a:pt x="47" y="1139"/>
                  <a:pt x="25" y="1209"/>
                  <a:pt x="14" y="1281"/>
                </a:cubicBezTo>
                <a:cubicBezTo>
                  <a:pt x="3" y="1353"/>
                  <a:pt x="4" y="1386"/>
                  <a:pt x="3" y="1516"/>
                </a:cubicBezTo>
                <a:cubicBezTo>
                  <a:pt x="2" y="1646"/>
                  <a:pt x="0" y="2056"/>
                  <a:pt x="7" y="2064"/>
                </a:cubicBezTo>
                <a:cubicBezTo>
                  <a:pt x="14" y="2072"/>
                  <a:pt x="31" y="1694"/>
                  <a:pt x="42" y="1564"/>
                </a:cubicBezTo>
                <a:cubicBezTo>
                  <a:pt x="53" y="1434"/>
                  <a:pt x="62" y="1356"/>
                  <a:pt x="71" y="1281"/>
                </a:cubicBezTo>
                <a:cubicBezTo>
                  <a:pt x="80" y="1206"/>
                  <a:pt x="85" y="1149"/>
                  <a:pt x="99" y="1111"/>
                </a:cubicBezTo>
                <a:cubicBezTo>
                  <a:pt x="113" y="1073"/>
                  <a:pt x="132" y="1068"/>
                  <a:pt x="156" y="1054"/>
                </a:cubicBezTo>
                <a:cubicBezTo>
                  <a:pt x="180" y="1040"/>
                  <a:pt x="213" y="1026"/>
                  <a:pt x="241" y="1026"/>
                </a:cubicBezTo>
                <a:cubicBezTo>
                  <a:pt x="269" y="1026"/>
                  <a:pt x="307" y="1045"/>
                  <a:pt x="326" y="1054"/>
                </a:cubicBezTo>
                <a:cubicBezTo>
                  <a:pt x="345" y="1063"/>
                  <a:pt x="340" y="1087"/>
                  <a:pt x="354" y="1082"/>
                </a:cubicBezTo>
                <a:cubicBezTo>
                  <a:pt x="368" y="1077"/>
                  <a:pt x="383" y="1031"/>
                  <a:pt x="411" y="1026"/>
                </a:cubicBezTo>
                <a:cubicBezTo>
                  <a:pt x="439" y="1021"/>
                  <a:pt x="449" y="1049"/>
                  <a:pt x="524" y="1054"/>
                </a:cubicBezTo>
                <a:cubicBezTo>
                  <a:pt x="599" y="1059"/>
                  <a:pt x="755" y="1064"/>
                  <a:pt x="864" y="1054"/>
                </a:cubicBezTo>
                <a:cubicBezTo>
                  <a:pt x="973" y="1044"/>
                  <a:pt x="1048" y="1035"/>
                  <a:pt x="1176" y="997"/>
                </a:cubicBezTo>
                <a:cubicBezTo>
                  <a:pt x="1304" y="959"/>
                  <a:pt x="1516" y="880"/>
                  <a:pt x="1630" y="827"/>
                </a:cubicBezTo>
                <a:cubicBezTo>
                  <a:pt x="1744" y="774"/>
                  <a:pt x="1795" y="724"/>
                  <a:pt x="1861" y="677"/>
                </a:cubicBezTo>
                <a:cubicBezTo>
                  <a:pt x="1927" y="630"/>
                  <a:pt x="1981" y="590"/>
                  <a:pt x="2027" y="544"/>
                </a:cubicBezTo>
                <a:cubicBezTo>
                  <a:pt x="2073" y="498"/>
                  <a:pt x="2107" y="454"/>
                  <a:pt x="2140" y="402"/>
                </a:cubicBezTo>
                <a:cubicBezTo>
                  <a:pt x="2173" y="350"/>
                  <a:pt x="2201" y="298"/>
                  <a:pt x="2225" y="232"/>
                </a:cubicBezTo>
                <a:cubicBezTo>
                  <a:pt x="2249" y="166"/>
                  <a:pt x="2287" y="10"/>
                  <a:pt x="2282" y="5"/>
                </a:cubicBezTo>
                <a:close/>
              </a:path>
            </a:pathLst>
          </a:custGeom>
          <a:gradFill rotWithShape="0">
            <a:gsLst>
              <a:gs pos="0">
                <a:schemeClr val="bg1"/>
              </a:gs>
              <a:gs pos="100000">
                <a:schemeClr val="accent1"/>
              </a:gs>
            </a:gsLst>
            <a:lin ang="5400000" scaled="1"/>
          </a:gra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pPr algn="r" rtl="1" fontAlgn="base">
              <a:spcBef>
                <a:spcPct val="0"/>
              </a:spcBef>
              <a:spcAft>
                <a:spcPct val="0"/>
              </a:spcAft>
            </a:pPr>
            <a:endParaRPr lang="fa-IR" sz="2700">
              <a:solidFill>
                <a:prstClr val="black"/>
              </a:solidFill>
              <a:cs typeface="Arial" charset="0"/>
            </a:endParaRPr>
          </a:p>
        </p:txBody>
      </p:sp>
      <p:sp>
        <p:nvSpPr>
          <p:cNvPr id="3076" name="Freeform 4"/>
          <p:cNvSpPr>
            <a:spLocks/>
          </p:cNvSpPr>
          <p:nvPr/>
        </p:nvSpPr>
        <p:spPr bwMode="ltGray">
          <a:xfrm>
            <a:off x="6563916" y="2939657"/>
            <a:ext cx="213122" cy="264319"/>
          </a:xfrm>
          <a:custGeom>
            <a:avLst/>
            <a:gdLst>
              <a:gd name="T0" fmla="*/ 2147483647 w 179"/>
              <a:gd name="T1" fmla="*/ 2147483647 h 222"/>
              <a:gd name="T2" fmla="*/ 0 w 179"/>
              <a:gd name="T3" fmla="*/ 2147483647 h 222"/>
              <a:gd name="T4" fmla="*/ 2147483647 w 179"/>
              <a:gd name="T5" fmla="*/ 2147483647 h 222"/>
              <a:gd name="T6" fmla="*/ 2147483647 w 179"/>
              <a:gd name="T7" fmla="*/ 2147483647 h 222"/>
              <a:gd name="T8" fmla="*/ 2147483647 w 179"/>
              <a:gd name="T9" fmla="*/ 2147483647 h 222"/>
              <a:gd name="T10" fmla="*/ 2147483647 w 179"/>
              <a:gd name="T11" fmla="*/ 2147483647 h 222"/>
              <a:gd name="T12" fmla="*/ 2147483647 w 179"/>
              <a:gd name="T13" fmla="*/ 2147483647 h 222"/>
              <a:gd name="T14" fmla="*/ 0 60000 65536"/>
              <a:gd name="T15" fmla="*/ 0 60000 65536"/>
              <a:gd name="T16" fmla="*/ 0 60000 65536"/>
              <a:gd name="T17" fmla="*/ 0 60000 65536"/>
              <a:gd name="T18" fmla="*/ 0 60000 65536"/>
              <a:gd name="T19" fmla="*/ 0 60000 65536"/>
              <a:gd name="T20" fmla="*/ 0 60000 65536"/>
              <a:gd name="T21" fmla="*/ 0 w 179"/>
              <a:gd name="T22" fmla="*/ 0 h 222"/>
              <a:gd name="T23" fmla="*/ 179 w 179"/>
              <a:gd name="T24" fmla="*/ 222 h 2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9" h="222">
                <a:moveTo>
                  <a:pt x="56" y="14"/>
                </a:moveTo>
                <a:cubicBezTo>
                  <a:pt x="33" y="28"/>
                  <a:pt x="0" y="128"/>
                  <a:pt x="0" y="156"/>
                </a:cubicBezTo>
                <a:cubicBezTo>
                  <a:pt x="0" y="184"/>
                  <a:pt x="42" y="175"/>
                  <a:pt x="56" y="184"/>
                </a:cubicBezTo>
                <a:cubicBezTo>
                  <a:pt x="70" y="193"/>
                  <a:pt x="66" y="222"/>
                  <a:pt x="85" y="213"/>
                </a:cubicBezTo>
                <a:cubicBezTo>
                  <a:pt x="104" y="204"/>
                  <a:pt x="161" y="152"/>
                  <a:pt x="170" y="128"/>
                </a:cubicBezTo>
                <a:cubicBezTo>
                  <a:pt x="179" y="104"/>
                  <a:pt x="155" y="90"/>
                  <a:pt x="141" y="71"/>
                </a:cubicBezTo>
                <a:cubicBezTo>
                  <a:pt x="127" y="52"/>
                  <a:pt x="79" y="0"/>
                  <a:pt x="56" y="14"/>
                </a:cubicBezTo>
                <a:close/>
              </a:path>
            </a:pathLst>
          </a:custGeom>
          <a:gradFill rotWithShape="0">
            <a:gsLst>
              <a:gs pos="0">
                <a:schemeClr val="bg1"/>
              </a:gs>
              <a:gs pos="100000">
                <a:schemeClr val="accent1"/>
              </a:gs>
            </a:gsLst>
            <a:lin ang="5400000" scaled="1"/>
          </a:gra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pPr algn="r" rtl="1" fontAlgn="base">
              <a:spcBef>
                <a:spcPct val="0"/>
              </a:spcBef>
              <a:spcAft>
                <a:spcPct val="0"/>
              </a:spcAft>
            </a:pPr>
            <a:endParaRPr lang="fa-IR" sz="2700">
              <a:solidFill>
                <a:prstClr val="black"/>
              </a:solidFill>
              <a:cs typeface="Arial" charset="0"/>
            </a:endParaRPr>
          </a:p>
        </p:txBody>
      </p:sp>
      <p:sp>
        <p:nvSpPr>
          <p:cNvPr id="3077" name="Freeform 5"/>
          <p:cNvSpPr>
            <a:spLocks/>
          </p:cNvSpPr>
          <p:nvPr/>
        </p:nvSpPr>
        <p:spPr bwMode="ltGray">
          <a:xfrm>
            <a:off x="3317082" y="1584722"/>
            <a:ext cx="2371725" cy="2071688"/>
          </a:xfrm>
          <a:custGeom>
            <a:avLst/>
            <a:gdLst>
              <a:gd name="T0" fmla="*/ 2147483647 w 1992"/>
              <a:gd name="T1" fmla="*/ 2147483647 h 1740"/>
              <a:gd name="T2" fmla="*/ 2147483647 w 1992"/>
              <a:gd name="T3" fmla="*/ 2147483647 h 1740"/>
              <a:gd name="T4" fmla="*/ 2147483647 w 1992"/>
              <a:gd name="T5" fmla="*/ 2147483647 h 1740"/>
              <a:gd name="T6" fmla="*/ 2147483647 w 1992"/>
              <a:gd name="T7" fmla="*/ 2147483647 h 1740"/>
              <a:gd name="T8" fmla="*/ 2147483647 w 1992"/>
              <a:gd name="T9" fmla="*/ 2147483647 h 1740"/>
              <a:gd name="T10" fmla="*/ 2147483647 w 1992"/>
              <a:gd name="T11" fmla="*/ 2147483647 h 1740"/>
              <a:gd name="T12" fmla="*/ 2147483647 w 1992"/>
              <a:gd name="T13" fmla="*/ 2147483647 h 1740"/>
              <a:gd name="T14" fmla="*/ 2147483647 w 1992"/>
              <a:gd name="T15" fmla="*/ 2147483647 h 1740"/>
              <a:gd name="T16" fmla="*/ 2147483647 w 1992"/>
              <a:gd name="T17" fmla="*/ 2147483647 h 1740"/>
              <a:gd name="T18" fmla="*/ 2147483647 w 1992"/>
              <a:gd name="T19" fmla="*/ 2147483647 h 1740"/>
              <a:gd name="T20" fmla="*/ 2147483647 w 1992"/>
              <a:gd name="T21" fmla="*/ 2147483647 h 1740"/>
              <a:gd name="T22" fmla="*/ 2147483647 w 1992"/>
              <a:gd name="T23" fmla="*/ 2147483647 h 1740"/>
              <a:gd name="T24" fmla="*/ 2147483647 w 1992"/>
              <a:gd name="T25" fmla="*/ 2147483647 h 1740"/>
              <a:gd name="T26" fmla="*/ 2147483647 w 1992"/>
              <a:gd name="T27" fmla="*/ 2147483647 h 1740"/>
              <a:gd name="T28" fmla="*/ 2147483647 w 1992"/>
              <a:gd name="T29" fmla="*/ 2147483647 h 1740"/>
              <a:gd name="T30" fmla="*/ 2147483647 w 1992"/>
              <a:gd name="T31" fmla="*/ 2147483647 h 1740"/>
              <a:gd name="T32" fmla="*/ 2147483647 w 1992"/>
              <a:gd name="T33" fmla="*/ 2147483647 h 1740"/>
              <a:gd name="T34" fmla="*/ 2147483647 w 1992"/>
              <a:gd name="T35" fmla="*/ 2147483647 h 1740"/>
              <a:gd name="T36" fmla="*/ 2147483647 w 1992"/>
              <a:gd name="T37" fmla="*/ 2147483647 h 1740"/>
              <a:gd name="T38" fmla="*/ 2147483647 w 1992"/>
              <a:gd name="T39" fmla="*/ 2147483647 h 1740"/>
              <a:gd name="T40" fmla="*/ 2147483647 w 1992"/>
              <a:gd name="T41" fmla="*/ 2147483647 h 1740"/>
              <a:gd name="T42" fmla="*/ 2147483647 w 1992"/>
              <a:gd name="T43" fmla="*/ 2147483647 h 1740"/>
              <a:gd name="T44" fmla="*/ 2147483647 w 1992"/>
              <a:gd name="T45" fmla="*/ 2147483647 h 1740"/>
              <a:gd name="T46" fmla="*/ 2147483647 w 1992"/>
              <a:gd name="T47" fmla="*/ 2147483647 h 1740"/>
              <a:gd name="T48" fmla="*/ 2147483647 w 1992"/>
              <a:gd name="T49" fmla="*/ 2147483647 h 1740"/>
              <a:gd name="T50" fmla="*/ 2147483647 w 1992"/>
              <a:gd name="T51" fmla="*/ 2147483647 h 1740"/>
              <a:gd name="T52" fmla="*/ 2147483647 w 1992"/>
              <a:gd name="T53" fmla="*/ 2147483647 h 1740"/>
              <a:gd name="T54" fmla="*/ 2147483647 w 1992"/>
              <a:gd name="T55" fmla="*/ 2147483647 h 1740"/>
              <a:gd name="T56" fmla="*/ 2147483647 w 1992"/>
              <a:gd name="T57" fmla="*/ 2147483647 h 1740"/>
              <a:gd name="T58" fmla="*/ 2147483647 w 1992"/>
              <a:gd name="T59" fmla="*/ 2147483647 h 1740"/>
              <a:gd name="T60" fmla="*/ 2147483647 w 1992"/>
              <a:gd name="T61" fmla="*/ 2147483647 h 1740"/>
              <a:gd name="T62" fmla="*/ 2147483647 w 1992"/>
              <a:gd name="T63" fmla="*/ 2147483647 h 1740"/>
              <a:gd name="T64" fmla="*/ 2147483647 w 1992"/>
              <a:gd name="T65" fmla="*/ 2147483647 h 1740"/>
              <a:gd name="T66" fmla="*/ 2147483647 w 1992"/>
              <a:gd name="T67" fmla="*/ 2147483647 h 1740"/>
              <a:gd name="T68" fmla="*/ 2147483647 w 1992"/>
              <a:gd name="T69" fmla="*/ 2147483647 h 1740"/>
              <a:gd name="T70" fmla="*/ 2147483647 w 1992"/>
              <a:gd name="T71" fmla="*/ 2147483647 h 1740"/>
              <a:gd name="T72" fmla="*/ 2147483647 w 1992"/>
              <a:gd name="T73" fmla="*/ 2147483647 h 1740"/>
              <a:gd name="T74" fmla="*/ 2147483647 w 1992"/>
              <a:gd name="T75" fmla="*/ 2147483647 h 1740"/>
              <a:gd name="T76" fmla="*/ 2147483647 w 1992"/>
              <a:gd name="T77" fmla="*/ 2147483647 h 1740"/>
              <a:gd name="T78" fmla="*/ 2147483647 w 1992"/>
              <a:gd name="T79" fmla="*/ 2147483647 h 1740"/>
              <a:gd name="T80" fmla="*/ 2147483647 w 1992"/>
              <a:gd name="T81" fmla="*/ 2147483647 h 1740"/>
              <a:gd name="T82" fmla="*/ 2147483647 w 1992"/>
              <a:gd name="T83" fmla="*/ 2147483647 h 1740"/>
              <a:gd name="T84" fmla="*/ 2147483647 w 1992"/>
              <a:gd name="T85" fmla="*/ 2147483647 h 1740"/>
              <a:gd name="T86" fmla="*/ 2147483647 w 1992"/>
              <a:gd name="T87" fmla="*/ 2147483647 h 174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992"/>
              <a:gd name="T133" fmla="*/ 0 h 1740"/>
              <a:gd name="T134" fmla="*/ 1992 w 1992"/>
              <a:gd name="T135" fmla="*/ 1740 h 174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992" h="1740">
                <a:moveTo>
                  <a:pt x="1763" y="358"/>
                </a:moveTo>
                <a:cubicBezTo>
                  <a:pt x="1782" y="337"/>
                  <a:pt x="1873" y="252"/>
                  <a:pt x="1906" y="205"/>
                </a:cubicBezTo>
                <a:cubicBezTo>
                  <a:pt x="1939" y="158"/>
                  <a:pt x="1947" y="106"/>
                  <a:pt x="1961" y="75"/>
                </a:cubicBezTo>
                <a:cubicBezTo>
                  <a:pt x="1975" y="44"/>
                  <a:pt x="1988" y="0"/>
                  <a:pt x="1990" y="18"/>
                </a:cubicBezTo>
                <a:cubicBezTo>
                  <a:pt x="1992" y="36"/>
                  <a:pt x="1973" y="125"/>
                  <a:pt x="1970" y="181"/>
                </a:cubicBezTo>
                <a:cubicBezTo>
                  <a:pt x="1967" y="237"/>
                  <a:pt x="1971" y="300"/>
                  <a:pt x="1970" y="357"/>
                </a:cubicBezTo>
                <a:cubicBezTo>
                  <a:pt x="1969" y="414"/>
                  <a:pt x="1966" y="455"/>
                  <a:pt x="1962" y="521"/>
                </a:cubicBezTo>
                <a:cubicBezTo>
                  <a:pt x="1958" y="587"/>
                  <a:pt x="1958" y="688"/>
                  <a:pt x="1948" y="751"/>
                </a:cubicBezTo>
                <a:cubicBezTo>
                  <a:pt x="1938" y="814"/>
                  <a:pt x="1919" y="862"/>
                  <a:pt x="1904" y="897"/>
                </a:cubicBezTo>
                <a:cubicBezTo>
                  <a:pt x="1889" y="932"/>
                  <a:pt x="1874" y="942"/>
                  <a:pt x="1860" y="961"/>
                </a:cubicBezTo>
                <a:cubicBezTo>
                  <a:pt x="1846" y="980"/>
                  <a:pt x="1840" y="988"/>
                  <a:pt x="1819" y="1010"/>
                </a:cubicBezTo>
                <a:cubicBezTo>
                  <a:pt x="1798" y="1032"/>
                  <a:pt x="1767" y="1081"/>
                  <a:pt x="1734" y="1095"/>
                </a:cubicBezTo>
                <a:cubicBezTo>
                  <a:pt x="1701" y="1109"/>
                  <a:pt x="1648" y="1101"/>
                  <a:pt x="1621" y="1095"/>
                </a:cubicBezTo>
                <a:cubicBezTo>
                  <a:pt x="1594" y="1089"/>
                  <a:pt x="1585" y="1071"/>
                  <a:pt x="1570" y="1057"/>
                </a:cubicBezTo>
                <a:cubicBezTo>
                  <a:pt x="1555" y="1043"/>
                  <a:pt x="1542" y="1033"/>
                  <a:pt x="1530" y="1013"/>
                </a:cubicBezTo>
                <a:cubicBezTo>
                  <a:pt x="1518" y="993"/>
                  <a:pt x="1503" y="960"/>
                  <a:pt x="1498" y="934"/>
                </a:cubicBezTo>
                <a:cubicBezTo>
                  <a:pt x="1493" y="908"/>
                  <a:pt x="1489" y="905"/>
                  <a:pt x="1501" y="859"/>
                </a:cubicBezTo>
                <a:cubicBezTo>
                  <a:pt x="1513" y="813"/>
                  <a:pt x="1540" y="714"/>
                  <a:pt x="1569" y="656"/>
                </a:cubicBezTo>
                <a:cubicBezTo>
                  <a:pt x="1598" y="598"/>
                  <a:pt x="1641" y="545"/>
                  <a:pt x="1678" y="509"/>
                </a:cubicBezTo>
                <a:cubicBezTo>
                  <a:pt x="1715" y="473"/>
                  <a:pt x="1763" y="459"/>
                  <a:pt x="1791" y="443"/>
                </a:cubicBezTo>
                <a:cubicBezTo>
                  <a:pt x="1819" y="427"/>
                  <a:pt x="1839" y="398"/>
                  <a:pt x="1848" y="415"/>
                </a:cubicBezTo>
                <a:cubicBezTo>
                  <a:pt x="1857" y="432"/>
                  <a:pt x="1847" y="515"/>
                  <a:pt x="1847" y="548"/>
                </a:cubicBezTo>
                <a:cubicBezTo>
                  <a:pt x="1847" y="581"/>
                  <a:pt x="1853" y="574"/>
                  <a:pt x="1848" y="613"/>
                </a:cubicBezTo>
                <a:cubicBezTo>
                  <a:pt x="1843" y="652"/>
                  <a:pt x="1833" y="727"/>
                  <a:pt x="1819" y="784"/>
                </a:cubicBezTo>
                <a:cubicBezTo>
                  <a:pt x="1805" y="841"/>
                  <a:pt x="1783" y="918"/>
                  <a:pt x="1763" y="954"/>
                </a:cubicBezTo>
                <a:cubicBezTo>
                  <a:pt x="1743" y="990"/>
                  <a:pt x="1718" y="992"/>
                  <a:pt x="1698" y="1001"/>
                </a:cubicBezTo>
                <a:cubicBezTo>
                  <a:pt x="1678" y="1010"/>
                  <a:pt x="1659" y="1012"/>
                  <a:pt x="1642" y="1009"/>
                </a:cubicBezTo>
                <a:cubicBezTo>
                  <a:pt x="1625" y="1006"/>
                  <a:pt x="1611" y="972"/>
                  <a:pt x="1593" y="982"/>
                </a:cubicBezTo>
                <a:cubicBezTo>
                  <a:pt x="1575" y="992"/>
                  <a:pt x="1555" y="1048"/>
                  <a:pt x="1536" y="1067"/>
                </a:cubicBezTo>
                <a:cubicBezTo>
                  <a:pt x="1517" y="1086"/>
                  <a:pt x="1498" y="1090"/>
                  <a:pt x="1479" y="1095"/>
                </a:cubicBezTo>
                <a:cubicBezTo>
                  <a:pt x="1460" y="1100"/>
                  <a:pt x="1442" y="1100"/>
                  <a:pt x="1423" y="1095"/>
                </a:cubicBezTo>
                <a:cubicBezTo>
                  <a:pt x="1404" y="1090"/>
                  <a:pt x="1387" y="1075"/>
                  <a:pt x="1366" y="1067"/>
                </a:cubicBezTo>
                <a:cubicBezTo>
                  <a:pt x="1345" y="1059"/>
                  <a:pt x="1329" y="1046"/>
                  <a:pt x="1298" y="1049"/>
                </a:cubicBezTo>
                <a:cubicBezTo>
                  <a:pt x="1267" y="1052"/>
                  <a:pt x="1213" y="1068"/>
                  <a:pt x="1182" y="1085"/>
                </a:cubicBezTo>
                <a:cubicBezTo>
                  <a:pt x="1151" y="1102"/>
                  <a:pt x="1136" y="1130"/>
                  <a:pt x="1111" y="1152"/>
                </a:cubicBezTo>
                <a:cubicBezTo>
                  <a:pt x="1086" y="1174"/>
                  <a:pt x="1062" y="1189"/>
                  <a:pt x="1034" y="1217"/>
                </a:cubicBezTo>
                <a:cubicBezTo>
                  <a:pt x="1006" y="1245"/>
                  <a:pt x="976" y="1280"/>
                  <a:pt x="941" y="1322"/>
                </a:cubicBezTo>
                <a:cubicBezTo>
                  <a:pt x="906" y="1364"/>
                  <a:pt x="862" y="1427"/>
                  <a:pt x="824" y="1469"/>
                </a:cubicBezTo>
                <a:cubicBezTo>
                  <a:pt x="786" y="1511"/>
                  <a:pt x="761" y="1540"/>
                  <a:pt x="714" y="1577"/>
                </a:cubicBezTo>
                <a:cubicBezTo>
                  <a:pt x="667" y="1614"/>
                  <a:pt x="609" y="1664"/>
                  <a:pt x="544" y="1691"/>
                </a:cubicBezTo>
                <a:cubicBezTo>
                  <a:pt x="479" y="1718"/>
                  <a:pt x="393" y="1740"/>
                  <a:pt x="322" y="1740"/>
                </a:cubicBezTo>
                <a:cubicBezTo>
                  <a:pt x="251" y="1740"/>
                  <a:pt x="166" y="1718"/>
                  <a:pt x="118" y="1691"/>
                </a:cubicBezTo>
                <a:cubicBezTo>
                  <a:pt x="70" y="1664"/>
                  <a:pt x="52" y="1624"/>
                  <a:pt x="33" y="1577"/>
                </a:cubicBezTo>
                <a:cubicBezTo>
                  <a:pt x="14" y="1530"/>
                  <a:pt x="0" y="1454"/>
                  <a:pt x="5" y="1407"/>
                </a:cubicBezTo>
                <a:cubicBezTo>
                  <a:pt x="10" y="1360"/>
                  <a:pt x="48" y="1322"/>
                  <a:pt x="62" y="1294"/>
                </a:cubicBezTo>
                <a:cubicBezTo>
                  <a:pt x="76" y="1266"/>
                  <a:pt x="95" y="1227"/>
                  <a:pt x="90" y="1237"/>
                </a:cubicBezTo>
                <a:cubicBezTo>
                  <a:pt x="85" y="1247"/>
                  <a:pt x="43" y="1315"/>
                  <a:pt x="34" y="1353"/>
                </a:cubicBezTo>
                <a:cubicBezTo>
                  <a:pt x="25" y="1391"/>
                  <a:pt x="24" y="1422"/>
                  <a:pt x="33" y="1464"/>
                </a:cubicBezTo>
                <a:cubicBezTo>
                  <a:pt x="42" y="1506"/>
                  <a:pt x="60" y="1571"/>
                  <a:pt x="90" y="1606"/>
                </a:cubicBezTo>
                <a:cubicBezTo>
                  <a:pt x="120" y="1641"/>
                  <a:pt x="176" y="1659"/>
                  <a:pt x="214" y="1673"/>
                </a:cubicBezTo>
                <a:cubicBezTo>
                  <a:pt x="252" y="1687"/>
                  <a:pt x="286" y="1687"/>
                  <a:pt x="316" y="1690"/>
                </a:cubicBezTo>
                <a:cubicBezTo>
                  <a:pt x="346" y="1693"/>
                  <a:pt x="371" y="1695"/>
                  <a:pt x="394" y="1693"/>
                </a:cubicBezTo>
                <a:cubicBezTo>
                  <a:pt x="417" y="1691"/>
                  <a:pt x="421" y="1695"/>
                  <a:pt x="454" y="1681"/>
                </a:cubicBezTo>
                <a:cubicBezTo>
                  <a:pt x="487" y="1667"/>
                  <a:pt x="550" y="1637"/>
                  <a:pt x="595" y="1609"/>
                </a:cubicBezTo>
                <a:cubicBezTo>
                  <a:pt x="640" y="1581"/>
                  <a:pt x="690" y="1539"/>
                  <a:pt x="722" y="1510"/>
                </a:cubicBezTo>
                <a:cubicBezTo>
                  <a:pt x="754" y="1481"/>
                  <a:pt x="754" y="1480"/>
                  <a:pt x="790" y="1435"/>
                </a:cubicBezTo>
                <a:cubicBezTo>
                  <a:pt x="826" y="1390"/>
                  <a:pt x="897" y="1294"/>
                  <a:pt x="941" y="1237"/>
                </a:cubicBezTo>
                <a:cubicBezTo>
                  <a:pt x="985" y="1180"/>
                  <a:pt x="1022" y="1134"/>
                  <a:pt x="1054" y="1095"/>
                </a:cubicBezTo>
                <a:cubicBezTo>
                  <a:pt x="1086" y="1056"/>
                  <a:pt x="1104" y="1026"/>
                  <a:pt x="1134" y="1001"/>
                </a:cubicBezTo>
                <a:cubicBezTo>
                  <a:pt x="1164" y="976"/>
                  <a:pt x="1210" y="958"/>
                  <a:pt x="1234" y="945"/>
                </a:cubicBezTo>
                <a:cubicBezTo>
                  <a:pt x="1258" y="932"/>
                  <a:pt x="1254" y="930"/>
                  <a:pt x="1281" y="925"/>
                </a:cubicBezTo>
                <a:cubicBezTo>
                  <a:pt x="1308" y="920"/>
                  <a:pt x="1356" y="908"/>
                  <a:pt x="1394" y="913"/>
                </a:cubicBezTo>
                <a:cubicBezTo>
                  <a:pt x="1432" y="918"/>
                  <a:pt x="1480" y="947"/>
                  <a:pt x="1508" y="954"/>
                </a:cubicBezTo>
                <a:cubicBezTo>
                  <a:pt x="1536" y="961"/>
                  <a:pt x="1550" y="963"/>
                  <a:pt x="1564" y="954"/>
                </a:cubicBezTo>
                <a:cubicBezTo>
                  <a:pt x="1578" y="945"/>
                  <a:pt x="1584" y="916"/>
                  <a:pt x="1593" y="897"/>
                </a:cubicBezTo>
                <a:cubicBezTo>
                  <a:pt x="1602" y="878"/>
                  <a:pt x="1612" y="854"/>
                  <a:pt x="1621" y="840"/>
                </a:cubicBezTo>
                <a:cubicBezTo>
                  <a:pt x="1630" y="826"/>
                  <a:pt x="1640" y="812"/>
                  <a:pt x="1649" y="812"/>
                </a:cubicBezTo>
                <a:cubicBezTo>
                  <a:pt x="1658" y="812"/>
                  <a:pt x="1664" y="831"/>
                  <a:pt x="1678" y="840"/>
                </a:cubicBezTo>
                <a:cubicBezTo>
                  <a:pt x="1692" y="849"/>
                  <a:pt x="1717" y="875"/>
                  <a:pt x="1734" y="869"/>
                </a:cubicBezTo>
                <a:cubicBezTo>
                  <a:pt x="1751" y="863"/>
                  <a:pt x="1772" y="837"/>
                  <a:pt x="1779" y="805"/>
                </a:cubicBezTo>
                <a:cubicBezTo>
                  <a:pt x="1786" y="773"/>
                  <a:pt x="1776" y="716"/>
                  <a:pt x="1779" y="677"/>
                </a:cubicBezTo>
                <a:cubicBezTo>
                  <a:pt x="1782" y="638"/>
                  <a:pt x="1787" y="607"/>
                  <a:pt x="1794" y="573"/>
                </a:cubicBezTo>
                <a:cubicBezTo>
                  <a:pt x="1801" y="539"/>
                  <a:pt x="1827" y="483"/>
                  <a:pt x="1819" y="472"/>
                </a:cubicBezTo>
                <a:cubicBezTo>
                  <a:pt x="1811" y="461"/>
                  <a:pt x="1779" y="478"/>
                  <a:pt x="1746" y="505"/>
                </a:cubicBezTo>
                <a:cubicBezTo>
                  <a:pt x="1713" y="532"/>
                  <a:pt x="1658" y="580"/>
                  <a:pt x="1623" y="636"/>
                </a:cubicBezTo>
                <a:cubicBezTo>
                  <a:pt x="1588" y="692"/>
                  <a:pt x="1548" y="780"/>
                  <a:pt x="1536" y="840"/>
                </a:cubicBezTo>
                <a:cubicBezTo>
                  <a:pt x="1524" y="900"/>
                  <a:pt x="1531" y="959"/>
                  <a:pt x="1550" y="997"/>
                </a:cubicBezTo>
                <a:cubicBezTo>
                  <a:pt x="1569" y="1035"/>
                  <a:pt x="1609" y="1069"/>
                  <a:pt x="1649" y="1067"/>
                </a:cubicBezTo>
                <a:cubicBezTo>
                  <a:pt x="1689" y="1065"/>
                  <a:pt x="1751" y="1023"/>
                  <a:pt x="1791" y="982"/>
                </a:cubicBezTo>
                <a:cubicBezTo>
                  <a:pt x="1831" y="941"/>
                  <a:pt x="1866" y="891"/>
                  <a:pt x="1888" y="819"/>
                </a:cubicBezTo>
                <a:cubicBezTo>
                  <a:pt x="1910" y="747"/>
                  <a:pt x="1915" y="621"/>
                  <a:pt x="1921" y="548"/>
                </a:cubicBezTo>
                <a:cubicBezTo>
                  <a:pt x="1927" y="475"/>
                  <a:pt x="1920" y="422"/>
                  <a:pt x="1922" y="381"/>
                </a:cubicBezTo>
                <a:cubicBezTo>
                  <a:pt x="1924" y="340"/>
                  <a:pt x="1930" y="330"/>
                  <a:pt x="1933" y="302"/>
                </a:cubicBezTo>
                <a:cubicBezTo>
                  <a:pt x="1936" y="274"/>
                  <a:pt x="1947" y="208"/>
                  <a:pt x="1938" y="213"/>
                </a:cubicBezTo>
                <a:cubicBezTo>
                  <a:pt x="1929" y="218"/>
                  <a:pt x="1891" y="306"/>
                  <a:pt x="1876" y="330"/>
                </a:cubicBezTo>
                <a:cubicBezTo>
                  <a:pt x="1861" y="354"/>
                  <a:pt x="1861" y="355"/>
                  <a:pt x="1848" y="358"/>
                </a:cubicBezTo>
                <a:cubicBezTo>
                  <a:pt x="1835" y="361"/>
                  <a:pt x="1811" y="346"/>
                  <a:pt x="1797" y="346"/>
                </a:cubicBezTo>
                <a:cubicBezTo>
                  <a:pt x="1783" y="346"/>
                  <a:pt x="1770" y="356"/>
                  <a:pt x="1763" y="358"/>
                </a:cubicBezTo>
                <a:close/>
              </a:path>
            </a:pathLst>
          </a:custGeom>
          <a:gradFill rotWithShape="0">
            <a:gsLst>
              <a:gs pos="0">
                <a:schemeClr val="bg1"/>
              </a:gs>
              <a:gs pos="100000">
                <a:schemeClr val="accent1"/>
              </a:gs>
            </a:gsLst>
            <a:lin ang="5400000" scaled="1"/>
          </a:gra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pPr algn="r" rtl="1" fontAlgn="base">
              <a:spcBef>
                <a:spcPct val="0"/>
              </a:spcBef>
              <a:spcAft>
                <a:spcPct val="0"/>
              </a:spcAft>
            </a:pPr>
            <a:endParaRPr lang="fa-IR" sz="2700">
              <a:solidFill>
                <a:prstClr val="black"/>
              </a:solidFill>
              <a:cs typeface="Arial" charset="0"/>
            </a:endParaRPr>
          </a:p>
        </p:txBody>
      </p:sp>
      <p:sp>
        <p:nvSpPr>
          <p:cNvPr id="3078" name="Freeform 6"/>
          <p:cNvSpPr>
            <a:spLocks/>
          </p:cNvSpPr>
          <p:nvPr/>
        </p:nvSpPr>
        <p:spPr bwMode="ltGray">
          <a:xfrm>
            <a:off x="5178030" y="1797847"/>
            <a:ext cx="75009" cy="221456"/>
          </a:xfrm>
          <a:custGeom>
            <a:avLst/>
            <a:gdLst>
              <a:gd name="T0" fmla="*/ 2147483647 w 63"/>
              <a:gd name="T1" fmla="*/ 2147483647 h 186"/>
              <a:gd name="T2" fmla="*/ 2147483647 w 63"/>
              <a:gd name="T3" fmla="*/ 2147483647 h 186"/>
              <a:gd name="T4" fmla="*/ 2147483647 w 63"/>
              <a:gd name="T5" fmla="*/ 2147483647 h 186"/>
              <a:gd name="T6" fmla="*/ 2147483647 w 63"/>
              <a:gd name="T7" fmla="*/ 2147483647 h 186"/>
              <a:gd name="T8" fmla="*/ 2147483647 w 63"/>
              <a:gd name="T9" fmla="*/ 2147483647 h 186"/>
              <a:gd name="T10" fmla="*/ 2147483647 w 63"/>
              <a:gd name="T11" fmla="*/ 2147483647 h 186"/>
              <a:gd name="T12" fmla="*/ 2147483647 w 63"/>
              <a:gd name="T13" fmla="*/ 2147483647 h 186"/>
              <a:gd name="T14" fmla="*/ 0 60000 65536"/>
              <a:gd name="T15" fmla="*/ 0 60000 65536"/>
              <a:gd name="T16" fmla="*/ 0 60000 65536"/>
              <a:gd name="T17" fmla="*/ 0 60000 65536"/>
              <a:gd name="T18" fmla="*/ 0 60000 65536"/>
              <a:gd name="T19" fmla="*/ 0 60000 65536"/>
              <a:gd name="T20" fmla="*/ 0 60000 65536"/>
              <a:gd name="T21" fmla="*/ 0 w 63"/>
              <a:gd name="T22" fmla="*/ 0 h 186"/>
              <a:gd name="T23" fmla="*/ 63 w 63"/>
              <a:gd name="T24" fmla="*/ 186 h 18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3" h="186">
                <a:moveTo>
                  <a:pt x="58" y="9"/>
                </a:moveTo>
                <a:cubicBezTo>
                  <a:pt x="53" y="0"/>
                  <a:pt x="37" y="18"/>
                  <a:pt x="30" y="38"/>
                </a:cubicBezTo>
                <a:cubicBezTo>
                  <a:pt x="23" y="58"/>
                  <a:pt x="23" y="107"/>
                  <a:pt x="19" y="131"/>
                </a:cubicBezTo>
                <a:cubicBezTo>
                  <a:pt x="15" y="155"/>
                  <a:pt x="0" y="182"/>
                  <a:pt x="3" y="184"/>
                </a:cubicBezTo>
                <a:cubicBezTo>
                  <a:pt x="6" y="186"/>
                  <a:pt x="27" y="161"/>
                  <a:pt x="36" y="146"/>
                </a:cubicBezTo>
                <a:cubicBezTo>
                  <a:pt x="45" y="131"/>
                  <a:pt x="54" y="117"/>
                  <a:pt x="58" y="94"/>
                </a:cubicBezTo>
                <a:cubicBezTo>
                  <a:pt x="62" y="71"/>
                  <a:pt x="63" y="18"/>
                  <a:pt x="58" y="9"/>
                </a:cubicBezTo>
                <a:close/>
              </a:path>
            </a:pathLst>
          </a:custGeom>
          <a:gradFill rotWithShape="0">
            <a:gsLst>
              <a:gs pos="0">
                <a:schemeClr val="bg1"/>
              </a:gs>
              <a:gs pos="100000">
                <a:schemeClr val="accent1"/>
              </a:gs>
            </a:gsLst>
            <a:lin ang="5400000" scaled="1"/>
          </a:gra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pPr algn="r" rtl="1" fontAlgn="base">
              <a:spcBef>
                <a:spcPct val="0"/>
              </a:spcBef>
              <a:spcAft>
                <a:spcPct val="0"/>
              </a:spcAft>
            </a:pPr>
            <a:endParaRPr lang="fa-IR" sz="2700">
              <a:solidFill>
                <a:prstClr val="black"/>
              </a:solidFill>
              <a:cs typeface="Arial" charset="0"/>
            </a:endParaRPr>
          </a:p>
        </p:txBody>
      </p:sp>
      <p:sp>
        <p:nvSpPr>
          <p:cNvPr id="3079" name="Freeform 7"/>
          <p:cNvSpPr>
            <a:spLocks/>
          </p:cNvSpPr>
          <p:nvPr/>
        </p:nvSpPr>
        <p:spPr bwMode="ltGray">
          <a:xfrm>
            <a:off x="5143503" y="2043113"/>
            <a:ext cx="136922" cy="171450"/>
          </a:xfrm>
          <a:custGeom>
            <a:avLst/>
            <a:gdLst>
              <a:gd name="T0" fmla="*/ 2147483647 w 115"/>
              <a:gd name="T1" fmla="*/ 2147483647 h 144"/>
              <a:gd name="T2" fmla="*/ 2147483647 w 115"/>
              <a:gd name="T3" fmla="*/ 2147483647 h 144"/>
              <a:gd name="T4" fmla="*/ 2147483647 w 115"/>
              <a:gd name="T5" fmla="*/ 2147483647 h 144"/>
              <a:gd name="T6" fmla="*/ 2147483647 w 115"/>
              <a:gd name="T7" fmla="*/ 2147483647 h 144"/>
              <a:gd name="T8" fmla="*/ 2147483647 w 115"/>
              <a:gd name="T9" fmla="*/ 2147483647 h 144"/>
              <a:gd name="T10" fmla="*/ 2147483647 w 115"/>
              <a:gd name="T11" fmla="*/ 2147483647 h 144"/>
              <a:gd name="T12" fmla="*/ 2147483647 w 115"/>
              <a:gd name="T13" fmla="*/ 2147483647 h 144"/>
              <a:gd name="T14" fmla="*/ 2147483647 w 115"/>
              <a:gd name="T15" fmla="*/ 2147483647 h 144"/>
              <a:gd name="T16" fmla="*/ 2147483647 w 115"/>
              <a:gd name="T17" fmla="*/ 2147483647 h 144"/>
              <a:gd name="T18" fmla="*/ 2147483647 w 115"/>
              <a:gd name="T19" fmla="*/ 2147483647 h 144"/>
              <a:gd name="T20" fmla="*/ 2147483647 w 115"/>
              <a:gd name="T21" fmla="*/ 2147483647 h 144"/>
              <a:gd name="T22" fmla="*/ 2147483647 w 115"/>
              <a:gd name="T23" fmla="*/ 2147483647 h 144"/>
              <a:gd name="T24" fmla="*/ 2147483647 w 115"/>
              <a:gd name="T25" fmla="*/ 2147483647 h 144"/>
              <a:gd name="T26" fmla="*/ 2147483647 w 115"/>
              <a:gd name="T27" fmla="*/ 2147483647 h 144"/>
              <a:gd name="T28" fmla="*/ 2147483647 w 115"/>
              <a:gd name="T29" fmla="*/ 2147483647 h 144"/>
              <a:gd name="T30" fmla="*/ 2147483647 w 115"/>
              <a:gd name="T31" fmla="*/ 2147483647 h 14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15"/>
              <a:gd name="T49" fmla="*/ 0 h 144"/>
              <a:gd name="T50" fmla="*/ 115 w 115"/>
              <a:gd name="T51" fmla="*/ 144 h 14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15" h="144">
                <a:moveTo>
                  <a:pt x="87" y="2"/>
                </a:moveTo>
                <a:cubicBezTo>
                  <a:pt x="83" y="0"/>
                  <a:pt x="92" y="33"/>
                  <a:pt x="92" y="45"/>
                </a:cubicBezTo>
                <a:cubicBezTo>
                  <a:pt x="92" y="57"/>
                  <a:pt x="91" y="69"/>
                  <a:pt x="86" y="74"/>
                </a:cubicBezTo>
                <a:cubicBezTo>
                  <a:pt x="81" y="79"/>
                  <a:pt x="67" y="72"/>
                  <a:pt x="60" y="75"/>
                </a:cubicBezTo>
                <a:cubicBezTo>
                  <a:pt x="53" y="78"/>
                  <a:pt x="47" y="88"/>
                  <a:pt x="42" y="95"/>
                </a:cubicBezTo>
                <a:cubicBezTo>
                  <a:pt x="37" y="102"/>
                  <a:pt x="34" y="116"/>
                  <a:pt x="30" y="115"/>
                </a:cubicBezTo>
                <a:cubicBezTo>
                  <a:pt x="26" y="114"/>
                  <a:pt x="16" y="97"/>
                  <a:pt x="15" y="86"/>
                </a:cubicBezTo>
                <a:cubicBezTo>
                  <a:pt x="14" y="75"/>
                  <a:pt x="23" y="51"/>
                  <a:pt x="21" y="51"/>
                </a:cubicBezTo>
                <a:cubicBezTo>
                  <a:pt x="19" y="51"/>
                  <a:pt x="4" y="75"/>
                  <a:pt x="2" y="87"/>
                </a:cubicBezTo>
                <a:cubicBezTo>
                  <a:pt x="0" y="99"/>
                  <a:pt x="3" y="117"/>
                  <a:pt x="8" y="126"/>
                </a:cubicBezTo>
                <a:cubicBezTo>
                  <a:pt x="13" y="135"/>
                  <a:pt x="23" y="144"/>
                  <a:pt x="30" y="143"/>
                </a:cubicBezTo>
                <a:cubicBezTo>
                  <a:pt x="37" y="142"/>
                  <a:pt x="45" y="125"/>
                  <a:pt x="51" y="117"/>
                </a:cubicBezTo>
                <a:cubicBezTo>
                  <a:pt x="57" y="109"/>
                  <a:pt x="60" y="95"/>
                  <a:pt x="66" y="95"/>
                </a:cubicBezTo>
                <a:cubicBezTo>
                  <a:pt x="72" y="95"/>
                  <a:pt x="79" y="121"/>
                  <a:pt x="87" y="115"/>
                </a:cubicBezTo>
                <a:cubicBezTo>
                  <a:pt x="95" y="109"/>
                  <a:pt x="115" y="77"/>
                  <a:pt x="115" y="58"/>
                </a:cubicBezTo>
                <a:cubicBezTo>
                  <a:pt x="115" y="39"/>
                  <a:pt x="92" y="4"/>
                  <a:pt x="87" y="2"/>
                </a:cubicBezTo>
                <a:close/>
              </a:path>
            </a:pathLst>
          </a:custGeom>
          <a:gradFill rotWithShape="0">
            <a:gsLst>
              <a:gs pos="0">
                <a:schemeClr val="bg1"/>
              </a:gs>
              <a:gs pos="100000">
                <a:schemeClr val="accent1"/>
              </a:gs>
            </a:gsLst>
            <a:lin ang="5400000" scaled="1"/>
          </a:gra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pPr algn="r" rtl="1" fontAlgn="base">
              <a:spcBef>
                <a:spcPct val="0"/>
              </a:spcBef>
              <a:spcAft>
                <a:spcPct val="0"/>
              </a:spcAft>
            </a:pPr>
            <a:endParaRPr lang="fa-IR" sz="2700">
              <a:solidFill>
                <a:prstClr val="black"/>
              </a:solidFill>
              <a:cs typeface="Arial" charset="0"/>
            </a:endParaRPr>
          </a:p>
        </p:txBody>
      </p:sp>
      <p:sp>
        <p:nvSpPr>
          <p:cNvPr id="3080" name="Freeform 8"/>
          <p:cNvSpPr>
            <a:spLocks/>
          </p:cNvSpPr>
          <p:nvPr/>
        </p:nvSpPr>
        <p:spPr bwMode="ltGray">
          <a:xfrm>
            <a:off x="4011216" y="1551385"/>
            <a:ext cx="1033463" cy="1481138"/>
          </a:xfrm>
          <a:custGeom>
            <a:avLst/>
            <a:gdLst>
              <a:gd name="T0" fmla="*/ 2147483647 w 868"/>
              <a:gd name="T1" fmla="*/ 2147483647 h 1244"/>
              <a:gd name="T2" fmla="*/ 2147483647 w 868"/>
              <a:gd name="T3" fmla="*/ 2147483647 h 1244"/>
              <a:gd name="T4" fmla="*/ 2147483647 w 868"/>
              <a:gd name="T5" fmla="*/ 2147483647 h 1244"/>
              <a:gd name="T6" fmla="*/ 2147483647 w 868"/>
              <a:gd name="T7" fmla="*/ 2147483647 h 1244"/>
              <a:gd name="T8" fmla="*/ 2147483647 w 868"/>
              <a:gd name="T9" fmla="*/ 2147483647 h 1244"/>
              <a:gd name="T10" fmla="*/ 2147483647 w 868"/>
              <a:gd name="T11" fmla="*/ 2147483647 h 1244"/>
              <a:gd name="T12" fmla="*/ 2147483647 w 868"/>
              <a:gd name="T13" fmla="*/ 2147483647 h 1244"/>
              <a:gd name="T14" fmla="*/ 2147483647 w 868"/>
              <a:gd name="T15" fmla="*/ 2147483647 h 1244"/>
              <a:gd name="T16" fmla="*/ 2147483647 w 868"/>
              <a:gd name="T17" fmla="*/ 2147483647 h 1244"/>
              <a:gd name="T18" fmla="*/ 2147483647 w 868"/>
              <a:gd name="T19" fmla="*/ 2147483647 h 1244"/>
              <a:gd name="T20" fmla="*/ 2147483647 w 868"/>
              <a:gd name="T21" fmla="*/ 2147483647 h 1244"/>
              <a:gd name="T22" fmla="*/ 2147483647 w 868"/>
              <a:gd name="T23" fmla="*/ 2147483647 h 1244"/>
              <a:gd name="T24" fmla="*/ 2147483647 w 868"/>
              <a:gd name="T25" fmla="*/ 2147483647 h 1244"/>
              <a:gd name="T26" fmla="*/ 2147483647 w 868"/>
              <a:gd name="T27" fmla="*/ 2147483647 h 1244"/>
              <a:gd name="T28" fmla="*/ 2147483647 w 868"/>
              <a:gd name="T29" fmla="*/ 2147483647 h 1244"/>
              <a:gd name="T30" fmla="*/ 2147483647 w 868"/>
              <a:gd name="T31" fmla="*/ 2147483647 h 1244"/>
              <a:gd name="T32" fmla="*/ 2147483647 w 868"/>
              <a:gd name="T33" fmla="*/ 2147483647 h 1244"/>
              <a:gd name="T34" fmla="*/ 2147483647 w 868"/>
              <a:gd name="T35" fmla="*/ 2147483647 h 1244"/>
              <a:gd name="T36" fmla="*/ 2147483647 w 868"/>
              <a:gd name="T37" fmla="*/ 2147483647 h 1244"/>
              <a:gd name="T38" fmla="*/ 2147483647 w 868"/>
              <a:gd name="T39" fmla="*/ 2147483647 h 1244"/>
              <a:gd name="T40" fmla="*/ 2147483647 w 868"/>
              <a:gd name="T41" fmla="*/ 2147483647 h 1244"/>
              <a:gd name="T42" fmla="*/ 2147483647 w 868"/>
              <a:gd name="T43" fmla="*/ 2147483647 h 1244"/>
              <a:gd name="T44" fmla="*/ 2147483647 w 868"/>
              <a:gd name="T45" fmla="*/ 2147483647 h 1244"/>
              <a:gd name="T46" fmla="*/ 2147483647 w 868"/>
              <a:gd name="T47" fmla="*/ 2147483647 h 1244"/>
              <a:gd name="T48" fmla="*/ 2147483647 w 868"/>
              <a:gd name="T49" fmla="*/ 2147483647 h 1244"/>
              <a:gd name="T50" fmla="*/ 2147483647 w 868"/>
              <a:gd name="T51" fmla="*/ 2147483647 h 1244"/>
              <a:gd name="T52" fmla="*/ 2147483647 w 868"/>
              <a:gd name="T53" fmla="*/ 2147483647 h 1244"/>
              <a:gd name="T54" fmla="*/ 2147483647 w 868"/>
              <a:gd name="T55" fmla="*/ 2147483647 h 1244"/>
              <a:gd name="T56" fmla="*/ 2147483647 w 868"/>
              <a:gd name="T57" fmla="*/ 2147483647 h 1244"/>
              <a:gd name="T58" fmla="*/ 2147483647 w 868"/>
              <a:gd name="T59" fmla="*/ 2147483647 h 1244"/>
              <a:gd name="T60" fmla="*/ 2147483647 w 868"/>
              <a:gd name="T61" fmla="*/ 2147483647 h 1244"/>
              <a:gd name="T62" fmla="*/ 2147483647 w 868"/>
              <a:gd name="T63" fmla="*/ 2147483647 h 1244"/>
              <a:gd name="T64" fmla="*/ 2147483647 w 868"/>
              <a:gd name="T65" fmla="*/ 2147483647 h 1244"/>
              <a:gd name="T66" fmla="*/ 2147483647 w 868"/>
              <a:gd name="T67" fmla="*/ 2147483647 h 1244"/>
              <a:gd name="T68" fmla="*/ 2147483647 w 868"/>
              <a:gd name="T69" fmla="*/ 2147483647 h 1244"/>
              <a:gd name="T70" fmla="*/ 2147483647 w 868"/>
              <a:gd name="T71" fmla="*/ 2147483647 h 1244"/>
              <a:gd name="T72" fmla="*/ 2147483647 w 868"/>
              <a:gd name="T73" fmla="*/ 2147483647 h 1244"/>
              <a:gd name="T74" fmla="*/ 2147483647 w 868"/>
              <a:gd name="T75" fmla="*/ 2147483647 h 1244"/>
              <a:gd name="T76" fmla="*/ 2147483647 w 868"/>
              <a:gd name="T77" fmla="*/ 2147483647 h 1244"/>
              <a:gd name="T78" fmla="*/ 2147483647 w 868"/>
              <a:gd name="T79" fmla="*/ 2147483647 h 1244"/>
              <a:gd name="T80" fmla="*/ 2147483647 w 868"/>
              <a:gd name="T81" fmla="*/ 2147483647 h 1244"/>
              <a:gd name="T82" fmla="*/ 2147483647 w 868"/>
              <a:gd name="T83" fmla="*/ 2147483647 h 1244"/>
              <a:gd name="T84" fmla="*/ 2147483647 w 868"/>
              <a:gd name="T85" fmla="*/ 2147483647 h 1244"/>
              <a:gd name="T86" fmla="*/ 2147483647 w 868"/>
              <a:gd name="T87" fmla="*/ 2147483647 h 1244"/>
              <a:gd name="T88" fmla="*/ 2147483647 w 868"/>
              <a:gd name="T89" fmla="*/ 2147483647 h 1244"/>
              <a:gd name="T90" fmla="*/ 2147483647 w 868"/>
              <a:gd name="T91" fmla="*/ 2147483647 h 1244"/>
              <a:gd name="T92" fmla="*/ 2147483647 w 868"/>
              <a:gd name="T93" fmla="*/ 2147483647 h 1244"/>
              <a:gd name="T94" fmla="*/ 2147483647 w 868"/>
              <a:gd name="T95" fmla="*/ 2147483647 h 1244"/>
              <a:gd name="T96" fmla="*/ 2147483647 w 868"/>
              <a:gd name="T97" fmla="*/ 2147483647 h 1244"/>
              <a:gd name="T98" fmla="*/ 2147483647 w 868"/>
              <a:gd name="T99" fmla="*/ 2147483647 h 1244"/>
              <a:gd name="T100" fmla="*/ 2147483647 w 868"/>
              <a:gd name="T101" fmla="*/ 2147483647 h 1244"/>
              <a:gd name="T102" fmla="*/ 2147483647 w 868"/>
              <a:gd name="T103" fmla="*/ 2147483647 h 1244"/>
              <a:gd name="T104" fmla="*/ 2147483647 w 868"/>
              <a:gd name="T105" fmla="*/ 2147483647 h 1244"/>
              <a:gd name="T106" fmla="*/ 2147483647 w 868"/>
              <a:gd name="T107" fmla="*/ 2147483647 h 1244"/>
              <a:gd name="T108" fmla="*/ 2147483647 w 868"/>
              <a:gd name="T109" fmla="*/ 2147483647 h 1244"/>
              <a:gd name="T110" fmla="*/ 2147483647 w 868"/>
              <a:gd name="T111" fmla="*/ 2147483647 h 1244"/>
              <a:gd name="T112" fmla="*/ 2147483647 w 868"/>
              <a:gd name="T113" fmla="*/ 2147483647 h 1244"/>
              <a:gd name="T114" fmla="*/ 2147483647 w 868"/>
              <a:gd name="T115" fmla="*/ 2147483647 h 124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868"/>
              <a:gd name="T175" fmla="*/ 0 h 1244"/>
              <a:gd name="T176" fmla="*/ 868 w 868"/>
              <a:gd name="T177" fmla="*/ 1244 h 124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868" h="1244">
                <a:moveTo>
                  <a:pt x="556" y="415"/>
                </a:moveTo>
                <a:cubicBezTo>
                  <a:pt x="551" y="410"/>
                  <a:pt x="637" y="357"/>
                  <a:pt x="669" y="330"/>
                </a:cubicBezTo>
                <a:cubicBezTo>
                  <a:pt x="701" y="303"/>
                  <a:pt x="727" y="286"/>
                  <a:pt x="751" y="253"/>
                </a:cubicBezTo>
                <a:cubicBezTo>
                  <a:pt x="775" y="220"/>
                  <a:pt x="796" y="165"/>
                  <a:pt x="811" y="131"/>
                </a:cubicBezTo>
                <a:cubicBezTo>
                  <a:pt x="826" y="97"/>
                  <a:pt x="831" y="65"/>
                  <a:pt x="840" y="46"/>
                </a:cubicBezTo>
                <a:cubicBezTo>
                  <a:pt x="849" y="27"/>
                  <a:pt x="868" y="0"/>
                  <a:pt x="868" y="18"/>
                </a:cubicBezTo>
                <a:cubicBezTo>
                  <a:pt x="868" y="36"/>
                  <a:pt x="848" y="100"/>
                  <a:pt x="843" y="157"/>
                </a:cubicBezTo>
                <a:cubicBezTo>
                  <a:pt x="838" y="214"/>
                  <a:pt x="845" y="292"/>
                  <a:pt x="840" y="358"/>
                </a:cubicBezTo>
                <a:cubicBezTo>
                  <a:pt x="835" y="424"/>
                  <a:pt x="830" y="485"/>
                  <a:pt x="811" y="556"/>
                </a:cubicBezTo>
                <a:cubicBezTo>
                  <a:pt x="792" y="627"/>
                  <a:pt x="758" y="726"/>
                  <a:pt x="726" y="783"/>
                </a:cubicBezTo>
                <a:cubicBezTo>
                  <a:pt x="694" y="840"/>
                  <a:pt x="641" y="877"/>
                  <a:pt x="621" y="898"/>
                </a:cubicBezTo>
                <a:cubicBezTo>
                  <a:pt x="601" y="919"/>
                  <a:pt x="611" y="905"/>
                  <a:pt x="605" y="907"/>
                </a:cubicBezTo>
                <a:cubicBezTo>
                  <a:pt x="599" y="909"/>
                  <a:pt x="598" y="912"/>
                  <a:pt x="587" y="909"/>
                </a:cubicBezTo>
                <a:cubicBezTo>
                  <a:pt x="576" y="906"/>
                  <a:pt x="555" y="899"/>
                  <a:pt x="540" y="890"/>
                </a:cubicBezTo>
                <a:cubicBezTo>
                  <a:pt x="525" y="881"/>
                  <a:pt x="511" y="872"/>
                  <a:pt x="495" y="856"/>
                </a:cubicBezTo>
                <a:cubicBezTo>
                  <a:pt x="479" y="840"/>
                  <a:pt x="457" y="807"/>
                  <a:pt x="447" y="793"/>
                </a:cubicBezTo>
                <a:cubicBezTo>
                  <a:pt x="437" y="779"/>
                  <a:pt x="440" y="781"/>
                  <a:pt x="437" y="772"/>
                </a:cubicBezTo>
                <a:cubicBezTo>
                  <a:pt x="434" y="763"/>
                  <a:pt x="429" y="775"/>
                  <a:pt x="430" y="738"/>
                </a:cubicBezTo>
                <a:cubicBezTo>
                  <a:pt x="431" y="701"/>
                  <a:pt x="428" y="612"/>
                  <a:pt x="444" y="549"/>
                </a:cubicBezTo>
                <a:cubicBezTo>
                  <a:pt x="460" y="486"/>
                  <a:pt x="505" y="409"/>
                  <a:pt x="528" y="358"/>
                </a:cubicBezTo>
                <a:cubicBezTo>
                  <a:pt x="551" y="307"/>
                  <a:pt x="556" y="283"/>
                  <a:pt x="584" y="245"/>
                </a:cubicBezTo>
                <a:cubicBezTo>
                  <a:pt x="612" y="207"/>
                  <a:pt x="683" y="102"/>
                  <a:pt x="698" y="131"/>
                </a:cubicBezTo>
                <a:cubicBezTo>
                  <a:pt x="713" y="160"/>
                  <a:pt x="680" y="345"/>
                  <a:pt x="675" y="421"/>
                </a:cubicBezTo>
                <a:cubicBezTo>
                  <a:pt x="670" y="497"/>
                  <a:pt x="679" y="529"/>
                  <a:pt x="669" y="585"/>
                </a:cubicBezTo>
                <a:cubicBezTo>
                  <a:pt x="659" y="641"/>
                  <a:pt x="627" y="721"/>
                  <a:pt x="613" y="759"/>
                </a:cubicBezTo>
                <a:cubicBezTo>
                  <a:pt x="599" y="797"/>
                  <a:pt x="592" y="799"/>
                  <a:pt x="584" y="812"/>
                </a:cubicBezTo>
                <a:cubicBezTo>
                  <a:pt x="576" y="825"/>
                  <a:pt x="589" y="819"/>
                  <a:pt x="566" y="840"/>
                </a:cubicBezTo>
                <a:cubicBezTo>
                  <a:pt x="543" y="861"/>
                  <a:pt x="480" y="913"/>
                  <a:pt x="447" y="937"/>
                </a:cubicBezTo>
                <a:cubicBezTo>
                  <a:pt x="414" y="961"/>
                  <a:pt x="391" y="955"/>
                  <a:pt x="367" y="981"/>
                </a:cubicBezTo>
                <a:cubicBezTo>
                  <a:pt x="343" y="1007"/>
                  <a:pt x="326" y="1060"/>
                  <a:pt x="301" y="1095"/>
                </a:cubicBezTo>
                <a:cubicBezTo>
                  <a:pt x="276" y="1130"/>
                  <a:pt x="247" y="1165"/>
                  <a:pt x="219" y="1189"/>
                </a:cubicBezTo>
                <a:cubicBezTo>
                  <a:pt x="191" y="1213"/>
                  <a:pt x="166" y="1230"/>
                  <a:pt x="131" y="1237"/>
                </a:cubicBezTo>
                <a:cubicBezTo>
                  <a:pt x="96" y="1244"/>
                  <a:pt x="22" y="1235"/>
                  <a:pt x="11" y="1229"/>
                </a:cubicBezTo>
                <a:cubicBezTo>
                  <a:pt x="0" y="1223"/>
                  <a:pt x="39" y="1214"/>
                  <a:pt x="64" y="1199"/>
                </a:cubicBezTo>
                <a:cubicBezTo>
                  <a:pt x="89" y="1184"/>
                  <a:pt x="124" y="1172"/>
                  <a:pt x="159" y="1141"/>
                </a:cubicBezTo>
                <a:cubicBezTo>
                  <a:pt x="194" y="1110"/>
                  <a:pt x="237" y="1051"/>
                  <a:pt x="273" y="1010"/>
                </a:cubicBezTo>
                <a:cubicBezTo>
                  <a:pt x="309" y="969"/>
                  <a:pt x="341" y="924"/>
                  <a:pt x="375" y="893"/>
                </a:cubicBezTo>
                <a:cubicBezTo>
                  <a:pt x="409" y="862"/>
                  <a:pt x="449" y="840"/>
                  <a:pt x="475" y="825"/>
                </a:cubicBezTo>
                <a:cubicBezTo>
                  <a:pt x="501" y="810"/>
                  <a:pt x="510" y="825"/>
                  <a:pt x="531" y="805"/>
                </a:cubicBezTo>
                <a:cubicBezTo>
                  <a:pt x="552" y="785"/>
                  <a:pt x="583" y="756"/>
                  <a:pt x="600" y="705"/>
                </a:cubicBezTo>
                <a:cubicBezTo>
                  <a:pt x="617" y="654"/>
                  <a:pt x="624" y="559"/>
                  <a:pt x="631" y="501"/>
                </a:cubicBezTo>
                <a:cubicBezTo>
                  <a:pt x="638" y="443"/>
                  <a:pt x="636" y="402"/>
                  <a:pt x="641" y="358"/>
                </a:cubicBezTo>
                <a:cubicBezTo>
                  <a:pt x="646" y="314"/>
                  <a:pt x="663" y="254"/>
                  <a:pt x="659" y="237"/>
                </a:cubicBezTo>
                <a:cubicBezTo>
                  <a:pt x="655" y="220"/>
                  <a:pt x="643" y="219"/>
                  <a:pt x="619" y="257"/>
                </a:cubicBezTo>
                <a:cubicBezTo>
                  <a:pt x="595" y="295"/>
                  <a:pt x="537" y="403"/>
                  <a:pt x="512" y="467"/>
                </a:cubicBezTo>
                <a:cubicBezTo>
                  <a:pt x="487" y="531"/>
                  <a:pt x="477" y="589"/>
                  <a:pt x="471" y="641"/>
                </a:cubicBezTo>
                <a:cubicBezTo>
                  <a:pt x="465" y="693"/>
                  <a:pt x="473" y="743"/>
                  <a:pt x="479" y="777"/>
                </a:cubicBezTo>
                <a:cubicBezTo>
                  <a:pt x="485" y="811"/>
                  <a:pt x="501" y="835"/>
                  <a:pt x="507" y="848"/>
                </a:cubicBezTo>
                <a:cubicBezTo>
                  <a:pt x="513" y="861"/>
                  <a:pt x="514" y="855"/>
                  <a:pt x="518" y="856"/>
                </a:cubicBezTo>
                <a:cubicBezTo>
                  <a:pt x="522" y="857"/>
                  <a:pt x="512" y="861"/>
                  <a:pt x="532" y="854"/>
                </a:cubicBezTo>
                <a:cubicBezTo>
                  <a:pt x="552" y="847"/>
                  <a:pt x="609" y="843"/>
                  <a:pt x="641" y="812"/>
                </a:cubicBezTo>
                <a:cubicBezTo>
                  <a:pt x="673" y="781"/>
                  <a:pt x="702" y="722"/>
                  <a:pt x="726" y="670"/>
                </a:cubicBezTo>
                <a:cubicBezTo>
                  <a:pt x="750" y="618"/>
                  <a:pt x="772" y="557"/>
                  <a:pt x="783" y="500"/>
                </a:cubicBezTo>
                <a:cubicBezTo>
                  <a:pt x="794" y="443"/>
                  <a:pt x="790" y="367"/>
                  <a:pt x="791" y="325"/>
                </a:cubicBezTo>
                <a:cubicBezTo>
                  <a:pt x="792" y="283"/>
                  <a:pt x="794" y="249"/>
                  <a:pt x="787" y="249"/>
                </a:cubicBezTo>
                <a:cubicBezTo>
                  <a:pt x="780" y="249"/>
                  <a:pt x="761" y="307"/>
                  <a:pt x="747" y="325"/>
                </a:cubicBezTo>
                <a:cubicBezTo>
                  <a:pt x="733" y="343"/>
                  <a:pt x="735" y="342"/>
                  <a:pt x="703" y="357"/>
                </a:cubicBezTo>
                <a:cubicBezTo>
                  <a:pt x="671" y="372"/>
                  <a:pt x="587" y="403"/>
                  <a:pt x="556" y="415"/>
                </a:cubicBezTo>
                <a:close/>
              </a:path>
            </a:pathLst>
          </a:custGeom>
          <a:gradFill rotWithShape="0">
            <a:gsLst>
              <a:gs pos="0">
                <a:schemeClr val="bg1"/>
              </a:gs>
              <a:gs pos="100000">
                <a:schemeClr val="accent1"/>
              </a:gs>
            </a:gsLst>
            <a:lin ang="5400000" scaled="1"/>
          </a:gra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pPr algn="r" rtl="1" fontAlgn="base">
              <a:spcBef>
                <a:spcPct val="0"/>
              </a:spcBef>
              <a:spcAft>
                <a:spcPct val="0"/>
              </a:spcAft>
            </a:pPr>
            <a:endParaRPr lang="fa-IR" sz="2700">
              <a:solidFill>
                <a:prstClr val="black"/>
              </a:solidFill>
              <a:cs typeface="Arial" charset="0"/>
            </a:endParaRPr>
          </a:p>
        </p:txBody>
      </p:sp>
      <p:sp>
        <p:nvSpPr>
          <p:cNvPr id="3081" name="Freeform 9"/>
          <p:cNvSpPr>
            <a:spLocks/>
          </p:cNvSpPr>
          <p:nvPr/>
        </p:nvSpPr>
        <p:spPr bwMode="ltGray">
          <a:xfrm>
            <a:off x="2109789" y="2174084"/>
            <a:ext cx="2439591" cy="3570685"/>
          </a:xfrm>
          <a:custGeom>
            <a:avLst/>
            <a:gdLst>
              <a:gd name="T0" fmla="*/ 2147483647 w 2049"/>
              <a:gd name="T1" fmla="*/ 2147483647 h 2999"/>
              <a:gd name="T2" fmla="*/ 2147483647 w 2049"/>
              <a:gd name="T3" fmla="*/ 2147483647 h 2999"/>
              <a:gd name="T4" fmla="*/ 2147483647 w 2049"/>
              <a:gd name="T5" fmla="*/ 2147483647 h 2999"/>
              <a:gd name="T6" fmla="*/ 2147483647 w 2049"/>
              <a:gd name="T7" fmla="*/ 2147483647 h 2999"/>
              <a:gd name="T8" fmla="*/ 2147483647 w 2049"/>
              <a:gd name="T9" fmla="*/ 2147483647 h 2999"/>
              <a:gd name="T10" fmla="*/ 2147483647 w 2049"/>
              <a:gd name="T11" fmla="*/ 2147483647 h 2999"/>
              <a:gd name="T12" fmla="*/ 2147483647 w 2049"/>
              <a:gd name="T13" fmla="*/ 2147483647 h 2999"/>
              <a:gd name="T14" fmla="*/ 2147483647 w 2049"/>
              <a:gd name="T15" fmla="*/ 2147483647 h 2999"/>
              <a:gd name="T16" fmla="*/ 2147483647 w 2049"/>
              <a:gd name="T17" fmla="*/ 2147483647 h 2999"/>
              <a:gd name="T18" fmla="*/ 2147483647 w 2049"/>
              <a:gd name="T19" fmla="*/ 2147483647 h 2999"/>
              <a:gd name="T20" fmla="*/ 2147483647 w 2049"/>
              <a:gd name="T21" fmla="*/ 2147483647 h 2999"/>
              <a:gd name="T22" fmla="*/ 2147483647 w 2049"/>
              <a:gd name="T23" fmla="*/ 2147483647 h 2999"/>
              <a:gd name="T24" fmla="*/ 2147483647 w 2049"/>
              <a:gd name="T25" fmla="*/ 2147483647 h 2999"/>
              <a:gd name="T26" fmla="*/ 2147483647 w 2049"/>
              <a:gd name="T27" fmla="*/ 2147483647 h 2999"/>
              <a:gd name="T28" fmla="*/ 2147483647 w 2049"/>
              <a:gd name="T29" fmla="*/ 2147483647 h 2999"/>
              <a:gd name="T30" fmla="*/ 2147483647 w 2049"/>
              <a:gd name="T31" fmla="*/ 2147483647 h 2999"/>
              <a:gd name="T32" fmla="*/ 2147483647 w 2049"/>
              <a:gd name="T33" fmla="*/ 2147483647 h 2999"/>
              <a:gd name="T34" fmla="*/ 2147483647 w 2049"/>
              <a:gd name="T35" fmla="*/ 2147483647 h 2999"/>
              <a:gd name="T36" fmla="*/ 2147483647 w 2049"/>
              <a:gd name="T37" fmla="*/ 2147483647 h 2999"/>
              <a:gd name="T38" fmla="*/ 2147483647 w 2049"/>
              <a:gd name="T39" fmla="*/ 2147483647 h 2999"/>
              <a:gd name="T40" fmla="*/ 2147483647 w 2049"/>
              <a:gd name="T41" fmla="*/ 2147483647 h 2999"/>
              <a:gd name="T42" fmla="*/ 2147483647 w 2049"/>
              <a:gd name="T43" fmla="*/ 2147483647 h 2999"/>
              <a:gd name="T44" fmla="*/ 2147483647 w 2049"/>
              <a:gd name="T45" fmla="*/ 2147483647 h 2999"/>
              <a:gd name="T46" fmla="*/ 2147483647 w 2049"/>
              <a:gd name="T47" fmla="*/ 2147483647 h 2999"/>
              <a:gd name="T48" fmla="*/ 2147483647 w 2049"/>
              <a:gd name="T49" fmla="*/ 2147483647 h 2999"/>
              <a:gd name="T50" fmla="*/ 2147483647 w 2049"/>
              <a:gd name="T51" fmla="*/ 2147483647 h 2999"/>
              <a:gd name="T52" fmla="*/ 2147483647 w 2049"/>
              <a:gd name="T53" fmla="*/ 2147483647 h 2999"/>
              <a:gd name="T54" fmla="*/ 2147483647 w 2049"/>
              <a:gd name="T55" fmla="*/ 2147483647 h 2999"/>
              <a:gd name="T56" fmla="*/ 2147483647 w 2049"/>
              <a:gd name="T57" fmla="*/ 2147483647 h 2999"/>
              <a:gd name="T58" fmla="*/ 2147483647 w 2049"/>
              <a:gd name="T59" fmla="*/ 2147483647 h 2999"/>
              <a:gd name="T60" fmla="*/ 2147483647 w 2049"/>
              <a:gd name="T61" fmla="*/ 2147483647 h 2999"/>
              <a:gd name="T62" fmla="*/ 2147483647 w 2049"/>
              <a:gd name="T63" fmla="*/ 2147483647 h 2999"/>
              <a:gd name="T64" fmla="*/ 2147483647 w 2049"/>
              <a:gd name="T65" fmla="*/ 2147483647 h 2999"/>
              <a:gd name="T66" fmla="*/ 2147483647 w 2049"/>
              <a:gd name="T67" fmla="*/ 2147483647 h 2999"/>
              <a:gd name="T68" fmla="*/ 2147483647 w 2049"/>
              <a:gd name="T69" fmla="*/ 2147483647 h 2999"/>
              <a:gd name="T70" fmla="*/ 2147483647 w 2049"/>
              <a:gd name="T71" fmla="*/ 2147483647 h 2999"/>
              <a:gd name="T72" fmla="*/ 2147483647 w 2049"/>
              <a:gd name="T73" fmla="*/ 2147483647 h 2999"/>
              <a:gd name="T74" fmla="*/ 2147483647 w 2049"/>
              <a:gd name="T75" fmla="*/ 2147483647 h 2999"/>
              <a:gd name="T76" fmla="*/ 2147483647 w 2049"/>
              <a:gd name="T77" fmla="*/ 2147483647 h 2999"/>
              <a:gd name="T78" fmla="*/ 2147483647 w 2049"/>
              <a:gd name="T79" fmla="*/ 2147483647 h 2999"/>
              <a:gd name="T80" fmla="*/ 2147483647 w 2049"/>
              <a:gd name="T81" fmla="*/ 2147483647 h 2999"/>
              <a:gd name="T82" fmla="*/ 2147483647 w 2049"/>
              <a:gd name="T83" fmla="*/ 2147483647 h 2999"/>
              <a:gd name="T84" fmla="*/ 2147483647 w 2049"/>
              <a:gd name="T85" fmla="*/ 2147483647 h 2999"/>
              <a:gd name="T86" fmla="*/ 2147483647 w 2049"/>
              <a:gd name="T87" fmla="*/ 2147483647 h 2999"/>
              <a:gd name="T88" fmla="*/ 2147483647 w 2049"/>
              <a:gd name="T89" fmla="*/ 2147483647 h 2999"/>
              <a:gd name="T90" fmla="*/ 2147483647 w 2049"/>
              <a:gd name="T91" fmla="*/ 2147483647 h 2999"/>
              <a:gd name="T92" fmla="*/ 2147483647 w 2049"/>
              <a:gd name="T93" fmla="*/ 2147483647 h 2999"/>
              <a:gd name="T94" fmla="*/ 2147483647 w 2049"/>
              <a:gd name="T95" fmla="*/ 2147483647 h 2999"/>
              <a:gd name="T96" fmla="*/ 2147483647 w 2049"/>
              <a:gd name="T97" fmla="*/ 2147483647 h 2999"/>
              <a:gd name="T98" fmla="*/ 2147483647 w 2049"/>
              <a:gd name="T99" fmla="*/ 2147483647 h 299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049"/>
              <a:gd name="T151" fmla="*/ 0 h 2999"/>
              <a:gd name="T152" fmla="*/ 2049 w 2049"/>
              <a:gd name="T153" fmla="*/ 2999 h 299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049" h="2999">
                <a:moveTo>
                  <a:pt x="1643" y="147"/>
                </a:moveTo>
                <a:cubicBezTo>
                  <a:pt x="1638" y="142"/>
                  <a:pt x="1657" y="109"/>
                  <a:pt x="1671" y="90"/>
                </a:cubicBezTo>
                <a:cubicBezTo>
                  <a:pt x="1685" y="71"/>
                  <a:pt x="1704" y="47"/>
                  <a:pt x="1728" y="33"/>
                </a:cubicBezTo>
                <a:cubicBezTo>
                  <a:pt x="1752" y="19"/>
                  <a:pt x="1775" y="10"/>
                  <a:pt x="1813" y="5"/>
                </a:cubicBezTo>
                <a:cubicBezTo>
                  <a:pt x="1851" y="0"/>
                  <a:pt x="1917" y="0"/>
                  <a:pt x="1955" y="5"/>
                </a:cubicBezTo>
                <a:cubicBezTo>
                  <a:pt x="1993" y="10"/>
                  <a:pt x="2031" y="19"/>
                  <a:pt x="2040" y="33"/>
                </a:cubicBezTo>
                <a:cubicBezTo>
                  <a:pt x="2049" y="47"/>
                  <a:pt x="2025" y="71"/>
                  <a:pt x="2011" y="90"/>
                </a:cubicBezTo>
                <a:cubicBezTo>
                  <a:pt x="1997" y="109"/>
                  <a:pt x="1983" y="128"/>
                  <a:pt x="1955" y="147"/>
                </a:cubicBezTo>
                <a:cubicBezTo>
                  <a:pt x="1927" y="166"/>
                  <a:pt x="1874" y="190"/>
                  <a:pt x="1841" y="204"/>
                </a:cubicBezTo>
                <a:cubicBezTo>
                  <a:pt x="1808" y="218"/>
                  <a:pt x="1775" y="218"/>
                  <a:pt x="1756" y="232"/>
                </a:cubicBezTo>
                <a:cubicBezTo>
                  <a:pt x="1737" y="246"/>
                  <a:pt x="1723" y="280"/>
                  <a:pt x="1728" y="289"/>
                </a:cubicBezTo>
                <a:cubicBezTo>
                  <a:pt x="1733" y="298"/>
                  <a:pt x="1771" y="280"/>
                  <a:pt x="1785" y="289"/>
                </a:cubicBezTo>
                <a:cubicBezTo>
                  <a:pt x="1799" y="298"/>
                  <a:pt x="1813" y="325"/>
                  <a:pt x="1813" y="345"/>
                </a:cubicBezTo>
                <a:cubicBezTo>
                  <a:pt x="1813" y="365"/>
                  <a:pt x="1794" y="391"/>
                  <a:pt x="1784" y="410"/>
                </a:cubicBezTo>
                <a:cubicBezTo>
                  <a:pt x="1774" y="429"/>
                  <a:pt x="1770" y="446"/>
                  <a:pt x="1756" y="459"/>
                </a:cubicBezTo>
                <a:cubicBezTo>
                  <a:pt x="1742" y="472"/>
                  <a:pt x="1746" y="468"/>
                  <a:pt x="1699" y="487"/>
                </a:cubicBezTo>
                <a:cubicBezTo>
                  <a:pt x="1652" y="506"/>
                  <a:pt x="1544" y="539"/>
                  <a:pt x="1473" y="572"/>
                </a:cubicBezTo>
                <a:cubicBezTo>
                  <a:pt x="1402" y="605"/>
                  <a:pt x="1350" y="642"/>
                  <a:pt x="1274" y="685"/>
                </a:cubicBezTo>
                <a:cubicBezTo>
                  <a:pt x="1198" y="728"/>
                  <a:pt x="1085" y="789"/>
                  <a:pt x="1019" y="827"/>
                </a:cubicBezTo>
                <a:cubicBezTo>
                  <a:pt x="953" y="865"/>
                  <a:pt x="948" y="870"/>
                  <a:pt x="877" y="912"/>
                </a:cubicBezTo>
                <a:cubicBezTo>
                  <a:pt x="806" y="954"/>
                  <a:pt x="687" y="1008"/>
                  <a:pt x="594" y="1082"/>
                </a:cubicBezTo>
                <a:cubicBezTo>
                  <a:pt x="501" y="1156"/>
                  <a:pt x="401" y="1253"/>
                  <a:pt x="320" y="1354"/>
                </a:cubicBezTo>
                <a:cubicBezTo>
                  <a:pt x="239" y="1455"/>
                  <a:pt x="149" y="1613"/>
                  <a:pt x="108" y="1690"/>
                </a:cubicBezTo>
                <a:cubicBezTo>
                  <a:pt x="67" y="1767"/>
                  <a:pt x="81" y="1777"/>
                  <a:pt x="72" y="1814"/>
                </a:cubicBezTo>
                <a:cubicBezTo>
                  <a:pt x="63" y="1851"/>
                  <a:pt x="59" y="1871"/>
                  <a:pt x="56" y="1914"/>
                </a:cubicBezTo>
                <a:cubicBezTo>
                  <a:pt x="53" y="1957"/>
                  <a:pt x="37" y="1986"/>
                  <a:pt x="55" y="2075"/>
                </a:cubicBezTo>
                <a:cubicBezTo>
                  <a:pt x="73" y="2164"/>
                  <a:pt x="107" y="2340"/>
                  <a:pt x="164" y="2450"/>
                </a:cubicBezTo>
                <a:cubicBezTo>
                  <a:pt x="221" y="2560"/>
                  <a:pt x="337" y="2675"/>
                  <a:pt x="396" y="2738"/>
                </a:cubicBezTo>
                <a:cubicBezTo>
                  <a:pt x="455" y="2801"/>
                  <a:pt x="497" y="2795"/>
                  <a:pt x="520" y="2826"/>
                </a:cubicBezTo>
                <a:cubicBezTo>
                  <a:pt x="543" y="2857"/>
                  <a:pt x="535" y="2901"/>
                  <a:pt x="536" y="2926"/>
                </a:cubicBezTo>
                <a:cubicBezTo>
                  <a:pt x="537" y="2951"/>
                  <a:pt x="573" y="2999"/>
                  <a:pt x="524" y="2974"/>
                </a:cubicBezTo>
                <a:cubicBezTo>
                  <a:pt x="475" y="2949"/>
                  <a:pt x="317" y="2853"/>
                  <a:pt x="240" y="2774"/>
                </a:cubicBezTo>
                <a:cubicBezTo>
                  <a:pt x="163" y="2695"/>
                  <a:pt x="103" y="2609"/>
                  <a:pt x="64" y="2502"/>
                </a:cubicBezTo>
                <a:cubicBezTo>
                  <a:pt x="25" y="2395"/>
                  <a:pt x="16" y="2238"/>
                  <a:pt x="8" y="2134"/>
                </a:cubicBezTo>
                <a:cubicBezTo>
                  <a:pt x="0" y="2030"/>
                  <a:pt x="5" y="1959"/>
                  <a:pt x="16" y="1878"/>
                </a:cubicBezTo>
                <a:cubicBezTo>
                  <a:pt x="27" y="1797"/>
                  <a:pt x="18" y="1764"/>
                  <a:pt x="72" y="1650"/>
                </a:cubicBezTo>
                <a:cubicBezTo>
                  <a:pt x="126" y="1536"/>
                  <a:pt x="214" y="1333"/>
                  <a:pt x="339" y="1196"/>
                </a:cubicBezTo>
                <a:cubicBezTo>
                  <a:pt x="464" y="1059"/>
                  <a:pt x="656" y="936"/>
                  <a:pt x="821" y="827"/>
                </a:cubicBezTo>
                <a:cubicBezTo>
                  <a:pt x="986" y="718"/>
                  <a:pt x="1209" y="609"/>
                  <a:pt x="1331" y="544"/>
                </a:cubicBezTo>
                <a:cubicBezTo>
                  <a:pt x="1453" y="479"/>
                  <a:pt x="1516" y="462"/>
                  <a:pt x="1556" y="438"/>
                </a:cubicBezTo>
                <a:cubicBezTo>
                  <a:pt x="1596" y="414"/>
                  <a:pt x="1558" y="427"/>
                  <a:pt x="1568" y="402"/>
                </a:cubicBezTo>
                <a:cubicBezTo>
                  <a:pt x="1578" y="377"/>
                  <a:pt x="1592" y="322"/>
                  <a:pt x="1614" y="289"/>
                </a:cubicBezTo>
                <a:cubicBezTo>
                  <a:pt x="1636" y="256"/>
                  <a:pt x="1652" y="232"/>
                  <a:pt x="1699" y="204"/>
                </a:cubicBezTo>
                <a:cubicBezTo>
                  <a:pt x="1746" y="176"/>
                  <a:pt x="1860" y="137"/>
                  <a:pt x="1898" y="118"/>
                </a:cubicBezTo>
                <a:cubicBezTo>
                  <a:pt x="1936" y="99"/>
                  <a:pt x="1931" y="95"/>
                  <a:pt x="1926" y="90"/>
                </a:cubicBezTo>
                <a:cubicBezTo>
                  <a:pt x="1921" y="85"/>
                  <a:pt x="1893" y="95"/>
                  <a:pt x="1870" y="90"/>
                </a:cubicBezTo>
                <a:cubicBezTo>
                  <a:pt x="1847" y="85"/>
                  <a:pt x="1809" y="62"/>
                  <a:pt x="1785" y="62"/>
                </a:cubicBezTo>
                <a:cubicBezTo>
                  <a:pt x="1761" y="62"/>
                  <a:pt x="1742" y="81"/>
                  <a:pt x="1728" y="90"/>
                </a:cubicBezTo>
                <a:cubicBezTo>
                  <a:pt x="1714" y="99"/>
                  <a:pt x="1713" y="108"/>
                  <a:pt x="1699" y="118"/>
                </a:cubicBezTo>
                <a:cubicBezTo>
                  <a:pt x="1685" y="128"/>
                  <a:pt x="1648" y="152"/>
                  <a:pt x="1643" y="147"/>
                </a:cubicBezTo>
                <a:close/>
              </a:path>
            </a:pathLst>
          </a:custGeom>
          <a:gradFill rotWithShape="0">
            <a:gsLst>
              <a:gs pos="0">
                <a:schemeClr val="bg1"/>
              </a:gs>
              <a:gs pos="100000">
                <a:schemeClr val="accent1"/>
              </a:gs>
            </a:gsLst>
            <a:lin ang="5400000" scaled="1"/>
          </a:gra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pPr algn="r" rtl="1" fontAlgn="base">
              <a:spcBef>
                <a:spcPct val="0"/>
              </a:spcBef>
              <a:spcAft>
                <a:spcPct val="0"/>
              </a:spcAft>
            </a:pPr>
            <a:endParaRPr lang="fa-IR" sz="2700">
              <a:solidFill>
                <a:prstClr val="black"/>
              </a:solidFill>
              <a:cs typeface="Arial" charset="0"/>
            </a:endParaRPr>
          </a:p>
        </p:txBody>
      </p:sp>
      <p:sp>
        <p:nvSpPr>
          <p:cNvPr id="3082" name="Freeform 10"/>
          <p:cNvSpPr>
            <a:spLocks/>
          </p:cNvSpPr>
          <p:nvPr/>
        </p:nvSpPr>
        <p:spPr bwMode="ltGray">
          <a:xfrm>
            <a:off x="3626646" y="2483646"/>
            <a:ext cx="202406" cy="235744"/>
          </a:xfrm>
          <a:custGeom>
            <a:avLst/>
            <a:gdLst>
              <a:gd name="T0" fmla="*/ 2147483647 w 179"/>
              <a:gd name="T1" fmla="*/ 2147483647 h 222"/>
              <a:gd name="T2" fmla="*/ 0 w 179"/>
              <a:gd name="T3" fmla="*/ 2147483647 h 222"/>
              <a:gd name="T4" fmla="*/ 2147483647 w 179"/>
              <a:gd name="T5" fmla="*/ 2147483647 h 222"/>
              <a:gd name="T6" fmla="*/ 2147483647 w 179"/>
              <a:gd name="T7" fmla="*/ 2147483647 h 222"/>
              <a:gd name="T8" fmla="*/ 2147483647 w 179"/>
              <a:gd name="T9" fmla="*/ 2147483647 h 222"/>
              <a:gd name="T10" fmla="*/ 2147483647 w 179"/>
              <a:gd name="T11" fmla="*/ 2147483647 h 222"/>
              <a:gd name="T12" fmla="*/ 2147483647 w 179"/>
              <a:gd name="T13" fmla="*/ 2147483647 h 222"/>
              <a:gd name="T14" fmla="*/ 0 60000 65536"/>
              <a:gd name="T15" fmla="*/ 0 60000 65536"/>
              <a:gd name="T16" fmla="*/ 0 60000 65536"/>
              <a:gd name="T17" fmla="*/ 0 60000 65536"/>
              <a:gd name="T18" fmla="*/ 0 60000 65536"/>
              <a:gd name="T19" fmla="*/ 0 60000 65536"/>
              <a:gd name="T20" fmla="*/ 0 60000 65536"/>
              <a:gd name="T21" fmla="*/ 0 w 179"/>
              <a:gd name="T22" fmla="*/ 0 h 222"/>
              <a:gd name="T23" fmla="*/ 179 w 179"/>
              <a:gd name="T24" fmla="*/ 222 h 2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9" h="222">
                <a:moveTo>
                  <a:pt x="56" y="14"/>
                </a:moveTo>
                <a:cubicBezTo>
                  <a:pt x="33" y="28"/>
                  <a:pt x="0" y="128"/>
                  <a:pt x="0" y="156"/>
                </a:cubicBezTo>
                <a:cubicBezTo>
                  <a:pt x="0" y="184"/>
                  <a:pt x="42" y="175"/>
                  <a:pt x="56" y="184"/>
                </a:cubicBezTo>
                <a:cubicBezTo>
                  <a:pt x="70" y="193"/>
                  <a:pt x="66" y="222"/>
                  <a:pt x="85" y="213"/>
                </a:cubicBezTo>
                <a:cubicBezTo>
                  <a:pt x="104" y="204"/>
                  <a:pt x="161" y="152"/>
                  <a:pt x="170" y="128"/>
                </a:cubicBezTo>
                <a:cubicBezTo>
                  <a:pt x="179" y="104"/>
                  <a:pt x="155" y="90"/>
                  <a:pt x="141" y="71"/>
                </a:cubicBezTo>
                <a:cubicBezTo>
                  <a:pt x="127" y="52"/>
                  <a:pt x="79" y="0"/>
                  <a:pt x="56" y="14"/>
                </a:cubicBezTo>
                <a:close/>
              </a:path>
            </a:pathLst>
          </a:custGeom>
          <a:gradFill rotWithShape="0">
            <a:gsLst>
              <a:gs pos="0">
                <a:schemeClr val="bg1"/>
              </a:gs>
              <a:gs pos="100000">
                <a:schemeClr val="accent1"/>
              </a:gs>
            </a:gsLst>
            <a:lin ang="5400000" scaled="1"/>
          </a:gra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pPr algn="r" rtl="1" fontAlgn="base">
              <a:spcBef>
                <a:spcPct val="0"/>
              </a:spcBef>
              <a:spcAft>
                <a:spcPct val="0"/>
              </a:spcAft>
            </a:pPr>
            <a:endParaRPr lang="fa-IR" sz="2700">
              <a:solidFill>
                <a:prstClr val="black"/>
              </a:solidFill>
              <a:cs typeface="Arial" charset="0"/>
            </a:endParaRPr>
          </a:p>
        </p:txBody>
      </p:sp>
      <p:sp>
        <p:nvSpPr>
          <p:cNvPr id="3083" name="Freeform 11"/>
          <p:cNvSpPr>
            <a:spLocks/>
          </p:cNvSpPr>
          <p:nvPr/>
        </p:nvSpPr>
        <p:spPr bwMode="ltGray">
          <a:xfrm>
            <a:off x="2175273" y="1285879"/>
            <a:ext cx="3000375" cy="2413397"/>
          </a:xfrm>
          <a:custGeom>
            <a:avLst/>
            <a:gdLst>
              <a:gd name="T0" fmla="*/ 2147483647 w 2520"/>
              <a:gd name="T1" fmla="*/ 2147483647 h 2027"/>
              <a:gd name="T2" fmla="*/ 2147483647 w 2520"/>
              <a:gd name="T3" fmla="*/ 2147483647 h 2027"/>
              <a:gd name="T4" fmla="*/ 2147483647 w 2520"/>
              <a:gd name="T5" fmla="*/ 2147483647 h 2027"/>
              <a:gd name="T6" fmla="*/ 2147483647 w 2520"/>
              <a:gd name="T7" fmla="*/ 2147483647 h 2027"/>
              <a:gd name="T8" fmla="*/ 2147483647 w 2520"/>
              <a:gd name="T9" fmla="*/ 2147483647 h 2027"/>
              <a:gd name="T10" fmla="*/ 2147483647 w 2520"/>
              <a:gd name="T11" fmla="*/ 2147483647 h 2027"/>
              <a:gd name="T12" fmla="*/ 2147483647 w 2520"/>
              <a:gd name="T13" fmla="*/ 2147483647 h 2027"/>
              <a:gd name="T14" fmla="*/ 2147483647 w 2520"/>
              <a:gd name="T15" fmla="*/ 2147483647 h 2027"/>
              <a:gd name="T16" fmla="*/ 2147483647 w 2520"/>
              <a:gd name="T17" fmla="*/ 2147483647 h 2027"/>
              <a:gd name="T18" fmla="*/ 2147483647 w 2520"/>
              <a:gd name="T19" fmla="*/ 2147483647 h 2027"/>
              <a:gd name="T20" fmla="*/ 2147483647 w 2520"/>
              <a:gd name="T21" fmla="*/ 2147483647 h 2027"/>
              <a:gd name="T22" fmla="*/ 2147483647 w 2520"/>
              <a:gd name="T23" fmla="*/ 2147483647 h 2027"/>
              <a:gd name="T24" fmla="*/ 2147483647 w 2520"/>
              <a:gd name="T25" fmla="*/ 2147483647 h 2027"/>
              <a:gd name="T26" fmla="*/ 2147483647 w 2520"/>
              <a:gd name="T27" fmla="*/ 2147483647 h 2027"/>
              <a:gd name="T28" fmla="*/ 2147483647 w 2520"/>
              <a:gd name="T29" fmla="*/ 2147483647 h 2027"/>
              <a:gd name="T30" fmla="*/ 2147483647 w 2520"/>
              <a:gd name="T31" fmla="*/ 2147483647 h 2027"/>
              <a:gd name="T32" fmla="*/ 2147483647 w 2520"/>
              <a:gd name="T33" fmla="*/ 2147483647 h 2027"/>
              <a:gd name="T34" fmla="*/ 2147483647 w 2520"/>
              <a:gd name="T35" fmla="*/ 2147483647 h 2027"/>
              <a:gd name="T36" fmla="*/ 2147483647 w 2520"/>
              <a:gd name="T37" fmla="*/ 2147483647 h 2027"/>
              <a:gd name="T38" fmla="*/ 2147483647 w 2520"/>
              <a:gd name="T39" fmla="*/ 2147483647 h 2027"/>
              <a:gd name="T40" fmla="*/ 2147483647 w 2520"/>
              <a:gd name="T41" fmla="*/ 2147483647 h 2027"/>
              <a:gd name="T42" fmla="*/ 2147483647 w 2520"/>
              <a:gd name="T43" fmla="*/ 2147483647 h 2027"/>
              <a:gd name="T44" fmla="*/ 2147483647 w 2520"/>
              <a:gd name="T45" fmla="*/ 2147483647 h 2027"/>
              <a:gd name="T46" fmla="*/ 2147483647 w 2520"/>
              <a:gd name="T47" fmla="*/ 2147483647 h 2027"/>
              <a:gd name="T48" fmla="*/ 2147483647 w 2520"/>
              <a:gd name="T49" fmla="*/ 2147483647 h 2027"/>
              <a:gd name="T50" fmla="*/ 2147483647 w 2520"/>
              <a:gd name="T51" fmla="*/ 2147483647 h 2027"/>
              <a:gd name="T52" fmla="*/ 2147483647 w 2520"/>
              <a:gd name="T53" fmla="*/ 2147483647 h 2027"/>
              <a:gd name="T54" fmla="*/ 2147483647 w 2520"/>
              <a:gd name="T55" fmla="*/ 2147483647 h 2027"/>
              <a:gd name="T56" fmla="*/ 2147483647 w 2520"/>
              <a:gd name="T57" fmla="*/ 2147483647 h 2027"/>
              <a:gd name="T58" fmla="*/ 2147483647 w 2520"/>
              <a:gd name="T59" fmla="*/ 2147483647 h 2027"/>
              <a:gd name="T60" fmla="*/ 2147483647 w 2520"/>
              <a:gd name="T61" fmla="*/ 2147483647 h 2027"/>
              <a:gd name="T62" fmla="*/ 2147483647 w 2520"/>
              <a:gd name="T63" fmla="*/ 2147483647 h 2027"/>
              <a:gd name="T64" fmla="*/ 2147483647 w 2520"/>
              <a:gd name="T65" fmla="*/ 2147483647 h 2027"/>
              <a:gd name="T66" fmla="*/ 2147483647 w 2520"/>
              <a:gd name="T67" fmla="*/ 2147483647 h 2027"/>
              <a:gd name="T68" fmla="*/ 2147483647 w 2520"/>
              <a:gd name="T69" fmla="*/ 2147483647 h 2027"/>
              <a:gd name="T70" fmla="*/ 2147483647 w 2520"/>
              <a:gd name="T71" fmla="*/ 2147483647 h 2027"/>
              <a:gd name="T72" fmla="*/ 0 w 2520"/>
              <a:gd name="T73" fmla="*/ 2147483647 h 2027"/>
              <a:gd name="T74" fmla="*/ 2147483647 w 2520"/>
              <a:gd name="T75" fmla="*/ 2147483647 h 2027"/>
              <a:gd name="T76" fmla="*/ 2147483647 w 2520"/>
              <a:gd name="T77" fmla="*/ 2147483647 h 2027"/>
              <a:gd name="T78" fmla="*/ 2147483647 w 2520"/>
              <a:gd name="T79" fmla="*/ 2147483647 h 2027"/>
              <a:gd name="T80" fmla="*/ 2147483647 w 2520"/>
              <a:gd name="T81" fmla="*/ 2147483647 h 2027"/>
              <a:gd name="T82" fmla="*/ 2147483647 w 2520"/>
              <a:gd name="T83" fmla="*/ 2147483647 h 2027"/>
              <a:gd name="T84" fmla="*/ 2147483647 w 2520"/>
              <a:gd name="T85" fmla="*/ 2147483647 h 2027"/>
              <a:gd name="T86" fmla="*/ 2147483647 w 2520"/>
              <a:gd name="T87" fmla="*/ 2147483647 h 2027"/>
              <a:gd name="T88" fmla="*/ 2147483647 w 2520"/>
              <a:gd name="T89" fmla="*/ 2147483647 h 2027"/>
              <a:gd name="T90" fmla="*/ 2147483647 w 2520"/>
              <a:gd name="T91" fmla="*/ 2147483647 h 2027"/>
              <a:gd name="T92" fmla="*/ 2147483647 w 2520"/>
              <a:gd name="T93" fmla="*/ 2147483647 h 2027"/>
              <a:gd name="T94" fmla="*/ 2147483647 w 2520"/>
              <a:gd name="T95" fmla="*/ 2147483647 h 2027"/>
              <a:gd name="T96" fmla="*/ 2147483647 w 2520"/>
              <a:gd name="T97" fmla="*/ 2147483647 h 2027"/>
              <a:gd name="T98" fmla="*/ 2147483647 w 2520"/>
              <a:gd name="T99" fmla="*/ 2147483647 h 2027"/>
              <a:gd name="T100" fmla="*/ 2147483647 w 2520"/>
              <a:gd name="T101" fmla="*/ 2147483647 h 2027"/>
              <a:gd name="T102" fmla="*/ 2147483647 w 2520"/>
              <a:gd name="T103" fmla="*/ 2147483647 h 2027"/>
              <a:gd name="T104" fmla="*/ 2147483647 w 2520"/>
              <a:gd name="T105" fmla="*/ 2147483647 h 2027"/>
              <a:gd name="T106" fmla="*/ 2147483647 w 2520"/>
              <a:gd name="T107" fmla="*/ 2147483647 h 2027"/>
              <a:gd name="T108" fmla="*/ 2147483647 w 2520"/>
              <a:gd name="T109" fmla="*/ 2147483647 h 2027"/>
              <a:gd name="T110" fmla="*/ 2147483647 w 2520"/>
              <a:gd name="T111" fmla="*/ 2147483647 h 2027"/>
              <a:gd name="T112" fmla="*/ 2147483647 w 2520"/>
              <a:gd name="T113" fmla="*/ 2147483647 h 2027"/>
              <a:gd name="T114" fmla="*/ 2147483647 w 2520"/>
              <a:gd name="T115" fmla="*/ 2147483647 h 2027"/>
              <a:gd name="T116" fmla="*/ 2147483647 w 2520"/>
              <a:gd name="T117" fmla="*/ 2147483647 h 2027"/>
              <a:gd name="T118" fmla="*/ 2147483647 w 2520"/>
              <a:gd name="T119" fmla="*/ 2147483647 h 2027"/>
              <a:gd name="T120" fmla="*/ 2147483647 w 2520"/>
              <a:gd name="T121" fmla="*/ 2147483647 h 202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520"/>
              <a:gd name="T184" fmla="*/ 0 h 2027"/>
              <a:gd name="T185" fmla="*/ 2520 w 2520"/>
              <a:gd name="T186" fmla="*/ 2027 h 202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520" h="2027">
                <a:moveTo>
                  <a:pt x="2077" y="90"/>
                </a:moveTo>
                <a:cubicBezTo>
                  <a:pt x="2082" y="81"/>
                  <a:pt x="2096" y="71"/>
                  <a:pt x="2105" y="62"/>
                </a:cubicBezTo>
                <a:cubicBezTo>
                  <a:pt x="2114" y="53"/>
                  <a:pt x="2124" y="42"/>
                  <a:pt x="2133" y="33"/>
                </a:cubicBezTo>
                <a:cubicBezTo>
                  <a:pt x="2142" y="24"/>
                  <a:pt x="2143" y="10"/>
                  <a:pt x="2162" y="5"/>
                </a:cubicBezTo>
                <a:cubicBezTo>
                  <a:pt x="2181" y="0"/>
                  <a:pt x="2214" y="0"/>
                  <a:pt x="2247" y="5"/>
                </a:cubicBezTo>
                <a:cubicBezTo>
                  <a:pt x="2280" y="10"/>
                  <a:pt x="2331" y="26"/>
                  <a:pt x="2358" y="35"/>
                </a:cubicBezTo>
                <a:cubicBezTo>
                  <a:pt x="2385" y="44"/>
                  <a:pt x="2392" y="53"/>
                  <a:pt x="2412" y="60"/>
                </a:cubicBezTo>
                <a:cubicBezTo>
                  <a:pt x="2432" y="67"/>
                  <a:pt x="2463" y="78"/>
                  <a:pt x="2480" y="79"/>
                </a:cubicBezTo>
                <a:cubicBezTo>
                  <a:pt x="2497" y="80"/>
                  <a:pt x="2512" y="60"/>
                  <a:pt x="2516" y="67"/>
                </a:cubicBezTo>
                <a:cubicBezTo>
                  <a:pt x="2520" y="74"/>
                  <a:pt x="2516" y="105"/>
                  <a:pt x="2504" y="123"/>
                </a:cubicBezTo>
                <a:cubicBezTo>
                  <a:pt x="2492" y="141"/>
                  <a:pt x="2464" y="162"/>
                  <a:pt x="2445" y="175"/>
                </a:cubicBezTo>
                <a:cubicBezTo>
                  <a:pt x="2426" y="188"/>
                  <a:pt x="2435" y="174"/>
                  <a:pt x="2389" y="203"/>
                </a:cubicBezTo>
                <a:cubicBezTo>
                  <a:pt x="2343" y="232"/>
                  <a:pt x="2216" y="314"/>
                  <a:pt x="2168" y="347"/>
                </a:cubicBezTo>
                <a:cubicBezTo>
                  <a:pt x="2120" y="380"/>
                  <a:pt x="2123" y="382"/>
                  <a:pt x="2100" y="399"/>
                </a:cubicBezTo>
                <a:cubicBezTo>
                  <a:pt x="2077" y="416"/>
                  <a:pt x="2074" y="418"/>
                  <a:pt x="2028" y="447"/>
                </a:cubicBezTo>
                <a:cubicBezTo>
                  <a:pt x="1982" y="476"/>
                  <a:pt x="1908" y="528"/>
                  <a:pt x="1822" y="572"/>
                </a:cubicBezTo>
                <a:cubicBezTo>
                  <a:pt x="1736" y="616"/>
                  <a:pt x="1642" y="676"/>
                  <a:pt x="1510" y="714"/>
                </a:cubicBezTo>
                <a:cubicBezTo>
                  <a:pt x="1378" y="752"/>
                  <a:pt x="1156" y="790"/>
                  <a:pt x="1028" y="799"/>
                </a:cubicBezTo>
                <a:cubicBezTo>
                  <a:pt x="900" y="808"/>
                  <a:pt x="811" y="788"/>
                  <a:pt x="744" y="770"/>
                </a:cubicBezTo>
                <a:cubicBezTo>
                  <a:pt x="677" y="752"/>
                  <a:pt x="648" y="712"/>
                  <a:pt x="624" y="692"/>
                </a:cubicBezTo>
                <a:cubicBezTo>
                  <a:pt x="600" y="672"/>
                  <a:pt x="615" y="657"/>
                  <a:pt x="600" y="651"/>
                </a:cubicBezTo>
                <a:cubicBezTo>
                  <a:pt x="585" y="645"/>
                  <a:pt x="555" y="655"/>
                  <a:pt x="536" y="659"/>
                </a:cubicBezTo>
                <a:cubicBezTo>
                  <a:pt x="517" y="663"/>
                  <a:pt x="496" y="666"/>
                  <a:pt x="484" y="675"/>
                </a:cubicBezTo>
                <a:cubicBezTo>
                  <a:pt x="472" y="684"/>
                  <a:pt x="460" y="703"/>
                  <a:pt x="461" y="714"/>
                </a:cubicBezTo>
                <a:cubicBezTo>
                  <a:pt x="462" y="725"/>
                  <a:pt x="475" y="733"/>
                  <a:pt x="489" y="742"/>
                </a:cubicBezTo>
                <a:cubicBezTo>
                  <a:pt x="503" y="751"/>
                  <a:pt x="532" y="761"/>
                  <a:pt x="546" y="770"/>
                </a:cubicBezTo>
                <a:cubicBezTo>
                  <a:pt x="560" y="779"/>
                  <a:pt x="579" y="780"/>
                  <a:pt x="574" y="799"/>
                </a:cubicBezTo>
                <a:cubicBezTo>
                  <a:pt x="569" y="818"/>
                  <a:pt x="534" y="861"/>
                  <a:pt x="517" y="884"/>
                </a:cubicBezTo>
                <a:cubicBezTo>
                  <a:pt x="500" y="907"/>
                  <a:pt x="492" y="926"/>
                  <a:pt x="472" y="939"/>
                </a:cubicBezTo>
                <a:cubicBezTo>
                  <a:pt x="452" y="952"/>
                  <a:pt x="435" y="956"/>
                  <a:pt x="400" y="963"/>
                </a:cubicBezTo>
                <a:cubicBezTo>
                  <a:pt x="365" y="970"/>
                  <a:pt x="306" y="968"/>
                  <a:pt x="264" y="983"/>
                </a:cubicBezTo>
                <a:cubicBezTo>
                  <a:pt x="222" y="998"/>
                  <a:pt x="182" y="1017"/>
                  <a:pt x="149" y="1054"/>
                </a:cubicBezTo>
                <a:cubicBezTo>
                  <a:pt x="116" y="1091"/>
                  <a:pt x="83" y="1136"/>
                  <a:pt x="64" y="1207"/>
                </a:cubicBezTo>
                <a:cubicBezTo>
                  <a:pt x="45" y="1278"/>
                  <a:pt x="43" y="1351"/>
                  <a:pt x="36" y="1479"/>
                </a:cubicBezTo>
                <a:cubicBezTo>
                  <a:pt x="29" y="1607"/>
                  <a:pt x="25" y="1923"/>
                  <a:pt x="20" y="1975"/>
                </a:cubicBezTo>
                <a:cubicBezTo>
                  <a:pt x="15" y="2027"/>
                  <a:pt x="10" y="1874"/>
                  <a:pt x="7" y="1791"/>
                </a:cubicBezTo>
                <a:cubicBezTo>
                  <a:pt x="4" y="1708"/>
                  <a:pt x="0" y="1551"/>
                  <a:pt x="0" y="1475"/>
                </a:cubicBezTo>
                <a:cubicBezTo>
                  <a:pt x="0" y="1399"/>
                  <a:pt x="2" y="1379"/>
                  <a:pt x="7" y="1337"/>
                </a:cubicBezTo>
                <a:cubicBezTo>
                  <a:pt x="12" y="1295"/>
                  <a:pt x="19" y="1258"/>
                  <a:pt x="28" y="1220"/>
                </a:cubicBezTo>
                <a:cubicBezTo>
                  <a:pt x="37" y="1182"/>
                  <a:pt x="44" y="1149"/>
                  <a:pt x="64" y="1107"/>
                </a:cubicBezTo>
                <a:cubicBezTo>
                  <a:pt x="84" y="1065"/>
                  <a:pt x="116" y="1006"/>
                  <a:pt x="149" y="969"/>
                </a:cubicBezTo>
                <a:cubicBezTo>
                  <a:pt x="182" y="932"/>
                  <a:pt x="230" y="903"/>
                  <a:pt x="262" y="884"/>
                </a:cubicBezTo>
                <a:cubicBezTo>
                  <a:pt x="294" y="865"/>
                  <a:pt x="322" y="869"/>
                  <a:pt x="340" y="855"/>
                </a:cubicBezTo>
                <a:cubicBezTo>
                  <a:pt x="358" y="841"/>
                  <a:pt x="361" y="822"/>
                  <a:pt x="372" y="799"/>
                </a:cubicBezTo>
                <a:cubicBezTo>
                  <a:pt x="383" y="776"/>
                  <a:pt x="386" y="743"/>
                  <a:pt x="404" y="714"/>
                </a:cubicBezTo>
                <a:cubicBezTo>
                  <a:pt x="422" y="685"/>
                  <a:pt x="461" y="643"/>
                  <a:pt x="480" y="623"/>
                </a:cubicBezTo>
                <a:cubicBezTo>
                  <a:pt x="499" y="603"/>
                  <a:pt x="491" y="608"/>
                  <a:pt x="516" y="595"/>
                </a:cubicBezTo>
                <a:cubicBezTo>
                  <a:pt x="541" y="582"/>
                  <a:pt x="606" y="549"/>
                  <a:pt x="631" y="544"/>
                </a:cubicBezTo>
                <a:cubicBezTo>
                  <a:pt x="656" y="539"/>
                  <a:pt x="612" y="549"/>
                  <a:pt x="664" y="563"/>
                </a:cubicBezTo>
                <a:cubicBezTo>
                  <a:pt x="716" y="577"/>
                  <a:pt x="816" y="623"/>
                  <a:pt x="943" y="629"/>
                </a:cubicBezTo>
                <a:cubicBezTo>
                  <a:pt x="1070" y="635"/>
                  <a:pt x="1267" y="634"/>
                  <a:pt x="1425" y="600"/>
                </a:cubicBezTo>
                <a:cubicBezTo>
                  <a:pt x="1583" y="566"/>
                  <a:pt x="1783" y="474"/>
                  <a:pt x="1892" y="427"/>
                </a:cubicBezTo>
                <a:cubicBezTo>
                  <a:pt x="2001" y="380"/>
                  <a:pt x="2027" y="350"/>
                  <a:pt x="2077" y="318"/>
                </a:cubicBezTo>
                <a:cubicBezTo>
                  <a:pt x="2127" y="286"/>
                  <a:pt x="2148" y="260"/>
                  <a:pt x="2190" y="232"/>
                </a:cubicBezTo>
                <a:cubicBezTo>
                  <a:pt x="2232" y="204"/>
                  <a:pt x="2313" y="166"/>
                  <a:pt x="2332" y="147"/>
                </a:cubicBezTo>
                <a:cubicBezTo>
                  <a:pt x="2351" y="128"/>
                  <a:pt x="2327" y="132"/>
                  <a:pt x="2303" y="118"/>
                </a:cubicBezTo>
                <a:cubicBezTo>
                  <a:pt x="2279" y="104"/>
                  <a:pt x="2213" y="71"/>
                  <a:pt x="2190" y="62"/>
                </a:cubicBezTo>
                <a:cubicBezTo>
                  <a:pt x="2167" y="53"/>
                  <a:pt x="2176" y="57"/>
                  <a:pt x="2162" y="62"/>
                </a:cubicBezTo>
                <a:cubicBezTo>
                  <a:pt x="2148" y="67"/>
                  <a:pt x="2121" y="83"/>
                  <a:pt x="2107" y="92"/>
                </a:cubicBezTo>
                <a:cubicBezTo>
                  <a:pt x="2093" y="101"/>
                  <a:pt x="2082" y="118"/>
                  <a:pt x="2077" y="118"/>
                </a:cubicBezTo>
                <a:cubicBezTo>
                  <a:pt x="2072" y="118"/>
                  <a:pt x="2072" y="99"/>
                  <a:pt x="2077" y="90"/>
                </a:cubicBezTo>
                <a:close/>
              </a:path>
            </a:pathLst>
          </a:custGeom>
          <a:gradFill rotWithShape="0">
            <a:gsLst>
              <a:gs pos="0">
                <a:schemeClr val="bg1"/>
              </a:gs>
              <a:gs pos="100000">
                <a:schemeClr val="accent1"/>
              </a:gs>
            </a:gsLst>
            <a:lin ang="5400000" scaled="1"/>
          </a:gra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pPr algn="r" rtl="1" fontAlgn="base">
              <a:spcBef>
                <a:spcPct val="0"/>
              </a:spcBef>
              <a:spcAft>
                <a:spcPct val="0"/>
              </a:spcAft>
            </a:pPr>
            <a:endParaRPr lang="fa-IR" sz="2700">
              <a:solidFill>
                <a:prstClr val="black"/>
              </a:solidFill>
              <a:cs typeface="Arial" charset="0"/>
            </a:endParaRPr>
          </a:p>
        </p:txBody>
      </p:sp>
      <p:sp>
        <p:nvSpPr>
          <p:cNvPr id="3084" name="Freeform 12"/>
          <p:cNvSpPr>
            <a:spLocks/>
          </p:cNvSpPr>
          <p:nvPr/>
        </p:nvSpPr>
        <p:spPr bwMode="ltGray">
          <a:xfrm>
            <a:off x="2839642" y="2411017"/>
            <a:ext cx="398859" cy="242888"/>
          </a:xfrm>
          <a:custGeom>
            <a:avLst/>
            <a:gdLst>
              <a:gd name="T0" fmla="*/ 2147483647 w 335"/>
              <a:gd name="T1" fmla="*/ 2147483647 h 204"/>
              <a:gd name="T2" fmla="*/ 2147483647 w 335"/>
              <a:gd name="T3" fmla="*/ 2147483647 h 204"/>
              <a:gd name="T4" fmla="*/ 2147483647 w 335"/>
              <a:gd name="T5" fmla="*/ 2147483647 h 204"/>
              <a:gd name="T6" fmla="*/ 2147483647 w 335"/>
              <a:gd name="T7" fmla="*/ 2147483647 h 204"/>
              <a:gd name="T8" fmla="*/ 2147483647 w 335"/>
              <a:gd name="T9" fmla="*/ 2147483647 h 204"/>
              <a:gd name="T10" fmla="*/ 2147483647 w 335"/>
              <a:gd name="T11" fmla="*/ 2147483647 h 204"/>
              <a:gd name="T12" fmla="*/ 2147483647 w 335"/>
              <a:gd name="T13" fmla="*/ 2147483647 h 204"/>
              <a:gd name="T14" fmla="*/ 2147483647 w 335"/>
              <a:gd name="T15" fmla="*/ 2147483647 h 204"/>
              <a:gd name="T16" fmla="*/ 2147483647 w 335"/>
              <a:gd name="T17" fmla="*/ 2147483647 h 204"/>
              <a:gd name="T18" fmla="*/ 2147483647 w 335"/>
              <a:gd name="T19" fmla="*/ 2147483647 h 204"/>
              <a:gd name="T20" fmla="*/ 2147483647 w 335"/>
              <a:gd name="T21" fmla="*/ 2147483647 h 204"/>
              <a:gd name="T22" fmla="*/ 2147483647 w 335"/>
              <a:gd name="T23" fmla="*/ 2147483647 h 204"/>
              <a:gd name="T24" fmla="*/ 2147483647 w 335"/>
              <a:gd name="T25" fmla="*/ 2147483647 h 2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35"/>
              <a:gd name="T40" fmla="*/ 0 h 204"/>
              <a:gd name="T41" fmla="*/ 335 w 335"/>
              <a:gd name="T42" fmla="*/ 204 h 20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35" h="204">
                <a:moveTo>
                  <a:pt x="9" y="175"/>
                </a:moveTo>
                <a:cubicBezTo>
                  <a:pt x="28" y="189"/>
                  <a:pt x="50" y="202"/>
                  <a:pt x="66" y="203"/>
                </a:cubicBezTo>
                <a:cubicBezTo>
                  <a:pt x="82" y="204"/>
                  <a:pt x="91" y="188"/>
                  <a:pt x="103" y="179"/>
                </a:cubicBezTo>
                <a:cubicBezTo>
                  <a:pt x="115" y="170"/>
                  <a:pt x="128" y="154"/>
                  <a:pt x="139" y="147"/>
                </a:cubicBezTo>
                <a:cubicBezTo>
                  <a:pt x="150" y="140"/>
                  <a:pt x="155" y="134"/>
                  <a:pt x="171" y="139"/>
                </a:cubicBezTo>
                <a:cubicBezTo>
                  <a:pt x="187" y="144"/>
                  <a:pt x="211" y="188"/>
                  <a:pt x="236" y="175"/>
                </a:cubicBezTo>
                <a:cubicBezTo>
                  <a:pt x="261" y="162"/>
                  <a:pt x="307" y="85"/>
                  <a:pt x="321" y="61"/>
                </a:cubicBezTo>
                <a:cubicBezTo>
                  <a:pt x="335" y="37"/>
                  <a:pt x="335" y="42"/>
                  <a:pt x="321" y="33"/>
                </a:cubicBezTo>
                <a:cubicBezTo>
                  <a:pt x="307" y="24"/>
                  <a:pt x="260" y="0"/>
                  <a:pt x="236" y="5"/>
                </a:cubicBezTo>
                <a:cubicBezTo>
                  <a:pt x="212" y="10"/>
                  <a:pt x="203" y="56"/>
                  <a:pt x="179" y="61"/>
                </a:cubicBezTo>
                <a:cubicBezTo>
                  <a:pt x="155" y="66"/>
                  <a:pt x="122" y="19"/>
                  <a:pt x="94" y="33"/>
                </a:cubicBezTo>
                <a:cubicBezTo>
                  <a:pt x="66" y="47"/>
                  <a:pt x="18" y="118"/>
                  <a:pt x="9" y="146"/>
                </a:cubicBezTo>
                <a:cubicBezTo>
                  <a:pt x="0" y="174"/>
                  <a:pt x="19" y="188"/>
                  <a:pt x="38" y="203"/>
                </a:cubicBezTo>
              </a:path>
            </a:pathLst>
          </a:custGeom>
          <a:gradFill rotWithShape="1">
            <a:gsLst>
              <a:gs pos="0">
                <a:schemeClr val="bg1"/>
              </a:gs>
              <a:gs pos="100000">
                <a:schemeClr val="accent1"/>
              </a:gs>
            </a:gsLst>
            <a:lin ang="5400000" scaled="1"/>
          </a:gra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pPr algn="r" rtl="1" fontAlgn="base">
              <a:spcBef>
                <a:spcPct val="0"/>
              </a:spcBef>
              <a:spcAft>
                <a:spcPct val="0"/>
              </a:spcAft>
            </a:pPr>
            <a:endParaRPr lang="fa-IR" sz="2700">
              <a:solidFill>
                <a:prstClr val="black"/>
              </a:solidFill>
              <a:cs typeface="Arial" charset="0"/>
            </a:endParaRPr>
          </a:p>
        </p:txBody>
      </p:sp>
      <p:sp>
        <p:nvSpPr>
          <p:cNvPr id="3085" name="Freeform 13"/>
          <p:cNvSpPr>
            <a:spLocks/>
          </p:cNvSpPr>
          <p:nvPr/>
        </p:nvSpPr>
        <p:spPr bwMode="ltGray">
          <a:xfrm>
            <a:off x="3120629" y="1269207"/>
            <a:ext cx="1033463" cy="1481138"/>
          </a:xfrm>
          <a:custGeom>
            <a:avLst/>
            <a:gdLst>
              <a:gd name="T0" fmla="*/ 2147483647 w 868"/>
              <a:gd name="T1" fmla="*/ 2147483647 h 1244"/>
              <a:gd name="T2" fmla="*/ 2147483647 w 868"/>
              <a:gd name="T3" fmla="*/ 2147483647 h 1244"/>
              <a:gd name="T4" fmla="*/ 2147483647 w 868"/>
              <a:gd name="T5" fmla="*/ 2147483647 h 1244"/>
              <a:gd name="T6" fmla="*/ 2147483647 w 868"/>
              <a:gd name="T7" fmla="*/ 2147483647 h 1244"/>
              <a:gd name="T8" fmla="*/ 2147483647 w 868"/>
              <a:gd name="T9" fmla="*/ 2147483647 h 1244"/>
              <a:gd name="T10" fmla="*/ 2147483647 w 868"/>
              <a:gd name="T11" fmla="*/ 2147483647 h 1244"/>
              <a:gd name="T12" fmla="*/ 2147483647 w 868"/>
              <a:gd name="T13" fmla="*/ 2147483647 h 1244"/>
              <a:gd name="T14" fmla="*/ 2147483647 w 868"/>
              <a:gd name="T15" fmla="*/ 2147483647 h 1244"/>
              <a:gd name="T16" fmla="*/ 2147483647 w 868"/>
              <a:gd name="T17" fmla="*/ 2147483647 h 1244"/>
              <a:gd name="T18" fmla="*/ 2147483647 w 868"/>
              <a:gd name="T19" fmla="*/ 2147483647 h 1244"/>
              <a:gd name="T20" fmla="*/ 2147483647 w 868"/>
              <a:gd name="T21" fmla="*/ 2147483647 h 1244"/>
              <a:gd name="T22" fmla="*/ 2147483647 w 868"/>
              <a:gd name="T23" fmla="*/ 2147483647 h 1244"/>
              <a:gd name="T24" fmla="*/ 2147483647 w 868"/>
              <a:gd name="T25" fmla="*/ 2147483647 h 1244"/>
              <a:gd name="T26" fmla="*/ 2147483647 w 868"/>
              <a:gd name="T27" fmla="*/ 2147483647 h 1244"/>
              <a:gd name="T28" fmla="*/ 2147483647 w 868"/>
              <a:gd name="T29" fmla="*/ 2147483647 h 1244"/>
              <a:gd name="T30" fmla="*/ 2147483647 w 868"/>
              <a:gd name="T31" fmla="*/ 2147483647 h 1244"/>
              <a:gd name="T32" fmla="*/ 2147483647 w 868"/>
              <a:gd name="T33" fmla="*/ 2147483647 h 1244"/>
              <a:gd name="T34" fmla="*/ 2147483647 w 868"/>
              <a:gd name="T35" fmla="*/ 2147483647 h 1244"/>
              <a:gd name="T36" fmla="*/ 2147483647 w 868"/>
              <a:gd name="T37" fmla="*/ 2147483647 h 1244"/>
              <a:gd name="T38" fmla="*/ 2147483647 w 868"/>
              <a:gd name="T39" fmla="*/ 2147483647 h 1244"/>
              <a:gd name="T40" fmla="*/ 2147483647 w 868"/>
              <a:gd name="T41" fmla="*/ 2147483647 h 1244"/>
              <a:gd name="T42" fmla="*/ 2147483647 w 868"/>
              <a:gd name="T43" fmla="*/ 2147483647 h 1244"/>
              <a:gd name="T44" fmla="*/ 2147483647 w 868"/>
              <a:gd name="T45" fmla="*/ 2147483647 h 1244"/>
              <a:gd name="T46" fmla="*/ 2147483647 w 868"/>
              <a:gd name="T47" fmla="*/ 2147483647 h 1244"/>
              <a:gd name="T48" fmla="*/ 2147483647 w 868"/>
              <a:gd name="T49" fmla="*/ 2147483647 h 1244"/>
              <a:gd name="T50" fmla="*/ 2147483647 w 868"/>
              <a:gd name="T51" fmla="*/ 2147483647 h 1244"/>
              <a:gd name="T52" fmla="*/ 2147483647 w 868"/>
              <a:gd name="T53" fmla="*/ 2147483647 h 1244"/>
              <a:gd name="T54" fmla="*/ 2147483647 w 868"/>
              <a:gd name="T55" fmla="*/ 2147483647 h 1244"/>
              <a:gd name="T56" fmla="*/ 2147483647 w 868"/>
              <a:gd name="T57" fmla="*/ 2147483647 h 1244"/>
              <a:gd name="T58" fmla="*/ 2147483647 w 868"/>
              <a:gd name="T59" fmla="*/ 2147483647 h 1244"/>
              <a:gd name="T60" fmla="*/ 2147483647 w 868"/>
              <a:gd name="T61" fmla="*/ 2147483647 h 1244"/>
              <a:gd name="T62" fmla="*/ 2147483647 w 868"/>
              <a:gd name="T63" fmla="*/ 2147483647 h 1244"/>
              <a:gd name="T64" fmla="*/ 2147483647 w 868"/>
              <a:gd name="T65" fmla="*/ 2147483647 h 1244"/>
              <a:gd name="T66" fmla="*/ 2147483647 w 868"/>
              <a:gd name="T67" fmla="*/ 2147483647 h 1244"/>
              <a:gd name="T68" fmla="*/ 2147483647 w 868"/>
              <a:gd name="T69" fmla="*/ 2147483647 h 1244"/>
              <a:gd name="T70" fmla="*/ 2147483647 w 868"/>
              <a:gd name="T71" fmla="*/ 2147483647 h 1244"/>
              <a:gd name="T72" fmla="*/ 2147483647 w 868"/>
              <a:gd name="T73" fmla="*/ 2147483647 h 1244"/>
              <a:gd name="T74" fmla="*/ 2147483647 w 868"/>
              <a:gd name="T75" fmla="*/ 2147483647 h 1244"/>
              <a:gd name="T76" fmla="*/ 2147483647 w 868"/>
              <a:gd name="T77" fmla="*/ 2147483647 h 1244"/>
              <a:gd name="T78" fmla="*/ 2147483647 w 868"/>
              <a:gd name="T79" fmla="*/ 2147483647 h 1244"/>
              <a:gd name="T80" fmla="*/ 2147483647 w 868"/>
              <a:gd name="T81" fmla="*/ 2147483647 h 1244"/>
              <a:gd name="T82" fmla="*/ 2147483647 w 868"/>
              <a:gd name="T83" fmla="*/ 2147483647 h 1244"/>
              <a:gd name="T84" fmla="*/ 2147483647 w 868"/>
              <a:gd name="T85" fmla="*/ 2147483647 h 1244"/>
              <a:gd name="T86" fmla="*/ 2147483647 w 868"/>
              <a:gd name="T87" fmla="*/ 2147483647 h 1244"/>
              <a:gd name="T88" fmla="*/ 2147483647 w 868"/>
              <a:gd name="T89" fmla="*/ 2147483647 h 1244"/>
              <a:gd name="T90" fmla="*/ 2147483647 w 868"/>
              <a:gd name="T91" fmla="*/ 2147483647 h 1244"/>
              <a:gd name="T92" fmla="*/ 2147483647 w 868"/>
              <a:gd name="T93" fmla="*/ 2147483647 h 1244"/>
              <a:gd name="T94" fmla="*/ 2147483647 w 868"/>
              <a:gd name="T95" fmla="*/ 2147483647 h 1244"/>
              <a:gd name="T96" fmla="*/ 2147483647 w 868"/>
              <a:gd name="T97" fmla="*/ 2147483647 h 1244"/>
              <a:gd name="T98" fmla="*/ 2147483647 w 868"/>
              <a:gd name="T99" fmla="*/ 2147483647 h 1244"/>
              <a:gd name="T100" fmla="*/ 2147483647 w 868"/>
              <a:gd name="T101" fmla="*/ 2147483647 h 1244"/>
              <a:gd name="T102" fmla="*/ 2147483647 w 868"/>
              <a:gd name="T103" fmla="*/ 2147483647 h 1244"/>
              <a:gd name="T104" fmla="*/ 2147483647 w 868"/>
              <a:gd name="T105" fmla="*/ 2147483647 h 1244"/>
              <a:gd name="T106" fmla="*/ 2147483647 w 868"/>
              <a:gd name="T107" fmla="*/ 2147483647 h 1244"/>
              <a:gd name="T108" fmla="*/ 2147483647 w 868"/>
              <a:gd name="T109" fmla="*/ 2147483647 h 1244"/>
              <a:gd name="T110" fmla="*/ 2147483647 w 868"/>
              <a:gd name="T111" fmla="*/ 2147483647 h 1244"/>
              <a:gd name="T112" fmla="*/ 2147483647 w 868"/>
              <a:gd name="T113" fmla="*/ 2147483647 h 1244"/>
              <a:gd name="T114" fmla="*/ 2147483647 w 868"/>
              <a:gd name="T115" fmla="*/ 2147483647 h 124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868"/>
              <a:gd name="T175" fmla="*/ 0 h 1244"/>
              <a:gd name="T176" fmla="*/ 868 w 868"/>
              <a:gd name="T177" fmla="*/ 1244 h 124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868" h="1244">
                <a:moveTo>
                  <a:pt x="556" y="415"/>
                </a:moveTo>
                <a:cubicBezTo>
                  <a:pt x="551" y="410"/>
                  <a:pt x="637" y="357"/>
                  <a:pt x="669" y="330"/>
                </a:cubicBezTo>
                <a:cubicBezTo>
                  <a:pt x="701" y="303"/>
                  <a:pt x="727" y="286"/>
                  <a:pt x="751" y="253"/>
                </a:cubicBezTo>
                <a:cubicBezTo>
                  <a:pt x="775" y="220"/>
                  <a:pt x="796" y="165"/>
                  <a:pt x="811" y="131"/>
                </a:cubicBezTo>
                <a:cubicBezTo>
                  <a:pt x="826" y="97"/>
                  <a:pt x="831" y="65"/>
                  <a:pt x="840" y="46"/>
                </a:cubicBezTo>
                <a:cubicBezTo>
                  <a:pt x="849" y="27"/>
                  <a:pt x="868" y="0"/>
                  <a:pt x="868" y="18"/>
                </a:cubicBezTo>
                <a:cubicBezTo>
                  <a:pt x="868" y="36"/>
                  <a:pt x="848" y="100"/>
                  <a:pt x="843" y="157"/>
                </a:cubicBezTo>
                <a:cubicBezTo>
                  <a:pt x="838" y="214"/>
                  <a:pt x="845" y="292"/>
                  <a:pt x="840" y="358"/>
                </a:cubicBezTo>
                <a:cubicBezTo>
                  <a:pt x="835" y="424"/>
                  <a:pt x="830" y="485"/>
                  <a:pt x="811" y="556"/>
                </a:cubicBezTo>
                <a:cubicBezTo>
                  <a:pt x="792" y="627"/>
                  <a:pt x="758" y="726"/>
                  <a:pt x="726" y="783"/>
                </a:cubicBezTo>
                <a:cubicBezTo>
                  <a:pt x="694" y="840"/>
                  <a:pt x="641" y="877"/>
                  <a:pt x="621" y="898"/>
                </a:cubicBezTo>
                <a:cubicBezTo>
                  <a:pt x="601" y="919"/>
                  <a:pt x="611" y="905"/>
                  <a:pt x="605" y="907"/>
                </a:cubicBezTo>
                <a:cubicBezTo>
                  <a:pt x="599" y="909"/>
                  <a:pt x="598" y="912"/>
                  <a:pt x="587" y="909"/>
                </a:cubicBezTo>
                <a:cubicBezTo>
                  <a:pt x="576" y="906"/>
                  <a:pt x="555" y="899"/>
                  <a:pt x="540" y="890"/>
                </a:cubicBezTo>
                <a:cubicBezTo>
                  <a:pt x="525" y="881"/>
                  <a:pt x="511" y="872"/>
                  <a:pt x="495" y="856"/>
                </a:cubicBezTo>
                <a:cubicBezTo>
                  <a:pt x="479" y="840"/>
                  <a:pt x="457" y="807"/>
                  <a:pt x="447" y="793"/>
                </a:cubicBezTo>
                <a:cubicBezTo>
                  <a:pt x="437" y="779"/>
                  <a:pt x="440" y="781"/>
                  <a:pt x="437" y="772"/>
                </a:cubicBezTo>
                <a:cubicBezTo>
                  <a:pt x="434" y="763"/>
                  <a:pt x="429" y="775"/>
                  <a:pt x="430" y="738"/>
                </a:cubicBezTo>
                <a:cubicBezTo>
                  <a:pt x="431" y="701"/>
                  <a:pt x="428" y="612"/>
                  <a:pt x="444" y="549"/>
                </a:cubicBezTo>
                <a:cubicBezTo>
                  <a:pt x="460" y="486"/>
                  <a:pt x="505" y="409"/>
                  <a:pt x="528" y="358"/>
                </a:cubicBezTo>
                <a:cubicBezTo>
                  <a:pt x="551" y="307"/>
                  <a:pt x="556" y="283"/>
                  <a:pt x="584" y="245"/>
                </a:cubicBezTo>
                <a:cubicBezTo>
                  <a:pt x="612" y="207"/>
                  <a:pt x="683" y="102"/>
                  <a:pt x="698" y="131"/>
                </a:cubicBezTo>
                <a:cubicBezTo>
                  <a:pt x="713" y="160"/>
                  <a:pt x="680" y="345"/>
                  <a:pt x="675" y="421"/>
                </a:cubicBezTo>
                <a:cubicBezTo>
                  <a:pt x="670" y="497"/>
                  <a:pt x="679" y="529"/>
                  <a:pt x="669" y="585"/>
                </a:cubicBezTo>
                <a:cubicBezTo>
                  <a:pt x="659" y="641"/>
                  <a:pt x="627" y="721"/>
                  <a:pt x="613" y="759"/>
                </a:cubicBezTo>
                <a:cubicBezTo>
                  <a:pt x="599" y="797"/>
                  <a:pt x="592" y="799"/>
                  <a:pt x="584" y="812"/>
                </a:cubicBezTo>
                <a:cubicBezTo>
                  <a:pt x="576" y="825"/>
                  <a:pt x="589" y="819"/>
                  <a:pt x="566" y="840"/>
                </a:cubicBezTo>
                <a:cubicBezTo>
                  <a:pt x="543" y="861"/>
                  <a:pt x="480" y="913"/>
                  <a:pt x="447" y="937"/>
                </a:cubicBezTo>
                <a:cubicBezTo>
                  <a:pt x="414" y="961"/>
                  <a:pt x="391" y="955"/>
                  <a:pt x="367" y="981"/>
                </a:cubicBezTo>
                <a:cubicBezTo>
                  <a:pt x="343" y="1007"/>
                  <a:pt x="326" y="1060"/>
                  <a:pt x="301" y="1095"/>
                </a:cubicBezTo>
                <a:cubicBezTo>
                  <a:pt x="276" y="1130"/>
                  <a:pt x="247" y="1165"/>
                  <a:pt x="219" y="1189"/>
                </a:cubicBezTo>
                <a:cubicBezTo>
                  <a:pt x="191" y="1213"/>
                  <a:pt x="166" y="1230"/>
                  <a:pt x="131" y="1237"/>
                </a:cubicBezTo>
                <a:cubicBezTo>
                  <a:pt x="96" y="1244"/>
                  <a:pt x="22" y="1235"/>
                  <a:pt x="11" y="1229"/>
                </a:cubicBezTo>
                <a:cubicBezTo>
                  <a:pt x="0" y="1223"/>
                  <a:pt x="39" y="1214"/>
                  <a:pt x="64" y="1199"/>
                </a:cubicBezTo>
                <a:cubicBezTo>
                  <a:pt x="89" y="1184"/>
                  <a:pt x="124" y="1172"/>
                  <a:pt x="159" y="1141"/>
                </a:cubicBezTo>
                <a:cubicBezTo>
                  <a:pt x="194" y="1110"/>
                  <a:pt x="237" y="1051"/>
                  <a:pt x="273" y="1010"/>
                </a:cubicBezTo>
                <a:cubicBezTo>
                  <a:pt x="309" y="969"/>
                  <a:pt x="341" y="924"/>
                  <a:pt x="375" y="893"/>
                </a:cubicBezTo>
                <a:cubicBezTo>
                  <a:pt x="409" y="862"/>
                  <a:pt x="449" y="840"/>
                  <a:pt x="475" y="825"/>
                </a:cubicBezTo>
                <a:cubicBezTo>
                  <a:pt x="501" y="810"/>
                  <a:pt x="510" y="825"/>
                  <a:pt x="531" y="805"/>
                </a:cubicBezTo>
                <a:cubicBezTo>
                  <a:pt x="552" y="785"/>
                  <a:pt x="583" y="756"/>
                  <a:pt x="600" y="705"/>
                </a:cubicBezTo>
                <a:cubicBezTo>
                  <a:pt x="617" y="654"/>
                  <a:pt x="624" y="559"/>
                  <a:pt x="631" y="501"/>
                </a:cubicBezTo>
                <a:cubicBezTo>
                  <a:pt x="638" y="443"/>
                  <a:pt x="636" y="402"/>
                  <a:pt x="641" y="358"/>
                </a:cubicBezTo>
                <a:cubicBezTo>
                  <a:pt x="646" y="314"/>
                  <a:pt x="663" y="254"/>
                  <a:pt x="659" y="237"/>
                </a:cubicBezTo>
                <a:cubicBezTo>
                  <a:pt x="655" y="220"/>
                  <a:pt x="643" y="219"/>
                  <a:pt x="619" y="257"/>
                </a:cubicBezTo>
                <a:cubicBezTo>
                  <a:pt x="595" y="295"/>
                  <a:pt x="537" y="403"/>
                  <a:pt x="512" y="467"/>
                </a:cubicBezTo>
                <a:cubicBezTo>
                  <a:pt x="487" y="531"/>
                  <a:pt x="477" y="589"/>
                  <a:pt x="471" y="641"/>
                </a:cubicBezTo>
                <a:cubicBezTo>
                  <a:pt x="465" y="693"/>
                  <a:pt x="473" y="743"/>
                  <a:pt x="479" y="777"/>
                </a:cubicBezTo>
                <a:cubicBezTo>
                  <a:pt x="485" y="811"/>
                  <a:pt x="501" y="835"/>
                  <a:pt x="507" y="848"/>
                </a:cubicBezTo>
                <a:cubicBezTo>
                  <a:pt x="513" y="861"/>
                  <a:pt x="514" y="855"/>
                  <a:pt x="518" y="856"/>
                </a:cubicBezTo>
                <a:cubicBezTo>
                  <a:pt x="522" y="857"/>
                  <a:pt x="512" y="861"/>
                  <a:pt x="532" y="854"/>
                </a:cubicBezTo>
                <a:cubicBezTo>
                  <a:pt x="552" y="847"/>
                  <a:pt x="609" y="843"/>
                  <a:pt x="641" y="812"/>
                </a:cubicBezTo>
                <a:cubicBezTo>
                  <a:pt x="673" y="781"/>
                  <a:pt x="702" y="722"/>
                  <a:pt x="726" y="670"/>
                </a:cubicBezTo>
                <a:cubicBezTo>
                  <a:pt x="750" y="618"/>
                  <a:pt x="772" y="557"/>
                  <a:pt x="783" y="500"/>
                </a:cubicBezTo>
                <a:cubicBezTo>
                  <a:pt x="794" y="443"/>
                  <a:pt x="790" y="367"/>
                  <a:pt x="791" y="325"/>
                </a:cubicBezTo>
                <a:cubicBezTo>
                  <a:pt x="792" y="283"/>
                  <a:pt x="794" y="249"/>
                  <a:pt x="787" y="249"/>
                </a:cubicBezTo>
                <a:cubicBezTo>
                  <a:pt x="780" y="249"/>
                  <a:pt x="761" y="307"/>
                  <a:pt x="747" y="325"/>
                </a:cubicBezTo>
                <a:cubicBezTo>
                  <a:pt x="733" y="343"/>
                  <a:pt x="735" y="342"/>
                  <a:pt x="703" y="357"/>
                </a:cubicBezTo>
                <a:cubicBezTo>
                  <a:pt x="671" y="372"/>
                  <a:pt x="587" y="403"/>
                  <a:pt x="556" y="415"/>
                </a:cubicBezTo>
                <a:close/>
              </a:path>
            </a:pathLst>
          </a:custGeom>
          <a:gradFill rotWithShape="0">
            <a:gsLst>
              <a:gs pos="0">
                <a:schemeClr val="bg1"/>
              </a:gs>
              <a:gs pos="100000">
                <a:schemeClr val="accent1"/>
              </a:gs>
            </a:gsLst>
            <a:lin ang="5400000" scaled="1"/>
          </a:gra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pPr algn="r" rtl="1" fontAlgn="base">
              <a:spcBef>
                <a:spcPct val="0"/>
              </a:spcBef>
              <a:spcAft>
                <a:spcPct val="0"/>
              </a:spcAft>
            </a:pPr>
            <a:endParaRPr lang="fa-IR" sz="2700">
              <a:solidFill>
                <a:prstClr val="black"/>
              </a:solidFill>
              <a:cs typeface="Arial" charset="0"/>
            </a:endParaRPr>
          </a:p>
        </p:txBody>
      </p:sp>
      <p:sp>
        <p:nvSpPr>
          <p:cNvPr id="3086" name="Freeform 14"/>
          <p:cNvSpPr>
            <a:spLocks/>
          </p:cNvSpPr>
          <p:nvPr/>
        </p:nvSpPr>
        <p:spPr bwMode="ltGray">
          <a:xfrm>
            <a:off x="4470798" y="1909763"/>
            <a:ext cx="136922" cy="171450"/>
          </a:xfrm>
          <a:custGeom>
            <a:avLst/>
            <a:gdLst>
              <a:gd name="T0" fmla="*/ 2147483647 w 115"/>
              <a:gd name="T1" fmla="*/ 2147483647 h 144"/>
              <a:gd name="T2" fmla="*/ 2147483647 w 115"/>
              <a:gd name="T3" fmla="*/ 2147483647 h 144"/>
              <a:gd name="T4" fmla="*/ 2147483647 w 115"/>
              <a:gd name="T5" fmla="*/ 2147483647 h 144"/>
              <a:gd name="T6" fmla="*/ 2147483647 w 115"/>
              <a:gd name="T7" fmla="*/ 2147483647 h 144"/>
              <a:gd name="T8" fmla="*/ 2147483647 w 115"/>
              <a:gd name="T9" fmla="*/ 2147483647 h 144"/>
              <a:gd name="T10" fmla="*/ 2147483647 w 115"/>
              <a:gd name="T11" fmla="*/ 2147483647 h 144"/>
              <a:gd name="T12" fmla="*/ 2147483647 w 115"/>
              <a:gd name="T13" fmla="*/ 2147483647 h 144"/>
              <a:gd name="T14" fmla="*/ 2147483647 w 115"/>
              <a:gd name="T15" fmla="*/ 2147483647 h 144"/>
              <a:gd name="T16" fmla="*/ 2147483647 w 115"/>
              <a:gd name="T17" fmla="*/ 2147483647 h 144"/>
              <a:gd name="T18" fmla="*/ 2147483647 w 115"/>
              <a:gd name="T19" fmla="*/ 2147483647 h 144"/>
              <a:gd name="T20" fmla="*/ 2147483647 w 115"/>
              <a:gd name="T21" fmla="*/ 2147483647 h 144"/>
              <a:gd name="T22" fmla="*/ 2147483647 w 115"/>
              <a:gd name="T23" fmla="*/ 2147483647 h 144"/>
              <a:gd name="T24" fmla="*/ 2147483647 w 115"/>
              <a:gd name="T25" fmla="*/ 2147483647 h 144"/>
              <a:gd name="T26" fmla="*/ 2147483647 w 115"/>
              <a:gd name="T27" fmla="*/ 2147483647 h 144"/>
              <a:gd name="T28" fmla="*/ 2147483647 w 115"/>
              <a:gd name="T29" fmla="*/ 2147483647 h 144"/>
              <a:gd name="T30" fmla="*/ 2147483647 w 115"/>
              <a:gd name="T31" fmla="*/ 2147483647 h 14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15"/>
              <a:gd name="T49" fmla="*/ 0 h 144"/>
              <a:gd name="T50" fmla="*/ 115 w 115"/>
              <a:gd name="T51" fmla="*/ 144 h 14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15" h="144">
                <a:moveTo>
                  <a:pt x="87" y="2"/>
                </a:moveTo>
                <a:cubicBezTo>
                  <a:pt x="83" y="0"/>
                  <a:pt x="92" y="33"/>
                  <a:pt x="92" y="45"/>
                </a:cubicBezTo>
                <a:cubicBezTo>
                  <a:pt x="92" y="57"/>
                  <a:pt x="91" y="69"/>
                  <a:pt x="86" y="74"/>
                </a:cubicBezTo>
                <a:cubicBezTo>
                  <a:pt x="81" y="79"/>
                  <a:pt x="67" y="72"/>
                  <a:pt x="60" y="75"/>
                </a:cubicBezTo>
                <a:cubicBezTo>
                  <a:pt x="53" y="78"/>
                  <a:pt x="47" y="88"/>
                  <a:pt x="42" y="95"/>
                </a:cubicBezTo>
                <a:cubicBezTo>
                  <a:pt x="37" y="102"/>
                  <a:pt x="34" y="116"/>
                  <a:pt x="30" y="115"/>
                </a:cubicBezTo>
                <a:cubicBezTo>
                  <a:pt x="26" y="114"/>
                  <a:pt x="16" y="97"/>
                  <a:pt x="15" y="86"/>
                </a:cubicBezTo>
                <a:cubicBezTo>
                  <a:pt x="14" y="75"/>
                  <a:pt x="23" y="51"/>
                  <a:pt x="21" y="51"/>
                </a:cubicBezTo>
                <a:cubicBezTo>
                  <a:pt x="19" y="51"/>
                  <a:pt x="4" y="75"/>
                  <a:pt x="2" y="87"/>
                </a:cubicBezTo>
                <a:cubicBezTo>
                  <a:pt x="0" y="99"/>
                  <a:pt x="3" y="117"/>
                  <a:pt x="8" y="126"/>
                </a:cubicBezTo>
                <a:cubicBezTo>
                  <a:pt x="13" y="135"/>
                  <a:pt x="23" y="144"/>
                  <a:pt x="30" y="143"/>
                </a:cubicBezTo>
                <a:cubicBezTo>
                  <a:pt x="37" y="142"/>
                  <a:pt x="45" y="125"/>
                  <a:pt x="51" y="117"/>
                </a:cubicBezTo>
                <a:cubicBezTo>
                  <a:pt x="57" y="109"/>
                  <a:pt x="60" y="95"/>
                  <a:pt x="66" y="95"/>
                </a:cubicBezTo>
                <a:cubicBezTo>
                  <a:pt x="72" y="95"/>
                  <a:pt x="79" y="121"/>
                  <a:pt x="87" y="115"/>
                </a:cubicBezTo>
                <a:cubicBezTo>
                  <a:pt x="95" y="109"/>
                  <a:pt x="115" y="77"/>
                  <a:pt x="115" y="58"/>
                </a:cubicBezTo>
                <a:cubicBezTo>
                  <a:pt x="115" y="39"/>
                  <a:pt x="92" y="4"/>
                  <a:pt x="87" y="2"/>
                </a:cubicBezTo>
                <a:close/>
              </a:path>
            </a:pathLst>
          </a:custGeom>
          <a:gradFill rotWithShape="0">
            <a:gsLst>
              <a:gs pos="0">
                <a:schemeClr val="bg1"/>
              </a:gs>
              <a:gs pos="100000">
                <a:schemeClr val="accent1"/>
              </a:gs>
            </a:gsLst>
            <a:lin ang="5400000" scaled="1"/>
          </a:gra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pPr algn="r" rtl="1" fontAlgn="base">
              <a:spcBef>
                <a:spcPct val="0"/>
              </a:spcBef>
              <a:spcAft>
                <a:spcPct val="0"/>
              </a:spcAft>
            </a:pPr>
            <a:endParaRPr lang="fa-IR" sz="2700">
              <a:solidFill>
                <a:prstClr val="black"/>
              </a:solidFill>
              <a:cs typeface="Arial" charset="0"/>
            </a:endParaRPr>
          </a:p>
        </p:txBody>
      </p:sp>
      <p:sp>
        <p:nvSpPr>
          <p:cNvPr id="3087" name="Freeform 15"/>
          <p:cNvSpPr>
            <a:spLocks/>
          </p:cNvSpPr>
          <p:nvPr/>
        </p:nvSpPr>
        <p:spPr bwMode="ltGray">
          <a:xfrm>
            <a:off x="3727848" y="1335881"/>
            <a:ext cx="136922" cy="171450"/>
          </a:xfrm>
          <a:custGeom>
            <a:avLst/>
            <a:gdLst>
              <a:gd name="T0" fmla="*/ 2147483647 w 115"/>
              <a:gd name="T1" fmla="*/ 2147483647 h 144"/>
              <a:gd name="T2" fmla="*/ 2147483647 w 115"/>
              <a:gd name="T3" fmla="*/ 2147483647 h 144"/>
              <a:gd name="T4" fmla="*/ 2147483647 w 115"/>
              <a:gd name="T5" fmla="*/ 2147483647 h 144"/>
              <a:gd name="T6" fmla="*/ 2147483647 w 115"/>
              <a:gd name="T7" fmla="*/ 2147483647 h 144"/>
              <a:gd name="T8" fmla="*/ 2147483647 w 115"/>
              <a:gd name="T9" fmla="*/ 2147483647 h 144"/>
              <a:gd name="T10" fmla="*/ 2147483647 w 115"/>
              <a:gd name="T11" fmla="*/ 2147483647 h 144"/>
              <a:gd name="T12" fmla="*/ 2147483647 w 115"/>
              <a:gd name="T13" fmla="*/ 2147483647 h 144"/>
              <a:gd name="T14" fmla="*/ 2147483647 w 115"/>
              <a:gd name="T15" fmla="*/ 2147483647 h 144"/>
              <a:gd name="T16" fmla="*/ 2147483647 w 115"/>
              <a:gd name="T17" fmla="*/ 2147483647 h 144"/>
              <a:gd name="T18" fmla="*/ 2147483647 w 115"/>
              <a:gd name="T19" fmla="*/ 2147483647 h 144"/>
              <a:gd name="T20" fmla="*/ 2147483647 w 115"/>
              <a:gd name="T21" fmla="*/ 2147483647 h 144"/>
              <a:gd name="T22" fmla="*/ 2147483647 w 115"/>
              <a:gd name="T23" fmla="*/ 2147483647 h 144"/>
              <a:gd name="T24" fmla="*/ 2147483647 w 115"/>
              <a:gd name="T25" fmla="*/ 2147483647 h 144"/>
              <a:gd name="T26" fmla="*/ 2147483647 w 115"/>
              <a:gd name="T27" fmla="*/ 2147483647 h 144"/>
              <a:gd name="T28" fmla="*/ 2147483647 w 115"/>
              <a:gd name="T29" fmla="*/ 2147483647 h 144"/>
              <a:gd name="T30" fmla="*/ 2147483647 w 115"/>
              <a:gd name="T31" fmla="*/ 2147483647 h 14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15"/>
              <a:gd name="T49" fmla="*/ 0 h 144"/>
              <a:gd name="T50" fmla="*/ 115 w 115"/>
              <a:gd name="T51" fmla="*/ 144 h 14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15" h="144">
                <a:moveTo>
                  <a:pt x="87" y="2"/>
                </a:moveTo>
                <a:cubicBezTo>
                  <a:pt x="83" y="0"/>
                  <a:pt x="92" y="33"/>
                  <a:pt x="92" y="45"/>
                </a:cubicBezTo>
                <a:cubicBezTo>
                  <a:pt x="92" y="57"/>
                  <a:pt x="91" y="69"/>
                  <a:pt x="86" y="74"/>
                </a:cubicBezTo>
                <a:cubicBezTo>
                  <a:pt x="81" y="79"/>
                  <a:pt x="67" y="72"/>
                  <a:pt x="60" y="75"/>
                </a:cubicBezTo>
                <a:cubicBezTo>
                  <a:pt x="53" y="78"/>
                  <a:pt x="47" y="88"/>
                  <a:pt x="42" y="95"/>
                </a:cubicBezTo>
                <a:cubicBezTo>
                  <a:pt x="37" y="102"/>
                  <a:pt x="34" y="116"/>
                  <a:pt x="30" y="115"/>
                </a:cubicBezTo>
                <a:cubicBezTo>
                  <a:pt x="26" y="114"/>
                  <a:pt x="16" y="97"/>
                  <a:pt x="15" y="86"/>
                </a:cubicBezTo>
                <a:cubicBezTo>
                  <a:pt x="14" y="75"/>
                  <a:pt x="23" y="51"/>
                  <a:pt x="21" y="51"/>
                </a:cubicBezTo>
                <a:cubicBezTo>
                  <a:pt x="19" y="51"/>
                  <a:pt x="4" y="75"/>
                  <a:pt x="2" y="87"/>
                </a:cubicBezTo>
                <a:cubicBezTo>
                  <a:pt x="0" y="99"/>
                  <a:pt x="3" y="117"/>
                  <a:pt x="8" y="126"/>
                </a:cubicBezTo>
                <a:cubicBezTo>
                  <a:pt x="13" y="135"/>
                  <a:pt x="23" y="144"/>
                  <a:pt x="30" y="143"/>
                </a:cubicBezTo>
                <a:cubicBezTo>
                  <a:pt x="37" y="142"/>
                  <a:pt x="45" y="125"/>
                  <a:pt x="51" y="117"/>
                </a:cubicBezTo>
                <a:cubicBezTo>
                  <a:pt x="57" y="109"/>
                  <a:pt x="60" y="95"/>
                  <a:pt x="66" y="95"/>
                </a:cubicBezTo>
                <a:cubicBezTo>
                  <a:pt x="72" y="95"/>
                  <a:pt x="79" y="121"/>
                  <a:pt x="87" y="115"/>
                </a:cubicBezTo>
                <a:cubicBezTo>
                  <a:pt x="95" y="109"/>
                  <a:pt x="115" y="77"/>
                  <a:pt x="115" y="58"/>
                </a:cubicBezTo>
                <a:cubicBezTo>
                  <a:pt x="115" y="39"/>
                  <a:pt x="92" y="4"/>
                  <a:pt x="87" y="2"/>
                </a:cubicBezTo>
                <a:close/>
              </a:path>
            </a:pathLst>
          </a:custGeom>
          <a:gradFill rotWithShape="0">
            <a:gsLst>
              <a:gs pos="0">
                <a:schemeClr val="bg1"/>
              </a:gs>
              <a:gs pos="100000">
                <a:schemeClr val="accent1"/>
              </a:gs>
            </a:gsLst>
            <a:lin ang="5400000" scaled="1"/>
          </a:gra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pPr algn="r" rtl="1" fontAlgn="base">
              <a:spcBef>
                <a:spcPct val="0"/>
              </a:spcBef>
              <a:spcAft>
                <a:spcPct val="0"/>
              </a:spcAft>
            </a:pPr>
            <a:endParaRPr lang="fa-IR" sz="2700">
              <a:solidFill>
                <a:prstClr val="black"/>
              </a:solidFill>
              <a:cs typeface="Arial" charset="0"/>
            </a:endParaRPr>
          </a:p>
        </p:txBody>
      </p:sp>
      <p:sp>
        <p:nvSpPr>
          <p:cNvPr id="3088" name="Freeform 16"/>
          <p:cNvSpPr>
            <a:spLocks/>
          </p:cNvSpPr>
          <p:nvPr/>
        </p:nvSpPr>
        <p:spPr bwMode="ltGray">
          <a:xfrm>
            <a:off x="3001568" y="2662237"/>
            <a:ext cx="55959" cy="376238"/>
          </a:xfrm>
          <a:custGeom>
            <a:avLst/>
            <a:gdLst>
              <a:gd name="T0" fmla="*/ 2147483647 w 47"/>
              <a:gd name="T1" fmla="*/ 2147483647 h 316"/>
              <a:gd name="T2" fmla="*/ 2147483647 w 47"/>
              <a:gd name="T3" fmla="*/ 2147483647 h 316"/>
              <a:gd name="T4" fmla="*/ 2147483647 w 47"/>
              <a:gd name="T5" fmla="*/ 2147483647 h 316"/>
              <a:gd name="T6" fmla="*/ 2147483647 w 47"/>
              <a:gd name="T7" fmla="*/ 2147483647 h 316"/>
              <a:gd name="T8" fmla="*/ 2147483647 w 47"/>
              <a:gd name="T9" fmla="*/ 2147483647 h 316"/>
              <a:gd name="T10" fmla="*/ 2147483647 w 47"/>
              <a:gd name="T11" fmla="*/ 2147483647 h 316"/>
              <a:gd name="T12" fmla="*/ 2147483647 w 47"/>
              <a:gd name="T13" fmla="*/ 2147483647 h 316"/>
              <a:gd name="T14" fmla="*/ 2147483647 w 47"/>
              <a:gd name="T15" fmla="*/ 2147483647 h 316"/>
              <a:gd name="T16" fmla="*/ 0 60000 65536"/>
              <a:gd name="T17" fmla="*/ 0 60000 65536"/>
              <a:gd name="T18" fmla="*/ 0 60000 65536"/>
              <a:gd name="T19" fmla="*/ 0 60000 65536"/>
              <a:gd name="T20" fmla="*/ 0 60000 65536"/>
              <a:gd name="T21" fmla="*/ 0 60000 65536"/>
              <a:gd name="T22" fmla="*/ 0 60000 65536"/>
              <a:gd name="T23" fmla="*/ 0 60000 65536"/>
              <a:gd name="T24" fmla="*/ 0 w 47"/>
              <a:gd name="T25" fmla="*/ 0 h 316"/>
              <a:gd name="T26" fmla="*/ 47 w 47"/>
              <a:gd name="T27" fmla="*/ 316 h 31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 h="316">
                <a:moveTo>
                  <a:pt x="15" y="20"/>
                </a:moveTo>
                <a:cubicBezTo>
                  <a:pt x="21" y="36"/>
                  <a:pt x="35" y="115"/>
                  <a:pt x="40" y="148"/>
                </a:cubicBezTo>
                <a:cubicBezTo>
                  <a:pt x="45" y="181"/>
                  <a:pt x="47" y="191"/>
                  <a:pt x="43" y="219"/>
                </a:cubicBezTo>
                <a:cubicBezTo>
                  <a:pt x="39" y="247"/>
                  <a:pt x="16" y="316"/>
                  <a:pt x="13" y="316"/>
                </a:cubicBezTo>
                <a:cubicBezTo>
                  <a:pt x="10" y="316"/>
                  <a:pt x="23" y="246"/>
                  <a:pt x="25" y="221"/>
                </a:cubicBezTo>
                <a:cubicBezTo>
                  <a:pt x="27" y="196"/>
                  <a:pt x="26" y="193"/>
                  <a:pt x="22" y="164"/>
                </a:cubicBezTo>
                <a:cubicBezTo>
                  <a:pt x="18" y="135"/>
                  <a:pt x="2" y="73"/>
                  <a:pt x="1" y="49"/>
                </a:cubicBezTo>
                <a:cubicBezTo>
                  <a:pt x="0" y="25"/>
                  <a:pt x="9" y="0"/>
                  <a:pt x="15" y="20"/>
                </a:cubicBezTo>
                <a:close/>
              </a:path>
            </a:pathLst>
          </a:custGeom>
          <a:gradFill rotWithShape="0">
            <a:gsLst>
              <a:gs pos="0">
                <a:schemeClr val="bg1"/>
              </a:gs>
              <a:gs pos="100000">
                <a:schemeClr val="accent1"/>
              </a:gs>
            </a:gsLst>
            <a:lin ang="5400000" scaled="1"/>
          </a:gra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pPr algn="r" rtl="1" fontAlgn="base">
              <a:spcBef>
                <a:spcPct val="0"/>
              </a:spcBef>
              <a:spcAft>
                <a:spcPct val="0"/>
              </a:spcAft>
            </a:pPr>
            <a:endParaRPr lang="fa-IR" sz="2700">
              <a:solidFill>
                <a:prstClr val="black"/>
              </a:solidFill>
              <a:cs typeface="Arial" charset="0"/>
            </a:endParaRPr>
          </a:p>
        </p:txBody>
      </p:sp>
      <p:grpSp>
        <p:nvGrpSpPr>
          <p:cNvPr id="2" name="Group 17"/>
          <p:cNvGrpSpPr>
            <a:grpSpLocks/>
          </p:cNvGrpSpPr>
          <p:nvPr/>
        </p:nvGrpSpPr>
        <p:grpSpPr bwMode="auto">
          <a:xfrm>
            <a:off x="4369596" y="4306492"/>
            <a:ext cx="798910" cy="665559"/>
            <a:chOff x="493" y="1555"/>
            <a:chExt cx="525" cy="480"/>
          </a:xfrm>
        </p:grpSpPr>
        <p:sp>
          <p:nvSpPr>
            <p:cNvPr id="8220" name="Freeform 18"/>
            <p:cNvSpPr>
              <a:spLocks/>
            </p:cNvSpPr>
            <p:nvPr/>
          </p:nvSpPr>
          <p:spPr bwMode="auto">
            <a:xfrm>
              <a:off x="493" y="1555"/>
              <a:ext cx="525" cy="480"/>
            </a:xfrm>
            <a:custGeom>
              <a:avLst/>
              <a:gdLst>
                <a:gd name="T0" fmla="*/ 225 w 525"/>
                <a:gd name="T1" fmla="*/ 217 h 480"/>
                <a:gd name="T2" fmla="*/ 133 w 525"/>
                <a:gd name="T3" fmla="*/ 0 h 480"/>
                <a:gd name="T4" fmla="*/ 263 w 525"/>
                <a:gd name="T5" fmla="*/ 193 h 480"/>
                <a:gd name="T6" fmla="*/ 393 w 525"/>
                <a:gd name="T7" fmla="*/ 0 h 480"/>
                <a:gd name="T8" fmla="*/ 299 w 525"/>
                <a:gd name="T9" fmla="*/ 217 h 480"/>
                <a:gd name="T10" fmla="*/ 524 w 525"/>
                <a:gd name="T11" fmla="*/ 240 h 480"/>
                <a:gd name="T12" fmla="*/ 298 w 525"/>
                <a:gd name="T13" fmla="*/ 262 h 480"/>
                <a:gd name="T14" fmla="*/ 393 w 525"/>
                <a:gd name="T15" fmla="*/ 479 h 480"/>
                <a:gd name="T16" fmla="*/ 263 w 525"/>
                <a:gd name="T17" fmla="*/ 286 h 480"/>
                <a:gd name="T18" fmla="*/ 133 w 525"/>
                <a:gd name="T19" fmla="*/ 479 h 480"/>
                <a:gd name="T20" fmla="*/ 224 w 525"/>
                <a:gd name="T21" fmla="*/ 263 h 480"/>
                <a:gd name="T22" fmla="*/ 0 w 525"/>
                <a:gd name="T23" fmla="*/ 240 h 480"/>
                <a:gd name="T24" fmla="*/ 225 w 525"/>
                <a:gd name="T25" fmla="*/ 217 h 48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25"/>
                <a:gd name="T40" fmla="*/ 0 h 480"/>
                <a:gd name="T41" fmla="*/ 525 w 525"/>
                <a:gd name="T42" fmla="*/ 480 h 48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25" h="480">
                  <a:moveTo>
                    <a:pt x="225" y="217"/>
                  </a:moveTo>
                  <a:lnTo>
                    <a:pt x="133" y="0"/>
                  </a:lnTo>
                  <a:lnTo>
                    <a:pt x="263" y="193"/>
                  </a:lnTo>
                  <a:lnTo>
                    <a:pt x="393" y="0"/>
                  </a:lnTo>
                  <a:lnTo>
                    <a:pt x="299" y="217"/>
                  </a:lnTo>
                  <a:lnTo>
                    <a:pt x="524" y="240"/>
                  </a:lnTo>
                  <a:lnTo>
                    <a:pt x="298" y="262"/>
                  </a:lnTo>
                  <a:lnTo>
                    <a:pt x="393" y="479"/>
                  </a:lnTo>
                  <a:lnTo>
                    <a:pt x="263" y="286"/>
                  </a:lnTo>
                  <a:lnTo>
                    <a:pt x="133" y="479"/>
                  </a:lnTo>
                  <a:lnTo>
                    <a:pt x="224" y="263"/>
                  </a:lnTo>
                  <a:lnTo>
                    <a:pt x="0" y="240"/>
                  </a:lnTo>
                  <a:lnTo>
                    <a:pt x="225" y="217"/>
                  </a:lnTo>
                </a:path>
              </a:pathLst>
            </a:custGeom>
            <a:gradFill rotWithShape="0">
              <a:gsLst>
                <a:gs pos="0">
                  <a:srgbClr val="FFFFFF"/>
                </a:gs>
                <a:gs pos="100000">
                  <a:schemeClr val="bg2"/>
                </a:gs>
              </a:gsLst>
              <a:path path="rect">
                <a:fillToRect l="50000" t="50000" r="50000" b="50000"/>
              </a:path>
            </a:gradFill>
            <a:ln>
              <a:noFill/>
            </a:ln>
            <a:extLs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pPr algn="r" rtl="1" fontAlgn="base">
                <a:spcBef>
                  <a:spcPct val="0"/>
                </a:spcBef>
                <a:spcAft>
                  <a:spcPct val="0"/>
                </a:spcAft>
              </a:pPr>
              <a:endParaRPr lang="fa-IR" sz="2700">
                <a:solidFill>
                  <a:prstClr val="black"/>
                </a:solidFill>
                <a:cs typeface="Arial" charset="0"/>
              </a:endParaRPr>
            </a:p>
          </p:txBody>
        </p:sp>
        <p:sp>
          <p:nvSpPr>
            <p:cNvPr id="8221" name="Freeform 19"/>
            <p:cNvSpPr>
              <a:spLocks/>
            </p:cNvSpPr>
            <p:nvPr/>
          </p:nvSpPr>
          <p:spPr bwMode="auto">
            <a:xfrm>
              <a:off x="565" y="1620"/>
              <a:ext cx="382" cy="350"/>
            </a:xfrm>
            <a:custGeom>
              <a:avLst/>
              <a:gdLst>
                <a:gd name="T0" fmla="*/ 153 w 382"/>
                <a:gd name="T1" fmla="*/ 153 h 350"/>
                <a:gd name="T2" fmla="*/ 95 w 382"/>
                <a:gd name="T3" fmla="*/ 0 h 350"/>
                <a:gd name="T4" fmla="*/ 191 w 382"/>
                <a:gd name="T5" fmla="*/ 128 h 350"/>
                <a:gd name="T6" fmla="*/ 284 w 382"/>
                <a:gd name="T7" fmla="*/ 0 h 350"/>
                <a:gd name="T8" fmla="*/ 227 w 382"/>
                <a:gd name="T9" fmla="*/ 153 h 350"/>
                <a:gd name="T10" fmla="*/ 381 w 382"/>
                <a:gd name="T11" fmla="*/ 175 h 350"/>
                <a:gd name="T12" fmla="*/ 226 w 382"/>
                <a:gd name="T13" fmla="*/ 196 h 350"/>
                <a:gd name="T14" fmla="*/ 284 w 382"/>
                <a:gd name="T15" fmla="*/ 349 h 350"/>
                <a:gd name="T16" fmla="*/ 191 w 382"/>
                <a:gd name="T17" fmla="*/ 221 h 350"/>
                <a:gd name="T18" fmla="*/ 95 w 382"/>
                <a:gd name="T19" fmla="*/ 349 h 350"/>
                <a:gd name="T20" fmla="*/ 152 w 382"/>
                <a:gd name="T21" fmla="*/ 198 h 350"/>
                <a:gd name="T22" fmla="*/ 0 w 382"/>
                <a:gd name="T23" fmla="*/ 175 h 350"/>
                <a:gd name="T24" fmla="*/ 153 w 382"/>
                <a:gd name="T25" fmla="*/ 153 h 35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82"/>
                <a:gd name="T40" fmla="*/ 0 h 350"/>
                <a:gd name="T41" fmla="*/ 382 w 382"/>
                <a:gd name="T42" fmla="*/ 350 h 35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82" h="350">
                  <a:moveTo>
                    <a:pt x="153" y="153"/>
                  </a:moveTo>
                  <a:lnTo>
                    <a:pt x="95" y="0"/>
                  </a:lnTo>
                  <a:lnTo>
                    <a:pt x="191" y="128"/>
                  </a:lnTo>
                  <a:lnTo>
                    <a:pt x="284" y="0"/>
                  </a:lnTo>
                  <a:lnTo>
                    <a:pt x="227" y="153"/>
                  </a:lnTo>
                  <a:lnTo>
                    <a:pt x="381" y="175"/>
                  </a:lnTo>
                  <a:lnTo>
                    <a:pt x="226" y="196"/>
                  </a:lnTo>
                  <a:lnTo>
                    <a:pt x="284" y="349"/>
                  </a:lnTo>
                  <a:lnTo>
                    <a:pt x="191" y="221"/>
                  </a:lnTo>
                  <a:lnTo>
                    <a:pt x="95" y="349"/>
                  </a:lnTo>
                  <a:lnTo>
                    <a:pt x="152" y="198"/>
                  </a:lnTo>
                  <a:lnTo>
                    <a:pt x="0" y="175"/>
                  </a:lnTo>
                  <a:lnTo>
                    <a:pt x="153" y="153"/>
                  </a:lnTo>
                </a:path>
              </a:pathLst>
            </a:custGeom>
            <a:gradFill rotWithShape="0">
              <a:gsLst>
                <a:gs pos="0">
                  <a:srgbClr val="FFFFFF"/>
                </a:gs>
                <a:gs pos="100000">
                  <a:schemeClr val="bg2"/>
                </a:gs>
              </a:gsLst>
              <a:path path="rect">
                <a:fillToRect l="50000" t="50000" r="50000" b="50000"/>
              </a:path>
            </a:gradFill>
            <a:ln>
              <a:noFill/>
            </a:ln>
            <a:extLs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pPr algn="r" rtl="1" fontAlgn="base">
                <a:spcBef>
                  <a:spcPct val="0"/>
                </a:spcBef>
                <a:spcAft>
                  <a:spcPct val="0"/>
                </a:spcAft>
              </a:pPr>
              <a:endParaRPr lang="fa-IR" sz="2700">
                <a:solidFill>
                  <a:prstClr val="black"/>
                </a:solidFill>
                <a:cs typeface="Arial" charset="0"/>
              </a:endParaRPr>
            </a:p>
          </p:txBody>
        </p:sp>
        <p:sp>
          <p:nvSpPr>
            <p:cNvPr id="8222" name="Freeform 20"/>
            <p:cNvSpPr>
              <a:spLocks/>
            </p:cNvSpPr>
            <p:nvPr/>
          </p:nvSpPr>
          <p:spPr bwMode="auto">
            <a:xfrm>
              <a:off x="621" y="1629"/>
              <a:ext cx="270" cy="332"/>
            </a:xfrm>
            <a:custGeom>
              <a:avLst/>
              <a:gdLst>
                <a:gd name="T0" fmla="*/ 0 w 270"/>
                <a:gd name="T1" fmla="*/ 84 h 332"/>
                <a:gd name="T2" fmla="*/ 122 w 270"/>
                <a:gd name="T3" fmla="*/ 143 h 332"/>
                <a:gd name="T4" fmla="*/ 135 w 270"/>
                <a:gd name="T5" fmla="*/ 0 h 332"/>
                <a:gd name="T6" fmla="*/ 147 w 270"/>
                <a:gd name="T7" fmla="*/ 143 h 332"/>
                <a:gd name="T8" fmla="*/ 268 w 270"/>
                <a:gd name="T9" fmla="*/ 82 h 332"/>
                <a:gd name="T10" fmla="*/ 159 w 270"/>
                <a:gd name="T11" fmla="*/ 166 h 332"/>
                <a:gd name="T12" fmla="*/ 269 w 270"/>
                <a:gd name="T13" fmla="*/ 249 h 332"/>
                <a:gd name="T14" fmla="*/ 147 w 270"/>
                <a:gd name="T15" fmla="*/ 189 h 332"/>
                <a:gd name="T16" fmla="*/ 135 w 270"/>
                <a:gd name="T17" fmla="*/ 331 h 332"/>
                <a:gd name="T18" fmla="*/ 122 w 270"/>
                <a:gd name="T19" fmla="*/ 189 h 332"/>
                <a:gd name="T20" fmla="*/ 0 w 270"/>
                <a:gd name="T21" fmla="*/ 249 h 332"/>
                <a:gd name="T22" fmla="*/ 110 w 270"/>
                <a:gd name="T23" fmla="*/ 166 h 332"/>
                <a:gd name="T24" fmla="*/ 0 w 270"/>
                <a:gd name="T25" fmla="*/ 84 h 3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0"/>
                <a:gd name="T40" fmla="*/ 0 h 332"/>
                <a:gd name="T41" fmla="*/ 270 w 270"/>
                <a:gd name="T42" fmla="*/ 332 h 33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0" h="332">
                  <a:moveTo>
                    <a:pt x="0" y="84"/>
                  </a:moveTo>
                  <a:lnTo>
                    <a:pt x="122" y="143"/>
                  </a:lnTo>
                  <a:lnTo>
                    <a:pt x="135" y="0"/>
                  </a:lnTo>
                  <a:lnTo>
                    <a:pt x="147" y="143"/>
                  </a:lnTo>
                  <a:lnTo>
                    <a:pt x="268" y="82"/>
                  </a:lnTo>
                  <a:lnTo>
                    <a:pt x="159" y="166"/>
                  </a:lnTo>
                  <a:lnTo>
                    <a:pt x="269" y="249"/>
                  </a:lnTo>
                  <a:lnTo>
                    <a:pt x="147" y="189"/>
                  </a:lnTo>
                  <a:lnTo>
                    <a:pt x="135" y="331"/>
                  </a:lnTo>
                  <a:lnTo>
                    <a:pt x="122" y="189"/>
                  </a:lnTo>
                  <a:lnTo>
                    <a:pt x="0" y="249"/>
                  </a:lnTo>
                  <a:lnTo>
                    <a:pt x="110" y="166"/>
                  </a:lnTo>
                  <a:lnTo>
                    <a:pt x="0" y="84"/>
                  </a:lnTo>
                </a:path>
              </a:pathLst>
            </a:custGeom>
            <a:gradFill rotWithShape="0">
              <a:gsLst>
                <a:gs pos="0">
                  <a:srgbClr val="FFFFFF"/>
                </a:gs>
                <a:gs pos="100000">
                  <a:schemeClr val="bg2"/>
                </a:gs>
              </a:gsLst>
              <a:path path="rect">
                <a:fillToRect l="50000" t="50000" r="50000" b="50000"/>
              </a:path>
            </a:gradFill>
            <a:ln>
              <a:noFill/>
            </a:ln>
            <a:extLs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pPr algn="r" rtl="1" fontAlgn="base">
                <a:spcBef>
                  <a:spcPct val="0"/>
                </a:spcBef>
                <a:spcAft>
                  <a:spcPct val="0"/>
                </a:spcAft>
              </a:pPr>
              <a:endParaRPr lang="fa-IR" sz="2700">
                <a:solidFill>
                  <a:prstClr val="black"/>
                </a:solidFill>
                <a:cs typeface="Arial" charset="0"/>
              </a:endParaRPr>
            </a:p>
          </p:txBody>
        </p:sp>
        <p:sp>
          <p:nvSpPr>
            <p:cNvPr id="8223" name="Freeform 21"/>
            <p:cNvSpPr>
              <a:spLocks/>
            </p:cNvSpPr>
            <p:nvPr/>
          </p:nvSpPr>
          <p:spPr bwMode="auto">
            <a:xfrm>
              <a:off x="722" y="1752"/>
              <a:ext cx="68" cy="85"/>
            </a:xfrm>
            <a:custGeom>
              <a:avLst/>
              <a:gdLst>
                <a:gd name="T0" fmla="*/ 0 w 68"/>
                <a:gd name="T1" fmla="*/ 20 h 85"/>
                <a:gd name="T2" fmla="*/ 27 w 68"/>
                <a:gd name="T3" fmla="*/ 30 h 85"/>
                <a:gd name="T4" fmla="*/ 33 w 68"/>
                <a:gd name="T5" fmla="*/ 0 h 85"/>
                <a:gd name="T6" fmla="*/ 39 w 68"/>
                <a:gd name="T7" fmla="*/ 30 h 85"/>
                <a:gd name="T8" fmla="*/ 67 w 68"/>
                <a:gd name="T9" fmla="*/ 20 h 85"/>
                <a:gd name="T10" fmla="*/ 45 w 68"/>
                <a:gd name="T11" fmla="*/ 42 h 85"/>
                <a:gd name="T12" fmla="*/ 67 w 68"/>
                <a:gd name="T13" fmla="*/ 62 h 85"/>
                <a:gd name="T14" fmla="*/ 39 w 68"/>
                <a:gd name="T15" fmla="*/ 52 h 85"/>
                <a:gd name="T16" fmla="*/ 33 w 68"/>
                <a:gd name="T17" fmla="*/ 84 h 85"/>
                <a:gd name="T18" fmla="*/ 27 w 68"/>
                <a:gd name="T19" fmla="*/ 52 h 85"/>
                <a:gd name="T20" fmla="*/ 0 w 68"/>
                <a:gd name="T21" fmla="*/ 62 h 85"/>
                <a:gd name="T22" fmla="*/ 21 w 68"/>
                <a:gd name="T23" fmla="*/ 42 h 85"/>
                <a:gd name="T24" fmla="*/ 0 w 68"/>
                <a:gd name="T25" fmla="*/ 20 h 8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8"/>
                <a:gd name="T40" fmla="*/ 0 h 85"/>
                <a:gd name="T41" fmla="*/ 68 w 68"/>
                <a:gd name="T42" fmla="*/ 85 h 8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8" h="85">
                  <a:moveTo>
                    <a:pt x="0" y="20"/>
                  </a:moveTo>
                  <a:lnTo>
                    <a:pt x="27" y="30"/>
                  </a:lnTo>
                  <a:lnTo>
                    <a:pt x="33" y="0"/>
                  </a:lnTo>
                  <a:lnTo>
                    <a:pt x="39" y="30"/>
                  </a:lnTo>
                  <a:lnTo>
                    <a:pt x="67" y="20"/>
                  </a:lnTo>
                  <a:lnTo>
                    <a:pt x="45" y="42"/>
                  </a:lnTo>
                  <a:lnTo>
                    <a:pt x="67" y="62"/>
                  </a:lnTo>
                  <a:lnTo>
                    <a:pt x="39" y="52"/>
                  </a:lnTo>
                  <a:lnTo>
                    <a:pt x="33" y="84"/>
                  </a:lnTo>
                  <a:lnTo>
                    <a:pt x="27" y="52"/>
                  </a:lnTo>
                  <a:lnTo>
                    <a:pt x="0" y="62"/>
                  </a:lnTo>
                  <a:lnTo>
                    <a:pt x="21" y="42"/>
                  </a:lnTo>
                  <a:lnTo>
                    <a:pt x="0" y="20"/>
                  </a:lnTo>
                </a:path>
              </a:pathLst>
            </a:custGeom>
            <a:solidFill>
              <a:srgbClr val="F9F9F9"/>
            </a:solidFill>
            <a:ln>
              <a:noFill/>
            </a:ln>
            <a:extLs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pPr algn="r" rtl="1" fontAlgn="base">
                <a:spcBef>
                  <a:spcPct val="0"/>
                </a:spcBef>
                <a:spcAft>
                  <a:spcPct val="0"/>
                </a:spcAft>
              </a:pPr>
              <a:endParaRPr lang="fa-IR" sz="2700">
                <a:solidFill>
                  <a:prstClr val="black"/>
                </a:solidFill>
                <a:cs typeface="Arial" charset="0"/>
              </a:endParaRPr>
            </a:p>
          </p:txBody>
        </p:sp>
      </p:grpSp>
      <p:grpSp>
        <p:nvGrpSpPr>
          <p:cNvPr id="3" name="Group 22"/>
          <p:cNvGrpSpPr>
            <a:grpSpLocks/>
          </p:cNvGrpSpPr>
          <p:nvPr/>
        </p:nvGrpSpPr>
        <p:grpSpPr bwMode="auto">
          <a:xfrm>
            <a:off x="1534717" y="2787255"/>
            <a:ext cx="798909" cy="665559"/>
            <a:chOff x="493" y="1555"/>
            <a:chExt cx="525" cy="480"/>
          </a:xfrm>
        </p:grpSpPr>
        <p:sp>
          <p:nvSpPr>
            <p:cNvPr id="8216" name="Freeform 23"/>
            <p:cNvSpPr>
              <a:spLocks/>
            </p:cNvSpPr>
            <p:nvPr/>
          </p:nvSpPr>
          <p:spPr bwMode="auto">
            <a:xfrm>
              <a:off x="493" y="1555"/>
              <a:ext cx="525" cy="480"/>
            </a:xfrm>
            <a:custGeom>
              <a:avLst/>
              <a:gdLst>
                <a:gd name="T0" fmla="*/ 225 w 525"/>
                <a:gd name="T1" fmla="*/ 217 h 480"/>
                <a:gd name="T2" fmla="*/ 133 w 525"/>
                <a:gd name="T3" fmla="*/ 0 h 480"/>
                <a:gd name="T4" fmla="*/ 263 w 525"/>
                <a:gd name="T5" fmla="*/ 193 h 480"/>
                <a:gd name="T6" fmla="*/ 393 w 525"/>
                <a:gd name="T7" fmla="*/ 0 h 480"/>
                <a:gd name="T8" fmla="*/ 299 w 525"/>
                <a:gd name="T9" fmla="*/ 217 h 480"/>
                <a:gd name="T10" fmla="*/ 524 w 525"/>
                <a:gd name="T11" fmla="*/ 240 h 480"/>
                <a:gd name="T12" fmla="*/ 298 w 525"/>
                <a:gd name="T13" fmla="*/ 262 h 480"/>
                <a:gd name="T14" fmla="*/ 393 w 525"/>
                <a:gd name="T15" fmla="*/ 479 h 480"/>
                <a:gd name="T16" fmla="*/ 263 w 525"/>
                <a:gd name="T17" fmla="*/ 286 h 480"/>
                <a:gd name="T18" fmla="*/ 133 w 525"/>
                <a:gd name="T19" fmla="*/ 479 h 480"/>
                <a:gd name="T20" fmla="*/ 224 w 525"/>
                <a:gd name="T21" fmla="*/ 263 h 480"/>
                <a:gd name="T22" fmla="*/ 0 w 525"/>
                <a:gd name="T23" fmla="*/ 240 h 480"/>
                <a:gd name="T24" fmla="*/ 225 w 525"/>
                <a:gd name="T25" fmla="*/ 217 h 48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25"/>
                <a:gd name="T40" fmla="*/ 0 h 480"/>
                <a:gd name="T41" fmla="*/ 525 w 525"/>
                <a:gd name="T42" fmla="*/ 480 h 48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25" h="480">
                  <a:moveTo>
                    <a:pt x="225" y="217"/>
                  </a:moveTo>
                  <a:lnTo>
                    <a:pt x="133" y="0"/>
                  </a:lnTo>
                  <a:lnTo>
                    <a:pt x="263" y="193"/>
                  </a:lnTo>
                  <a:lnTo>
                    <a:pt x="393" y="0"/>
                  </a:lnTo>
                  <a:lnTo>
                    <a:pt x="299" y="217"/>
                  </a:lnTo>
                  <a:lnTo>
                    <a:pt x="524" y="240"/>
                  </a:lnTo>
                  <a:lnTo>
                    <a:pt x="298" y="262"/>
                  </a:lnTo>
                  <a:lnTo>
                    <a:pt x="393" y="479"/>
                  </a:lnTo>
                  <a:lnTo>
                    <a:pt x="263" y="286"/>
                  </a:lnTo>
                  <a:lnTo>
                    <a:pt x="133" y="479"/>
                  </a:lnTo>
                  <a:lnTo>
                    <a:pt x="224" y="263"/>
                  </a:lnTo>
                  <a:lnTo>
                    <a:pt x="0" y="240"/>
                  </a:lnTo>
                  <a:lnTo>
                    <a:pt x="225" y="217"/>
                  </a:lnTo>
                </a:path>
              </a:pathLst>
            </a:custGeom>
            <a:gradFill rotWithShape="0">
              <a:gsLst>
                <a:gs pos="0">
                  <a:srgbClr val="FFFFFF"/>
                </a:gs>
                <a:gs pos="100000">
                  <a:schemeClr val="bg2"/>
                </a:gs>
              </a:gsLst>
              <a:path path="rect">
                <a:fillToRect l="50000" t="50000" r="50000" b="50000"/>
              </a:path>
            </a:gradFill>
            <a:ln>
              <a:noFill/>
            </a:ln>
            <a:extLs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pPr algn="r" rtl="1" fontAlgn="base">
                <a:spcBef>
                  <a:spcPct val="0"/>
                </a:spcBef>
                <a:spcAft>
                  <a:spcPct val="0"/>
                </a:spcAft>
              </a:pPr>
              <a:endParaRPr lang="fa-IR" sz="2700">
                <a:solidFill>
                  <a:prstClr val="black"/>
                </a:solidFill>
                <a:cs typeface="Arial" charset="0"/>
              </a:endParaRPr>
            </a:p>
          </p:txBody>
        </p:sp>
        <p:sp>
          <p:nvSpPr>
            <p:cNvPr id="8217" name="Freeform 24"/>
            <p:cNvSpPr>
              <a:spLocks/>
            </p:cNvSpPr>
            <p:nvPr/>
          </p:nvSpPr>
          <p:spPr bwMode="auto">
            <a:xfrm>
              <a:off x="565" y="1620"/>
              <a:ext cx="382" cy="350"/>
            </a:xfrm>
            <a:custGeom>
              <a:avLst/>
              <a:gdLst>
                <a:gd name="T0" fmla="*/ 153 w 382"/>
                <a:gd name="T1" fmla="*/ 153 h 350"/>
                <a:gd name="T2" fmla="*/ 95 w 382"/>
                <a:gd name="T3" fmla="*/ 0 h 350"/>
                <a:gd name="T4" fmla="*/ 191 w 382"/>
                <a:gd name="T5" fmla="*/ 128 h 350"/>
                <a:gd name="T6" fmla="*/ 284 w 382"/>
                <a:gd name="T7" fmla="*/ 0 h 350"/>
                <a:gd name="T8" fmla="*/ 227 w 382"/>
                <a:gd name="T9" fmla="*/ 153 h 350"/>
                <a:gd name="T10" fmla="*/ 381 w 382"/>
                <a:gd name="T11" fmla="*/ 175 h 350"/>
                <a:gd name="T12" fmla="*/ 226 w 382"/>
                <a:gd name="T13" fmla="*/ 196 h 350"/>
                <a:gd name="T14" fmla="*/ 284 w 382"/>
                <a:gd name="T15" fmla="*/ 349 h 350"/>
                <a:gd name="T16" fmla="*/ 191 w 382"/>
                <a:gd name="T17" fmla="*/ 221 h 350"/>
                <a:gd name="T18" fmla="*/ 95 w 382"/>
                <a:gd name="T19" fmla="*/ 349 h 350"/>
                <a:gd name="T20" fmla="*/ 152 w 382"/>
                <a:gd name="T21" fmla="*/ 198 h 350"/>
                <a:gd name="T22" fmla="*/ 0 w 382"/>
                <a:gd name="T23" fmla="*/ 175 h 350"/>
                <a:gd name="T24" fmla="*/ 153 w 382"/>
                <a:gd name="T25" fmla="*/ 153 h 35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82"/>
                <a:gd name="T40" fmla="*/ 0 h 350"/>
                <a:gd name="T41" fmla="*/ 382 w 382"/>
                <a:gd name="T42" fmla="*/ 350 h 35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82" h="350">
                  <a:moveTo>
                    <a:pt x="153" y="153"/>
                  </a:moveTo>
                  <a:lnTo>
                    <a:pt x="95" y="0"/>
                  </a:lnTo>
                  <a:lnTo>
                    <a:pt x="191" y="128"/>
                  </a:lnTo>
                  <a:lnTo>
                    <a:pt x="284" y="0"/>
                  </a:lnTo>
                  <a:lnTo>
                    <a:pt x="227" y="153"/>
                  </a:lnTo>
                  <a:lnTo>
                    <a:pt x="381" y="175"/>
                  </a:lnTo>
                  <a:lnTo>
                    <a:pt x="226" y="196"/>
                  </a:lnTo>
                  <a:lnTo>
                    <a:pt x="284" y="349"/>
                  </a:lnTo>
                  <a:lnTo>
                    <a:pt x="191" y="221"/>
                  </a:lnTo>
                  <a:lnTo>
                    <a:pt x="95" y="349"/>
                  </a:lnTo>
                  <a:lnTo>
                    <a:pt x="152" y="198"/>
                  </a:lnTo>
                  <a:lnTo>
                    <a:pt x="0" y="175"/>
                  </a:lnTo>
                  <a:lnTo>
                    <a:pt x="153" y="153"/>
                  </a:lnTo>
                </a:path>
              </a:pathLst>
            </a:custGeom>
            <a:gradFill rotWithShape="0">
              <a:gsLst>
                <a:gs pos="0">
                  <a:srgbClr val="FFFFFF"/>
                </a:gs>
                <a:gs pos="100000">
                  <a:schemeClr val="bg2"/>
                </a:gs>
              </a:gsLst>
              <a:path path="rect">
                <a:fillToRect l="50000" t="50000" r="50000" b="50000"/>
              </a:path>
            </a:gradFill>
            <a:ln>
              <a:noFill/>
            </a:ln>
            <a:extLs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pPr algn="r" rtl="1" fontAlgn="base">
                <a:spcBef>
                  <a:spcPct val="0"/>
                </a:spcBef>
                <a:spcAft>
                  <a:spcPct val="0"/>
                </a:spcAft>
              </a:pPr>
              <a:endParaRPr lang="fa-IR" sz="2700">
                <a:solidFill>
                  <a:prstClr val="black"/>
                </a:solidFill>
                <a:cs typeface="Arial" charset="0"/>
              </a:endParaRPr>
            </a:p>
          </p:txBody>
        </p:sp>
        <p:sp>
          <p:nvSpPr>
            <p:cNvPr id="8218" name="Freeform 25"/>
            <p:cNvSpPr>
              <a:spLocks/>
            </p:cNvSpPr>
            <p:nvPr/>
          </p:nvSpPr>
          <p:spPr bwMode="auto">
            <a:xfrm>
              <a:off x="621" y="1629"/>
              <a:ext cx="270" cy="332"/>
            </a:xfrm>
            <a:custGeom>
              <a:avLst/>
              <a:gdLst>
                <a:gd name="T0" fmla="*/ 0 w 270"/>
                <a:gd name="T1" fmla="*/ 84 h 332"/>
                <a:gd name="T2" fmla="*/ 122 w 270"/>
                <a:gd name="T3" fmla="*/ 143 h 332"/>
                <a:gd name="T4" fmla="*/ 135 w 270"/>
                <a:gd name="T5" fmla="*/ 0 h 332"/>
                <a:gd name="T6" fmla="*/ 147 w 270"/>
                <a:gd name="T7" fmla="*/ 143 h 332"/>
                <a:gd name="T8" fmla="*/ 268 w 270"/>
                <a:gd name="T9" fmla="*/ 82 h 332"/>
                <a:gd name="T10" fmla="*/ 159 w 270"/>
                <a:gd name="T11" fmla="*/ 166 h 332"/>
                <a:gd name="T12" fmla="*/ 269 w 270"/>
                <a:gd name="T13" fmla="*/ 249 h 332"/>
                <a:gd name="T14" fmla="*/ 147 w 270"/>
                <a:gd name="T15" fmla="*/ 189 h 332"/>
                <a:gd name="T16" fmla="*/ 135 w 270"/>
                <a:gd name="T17" fmla="*/ 331 h 332"/>
                <a:gd name="T18" fmla="*/ 122 w 270"/>
                <a:gd name="T19" fmla="*/ 189 h 332"/>
                <a:gd name="T20" fmla="*/ 0 w 270"/>
                <a:gd name="T21" fmla="*/ 249 h 332"/>
                <a:gd name="T22" fmla="*/ 110 w 270"/>
                <a:gd name="T23" fmla="*/ 166 h 332"/>
                <a:gd name="T24" fmla="*/ 0 w 270"/>
                <a:gd name="T25" fmla="*/ 84 h 3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0"/>
                <a:gd name="T40" fmla="*/ 0 h 332"/>
                <a:gd name="T41" fmla="*/ 270 w 270"/>
                <a:gd name="T42" fmla="*/ 332 h 33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0" h="332">
                  <a:moveTo>
                    <a:pt x="0" y="84"/>
                  </a:moveTo>
                  <a:lnTo>
                    <a:pt x="122" y="143"/>
                  </a:lnTo>
                  <a:lnTo>
                    <a:pt x="135" y="0"/>
                  </a:lnTo>
                  <a:lnTo>
                    <a:pt x="147" y="143"/>
                  </a:lnTo>
                  <a:lnTo>
                    <a:pt x="268" y="82"/>
                  </a:lnTo>
                  <a:lnTo>
                    <a:pt x="159" y="166"/>
                  </a:lnTo>
                  <a:lnTo>
                    <a:pt x="269" y="249"/>
                  </a:lnTo>
                  <a:lnTo>
                    <a:pt x="147" y="189"/>
                  </a:lnTo>
                  <a:lnTo>
                    <a:pt x="135" y="331"/>
                  </a:lnTo>
                  <a:lnTo>
                    <a:pt x="122" y="189"/>
                  </a:lnTo>
                  <a:lnTo>
                    <a:pt x="0" y="249"/>
                  </a:lnTo>
                  <a:lnTo>
                    <a:pt x="110" y="166"/>
                  </a:lnTo>
                  <a:lnTo>
                    <a:pt x="0" y="84"/>
                  </a:lnTo>
                </a:path>
              </a:pathLst>
            </a:custGeom>
            <a:gradFill rotWithShape="0">
              <a:gsLst>
                <a:gs pos="0">
                  <a:srgbClr val="FFFFFF"/>
                </a:gs>
                <a:gs pos="100000">
                  <a:schemeClr val="bg2"/>
                </a:gs>
              </a:gsLst>
              <a:path path="rect">
                <a:fillToRect l="50000" t="50000" r="50000" b="50000"/>
              </a:path>
            </a:gradFill>
            <a:ln>
              <a:noFill/>
            </a:ln>
            <a:extLs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pPr algn="r" rtl="1" fontAlgn="base">
                <a:spcBef>
                  <a:spcPct val="0"/>
                </a:spcBef>
                <a:spcAft>
                  <a:spcPct val="0"/>
                </a:spcAft>
              </a:pPr>
              <a:endParaRPr lang="fa-IR" sz="2700">
                <a:solidFill>
                  <a:prstClr val="black"/>
                </a:solidFill>
                <a:cs typeface="Arial" charset="0"/>
              </a:endParaRPr>
            </a:p>
          </p:txBody>
        </p:sp>
        <p:sp>
          <p:nvSpPr>
            <p:cNvPr id="8219" name="Freeform 26"/>
            <p:cNvSpPr>
              <a:spLocks/>
            </p:cNvSpPr>
            <p:nvPr/>
          </p:nvSpPr>
          <p:spPr bwMode="auto">
            <a:xfrm>
              <a:off x="722" y="1752"/>
              <a:ext cx="68" cy="85"/>
            </a:xfrm>
            <a:custGeom>
              <a:avLst/>
              <a:gdLst>
                <a:gd name="T0" fmla="*/ 0 w 68"/>
                <a:gd name="T1" fmla="*/ 20 h 85"/>
                <a:gd name="T2" fmla="*/ 27 w 68"/>
                <a:gd name="T3" fmla="*/ 30 h 85"/>
                <a:gd name="T4" fmla="*/ 33 w 68"/>
                <a:gd name="T5" fmla="*/ 0 h 85"/>
                <a:gd name="T6" fmla="*/ 39 w 68"/>
                <a:gd name="T7" fmla="*/ 30 h 85"/>
                <a:gd name="T8" fmla="*/ 67 w 68"/>
                <a:gd name="T9" fmla="*/ 20 h 85"/>
                <a:gd name="T10" fmla="*/ 45 w 68"/>
                <a:gd name="T11" fmla="*/ 42 h 85"/>
                <a:gd name="T12" fmla="*/ 67 w 68"/>
                <a:gd name="T13" fmla="*/ 62 h 85"/>
                <a:gd name="T14" fmla="*/ 39 w 68"/>
                <a:gd name="T15" fmla="*/ 52 h 85"/>
                <a:gd name="T16" fmla="*/ 33 w 68"/>
                <a:gd name="T17" fmla="*/ 84 h 85"/>
                <a:gd name="T18" fmla="*/ 27 w 68"/>
                <a:gd name="T19" fmla="*/ 52 h 85"/>
                <a:gd name="T20" fmla="*/ 0 w 68"/>
                <a:gd name="T21" fmla="*/ 62 h 85"/>
                <a:gd name="T22" fmla="*/ 21 w 68"/>
                <a:gd name="T23" fmla="*/ 42 h 85"/>
                <a:gd name="T24" fmla="*/ 0 w 68"/>
                <a:gd name="T25" fmla="*/ 20 h 8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8"/>
                <a:gd name="T40" fmla="*/ 0 h 85"/>
                <a:gd name="T41" fmla="*/ 68 w 68"/>
                <a:gd name="T42" fmla="*/ 85 h 8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8" h="85">
                  <a:moveTo>
                    <a:pt x="0" y="20"/>
                  </a:moveTo>
                  <a:lnTo>
                    <a:pt x="27" y="30"/>
                  </a:lnTo>
                  <a:lnTo>
                    <a:pt x="33" y="0"/>
                  </a:lnTo>
                  <a:lnTo>
                    <a:pt x="39" y="30"/>
                  </a:lnTo>
                  <a:lnTo>
                    <a:pt x="67" y="20"/>
                  </a:lnTo>
                  <a:lnTo>
                    <a:pt x="45" y="42"/>
                  </a:lnTo>
                  <a:lnTo>
                    <a:pt x="67" y="62"/>
                  </a:lnTo>
                  <a:lnTo>
                    <a:pt x="39" y="52"/>
                  </a:lnTo>
                  <a:lnTo>
                    <a:pt x="33" y="84"/>
                  </a:lnTo>
                  <a:lnTo>
                    <a:pt x="27" y="52"/>
                  </a:lnTo>
                  <a:lnTo>
                    <a:pt x="0" y="62"/>
                  </a:lnTo>
                  <a:lnTo>
                    <a:pt x="21" y="42"/>
                  </a:lnTo>
                  <a:lnTo>
                    <a:pt x="0" y="20"/>
                  </a:lnTo>
                </a:path>
              </a:pathLst>
            </a:custGeom>
            <a:solidFill>
              <a:srgbClr val="F9F9F9"/>
            </a:solidFill>
            <a:ln>
              <a:noFill/>
            </a:ln>
            <a:extLs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pPr algn="r" rtl="1" fontAlgn="base">
                <a:spcBef>
                  <a:spcPct val="0"/>
                </a:spcBef>
                <a:spcAft>
                  <a:spcPct val="0"/>
                </a:spcAft>
              </a:pPr>
              <a:endParaRPr lang="fa-IR" sz="2700">
                <a:solidFill>
                  <a:prstClr val="black"/>
                </a:solidFill>
                <a:cs typeface="Arial" charset="0"/>
              </a:endParaRPr>
            </a:p>
          </p:txBody>
        </p:sp>
      </p:grpSp>
      <p:grpSp>
        <p:nvGrpSpPr>
          <p:cNvPr id="4" name="Group 27"/>
          <p:cNvGrpSpPr>
            <a:grpSpLocks/>
          </p:cNvGrpSpPr>
          <p:nvPr/>
        </p:nvGrpSpPr>
        <p:grpSpPr bwMode="auto">
          <a:xfrm>
            <a:off x="5686428" y="2078834"/>
            <a:ext cx="798910" cy="665560"/>
            <a:chOff x="493" y="1555"/>
            <a:chExt cx="525" cy="480"/>
          </a:xfrm>
        </p:grpSpPr>
        <p:sp>
          <p:nvSpPr>
            <p:cNvPr id="8212" name="Freeform 28"/>
            <p:cNvSpPr>
              <a:spLocks/>
            </p:cNvSpPr>
            <p:nvPr/>
          </p:nvSpPr>
          <p:spPr bwMode="auto">
            <a:xfrm>
              <a:off x="493" y="1555"/>
              <a:ext cx="525" cy="480"/>
            </a:xfrm>
            <a:custGeom>
              <a:avLst/>
              <a:gdLst>
                <a:gd name="T0" fmla="*/ 225 w 525"/>
                <a:gd name="T1" fmla="*/ 217 h 480"/>
                <a:gd name="T2" fmla="*/ 133 w 525"/>
                <a:gd name="T3" fmla="*/ 0 h 480"/>
                <a:gd name="T4" fmla="*/ 263 w 525"/>
                <a:gd name="T5" fmla="*/ 193 h 480"/>
                <a:gd name="T6" fmla="*/ 393 w 525"/>
                <a:gd name="T7" fmla="*/ 0 h 480"/>
                <a:gd name="T8" fmla="*/ 299 w 525"/>
                <a:gd name="T9" fmla="*/ 217 h 480"/>
                <a:gd name="T10" fmla="*/ 524 w 525"/>
                <a:gd name="T11" fmla="*/ 240 h 480"/>
                <a:gd name="T12" fmla="*/ 298 w 525"/>
                <a:gd name="T13" fmla="*/ 262 h 480"/>
                <a:gd name="T14" fmla="*/ 393 w 525"/>
                <a:gd name="T15" fmla="*/ 479 h 480"/>
                <a:gd name="T16" fmla="*/ 263 w 525"/>
                <a:gd name="T17" fmla="*/ 286 h 480"/>
                <a:gd name="T18" fmla="*/ 133 w 525"/>
                <a:gd name="T19" fmla="*/ 479 h 480"/>
                <a:gd name="T20" fmla="*/ 224 w 525"/>
                <a:gd name="T21" fmla="*/ 263 h 480"/>
                <a:gd name="T22" fmla="*/ 0 w 525"/>
                <a:gd name="T23" fmla="*/ 240 h 480"/>
                <a:gd name="T24" fmla="*/ 225 w 525"/>
                <a:gd name="T25" fmla="*/ 217 h 48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25"/>
                <a:gd name="T40" fmla="*/ 0 h 480"/>
                <a:gd name="T41" fmla="*/ 525 w 525"/>
                <a:gd name="T42" fmla="*/ 480 h 48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25" h="480">
                  <a:moveTo>
                    <a:pt x="225" y="217"/>
                  </a:moveTo>
                  <a:lnTo>
                    <a:pt x="133" y="0"/>
                  </a:lnTo>
                  <a:lnTo>
                    <a:pt x="263" y="193"/>
                  </a:lnTo>
                  <a:lnTo>
                    <a:pt x="393" y="0"/>
                  </a:lnTo>
                  <a:lnTo>
                    <a:pt x="299" y="217"/>
                  </a:lnTo>
                  <a:lnTo>
                    <a:pt x="524" y="240"/>
                  </a:lnTo>
                  <a:lnTo>
                    <a:pt x="298" y="262"/>
                  </a:lnTo>
                  <a:lnTo>
                    <a:pt x="393" y="479"/>
                  </a:lnTo>
                  <a:lnTo>
                    <a:pt x="263" y="286"/>
                  </a:lnTo>
                  <a:lnTo>
                    <a:pt x="133" y="479"/>
                  </a:lnTo>
                  <a:lnTo>
                    <a:pt x="224" y="263"/>
                  </a:lnTo>
                  <a:lnTo>
                    <a:pt x="0" y="240"/>
                  </a:lnTo>
                  <a:lnTo>
                    <a:pt x="225" y="217"/>
                  </a:lnTo>
                </a:path>
              </a:pathLst>
            </a:custGeom>
            <a:gradFill rotWithShape="0">
              <a:gsLst>
                <a:gs pos="0">
                  <a:srgbClr val="FFFFFF"/>
                </a:gs>
                <a:gs pos="100000">
                  <a:schemeClr val="bg2"/>
                </a:gs>
              </a:gsLst>
              <a:path path="rect">
                <a:fillToRect l="50000" t="50000" r="50000" b="50000"/>
              </a:path>
            </a:gradFill>
            <a:ln>
              <a:noFill/>
            </a:ln>
            <a:extLs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pPr algn="r" rtl="1" fontAlgn="base">
                <a:spcBef>
                  <a:spcPct val="0"/>
                </a:spcBef>
                <a:spcAft>
                  <a:spcPct val="0"/>
                </a:spcAft>
              </a:pPr>
              <a:endParaRPr lang="fa-IR" sz="2700">
                <a:solidFill>
                  <a:prstClr val="black"/>
                </a:solidFill>
                <a:cs typeface="Arial" charset="0"/>
              </a:endParaRPr>
            </a:p>
          </p:txBody>
        </p:sp>
        <p:sp>
          <p:nvSpPr>
            <p:cNvPr id="8213" name="Freeform 29"/>
            <p:cNvSpPr>
              <a:spLocks/>
            </p:cNvSpPr>
            <p:nvPr/>
          </p:nvSpPr>
          <p:spPr bwMode="auto">
            <a:xfrm>
              <a:off x="565" y="1620"/>
              <a:ext cx="382" cy="350"/>
            </a:xfrm>
            <a:custGeom>
              <a:avLst/>
              <a:gdLst>
                <a:gd name="T0" fmla="*/ 153 w 382"/>
                <a:gd name="T1" fmla="*/ 153 h 350"/>
                <a:gd name="T2" fmla="*/ 95 w 382"/>
                <a:gd name="T3" fmla="*/ 0 h 350"/>
                <a:gd name="T4" fmla="*/ 191 w 382"/>
                <a:gd name="T5" fmla="*/ 128 h 350"/>
                <a:gd name="T6" fmla="*/ 284 w 382"/>
                <a:gd name="T7" fmla="*/ 0 h 350"/>
                <a:gd name="T8" fmla="*/ 227 w 382"/>
                <a:gd name="T9" fmla="*/ 153 h 350"/>
                <a:gd name="T10" fmla="*/ 381 w 382"/>
                <a:gd name="T11" fmla="*/ 175 h 350"/>
                <a:gd name="T12" fmla="*/ 226 w 382"/>
                <a:gd name="T13" fmla="*/ 196 h 350"/>
                <a:gd name="T14" fmla="*/ 284 w 382"/>
                <a:gd name="T15" fmla="*/ 349 h 350"/>
                <a:gd name="T16" fmla="*/ 191 w 382"/>
                <a:gd name="T17" fmla="*/ 221 h 350"/>
                <a:gd name="T18" fmla="*/ 95 w 382"/>
                <a:gd name="T19" fmla="*/ 349 h 350"/>
                <a:gd name="T20" fmla="*/ 152 w 382"/>
                <a:gd name="T21" fmla="*/ 198 h 350"/>
                <a:gd name="T22" fmla="*/ 0 w 382"/>
                <a:gd name="T23" fmla="*/ 175 h 350"/>
                <a:gd name="T24" fmla="*/ 153 w 382"/>
                <a:gd name="T25" fmla="*/ 153 h 35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82"/>
                <a:gd name="T40" fmla="*/ 0 h 350"/>
                <a:gd name="T41" fmla="*/ 382 w 382"/>
                <a:gd name="T42" fmla="*/ 350 h 35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82" h="350">
                  <a:moveTo>
                    <a:pt x="153" y="153"/>
                  </a:moveTo>
                  <a:lnTo>
                    <a:pt x="95" y="0"/>
                  </a:lnTo>
                  <a:lnTo>
                    <a:pt x="191" y="128"/>
                  </a:lnTo>
                  <a:lnTo>
                    <a:pt x="284" y="0"/>
                  </a:lnTo>
                  <a:lnTo>
                    <a:pt x="227" y="153"/>
                  </a:lnTo>
                  <a:lnTo>
                    <a:pt x="381" y="175"/>
                  </a:lnTo>
                  <a:lnTo>
                    <a:pt x="226" y="196"/>
                  </a:lnTo>
                  <a:lnTo>
                    <a:pt x="284" y="349"/>
                  </a:lnTo>
                  <a:lnTo>
                    <a:pt x="191" y="221"/>
                  </a:lnTo>
                  <a:lnTo>
                    <a:pt x="95" y="349"/>
                  </a:lnTo>
                  <a:lnTo>
                    <a:pt x="152" y="198"/>
                  </a:lnTo>
                  <a:lnTo>
                    <a:pt x="0" y="175"/>
                  </a:lnTo>
                  <a:lnTo>
                    <a:pt x="153" y="153"/>
                  </a:lnTo>
                </a:path>
              </a:pathLst>
            </a:custGeom>
            <a:gradFill rotWithShape="0">
              <a:gsLst>
                <a:gs pos="0">
                  <a:srgbClr val="FFFFFF"/>
                </a:gs>
                <a:gs pos="100000">
                  <a:schemeClr val="bg2"/>
                </a:gs>
              </a:gsLst>
              <a:path path="rect">
                <a:fillToRect l="50000" t="50000" r="50000" b="50000"/>
              </a:path>
            </a:gradFill>
            <a:ln>
              <a:noFill/>
            </a:ln>
            <a:extLs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pPr algn="r" rtl="1" fontAlgn="base">
                <a:spcBef>
                  <a:spcPct val="0"/>
                </a:spcBef>
                <a:spcAft>
                  <a:spcPct val="0"/>
                </a:spcAft>
              </a:pPr>
              <a:endParaRPr lang="fa-IR" sz="2700">
                <a:solidFill>
                  <a:prstClr val="black"/>
                </a:solidFill>
                <a:cs typeface="Arial" charset="0"/>
              </a:endParaRPr>
            </a:p>
          </p:txBody>
        </p:sp>
        <p:sp>
          <p:nvSpPr>
            <p:cNvPr id="8214" name="Freeform 30"/>
            <p:cNvSpPr>
              <a:spLocks/>
            </p:cNvSpPr>
            <p:nvPr/>
          </p:nvSpPr>
          <p:spPr bwMode="auto">
            <a:xfrm>
              <a:off x="621" y="1629"/>
              <a:ext cx="270" cy="332"/>
            </a:xfrm>
            <a:custGeom>
              <a:avLst/>
              <a:gdLst>
                <a:gd name="T0" fmla="*/ 0 w 270"/>
                <a:gd name="T1" fmla="*/ 84 h 332"/>
                <a:gd name="T2" fmla="*/ 122 w 270"/>
                <a:gd name="T3" fmla="*/ 143 h 332"/>
                <a:gd name="T4" fmla="*/ 135 w 270"/>
                <a:gd name="T5" fmla="*/ 0 h 332"/>
                <a:gd name="T6" fmla="*/ 147 w 270"/>
                <a:gd name="T7" fmla="*/ 143 h 332"/>
                <a:gd name="T8" fmla="*/ 268 w 270"/>
                <a:gd name="T9" fmla="*/ 82 h 332"/>
                <a:gd name="T10" fmla="*/ 159 w 270"/>
                <a:gd name="T11" fmla="*/ 166 h 332"/>
                <a:gd name="T12" fmla="*/ 269 w 270"/>
                <a:gd name="T13" fmla="*/ 249 h 332"/>
                <a:gd name="T14" fmla="*/ 147 w 270"/>
                <a:gd name="T15" fmla="*/ 189 h 332"/>
                <a:gd name="T16" fmla="*/ 135 w 270"/>
                <a:gd name="T17" fmla="*/ 331 h 332"/>
                <a:gd name="T18" fmla="*/ 122 w 270"/>
                <a:gd name="T19" fmla="*/ 189 h 332"/>
                <a:gd name="T20" fmla="*/ 0 w 270"/>
                <a:gd name="T21" fmla="*/ 249 h 332"/>
                <a:gd name="T22" fmla="*/ 110 w 270"/>
                <a:gd name="T23" fmla="*/ 166 h 332"/>
                <a:gd name="T24" fmla="*/ 0 w 270"/>
                <a:gd name="T25" fmla="*/ 84 h 3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0"/>
                <a:gd name="T40" fmla="*/ 0 h 332"/>
                <a:gd name="T41" fmla="*/ 270 w 270"/>
                <a:gd name="T42" fmla="*/ 332 h 33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0" h="332">
                  <a:moveTo>
                    <a:pt x="0" y="84"/>
                  </a:moveTo>
                  <a:lnTo>
                    <a:pt x="122" y="143"/>
                  </a:lnTo>
                  <a:lnTo>
                    <a:pt x="135" y="0"/>
                  </a:lnTo>
                  <a:lnTo>
                    <a:pt x="147" y="143"/>
                  </a:lnTo>
                  <a:lnTo>
                    <a:pt x="268" y="82"/>
                  </a:lnTo>
                  <a:lnTo>
                    <a:pt x="159" y="166"/>
                  </a:lnTo>
                  <a:lnTo>
                    <a:pt x="269" y="249"/>
                  </a:lnTo>
                  <a:lnTo>
                    <a:pt x="147" y="189"/>
                  </a:lnTo>
                  <a:lnTo>
                    <a:pt x="135" y="331"/>
                  </a:lnTo>
                  <a:lnTo>
                    <a:pt x="122" y="189"/>
                  </a:lnTo>
                  <a:lnTo>
                    <a:pt x="0" y="249"/>
                  </a:lnTo>
                  <a:lnTo>
                    <a:pt x="110" y="166"/>
                  </a:lnTo>
                  <a:lnTo>
                    <a:pt x="0" y="84"/>
                  </a:lnTo>
                </a:path>
              </a:pathLst>
            </a:custGeom>
            <a:gradFill rotWithShape="0">
              <a:gsLst>
                <a:gs pos="0">
                  <a:srgbClr val="FFFFFF"/>
                </a:gs>
                <a:gs pos="100000">
                  <a:schemeClr val="bg2"/>
                </a:gs>
              </a:gsLst>
              <a:path path="rect">
                <a:fillToRect l="50000" t="50000" r="50000" b="50000"/>
              </a:path>
            </a:gradFill>
            <a:ln>
              <a:noFill/>
            </a:ln>
            <a:extLs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pPr algn="r" rtl="1" fontAlgn="base">
                <a:spcBef>
                  <a:spcPct val="0"/>
                </a:spcBef>
                <a:spcAft>
                  <a:spcPct val="0"/>
                </a:spcAft>
              </a:pPr>
              <a:endParaRPr lang="fa-IR" sz="2700">
                <a:solidFill>
                  <a:prstClr val="black"/>
                </a:solidFill>
                <a:cs typeface="Arial" charset="0"/>
              </a:endParaRPr>
            </a:p>
          </p:txBody>
        </p:sp>
        <p:sp>
          <p:nvSpPr>
            <p:cNvPr id="8215" name="Freeform 31"/>
            <p:cNvSpPr>
              <a:spLocks/>
            </p:cNvSpPr>
            <p:nvPr/>
          </p:nvSpPr>
          <p:spPr bwMode="auto">
            <a:xfrm>
              <a:off x="722" y="1752"/>
              <a:ext cx="68" cy="85"/>
            </a:xfrm>
            <a:custGeom>
              <a:avLst/>
              <a:gdLst>
                <a:gd name="T0" fmla="*/ 0 w 68"/>
                <a:gd name="T1" fmla="*/ 20 h 85"/>
                <a:gd name="T2" fmla="*/ 27 w 68"/>
                <a:gd name="T3" fmla="*/ 30 h 85"/>
                <a:gd name="T4" fmla="*/ 33 w 68"/>
                <a:gd name="T5" fmla="*/ 0 h 85"/>
                <a:gd name="T6" fmla="*/ 39 w 68"/>
                <a:gd name="T7" fmla="*/ 30 h 85"/>
                <a:gd name="T8" fmla="*/ 67 w 68"/>
                <a:gd name="T9" fmla="*/ 20 h 85"/>
                <a:gd name="T10" fmla="*/ 45 w 68"/>
                <a:gd name="T11" fmla="*/ 42 h 85"/>
                <a:gd name="T12" fmla="*/ 67 w 68"/>
                <a:gd name="T13" fmla="*/ 62 h 85"/>
                <a:gd name="T14" fmla="*/ 39 w 68"/>
                <a:gd name="T15" fmla="*/ 52 h 85"/>
                <a:gd name="T16" fmla="*/ 33 w 68"/>
                <a:gd name="T17" fmla="*/ 84 h 85"/>
                <a:gd name="T18" fmla="*/ 27 w 68"/>
                <a:gd name="T19" fmla="*/ 52 h 85"/>
                <a:gd name="T20" fmla="*/ 0 w 68"/>
                <a:gd name="T21" fmla="*/ 62 h 85"/>
                <a:gd name="T22" fmla="*/ 21 w 68"/>
                <a:gd name="T23" fmla="*/ 42 h 85"/>
                <a:gd name="T24" fmla="*/ 0 w 68"/>
                <a:gd name="T25" fmla="*/ 20 h 8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8"/>
                <a:gd name="T40" fmla="*/ 0 h 85"/>
                <a:gd name="T41" fmla="*/ 68 w 68"/>
                <a:gd name="T42" fmla="*/ 85 h 8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8" h="85">
                  <a:moveTo>
                    <a:pt x="0" y="20"/>
                  </a:moveTo>
                  <a:lnTo>
                    <a:pt x="27" y="30"/>
                  </a:lnTo>
                  <a:lnTo>
                    <a:pt x="33" y="0"/>
                  </a:lnTo>
                  <a:lnTo>
                    <a:pt x="39" y="30"/>
                  </a:lnTo>
                  <a:lnTo>
                    <a:pt x="67" y="20"/>
                  </a:lnTo>
                  <a:lnTo>
                    <a:pt x="45" y="42"/>
                  </a:lnTo>
                  <a:lnTo>
                    <a:pt x="67" y="62"/>
                  </a:lnTo>
                  <a:lnTo>
                    <a:pt x="39" y="52"/>
                  </a:lnTo>
                  <a:lnTo>
                    <a:pt x="33" y="84"/>
                  </a:lnTo>
                  <a:lnTo>
                    <a:pt x="27" y="52"/>
                  </a:lnTo>
                  <a:lnTo>
                    <a:pt x="0" y="62"/>
                  </a:lnTo>
                  <a:lnTo>
                    <a:pt x="21" y="42"/>
                  </a:lnTo>
                  <a:lnTo>
                    <a:pt x="0" y="20"/>
                  </a:lnTo>
                </a:path>
              </a:pathLst>
            </a:custGeom>
            <a:solidFill>
              <a:srgbClr val="F9F9F9"/>
            </a:solidFill>
            <a:ln>
              <a:noFill/>
            </a:ln>
            <a:extLs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pPr algn="r" rtl="1" fontAlgn="base">
                <a:spcBef>
                  <a:spcPct val="0"/>
                </a:spcBef>
                <a:spcAft>
                  <a:spcPct val="0"/>
                </a:spcAft>
              </a:pPr>
              <a:endParaRPr lang="fa-IR" sz="2700">
                <a:solidFill>
                  <a:prstClr val="black"/>
                </a:solidFill>
                <a:cs typeface="Arial" charset="0"/>
              </a:endParaRPr>
            </a:p>
          </p:txBody>
        </p:sp>
      </p:grpSp>
      <p:sp>
        <p:nvSpPr>
          <p:cNvPr id="32" name="Cloud 31"/>
          <p:cNvSpPr/>
          <p:nvPr/>
        </p:nvSpPr>
        <p:spPr>
          <a:xfrm>
            <a:off x="1254551" y="4791978"/>
            <a:ext cx="4644516" cy="1026114"/>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1273" dirty="0">
                <a:latin typeface="Titr"/>
                <a:cs typeface="B Titr" panose="00000700000000000000" pitchFamily="2" charset="-78"/>
              </a:rPr>
              <a:t>جهت پرداخت حق الزحمه تهیه این فایل</a:t>
            </a:r>
          </a:p>
          <a:p>
            <a:pPr algn="ctr"/>
            <a:endParaRPr lang="fa-IR" sz="1273" dirty="0">
              <a:latin typeface="Titr"/>
              <a:cs typeface="B Titr" panose="00000700000000000000" pitchFamily="2" charset="-78"/>
            </a:endParaRPr>
          </a:p>
          <a:p>
            <a:pPr algn="ctr"/>
            <a:r>
              <a:rPr lang="fa-IR" sz="1273" dirty="0">
                <a:latin typeface="Titr"/>
                <a:cs typeface="B Titr" panose="00000700000000000000" pitchFamily="2" charset="-78"/>
              </a:rPr>
              <a:t>لطفا کانال ما را به 5 نفر از دوستانتان معرفی نمایید</a:t>
            </a:r>
          </a:p>
        </p:txBody>
      </p:sp>
    </p:spTree>
    <p:extLst>
      <p:ext uri="{BB962C8B-B14F-4D97-AF65-F5344CB8AC3E}">
        <p14:creationId xmlns:p14="http://schemas.microsoft.com/office/powerpoint/2010/main" val="4074790696"/>
      </p:ext>
    </p:extLst>
  </p:cSld>
  <p:clrMapOvr>
    <a:masterClrMapping/>
  </p:clrMapOvr>
  <p:transition spd="slow" advClick="0" advTm="15000">
    <p:newsflash/>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3075"/>
                                        </p:tgtEl>
                                        <p:attrNameLst>
                                          <p:attrName>style.visibility</p:attrName>
                                        </p:attrNameLst>
                                      </p:cBhvr>
                                      <p:to>
                                        <p:strVal val="visible"/>
                                      </p:to>
                                    </p:set>
                                    <p:animEffect transition="in" filter="strips(downLeft)">
                                      <p:cBhvr>
                                        <p:cTn id="7" dur="1000"/>
                                        <p:tgtEl>
                                          <p:spTgt spid="3075"/>
                                        </p:tgtEl>
                                      </p:cBhvr>
                                    </p:animEffect>
                                  </p:childTnLst>
                                </p:cTn>
                              </p:par>
                              <p:par>
                                <p:cTn id="8" presetID="0" presetClass="path" presetSubtype="0" accel="50000" decel="50000" fill="remove" nodeType="withEffect">
                                  <p:stCondLst>
                                    <p:cond delay="0"/>
                                  </p:stCondLst>
                                  <p:iterate type="lt">
                                    <p:tmPct val="0"/>
                                  </p:iterate>
                                  <p:childTnLst>
                                    <p:animMotion origin="layout" path="M 0.1599 -0.07615 C 0.15538 -0.03449 0.15087 0.00718 0.12101 0.04236 C 0.09115 0.07755 0.03281 0.11991 -0.01927 0.13496 C -0.07135 0.15 -0.15625 0.12107 -0.19149 0.13311 C -0.22674 0.14514 -0.22292 0.17176 -0.23038 0.20718 C -0.23785 0.24236 -0.23472 0.31459 -0.23594 0.34422 C -0.23715 0.37385 -0.23715 0.37963 -0.23733 0.38496 " pathEditMode="relative" ptsTypes="aaaaaaA">
                                      <p:cBhvr>
                                        <p:cTn id="9" dur="1000" fill="hold"/>
                                        <p:tgtEl>
                                          <p:spTgt spid="4"/>
                                        </p:tgtEl>
                                        <p:attrNameLst>
                                          <p:attrName>ppt_x</p:attrName>
                                          <p:attrName>ppt_y</p:attrName>
                                        </p:attrNameLst>
                                      </p:cBhvr>
                                    </p:animMotion>
                                  </p:childTnLst>
                                </p:cTn>
                              </p:par>
                            </p:childTnLst>
                          </p:cTn>
                        </p:par>
                        <p:par>
                          <p:cTn id="10" fill="hold" nodeType="afterGroup">
                            <p:stCondLst>
                              <p:cond delay="1000"/>
                            </p:stCondLst>
                            <p:childTnLst>
                              <p:par>
                                <p:cTn id="11" presetID="18" presetClass="entr" presetSubtype="12" fill="hold" grpId="0" nodeType="afterEffect">
                                  <p:stCondLst>
                                    <p:cond delay="0"/>
                                  </p:stCondLst>
                                  <p:childTnLst>
                                    <p:set>
                                      <p:cBhvr>
                                        <p:cTn id="12" dur="1" fill="hold">
                                          <p:stCondLst>
                                            <p:cond delay="0"/>
                                          </p:stCondLst>
                                        </p:cTn>
                                        <p:tgtEl>
                                          <p:spTgt spid="3076"/>
                                        </p:tgtEl>
                                        <p:attrNameLst>
                                          <p:attrName>style.visibility</p:attrName>
                                        </p:attrNameLst>
                                      </p:cBhvr>
                                      <p:to>
                                        <p:strVal val="visible"/>
                                      </p:to>
                                    </p:set>
                                    <p:animEffect transition="in" filter="strips(downLeft)">
                                      <p:cBhvr>
                                        <p:cTn id="13" dur="500"/>
                                        <p:tgtEl>
                                          <p:spTgt spid="3076"/>
                                        </p:tgtEl>
                                      </p:cBhvr>
                                    </p:animEffect>
                                  </p:childTnLst>
                                </p:cTn>
                              </p:par>
                              <p:par>
                                <p:cTn id="14" presetID="42" presetClass="path" presetSubtype="0" accel="50000" decel="50000" fill="remove" nodeType="withEffect">
                                  <p:stCondLst>
                                    <p:cond delay="0"/>
                                  </p:stCondLst>
                                  <p:iterate type="lt">
                                    <p:tmPct val="0"/>
                                  </p:iterate>
                                  <p:childTnLst>
                                    <p:animMotion origin="layout" path="M 0.08455 0.11922 L 0.08455 0.15857 " pathEditMode="relative" rAng="0" ptsTypes="AA">
                                      <p:cBhvr>
                                        <p:cTn id="15" dur="500" fill="hold"/>
                                        <p:tgtEl>
                                          <p:spTgt spid="4"/>
                                        </p:tgtEl>
                                        <p:attrNameLst>
                                          <p:attrName>ppt_x</p:attrName>
                                          <p:attrName>ppt_y</p:attrName>
                                        </p:attrNameLst>
                                      </p:cBhvr>
                                      <p:rCtr x="0" y="1968"/>
                                    </p:animMotion>
                                  </p:childTnLst>
                                </p:cTn>
                              </p:par>
                            </p:childTnLst>
                          </p:cTn>
                        </p:par>
                        <p:par>
                          <p:cTn id="16" fill="hold" nodeType="afterGroup">
                            <p:stCondLst>
                              <p:cond delay="1500"/>
                            </p:stCondLst>
                            <p:childTnLst>
                              <p:par>
                                <p:cTn id="17" presetID="18" presetClass="entr" presetSubtype="12" fill="hold" grpId="0" nodeType="afterEffect">
                                  <p:stCondLst>
                                    <p:cond delay="0"/>
                                  </p:stCondLst>
                                  <p:childTnLst>
                                    <p:set>
                                      <p:cBhvr>
                                        <p:cTn id="18" dur="1" fill="hold">
                                          <p:stCondLst>
                                            <p:cond delay="0"/>
                                          </p:stCondLst>
                                        </p:cTn>
                                        <p:tgtEl>
                                          <p:spTgt spid="3077"/>
                                        </p:tgtEl>
                                        <p:attrNameLst>
                                          <p:attrName>style.visibility</p:attrName>
                                        </p:attrNameLst>
                                      </p:cBhvr>
                                      <p:to>
                                        <p:strVal val="visible"/>
                                      </p:to>
                                    </p:set>
                                    <p:animEffect transition="in" filter="strips(downLeft)">
                                      <p:cBhvr>
                                        <p:cTn id="19" dur="1000"/>
                                        <p:tgtEl>
                                          <p:spTgt spid="3077"/>
                                        </p:tgtEl>
                                      </p:cBhvr>
                                    </p:animEffect>
                                  </p:childTnLst>
                                </p:cTn>
                              </p:par>
                              <p:par>
                                <p:cTn id="20" presetID="0" presetClass="path" presetSubtype="0" accel="50000" decel="50000" fill="remove" nodeType="withEffect">
                                  <p:stCondLst>
                                    <p:cond delay="0"/>
                                  </p:stCondLst>
                                  <p:iterate type="lt">
                                    <p:tmPct val="0"/>
                                  </p:iterate>
                                  <p:childTnLst>
                                    <p:animMotion origin="layout" path="M -0.06233 -0.14097 C -0.06406 -0.08564 -0.06563 -0.03009 -0.07205 -0.00023 C -0.07847 0.02963 -0.08177 0.02639 -0.10122 0.03866 C -0.12066 0.05093 -0.16042 0.04861 -0.18872 0.07385 C -0.21701 0.09908 -0.2408 0.16389 -0.27066 0.19051 C -0.30052 0.21713 -0.34688 0.23102 -0.36788 0.23311 C -0.38889 0.23519 -0.39167 0.21621 -0.39705 0.20348 C -0.40243 0.19074 -0.39931 0.16482 -0.39983 0.15718 " pathEditMode="fixed" ptsTypes="aaaaaaaA">
                                      <p:cBhvr>
                                        <p:cTn id="21" dur="1000" fill="hold"/>
                                        <p:tgtEl>
                                          <p:spTgt spid="4"/>
                                        </p:tgtEl>
                                        <p:attrNameLst>
                                          <p:attrName>ppt_x</p:attrName>
                                          <p:attrName>ppt_y</p:attrName>
                                        </p:attrNameLst>
                                      </p:cBhvr>
                                    </p:animMotion>
                                  </p:childTnLst>
                                </p:cTn>
                              </p:par>
                            </p:childTnLst>
                          </p:cTn>
                        </p:par>
                        <p:par>
                          <p:cTn id="22" fill="hold" nodeType="afterGroup">
                            <p:stCondLst>
                              <p:cond delay="2500"/>
                            </p:stCondLst>
                            <p:childTnLst>
                              <p:par>
                                <p:cTn id="23" presetID="18" presetClass="entr" presetSubtype="12" fill="hold" grpId="0" nodeType="afterEffect">
                                  <p:stCondLst>
                                    <p:cond delay="0"/>
                                  </p:stCondLst>
                                  <p:childTnLst>
                                    <p:set>
                                      <p:cBhvr>
                                        <p:cTn id="24" dur="1" fill="hold">
                                          <p:stCondLst>
                                            <p:cond delay="0"/>
                                          </p:stCondLst>
                                        </p:cTn>
                                        <p:tgtEl>
                                          <p:spTgt spid="3079"/>
                                        </p:tgtEl>
                                        <p:attrNameLst>
                                          <p:attrName>style.visibility</p:attrName>
                                        </p:attrNameLst>
                                      </p:cBhvr>
                                      <p:to>
                                        <p:strVal val="visible"/>
                                      </p:to>
                                    </p:set>
                                    <p:animEffect transition="in" filter="strips(downLeft)">
                                      <p:cBhvr>
                                        <p:cTn id="25" dur="500"/>
                                        <p:tgtEl>
                                          <p:spTgt spid="3079"/>
                                        </p:tgtEl>
                                      </p:cBhvr>
                                    </p:animEffect>
                                  </p:childTnLst>
                                </p:cTn>
                              </p:par>
                              <p:par>
                                <p:cTn id="26" presetID="0" presetClass="path" presetSubtype="0" accel="50000" decel="50000" fill="remove" nodeType="withEffect">
                                  <p:stCondLst>
                                    <p:cond delay="0"/>
                                  </p:stCondLst>
                                  <p:iterate type="lt">
                                    <p:tmPct val="0"/>
                                  </p:iterate>
                                  <p:childTnLst>
                                    <p:animMotion origin="layout" path="M -0.11927 -0.05949 C -0.12622 -0.05301 -0.13299 -0.04652 -0.13455 -0.04467 " pathEditMode="relative" ptsTypes="aA">
                                      <p:cBhvr>
                                        <p:cTn id="27" dur="500" fill="hold"/>
                                        <p:tgtEl>
                                          <p:spTgt spid="4"/>
                                        </p:tgtEl>
                                        <p:attrNameLst>
                                          <p:attrName>ppt_x</p:attrName>
                                          <p:attrName>ppt_y</p:attrName>
                                        </p:attrNameLst>
                                      </p:cBhvr>
                                    </p:animMotion>
                                  </p:childTnLst>
                                </p:cTn>
                              </p:par>
                            </p:childTnLst>
                          </p:cTn>
                        </p:par>
                        <p:par>
                          <p:cTn id="28" fill="hold" nodeType="afterGroup">
                            <p:stCondLst>
                              <p:cond delay="3000"/>
                            </p:stCondLst>
                            <p:childTnLst>
                              <p:par>
                                <p:cTn id="29" presetID="18" presetClass="entr" presetSubtype="12" fill="hold" grpId="0" nodeType="afterEffect">
                                  <p:stCondLst>
                                    <p:cond delay="0"/>
                                  </p:stCondLst>
                                  <p:childTnLst>
                                    <p:set>
                                      <p:cBhvr>
                                        <p:cTn id="30" dur="1" fill="hold">
                                          <p:stCondLst>
                                            <p:cond delay="0"/>
                                          </p:stCondLst>
                                        </p:cTn>
                                        <p:tgtEl>
                                          <p:spTgt spid="3078"/>
                                        </p:tgtEl>
                                        <p:attrNameLst>
                                          <p:attrName>style.visibility</p:attrName>
                                        </p:attrNameLst>
                                      </p:cBhvr>
                                      <p:to>
                                        <p:strVal val="visible"/>
                                      </p:to>
                                    </p:set>
                                    <p:animEffect transition="in" filter="strips(downLeft)">
                                      <p:cBhvr>
                                        <p:cTn id="31" dur="500"/>
                                        <p:tgtEl>
                                          <p:spTgt spid="3078"/>
                                        </p:tgtEl>
                                      </p:cBhvr>
                                    </p:animEffect>
                                  </p:childTnLst>
                                </p:cTn>
                              </p:par>
                              <p:par>
                                <p:cTn id="32" presetID="42" presetClass="path" presetSubtype="0" accel="50000" decel="50000" fill="remove" nodeType="withEffect">
                                  <p:stCondLst>
                                    <p:cond delay="0"/>
                                  </p:stCondLst>
                                  <p:iterate type="lt">
                                    <p:tmPct val="0"/>
                                  </p:iterate>
                                  <p:childTnLst>
                                    <p:animMotion origin="layout" path="M -0.12708 -0.10416 L -0.12708 -0.07777 " pathEditMode="relative" rAng="0" ptsTypes="AA">
                                      <p:cBhvr>
                                        <p:cTn id="33" dur="500" fill="hold"/>
                                        <p:tgtEl>
                                          <p:spTgt spid="4"/>
                                        </p:tgtEl>
                                        <p:attrNameLst>
                                          <p:attrName>ppt_x</p:attrName>
                                          <p:attrName>ppt_y</p:attrName>
                                        </p:attrNameLst>
                                      </p:cBhvr>
                                      <p:rCtr x="0" y="1319"/>
                                    </p:animMotion>
                                  </p:childTnLst>
                                </p:cTn>
                              </p:par>
                            </p:childTnLst>
                          </p:cTn>
                        </p:par>
                        <p:par>
                          <p:cTn id="34" fill="hold" nodeType="afterGroup">
                            <p:stCondLst>
                              <p:cond delay="3500"/>
                            </p:stCondLst>
                            <p:childTnLst>
                              <p:par>
                                <p:cTn id="35" presetID="18" presetClass="entr" presetSubtype="12" fill="hold" grpId="0" nodeType="afterEffect">
                                  <p:stCondLst>
                                    <p:cond delay="0"/>
                                  </p:stCondLst>
                                  <p:childTnLst>
                                    <p:set>
                                      <p:cBhvr>
                                        <p:cTn id="36" dur="1" fill="hold">
                                          <p:stCondLst>
                                            <p:cond delay="0"/>
                                          </p:stCondLst>
                                        </p:cTn>
                                        <p:tgtEl>
                                          <p:spTgt spid="3080"/>
                                        </p:tgtEl>
                                        <p:attrNameLst>
                                          <p:attrName>style.visibility</p:attrName>
                                        </p:attrNameLst>
                                      </p:cBhvr>
                                      <p:to>
                                        <p:strVal val="visible"/>
                                      </p:to>
                                    </p:set>
                                    <p:animEffect transition="in" filter="strips(downLeft)">
                                      <p:cBhvr>
                                        <p:cTn id="37" dur="1000"/>
                                        <p:tgtEl>
                                          <p:spTgt spid="3080"/>
                                        </p:tgtEl>
                                      </p:cBhvr>
                                    </p:animEffect>
                                  </p:childTnLst>
                                </p:cTn>
                              </p:par>
                              <p:par>
                                <p:cTn id="38" presetID="0" presetClass="path" presetSubtype="0" accel="50000" decel="50000" fill="remove" nodeType="withEffect">
                                  <p:stCondLst>
                                    <p:cond delay="0"/>
                                  </p:stCondLst>
                                  <p:iterate type="lt">
                                    <p:tmPct val="0"/>
                                  </p:iterate>
                                  <p:childTnLst>
                                    <p:animMotion origin="layout" path="M -0.15399 -0.15578 C -0.15573 -0.11736 -0.15729 -0.0787 -0.16094 -0.05393 C -0.16458 -0.02916 -0.1651 -0.02129 -0.17622 -0.00764 C -0.18733 0.00602 -0.21424 0.01389 -0.2276 0.02755 C -0.24097 0.04121 -0.24722 0.05926 -0.25677 0.07385 C -0.26632 0.0882 -0.2776 0.10764 -0.28455 0.11459 C -0.29149 0.1213 -0.29497 0.11783 -0.29844 0.11459 " pathEditMode="relative" ptsTypes="aaaaaaA">
                                      <p:cBhvr>
                                        <p:cTn id="39" dur="1000" fill="hold"/>
                                        <p:tgtEl>
                                          <p:spTgt spid="4"/>
                                        </p:tgtEl>
                                        <p:attrNameLst>
                                          <p:attrName>ppt_x</p:attrName>
                                          <p:attrName>ppt_y</p:attrName>
                                        </p:attrNameLst>
                                      </p:cBhvr>
                                    </p:animMotion>
                                  </p:childTnLst>
                                </p:cTn>
                              </p:par>
                            </p:childTnLst>
                          </p:cTn>
                        </p:par>
                        <p:par>
                          <p:cTn id="40" fill="hold" nodeType="afterGroup">
                            <p:stCondLst>
                              <p:cond delay="4500"/>
                            </p:stCondLst>
                            <p:childTnLst>
                              <p:par>
                                <p:cTn id="41" presetID="18" presetClass="entr" presetSubtype="12" fill="hold" grpId="0" nodeType="afterEffect">
                                  <p:stCondLst>
                                    <p:cond delay="0"/>
                                  </p:stCondLst>
                                  <p:childTnLst>
                                    <p:set>
                                      <p:cBhvr>
                                        <p:cTn id="42" dur="1" fill="hold">
                                          <p:stCondLst>
                                            <p:cond delay="0"/>
                                          </p:stCondLst>
                                        </p:cTn>
                                        <p:tgtEl>
                                          <p:spTgt spid="3086"/>
                                        </p:tgtEl>
                                        <p:attrNameLst>
                                          <p:attrName>style.visibility</p:attrName>
                                        </p:attrNameLst>
                                      </p:cBhvr>
                                      <p:to>
                                        <p:strVal val="visible"/>
                                      </p:to>
                                    </p:set>
                                    <p:animEffect transition="in" filter="strips(downLeft)">
                                      <p:cBhvr>
                                        <p:cTn id="43" dur="500"/>
                                        <p:tgtEl>
                                          <p:spTgt spid="3086"/>
                                        </p:tgtEl>
                                      </p:cBhvr>
                                    </p:animEffect>
                                  </p:childTnLst>
                                </p:cTn>
                              </p:par>
                              <p:par>
                                <p:cTn id="44" presetID="35" presetClass="path" presetSubtype="0" accel="50000" decel="50000" fill="remove" nodeType="withEffect">
                                  <p:stCondLst>
                                    <p:cond delay="0"/>
                                  </p:stCondLst>
                                  <p:iterate type="lt">
                                    <p:tmPct val="0"/>
                                  </p:iterate>
                                  <p:childTnLst>
                                    <p:animMotion origin="layout" path="M -0.21649 -0.07777 L -0.23542 -0.07662 " pathEditMode="relative" rAng="0" ptsTypes="AA">
                                      <p:cBhvr>
                                        <p:cTn id="45" dur="500" fill="hold"/>
                                        <p:tgtEl>
                                          <p:spTgt spid="4"/>
                                        </p:tgtEl>
                                        <p:attrNameLst>
                                          <p:attrName>ppt_x</p:attrName>
                                          <p:attrName>ppt_y</p:attrName>
                                        </p:attrNameLst>
                                      </p:cBhvr>
                                      <p:rCtr x="-955" y="46"/>
                                    </p:animMotion>
                                  </p:childTnLst>
                                </p:cTn>
                              </p:par>
                            </p:childTnLst>
                          </p:cTn>
                        </p:par>
                        <p:par>
                          <p:cTn id="46" fill="hold" nodeType="afterGroup">
                            <p:stCondLst>
                              <p:cond delay="5000"/>
                            </p:stCondLst>
                            <p:childTnLst>
                              <p:par>
                                <p:cTn id="47" presetID="18" presetClass="entr" presetSubtype="12" fill="hold" grpId="0" nodeType="afterEffect">
                                  <p:stCondLst>
                                    <p:cond delay="0"/>
                                  </p:stCondLst>
                                  <p:childTnLst>
                                    <p:set>
                                      <p:cBhvr>
                                        <p:cTn id="48" dur="1" fill="hold">
                                          <p:stCondLst>
                                            <p:cond delay="0"/>
                                          </p:stCondLst>
                                        </p:cTn>
                                        <p:tgtEl>
                                          <p:spTgt spid="3081"/>
                                        </p:tgtEl>
                                        <p:attrNameLst>
                                          <p:attrName>style.visibility</p:attrName>
                                        </p:attrNameLst>
                                      </p:cBhvr>
                                      <p:to>
                                        <p:strVal val="visible"/>
                                      </p:to>
                                    </p:set>
                                    <p:animEffect transition="in" filter="strips(downLeft)">
                                      <p:cBhvr>
                                        <p:cTn id="49" dur="1000"/>
                                        <p:tgtEl>
                                          <p:spTgt spid="3081"/>
                                        </p:tgtEl>
                                      </p:cBhvr>
                                    </p:animEffect>
                                  </p:childTnLst>
                                </p:cTn>
                              </p:par>
                              <p:par>
                                <p:cTn id="50" presetID="0" presetClass="path" presetSubtype="0" accel="50000" decel="50000" fill="remove" nodeType="withEffect">
                                  <p:stCondLst>
                                    <p:cond delay="0"/>
                                  </p:stCondLst>
                                  <p:iterate type="lt">
                                    <p:tmPct val="0"/>
                                  </p:iterate>
                                  <p:childTnLst>
                                    <p:animMotion origin="layout" path="M -0.29358 -0.01319 C -0.28628 -0.02477 -0.27899 -0.03611 -0.26927 -0.03912 C -0.25955 -0.04213 -0.23333 -0.03935 -0.23524 -0.03171 C -0.23715 -0.02407 -0.27118 -0.00648 -0.28108 0.00625 C -0.29097 0.01898 -0.29306 0.03658 -0.29497 0.04422 C -0.29688 0.05186 -0.29375 0.05047 -0.29219 0.05162 C -0.29063 0.05278 -0.26858 0.04005 -0.28524 0.05162 C -0.30191 0.0632 -0.35295 0.08959 -0.39219 0.12107 C -0.43142 0.15255 -0.49028 0.19769 -0.52066 0.24051 C -0.55104 0.28334 -0.56684 0.33172 -0.57413 0.37848 C -0.58142 0.42523 -0.57865 0.4801 -0.56441 0.52107 C -0.55017 0.56204 -0.50104 0.60718 -0.48872 0.62477 " pathEditMode="relative" ptsTypes="aaaaaaaaaaaA">
                                      <p:cBhvr>
                                        <p:cTn id="51" dur="1000" fill="hold"/>
                                        <p:tgtEl>
                                          <p:spTgt spid="4"/>
                                        </p:tgtEl>
                                        <p:attrNameLst>
                                          <p:attrName>ppt_x</p:attrName>
                                          <p:attrName>ppt_y</p:attrName>
                                        </p:attrNameLst>
                                      </p:cBhvr>
                                    </p:animMotion>
                                  </p:childTnLst>
                                </p:cTn>
                              </p:par>
                            </p:childTnLst>
                          </p:cTn>
                        </p:par>
                        <p:par>
                          <p:cTn id="52" fill="hold" nodeType="afterGroup">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3082"/>
                                        </p:tgtEl>
                                        <p:attrNameLst>
                                          <p:attrName>style.visibility</p:attrName>
                                        </p:attrNameLst>
                                      </p:cBhvr>
                                      <p:to>
                                        <p:strVal val="visible"/>
                                      </p:to>
                                    </p:set>
                                    <p:animEffect transition="in" filter="strips(downLeft)">
                                      <p:cBhvr>
                                        <p:cTn id="55" dur="500"/>
                                        <p:tgtEl>
                                          <p:spTgt spid="3082"/>
                                        </p:tgtEl>
                                      </p:cBhvr>
                                    </p:animEffect>
                                  </p:childTnLst>
                                </p:cTn>
                              </p:par>
                              <p:par>
                                <p:cTn id="56" presetID="0" presetClass="path" presetSubtype="0" accel="50000" decel="50000" fill="remove" nodeType="withEffect">
                                  <p:stCondLst>
                                    <p:cond delay="0"/>
                                  </p:stCondLst>
                                  <p:iterate type="lt">
                                    <p:tmPct val="0"/>
                                  </p:iterate>
                                  <p:childTnLst>
                                    <p:animMotion origin="layout" path="M -0.3276 0.04051 C -0.33663 0.03773 -0.34531 0.03473 -0.34861 0.0338 " pathEditMode="relative" rAng="0" ptsTypes="aA">
                                      <p:cBhvr>
                                        <p:cTn id="57" dur="500" fill="hold"/>
                                        <p:tgtEl>
                                          <p:spTgt spid="4"/>
                                        </p:tgtEl>
                                        <p:attrNameLst>
                                          <p:attrName>ppt_x</p:attrName>
                                          <p:attrName>ppt_y</p:attrName>
                                        </p:attrNameLst>
                                      </p:cBhvr>
                                      <p:rCtr x="-1059" y="-347"/>
                                    </p:animMotion>
                                  </p:childTnLst>
                                </p:cTn>
                              </p:par>
                            </p:childTnLst>
                          </p:cTn>
                        </p:par>
                        <p:par>
                          <p:cTn id="58" fill="hold" nodeType="afterGroup">
                            <p:stCondLst>
                              <p:cond delay="6500"/>
                            </p:stCondLst>
                            <p:childTnLst>
                              <p:par>
                                <p:cTn id="59" presetID="18" presetClass="entr" presetSubtype="12" fill="hold" grpId="0" nodeType="afterEffect">
                                  <p:stCondLst>
                                    <p:cond delay="0"/>
                                  </p:stCondLst>
                                  <p:childTnLst>
                                    <p:set>
                                      <p:cBhvr>
                                        <p:cTn id="60" dur="1" fill="hold">
                                          <p:stCondLst>
                                            <p:cond delay="0"/>
                                          </p:stCondLst>
                                        </p:cTn>
                                        <p:tgtEl>
                                          <p:spTgt spid="3085"/>
                                        </p:tgtEl>
                                        <p:attrNameLst>
                                          <p:attrName>style.visibility</p:attrName>
                                        </p:attrNameLst>
                                      </p:cBhvr>
                                      <p:to>
                                        <p:strVal val="visible"/>
                                      </p:to>
                                    </p:set>
                                    <p:animEffect transition="in" filter="strips(downLeft)">
                                      <p:cBhvr>
                                        <p:cTn id="61" dur="1000"/>
                                        <p:tgtEl>
                                          <p:spTgt spid="3085"/>
                                        </p:tgtEl>
                                      </p:cBhvr>
                                    </p:animEffect>
                                  </p:childTnLst>
                                </p:cTn>
                              </p:par>
                              <p:par>
                                <p:cTn id="62" presetID="0" presetClass="path" presetSubtype="0" accel="50000" decel="50000" fill="remove" nodeType="withEffect">
                                  <p:stCondLst>
                                    <p:cond delay="0"/>
                                  </p:stCondLst>
                                  <p:iterate type="lt">
                                    <p:tmPct val="0"/>
                                  </p:iterate>
                                  <p:childTnLst>
                                    <p:animMotion origin="layout" path="M -0.30816 -0.18541 C -0.31111 -0.16412 -0.31441 -0.08796 -0.32622 -0.05625 C -0.33802 -0.02453 -0.36563 -0.01319 -0.37899 0.00486 C -0.39236 0.02292 -0.39896 0.04352 -0.40608 0.05209 C -0.41319 0.06065 -0.4184 0.05533 -0.4217 0.05625 " pathEditMode="relative" rAng="0" ptsTypes="aaaaa">
                                      <p:cBhvr>
                                        <p:cTn id="63" dur="1000" fill="hold"/>
                                        <p:tgtEl>
                                          <p:spTgt spid="4"/>
                                        </p:tgtEl>
                                        <p:attrNameLst>
                                          <p:attrName>ppt_x</p:attrName>
                                          <p:attrName>ppt_y</p:attrName>
                                        </p:attrNameLst>
                                      </p:cBhvr>
                                      <p:rCtr x="-5677" y="12292"/>
                                    </p:animMotion>
                                  </p:childTnLst>
                                </p:cTn>
                              </p:par>
                            </p:childTnLst>
                          </p:cTn>
                        </p:par>
                        <p:par>
                          <p:cTn id="64" fill="hold" nodeType="afterGroup">
                            <p:stCondLst>
                              <p:cond delay="7500"/>
                            </p:stCondLst>
                            <p:childTnLst>
                              <p:par>
                                <p:cTn id="65" presetID="18" presetClass="entr" presetSubtype="12" fill="hold" grpId="0" nodeType="afterEffect">
                                  <p:stCondLst>
                                    <p:cond delay="0"/>
                                  </p:stCondLst>
                                  <p:childTnLst>
                                    <p:set>
                                      <p:cBhvr>
                                        <p:cTn id="66" dur="1" fill="hold">
                                          <p:stCondLst>
                                            <p:cond delay="0"/>
                                          </p:stCondLst>
                                        </p:cTn>
                                        <p:tgtEl>
                                          <p:spTgt spid="3087"/>
                                        </p:tgtEl>
                                        <p:attrNameLst>
                                          <p:attrName>style.visibility</p:attrName>
                                        </p:attrNameLst>
                                      </p:cBhvr>
                                      <p:to>
                                        <p:strVal val="visible"/>
                                      </p:to>
                                    </p:set>
                                    <p:animEffect transition="in" filter="strips(downLeft)">
                                      <p:cBhvr>
                                        <p:cTn id="67" dur="500"/>
                                        <p:tgtEl>
                                          <p:spTgt spid="3087"/>
                                        </p:tgtEl>
                                      </p:cBhvr>
                                    </p:animEffect>
                                  </p:childTnLst>
                                </p:cTn>
                              </p:par>
                              <p:par>
                                <p:cTn id="68" presetID="0" presetClass="path" presetSubtype="0" accel="50000" decel="50000" fill="remove" nodeType="withEffect">
                                  <p:stCondLst>
                                    <p:cond delay="0"/>
                                  </p:stCondLst>
                                  <p:iterate type="lt">
                                    <p:tmPct val="0"/>
                                  </p:iterate>
                                  <p:childTnLst>
                                    <p:animMotion origin="layout" path="M -0.32795 -0.20069 C -0.33021 -0.19953 -0.33924 -0.1949 -0.34149 -0.19375 " pathEditMode="relative" rAng="0" ptsTypes="aa">
                                      <p:cBhvr>
                                        <p:cTn id="69" dur="500" fill="hold"/>
                                        <p:tgtEl>
                                          <p:spTgt spid="4"/>
                                        </p:tgtEl>
                                        <p:attrNameLst>
                                          <p:attrName>ppt_x</p:attrName>
                                          <p:attrName>ppt_y</p:attrName>
                                        </p:attrNameLst>
                                      </p:cBhvr>
                                      <p:rCtr x="-677" y="347"/>
                                    </p:animMotion>
                                  </p:childTnLst>
                                </p:cTn>
                              </p:par>
                            </p:childTnLst>
                          </p:cTn>
                        </p:par>
                        <p:par>
                          <p:cTn id="70" fill="hold" nodeType="afterGroup">
                            <p:stCondLst>
                              <p:cond delay="8000"/>
                            </p:stCondLst>
                            <p:childTnLst>
                              <p:par>
                                <p:cTn id="71" presetID="18" presetClass="entr" presetSubtype="12" fill="hold" grpId="0" nodeType="afterEffect">
                                  <p:stCondLst>
                                    <p:cond delay="0"/>
                                  </p:stCondLst>
                                  <p:childTnLst>
                                    <p:set>
                                      <p:cBhvr>
                                        <p:cTn id="72" dur="1" fill="hold">
                                          <p:stCondLst>
                                            <p:cond delay="0"/>
                                          </p:stCondLst>
                                        </p:cTn>
                                        <p:tgtEl>
                                          <p:spTgt spid="3083"/>
                                        </p:tgtEl>
                                        <p:attrNameLst>
                                          <p:attrName>style.visibility</p:attrName>
                                        </p:attrNameLst>
                                      </p:cBhvr>
                                      <p:to>
                                        <p:strVal val="visible"/>
                                      </p:to>
                                    </p:set>
                                    <p:animEffect transition="in" filter="strips(downLeft)">
                                      <p:cBhvr>
                                        <p:cTn id="73" dur="1000"/>
                                        <p:tgtEl>
                                          <p:spTgt spid="3083"/>
                                        </p:tgtEl>
                                      </p:cBhvr>
                                    </p:animEffect>
                                  </p:childTnLst>
                                </p:cTn>
                              </p:par>
                              <p:par>
                                <p:cTn id="74" presetID="0" presetClass="path" presetSubtype="0" accel="50000" decel="50000" fill="remove" nodeType="withEffect">
                                  <p:stCondLst>
                                    <p:cond delay="0"/>
                                  </p:stCondLst>
                                  <p:iterate type="lt">
                                    <p:tmPct val="0"/>
                                  </p:iterate>
                                  <p:childTnLst>
                                    <p:animMotion origin="layout" path="M -0.2092 -0.19375 C -0.20382 -0.2037 -0.19844 -0.21365 -0.18733 -0.21319 C -0.17622 -0.21273 -0.12292 -0.21551 -0.14253 -0.19097 C -0.16215 -0.16643 -0.25122 -0.08588 -0.30503 -0.06597 C -0.35885 -0.04606 -0.4349 -0.07152 -0.46545 -0.07176 C -0.49601 -0.07199 -0.48333 -0.07662 -0.48837 -0.06736 C -0.4934 -0.0581 -0.48576 -0.02916 -0.49566 -0.01597 C -0.50556 -0.00277 -0.53542 -0.02986 -0.54774 0.01181 C -0.56007 0.05324 -0.56493 0.14375 -0.56962 0.23403 " pathEditMode="relative" ptsTypes="aaaaaaaaA">
                                      <p:cBhvr>
                                        <p:cTn id="75" dur="1000" fill="hold"/>
                                        <p:tgtEl>
                                          <p:spTgt spid="4"/>
                                        </p:tgtEl>
                                        <p:attrNameLst>
                                          <p:attrName>ppt_x</p:attrName>
                                          <p:attrName>ppt_y</p:attrName>
                                        </p:attrNameLst>
                                      </p:cBhvr>
                                    </p:animMotion>
                                  </p:childTnLst>
                                </p:cTn>
                              </p:par>
                            </p:childTnLst>
                          </p:cTn>
                        </p:par>
                        <p:par>
                          <p:cTn id="76" fill="hold" nodeType="afterGroup">
                            <p:stCondLst>
                              <p:cond delay="9000"/>
                            </p:stCondLst>
                            <p:childTnLst>
                              <p:par>
                                <p:cTn id="77" presetID="18" presetClass="entr" presetSubtype="12" fill="hold" grpId="0" nodeType="afterEffect">
                                  <p:stCondLst>
                                    <p:cond delay="0"/>
                                  </p:stCondLst>
                                  <p:childTnLst>
                                    <p:set>
                                      <p:cBhvr>
                                        <p:cTn id="78" dur="1" fill="hold">
                                          <p:stCondLst>
                                            <p:cond delay="0"/>
                                          </p:stCondLst>
                                        </p:cTn>
                                        <p:tgtEl>
                                          <p:spTgt spid="3084"/>
                                        </p:tgtEl>
                                        <p:attrNameLst>
                                          <p:attrName>style.visibility</p:attrName>
                                        </p:attrNameLst>
                                      </p:cBhvr>
                                      <p:to>
                                        <p:strVal val="visible"/>
                                      </p:to>
                                    </p:set>
                                    <p:animEffect transition="in" filter="strips(downLeft)">
                                      <p:cBhvr>
                                        <p:cTn id="79" dur="500"/>
                                        <p:tgtEl>
                                          <p:spTgt spid="3084"/>
                                        </p:tgtEl>
                                      </p:cBhvr>
                                    </p:animEffect>
                                  </p:childTnLst>
                                </p:cTn>
                              </p:par>
                              <p:par>
                                <p:cTn id="80" presetID="0" presetClass="path" presetSubtype="0" accel="50000" decel="50000" fill="remove" nodeType="withEffect">
                                  <p:stCondLst>
                                    <p:cond delay="0"/>
                                  </p:stCondLst>
                                  <p:iterate type="lt">
                                    <p:tmPct val="0"/>
                                  </p:iterate>
                                  <p:childTnLst>
                                    <p:animMotion origin="layout" path="M -0.42483 0.0132 C -0.44045 0.01945 -0.45608 0.02593 -0.46233 0.02848 " pathEditMode="relative" ptsTypes="aA">
                                      <p:cBhvr>
                                        <p:cTn id="81" dur="500" fill="hold"/>
                                        <p:tgtEl>
                                          <p:spTgt spid="4"/>
                                        </p:tgtEl>
                                        <p:attrNameLst>
                                          <p:attrName>ppt_x</p:attrName>
                                          <p:attrName>ppt_y</p:attrName>
                                        </p:attrNameLst>
                                      </p:cBhvr>
                                    </p:animMotion>
                                  </p:childTnLst>
                                </p:cTn>
                              </p:par>
                            </p:childTnLst>
                          </p:cTn>
                        </p:par>
                        <p:par>
                          <p:cTn id="82" fill="hold" nodeType="afterGroup">
                            <p:stCondLst>
                              <p:cond delay="9500"/>
                            </p:stCondLst>
                            <p:childTnLst>
                              <p:par>
                                <p:cTn id="83" presetID="18" presetClass="entr" presetSubtype="12" fill="hold" grpId="0" nodeType="afterEffect">
                                  <p:stCondLst>
                                    <p:cond delay="0"/>
                                  </p:stCondLst>
                                  <p:childTnLst>
                                    <p:set>
                                      <p:cBhvr>
                                        <p:cTn id="84" dur="1" fill="hold">
                                          <p:stCondLst>
                                            <p:cond delay="0"/>
                                          </p:stCondLst>
                                        </p:cTn>
                                        <p:tgtEl>
                                          <p:spTgt spid="3088"/>
                                        </p:tgtEl>
                                        <p:attrNameLst>
                                          <p:attrName>style.visibility</p:attrName>
                                        </p:attrNameLst>
                                      </p:cBhvr>
                                      <p:to>
                                        <p:strVal val="visible"/>
                                      </p:to>
                                    </p:set>
                                    <p:animEffect transition="in" filter="strips(downLeft)">
                                      <p:cBhvr>
                                        <p:cTn id="85" dur="500"/>
                                        <p:tgtEl>
                                          <p:spTgt spid="3088"/>
                                        </p:tgtEl>
                                      </p:cBhvr>
                                    </p:animEffect>
                                  </p:childTnLst>
                                </p:cTn>
                              </p:par>
                              <p:par>
                                <p:cTn id="86" presetID="0" presetClass="path" presetSubtype="0" accel="50000" decel="50000" fill="remove" nodeType="withEffect">
                                  <p:stCondLst>
                                    <p:cond delay="0"/>
                                  </p:stCondLst>
                                  <p:iterate type="lt">
                                    <p:tmPct val="0"/>
                                  </p:iterate>
                                  <p:childTnLst>
                                    <p:animMotion origin="layout" path="M -0.44705 0.06459 C -0.44705 0.08264 -0.44688 0.10093 -0.44705 0.10903 " pathEditMode="relative" rAng="0" ptsTypes="aA">
                                      <p:cBhvr>
                                        <p:cTn id="87" dur="500" fill="hold"/>
                                        <p:tgtEl>
                                          <p:spTgt spid="4"/>
                                        </p:tgtEl>
                                        <p:attrNameLst>
                                          <p:attrName>ppt_x</p:attrName>
                                          <p:attrName>ppt_y</p:attrName>
                                        </p:attrNameLst>
                                      </p:cBhvr>
                                      <p:rCtr x="0" y="2222"/>
                                    </p:animMotion>
                                  </p:childTnLst>
                                </p:cTn>
                              </p:par>
                            </p:childTnLst>
                          </p:cTn>
                        </p:par>
                        <p:par>
                          <p:cTn id="88" fill="hold" nodeType="afterGroup">
                            <p:stCondLst>
                              <p:cond delay="10000"/>
                            </p:stCondLst>
                            <p:childTnLst>
                              <p:par>
                                <p:cTn id="89" presetID="31" presetClass="entr" presetSubtype="0" fill="remove" nodeType="afterEffect">
                                  <p:stCondLst>
                                    <p:cond delay="0"/>
                                  </p:stCondLst>
                                  <p:iterate type="lt">
                                    <p:tmPct val="5000"/>
                                  </p:iterate>
                                  <p:childTnLst>
                                    <p:set>
                                      <p:cBhvr>
                                        <p:cTn id="90" dur="1" fill="hold">
                                          <p:stCondLst>
                                            <p:cond delay="0"/>
                                          </p:stCondLst>
                                        </p:cTn>
                                        <p:tgtEl>
                                          <p:spTgt spid="4"/>
                                        </p:tgtEl>
                                        <p:attrNameLst>
                                          <p:attrName>style.visibility</p:attrName>
                                        </p:attrNameLst>
                                      </p:cBhvr>
                                      <p:to>
                                        <p:strVal val="visible"/>
                                      </p:to>
                                    </p:set>
                                    <p:anim calcmode="lin" valueType="num">
                                      <p:cBhvr>
                                        <p:cTn id="91" dur="1000" fill="hold"/>
                                        <p:tgtEl>
                                          <p:spTgt spid="4"/>
                                        </p:tgtEl>
                                        <p:attrNameLst>
                                          <p:attrName>ppt_w</p:attrName>
                                        </p:attrNameLst>
                                      </p:cBhvr>
                                      <p:tavLst>
                                        <p:tav tm="0">
                                          <p:val>
                                            <p:fltVal val="0"/>
                                          </p:val>
                                        </p:tav>
                                        <p:tav tm="100000">
                                          <p:val>
                                            <p:strVal val="#ppt_w"/>
                                          </p:val>
                                        </p:tav>
                                      </p:tavLst>
                                    </p:anim>
                                    <p:anim calcmode="lin" valueType="num">
                                      <p:cBhvr>
                                        <p:cTn id="92" dur="1000" fill="hold"/>
                                        <p:tgtEl>
                                          <p:spTgt spid="4"/>
                                        </p:tgtEl>
                                        <p:attrNameLst>
                                          <p:attrName>ppt_h</p:attrName>
                                        </p:attrNameLst>
                                      </p:cBhvr>
                                      <p:tavLst>
                                        <p:tav tm="0">
                                          <p:val>
                                            <p:fltVal val="0"/>
                                          </p:val>
                                        </p:tav>
                                        <p:tav tm="100000">
                                          <p:val>
                                            <p:strVal val="#ppt_h"/>
                                          </p:val>
                                        </p:tav>
                                      </p:tavLst>
                                    </p:anim>
                                    <p:anim calcmode="lin" valueType="num">
                                      <p:cBhvr>
                                        <p:cTn id="93" dur="1000" fill="hold"/>
                                        <p:tgtEl>
                                          <p:spTgt spid="4"/>
                                        </p:tgtEl>
                                        <p:attrNameLst>
                                          <p:attrName>style.rotation</p:attrName>
                                        </p:attrNameLst>
                                      </p:cBhvr>
                                      <p:tavLst>
                                        <p:tav tm="0">
                                          <p:val>
                                            <p:fltVal val="90"/>
                                          </p:val>
                                        </p:tav>
                                        <p:tav tm="100000">
                                          <p:val>
                                            <p:fltVal val="0"/>
                                          </p:val>
                                        </p:tav>
                                      </p:tavLst>
                                    </p:anim>
                                    <p:animEffect transition="in" filter="fade">
                                      <p:cBhvr>
                                        <p:cTn id="94" dur="1000"/>
                                        <p:tgtEl>
                                          <p:spTgt spid="4"/>
                                        </p:tgtEl>
                                      </p:cBhvr>
                                    </p:animEffect>
                                  </p:childTnLst>
                                  <p:subTnLst>
                                    <p:set>
                                      <p:cBhvr override="childStyle">
                                        <p:cTn dur="1" fill="hold" display="0" masterRel="sameClick" afterEffect="1">
                                          <p:stCondLst>
                                            <p:cond evt="end" delay="0">
                                              <p:tn val="89"/>
                                            </p:cond>
                                          </p:stCondLst>
                                        </p:cTn>
                                        <p:tgtEl>
                                          <p:spTgt spid="4"/>
                                        </p:tgtEl>
                                        <p:attrNameLst>
                                          <p:attrName>style.visibility</p:attrName>
                                        </p:attrNameLst>
                                      </p:cBhvr>
                                      <p:to>
                                        <p:strVal val="hidden"/>
                                      </p:to>
                                    </p:set>
                                  </p:subTnLst>
                                </p:cTn>
                              </p:par>
                            </p:childTnLst>
                          </p:cTn>
                        </p:par>
                        <p:par>
                          <p:cTn id="95" fill="hold" nodeType="afterGroup">
                            <p:stCondLst>
                              <p:cond delay="11000"/>
                            </p:stCondLst>
                            <p:childTnLst>
                              <p:par>
                                <p:cTn id="96" presetID="31" presetClass="entr" presetSubtype="0" fill="hold" nodeType="afterEffect">
                                  <p:stCondLst>
                                    <p:cond delay="0"/>
                                  </p:stCondLst>
                                  <p:iterate type="lt">
                                    <p:tmPct val="5000"/>
                                  </p:iterate>
                                  <p:childTnLst>
                                    <p:set>
                                      <p:cBhvr>
                                        <p:cTn id="97" dur="1" fill="hold">
                                          <p:stCondLst>
                                            <p:cond delay="0"/>
                                          </p:stCondLst>
                                        </p:cTn>
                                        <p:tgtEl>
                                          <p:spTgt spid="3"/>
                                        </p:tgtEl>
                                        <p:attrNameLst>
                                          <p:attrName>style.visibility</p:attrName>
                                        </p:attrNameLst>
                                      </p:cBhvr>
                                      <p:to>
                                        <p:strVal val="visible"/>
                                      </p:to>
                                    </p:set>
                                    <p:anim calcmode="lin" valueType="num">
                                      <p:cBhvr>
                                        <p:cTn id="98" dur="1000" fill="hold"/>
                                        <p:tgtEl>
                                          <p:spTgt spid="3"/>
                                        </p:tgtEl>
                                        <p:attrNameLst>
                                          <p:attrName>ppt_w</p:attrName>
                                        </p:attrNameLst>
                                      </p:cBhvr>
                                      <p:tavLst>
                                        <p:tav tm="0">
                                          <p:val>
                                            <p:fltVal val="0"/>
                                          </p:val>
                                        </p:tav>
                                        <p:tav tm="100000">
                                          <p:val>
                                            <p:strVal val="#ppt_w"/>
                                          </p:val>
                                        </p:tav>
                                      </p:tavLst>
                                    </p:anim>
                                    <p:anim calcmode="lin" valueType="num">
                                      <p:cBhvr>
                                        <p:cTn id="99" dur="1000" fill="hold"/>
                                        <p:tgtEl>
                                          <p:spTgt spid="3"/>
                                        </p:tgtEl>
                                        <p:attrNameLst>
                                          <p:attrName>ppt_h</p:attrName>
                                        </p:attrNameLst>
                                      </p:cBhvr>
                                      <p:tavLst>
                                        <p:tav tm="0">
                                          <p:val>
                                            <p:fltVal val="0"/>
                                          </p:val>
                                        </p:tav>
                                        <p:tav tm="100000">
                                          <p:val>
                                            <p:strVal val="#ppt_h"/>
                                          </p:val>
                                        </p:tav>
                                      </p:tavLst>
                                    </p:anim>
                                    <p:anim calcmode="lin" valueType="num">
                                      <p:cBhvr>
                                        <p:cTn id="100" dur="1000" fill="hold"/>
                                        <p:tgtEl>
                                          <p:spTgt spid="3"/>
                                        </p:tgtEl>
                                        <p:attrNameLst>
                                          <p:attrName>style.rotation</p:attrName>
                                        </p:attrNameLst>
                                      </p:cBhvr>
                                      <p:tavLst>
                                        <p:tav tm="0">
                                          <p:val>
                                            <p:fltVal val="90"/>
                                          </p:val>
                                        </p:tav>
                                        <p:tav tm="100000">
                                          <p:val>
                                            <p:fltVal val="0"/>
                                          </p:val>
                                        </p:tav>
                                      </p:tavLst>
                                    </p:anim>
                                    <p:animEffect transition="in" filter="fade">
                                      <p:cBhvr>
                                        <p:cTn id="101" dur="1000"/>
                                        <p:tgtEl>
                                          <p:spTgt spid="3"/>
                                        </p:tgtEl>
                                      </p:cBhvr>
                                    </p:animEffect>
                                  </p:childTnLst>
                                  <p:subTnLst>
                                    <p:set>
                                      <p:cBhvr override="childStyle">
                                        <p:cTn dur="1" fill="hold" display="0" masterRel="sameClick" afterEffect="1">
                                          <p:stCondLst>
                                            <p:cond evt="end" delay="0">
                                              <p:tn val="96"/>
                                            </p:cond>
                                          </p:stCondLst>
                                        </p:cTn>
                                        <p:tgtEl>
                                          <p:spTgt spid="3"/>
                                        </p:tgtEl>
                                        <p:attrNameLst>
                                          <p:attrName>style.visibility</p:attrName>
                                        </p:attrNameLst>
                                      </p:cBhvr>
                                      <p:to>
                                        <p:strVal val="hidden"/>
                                      </p:to>
                                    </p:set>
                                  </p:subTnLst>
                                </p:cTn>
                              </p:par>
                            </p:childTnLst>
                          </p:cTn>
                        </p:par>
                        <p:par>
                          <p:cTn id="102" fill="hold" nodeType="afterGroup">
                            <p:stCondLst>
                              <p:cond delay="12000"/>
                            </p:stCondLst>
                            <p:childTnLst>
                              <p:par>
                                <p:cTn id="103" presetID="31" presetClass="entr" presetSubtype="0" fill="hold" nodeType="afterEffect">
                                  <p:stCondLst>
                                    <p:cond delay="0"/>
                                  </p:stCondLst>
                                  <p:iterate type="lt">
                                    <p:tmPct val="5000"/>
                                  </p:iterate>
                                  <p:childTnLst>
                                    <p:set>
                                      <p:cBhvr>
                                        <p:cTn id="104" dur="1" fill="hold">
                                          <p:stCondLst>
                                            <p:cond delay="0"/>
                                          </p:stCondLst>
                                        </p:cTn>
                                        <p:tgtEl>
                                          <p:spTgt spid="2"/>
                                        </p:tgtEl>
                                        <p:attrNameLst>
                                          <p:attrName>style.visibility</p:attrName>
                                        </p:attrNameLst>
                                      </p:cBhvr>
                                      <p:to>
                                        <p:strVal val="visible"/>
                                      </p:to>
                                    </p:set>
                                    <p:anim calcmode="lin" valueType="num">
                                      <p:cBhvr>
                                        <p:cTn id="105" dur="1000" fill="hold"/>
                                        <p:tgtEl>
                                          <p:spTgt spid="2"/>
                                        </p:tgtEl>
                                        <p:attrNameLst>
                                          <p:attrName>ppt_w</p:attrName>
                                        </p:attrNameLst>
                                      </p:cBhvr>
                                      <p:tavLst>
                                        <p:tav tm="0">
                                          <p:val>
                                            <p:fltVal val="0"/>
                                          </p:val>
                                        </p:tav>
                                        <p:tav tm="100000">
                                          <p:val>
                                            <p:strVal val="#ppt_w"/>
                                          </p:val>
                                        </p:tav>
                                      </p:tavLst>
                                    </p:anim>
                                    <p:anim calcmode="lin" valueType="num">
                                      <p:cBhvr>
                                        <p:cTn id="106" dur="1000" fill="hold"/>
                                        <p:tgtEl>
                                          <p:spTgt spid="2"/>
                                        </p:tgtEl>
                                        <p:attrNameLst>
                                          <p:attrName>ppt_h</p:attrName>
                                        </p:attrNameLst>
                                      </p:cBhvr>
                                      <p:tavLst>
                                        <p:tav tm="0">
                                          <p:val>
                                            <p:fltVal val="0"/>
                                          </p:val>
                                        </p:tav>
                                        <p:tav tm="100000">
                                          <p:val>
                                            <p:strVal val="#ppt_h"/>
                                          </p:val>
                                        </p:tav>
                                      </p:tavLst>
                                    </p:anim>
                                    <p:anim calcmode="lin" valueType="num">
                                      <p:cBhvr>
                                        <p:cTn id="107" dur="1000" fill="hold"/>
                                        <p:tgtEl>
                                          <p:spTgt spid="2"/>
                                        </p:tgtEl>
                                        <p:attrNameLst>
                                          <p:attrName>style.rotation</p:attrName>
                                        </p:attrNameLst>
                                      </p:cBhvr>
                                      <p:tavLst>
                                        <p:tav tm="0">
                                          <p:val>
                                            <p:fltVal val="90"/>
                                          </p:val>
                                        </p:tav>
                                        <p:tav tm="100000">
                                          <p:val>
                                            <p:fltVal val="0"/>
                                          </p:val>
                                        </p:tav>
                                      </p:tavLst>
                                    </p:anim>
                                    <p:animEffect transition="in" filter="fade">
                                      <p:cBhvr>
                                        <p:cTn id="108" dur="1000"/>
                                        <p:tgtEl>
                                          <p:spTgt spid="2"/>
                                        </p:tgtEl>
                                      </p:cBhvr>
                                    </p:animEffect>
                                  </p:childTnLst>
                                  <p:subTnLst>
                                    <p:set>
                                      <p:cBhvr override="childStyle">
                                        <p:cTn dur="1" fill="hold" display="0" masterRel="sameClick" afterEffect="1">
                                          <p:stCondLst>
                                            <p:cond evt="end" delay="0">
                                              <p:tn val="103"/>
                                            </p:cond>
                                          </p:stCondLst>
                                        </p:cTn>
                                        <p:tgtEl>
                                          <p:spTgt spid="2"/>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animBg="1"/>
      <p:bldP spid="3076" grpId="0" animBg="1"/>
      <p:bldP spid="3077" grpId="0" animBg="1"/>
      <p:bldP spid="3078" grpId="0" animBg="1"/>
      <p:bldP spid="3079" grpId="0" animBg="1"/>
      <p:bldP spid="3080" grpId="0" animBg="1"/>
      <p:bldP spid="3081" grpId="0" animBg="1"/>
      <p:bldP spid="3082" grpId="0" animBg="1"/>
      <p:bldP spid="3083" grpId="0" animBg="1"/>
      <p:bldP spid="3084" grpId="0" animBg="1"/>
      <p:bldP spid="3085" grpId="0" animBg="1"/>
      <p:bldP spid="3086" grpId="0" animBg="1"/>
      <p:bldP spid="3087" grpId="0" animBg="1"/>
      <p:bldP spid="3088" grpId="0" animBg="1"/>
    </p:bldLst>
  </p:timing>
</p:sld>
</file>

<file path=ppt/slides/slide10.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p:txBody>
          <a:bodyPr/>
          <a:lstStyle/>
          <a:p>
            <a:pPr eaLnBrk="1" hangingPunct="1">
              <a:defRPr/>
            </a:pPr>
            <a:r>
              <a:rPr lang="fa-IR" sz="4000" b="1" smtClean="0"/>
              <a:t>ایوان مدائن در فرهنگ و ادبیات ایران نماد ناپایداری اوضاع جهان شناخته شده است</a:t>
            </a:r>
            <a:r>
              <a:rPr lang="fa-IR" sz="4000" smtClean="0"/>
              <a:t>.</a:t>
            </a:r>
            <a:endParaRPr lang="en-US" sz="4000" smtClean="0"/>
          </a:p>
        </p:txBody>
      </p:sp>
      <p:sp>
        <p:nvSpPr>
          <p:cNvPr id="136195" name="Rectangle 3"/>
          <p:cNvSpPr>
            <a:spLocks noGrp="1" noChangeArrowheads="1"/>
          </p:cNvSpPr>
          <p:nvPr>
            <p:ph type="body" idx="1"/>
          </p:nvPr>
        </p:nvSpPr>
        <p:spPr/>
        <p:txBody>
          <a:bodyPr/>
          <a:lstStyle/>
          <a:p>
            <a:pPr algn="ctr" rtl="1" eaLnBrk="1" hangingPunct="1">
              <a:lnSpc>
                <a:spcPct val="80000"/>
              </a:lnSpc>
              <a:buFont typeface="Wingdings" panose="05000000000000000000" pitchFamily="2" charset="2"/>
              <a:buNone/>
              <a:defRPr/>
            </a:pPr>
            <a:endParaRPr lang="fa-IR" sz="2800" b="1" smtClean="0"/>
          </a:p>
          <a:p>
            <a:pPr algn="ctr" rtl="1" eaLnBrk="1" hangingPunct="1">
              <a:lnSpc>
                <a:spcPct val="80000"/>
              </a:lnSpc>
              <a:buFont typeface="Wingdings" panose="05000000000000000000" pitchFamily="2" charset="2"/>
              <a:buNone/>
              <a:defRPr/>
            </a:pPr>
            <a:r>
              <a:rPr lang="fa-IR" sz="2800" b="1" smtClean="0"/>
              <a:t>هان ای دل عبرت بین از دیده عبر کن</a:t>
            </a:r>
          </a:p>
          <a:p>
            <a:pPr algn="ctr" rtl="1" eaLnBrk="1" hangingPunct="1">
              <a:lnSpc>
                <a:spcPct val="80000"/>
              </a:lnSpc>
              <a:buFont typeface="Wingdings" panose="05000000000000000000" pitchFamily="2" charset="2"/>
              <a:buNone/>
              <a:defRPr/>
            </a:pPr>
            <a:r>
              <a:rPr lang="fa-IR" sz="2800" b="1" smtClean="0"/>
              <a:t>  </a:t>
            </a:r>
          </a:p>
          <a:p>
            <a:pPr algn="ctr" rtl="1" eaLnBrk="1" hangingPunct="1">
              <a:lnSpc>
                <a:spcPct val="80000"/>
              </a:lnSpc>
              <a:buFont typeface="Wingdings" panose="05000000000000000000" pitchFamily="2" charset="2"/>
              <a:buNone/>
              <a:defRPr/>
            </a:pPr>
            <a:r>
              <a:rPr lang="fa-IR" sz="2800" b="1" smtClean="0"/>
              <a:t>ایوان مدائن را آیینه عبرت دان</a:t>
            </a:r>
          </a:p>
          <a:p>
            <a:pPr algn="ctr" rtl="1" eaLnBrk="1" hangingPunct="1">
              <a:lnSpc>
                <a:spcPct val="80000"/>
              </a:lnSpc>
              <a:buFont typeface="Wingdings" panose="05000000000000000000" pitchFamily="2" charset="2"/>
              <a:buNone/>
              <a:defRPr/>
            </a:pPr>
            <a:endParaRPr lang="fa-IR" sz="2800" b="1" smtClean="0"/>
          </a:p>
          <a:p>
            <a:pPr algn="ctr" rtl="1" eaLnBrk="1" hangingPunct="1">
              <a:lnSpc>
                <a:spcPct val="80000"/>
              </a:lnSpc>
              <a:buFont typeface="Wingdings" panose="05000000000000000000" pitchFamily="2" charset="2"/>
              <a:buNone/>
              <a:defRPr/>
            </a:pPr>
            <a:r>
              <a:rPr lang="fa-IR" sz="2800" b="1" smtClean="0"/>
              <a:t>از اسب پیاده شو بر نطع زمین رخ نه</a:t>
            </a:r>
          </a:p>
          <a:p>
            <a:pPr algn="ctr" rtl="1" eaLnBrk="1" hangingPunct="1">
              <a:lnSpc>
                <a:spcPct val="80000"/>
              </a:lnSpc>
              <a:buFont typeface="Wingdings" panose="05000000000000000000" pitchFamily="2" charset="2"/>
              <a:buNone/>
              <a:defRPr/>
            </a:pPr>
            <a:endParaRPr lang="fa-IR" sz="2800" b="1" smtClean="0"/>
          </a:p>
          <a:p>
            <a:pPr algn="ctr" rtl="1" eaLnBrk="1" hangingPunct="1">
              <a:lnSpc>
                <a:spcPct val="80000"/>
              </a:lnSpc>
              <a:buFont typeface="Wingdings" panose="05000000000000000000" pitchFamily="2" charset="2"/>
              <a:buNone/>
              <a:defRPr/>
            </a:pPr>
            <a:r>
              <a:rPr lang="fa-IR" sz="2800" b="1" smtClean="0"/>
              <a:t>زیر پی پیلش بین شه مات شده نعمان</a:t>
            </a:r>
            <a:endParaRPr lang="ar-IQ" sz="2800" b="1" smtClean="0"/>
          </a:p>
          <a:p>
            <a:pPr algn="ctr" rtl="1" eaLnBrk="1" hangingPunct="1">
              <a:lnSpc>
                <a:spcPct val="80000"/>
              </a:lnSpc>
              <a:buFont typeface="Wingdings" panose="05000000000000000000" pitchFamily="2" charset="2"/>
              <a:buNone/>
              <a:defRPr/>
            </a:pPr>
            <a:endParaRPr lang="ar-IQ" sz="2800" b="1" smtClean="0"/>
          </a:p>
          <a:p>
            <a:pPr algn="ctr" rtl="1" eaLnBrk="1" hangingPunct="1">
              <a:lnSpc>
                <a:spcPct val="80000"/>
              </a:lnSpc>
              <a:buFont typeface="Wingdings" panose="05000000000000000000" pitchFamily="2" charset="2"/>
              <a:buNone/>
              <a:defRPr/>
            </a:pPr>
            <a:r>
              <a:rPr lang="ar-IQ" sz="2800" b="1" smtClean="0"/>
              <a:t>(داستان خسرو پرويز و نعمان بن منذر)</a:t>
            </a:r>
            <a:endParaRPr lang="fa-IR" sz="2800" b="1" smtClean="0"/>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entr" presetSubtype="0" fill="hold" grpId="0" nodeType="withEffect">
                                  <p:stCondLst>
                                    <p:cond delay="0"/>
                                  </p:stCondLst>
                                  <p:iterate type="lt">
                                    <p:tmPct val="10000"/>
                                  </p:iterate>
                                  <p:childTnLst>
                                    <p:set>
                                      <p:cBhvr>
                                        <p:cTn id="6" dur="1" fill="hold">
                                          <p:stCondLst>
                                            <p:cond delay="0"/>
                                          </p:stCondLst>
                                        </p:cTn>
                                        <p:tgtEl>
                                          <p:spTgt spid="136194"/>
                                        </p:tgtEl>
                                        <p:attrNameLst>
                                          <p:attrName>style.visibility</p:attrName>
                                        </p:attrNameLst>
                                      </p:cBhvr>
                                      <p:to>
                                        <p:strVal val="visible"/>
                                      </p:to>
                                    </p:set>
                                    <p:animEffect transition="in" filter="fade">
                                      <p:cBhvr>
                                        <p:cTn id="7" dur="600">
                                          <p:stCondLst>
                                            <p:cond delay="0"/>
                                          </p:stCondLst>
                                        </p:cTn>
                                        <p:tgtEl>
                                          <p:spTgt spid="136194"/>
                                        </p:tgtEl>
                                      </p:cBhvr>
                                    </p:animEffect>
                                    <p:anim calcmode="lin" valueType="num">
                                      <p:cBhvr>
                                        <p:cTn id="8" dur="600" fill="hold">
                                          <p:stCondLst>
                                            <p:cond delay="0"/>
                                          </p:stCondLst>
                                        </p:cTn>
                                        <p:tgtEl>
                                          <p:spTgt spid="136194"/>
                                        </p:tgtEl>
                                        <p:attrNameLst>
                                          <p:attrName>style.rotation</p:attrName>
                                        </p:attrNameLst>
                                      </p:cBhvr>
                                      <p:tavLst>
                                        <p:tav tm="0">
                                          <p:val>
                                            <p:fltVal val="720"/>
                                          </p:val>
                                        </p:tav>
                                        <p:tav tm="100000">
                                          <p:val>
                                            <p:fltVal val="0"/>
                                          </p:val>
                                        </p:tav>
                                      </p:tavLst>
                                    </p:anim>
                                    <p:anim calcmode="lin" valueType="num">
                                      <p:cBhvr>
                                        <p:cTn id="9" dur="600" fill="hold">
                                          <p:stCondLst>
                                            <p:cond delay="0"/>
                                          </p:stCondLst>
                                        </p:cTn>
                                        <p:tgtEl>
                                          <p:spTgt spid="136194"/>
                                        </p:tgtEl>
                                        <p:attrNameLst>
                                          <p:attrName>ppt_h</p:attrName>
                                        </p:attrNameLst>
                                      </p:cBhvr>
                                      <p:tavLst>
                                        <p:tav tm="0">
                                          <p:val>
                                            <p:fltVal val="0"/>
                                          </p:val>
                                        </p:tav>
                                        <p:tav tm="100000">
                                          <p:val>
                                            <p:strVal val="#ppt_h"/>
                                          </p:val>
                                        </p:tav>
                                      </p:tavLst>
                                    </p:anim>
                                    <p:anim calcmode="lin" valueType="num">
                                      <p:cBhvr>
                                        <p:cTn id="10" dur="600" fill="hold">
                                          <p:stCondLst>
                                            <p:cond delay="0"/>
                                          </p:stCondLst>
                                        </p:cTn>
                                        <p:tgtEl>
                                          <p:spTgt spid="136194"/>
                                        </p:tgtEl>
                                        <p:attrNameLst>
                                          <p:attrName>ppt_w</p:attrName>
                                        </p:attrNameLst>
                                      </p:cBhvr>
                                      <p:tavLst>
                                        <p:tav tm="0">
                                          <p:val>
                                            <p:fltVal val="0"/>
                                          </p:val>
                                        </p:tav>
                                        <p:tav tm="100000">
                                          <p:val>
                                            <p:strVal val="#ppt_w"/>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2" presetClass="entr" presetSubtype="4" fill="hold" grpId="0" nodeType="clickEffect">
                                  <p:stCondLst>
                                    <p:cond delay="0"/>
                                  </p:stCondLst>
                                  <p:childTnLst>
                                    <p:set>
                                      <p:cBhvr>
                                        <p:cTn id="14" dur="1" fill="hold">
                                          <p:stCondLst>
                                            <p:cond delay="0"/>
                                          </p:stCondLst>
                                        </p:cTn>
                                        <p:tgtEl>
                                          <p:spTgt spid="136195">
                                            <p:txEl>
                                              <p:pRg st="1" end="1"/>
                                            </p:txEl>
                                          </p:spTgt>
                                        </p:tgtEl>
                                        <p:attrNameLst>
                                          <p:attrName>style.visibility</p:attrName>
                                        </p:attrNameLst>
                                      </p:cBhvr>
                                      <p:to>
                                        <p:strVal val="visible"/>
                                      </p:to>
                                    </p:set>
                                    <p:animEffect transition="in" filter="slide(fromBottom)">
                                      <p:cBhvr>
                                        <p:cTn id="15" dur="500">
                                          <p:stCondLst>
                                            <p:cond delay="0"/>
                                          </p:stCondLst>
                                        </p:cTn>
                                        <p:tgtEl>
                                          <p:spTgt spid="136195">
                                            <p:txEl>
                                              <p:pRg st="1" end="1"/>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2" presetClass="entr" presetSubtype="4" fill="hold" grpId="0" nodeType="clickEffect">
                                  <p:stCondLst>
                                    <p:cond delay="0"/>
                                  </p:stCondLst>
                                  <p:childTnLst>
                                    <p:set>
                                      <p:cBhvr>
                                        <p:cTn id="19" dur="1" fill="hold">
                                          <p:stCondLst>
                                            <p:cond delay="0"/>
                                          </p:stCondLst>
                                        </p:cTn>
                                        <p:tgtEl>
                                          <p:spTgt spid="136195">
                                            <p:txEl>
                                              <p:pRg st="2" end="2"/>
                                            </p:txEl>
                                          </p:spTgt>
                                        </p:tgtEl>
                                        <p:attrNameLst>
                                          <p:attrName>style.visibility</p:attrName>
                                        </p:attrNameLst>
                                      </p:cBhvr>
                                      <p:to>
                                        <p:strVal val="visible"/>
                                      </p:to>
                                    </p:set>
                                    <p:animEffect transition="in" filter="slide(fromBottom)">
                                      <p:cBhvr>
                                        <p:cTn id="20" dur="500">
                                          <p:stCondLst>
                                            <p:cond delay="0"/>
                                          </p:stCondLst>
                                        </p:cTn>
                                        <p:tgtEl>
                                          <p:spTgt spid="136195">
                                            <p:txEl>
                                              <p:pRg st="2" end="2"/>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136195">
                                            <p:txEl>
                                              <p:pRg st="3" end="3"/>
                                            </p:txEl>
                                          </p:spTgt>
                                        </p:tgtEl>
                                        <p:attrNameLst>
                                          <p:attrName>style.visibility</p:attrName>
                                        </p:attrNameLst>
                                      </p:cBhvr>
                                      <p:to>
                                        <p:strVal val="visible"/>
                                      </p:to>
                                    </p:set>
                                    <p:animEffect transition="in" filter="slide(fromBottom)">
                                      <p:cBhvr>
                                        <p:cTn id="25" dur="500">
                                          <p:stCondLst>
                                            <p:cond delay="0"/>
                                          </p:stCondLst>
                                        </p:cTn>
                                        <p:tgtEl>
                                          <p:spTgt spid="136195">
                                            <p:txEl>
                                              <p:pRg st="3" end="3"/>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2" presetClass="entr" presetSubtype="4" fill="hold" grpId="0" nodeType="clickEffect">
                                  <p:stCondLst>
                                    <p:cond delay="0"/>
                                  </p:stCondLst>
                                  <p:childTnLst>
                                    <p:set>
                                      <p:cBhvr>
                                        <p:cTn id="29" dur="1" fill="hold">
                                          <p:stCondLst>
                                            <p:cond delay="0"/>
                                          </p:stCondLst>
                                        </p:cTn>
                                        <p:tgtEl>
                                          <p:spTgt spid="136195">
                                            <p:txEl>
                                              <p:pRg st="5" end="5"/>
                                            </p:txEl>
                                          </p:spTgt>
                                        </p:tgtEl>
                                        <p:attrNameLst>
                                          <p:attrName>style.visibility</p:attrName>
                                        </p:attrNameLst>
                                      </p:cBhvr>
                                      <p:to>
                                        <p:strVal val="visible"/>
                                      </p:to>
                                    </p:set>
                                    <p:animEffect transition="in" filter="slide(fromBottom)">
                                      <p:cBhvr>
                                        <p:cTn id="30" dur="500">
                                          <p:stCondLst>
                                            <p:cond delay="0"/>
                                          </p:stCondLst>
                                        </p:cTn>
                                        <p:tgtEl>
                                          <p:spTgt spid="136195">
                                            <p:txEl>
                                              <p:pRg st="5" end="5"/>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2" presetClass="entr" presetSubtype="4" fill="hold" grpId="0" nodeType="clickEffect">
                                  <p:stCondLst>
                                    <p:cond delay="0"/>
                                  </p:stCondLst>
                                  <p:childTnLst>
                                    <p:set>
                                      <p:cBhvr>
                                        <p:cTn id="34" dur="1" fill="hold">
                                          <p:stCondLst>
                                            <p:cond delay="0"/>
                                          </p:stCondLst>
                                        </p:cTn>
                                        <p:tgtEl>
                                          <p:spTgt spid="136195">
                                            <p:txEl>
                                              <p:pRg st="7" end="7"/>
                                            </p:txEl>
                                          </p:spTgt>
                                        </p:tgtEl>
                                        <p:attrNameLst>
                                          <p:attrName>style.visibility</p:attrName>
                                        </p:attrNameLst>
                                      </p:cBhvr>
                                      <p:to>
                                        <p:strVal val="visible"/>
                                      </p:to>
                                    </p:set>
                                    <p:animEffect transition="in" filter="slide(fromBottom)">
                                      <p:cBhvr>
                                        <p:cTn id="35" dur="500">
                                          <p:stCondLst>
                                            <p:cond delay="0"/>
                                          </p:stCondLst>
                                        </p:cTn>
                                        <p:tgtEl>
                                          <p:spTgt spid="136195">
                                            <p:txEl>
                                              <p:pRg st="7" end="7"/>
                                            </p:txEl>
                                          </p:spTgt>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12" presetClass="entr" presetSubtype="4" fill="hold" grpId="0" nodeType="clickEffect">
                                  <p:stCondLst>
                                    <p:cond delay="0"/>
                                  </p:stCondLst>
                                  <p:childTnLst>
                                    <p:set>
                                      <p:cBhvr>
                                        <p:cTn id="39" dur="1" fill="hold">
                                          <p:stCondLst>
                                            <p:cond delay="0"/>
                                          </p:stCondLst>
                                        </p:cTn>
                                        <p:tgtEl>
                                          <p:spTgt spid="136195">
                                            <p:txEl>
                                              <p:pRg st="9" end="9"/>
                                            </p:txEl>
                                          </p:spTgt>
                                        </p:tgtEl>
                                        <p:attrNameLst>
                                          <p:attrName>style.visibility</p:attrName>
                                        </p:attrNameLst>
                                      </p:cBhvr>
                                      <p:to>
                                        <p:strVal val="visible"/>
                                      </p:to>
                                    </p:set>
                                    <p:animEffect transition="in" filter="slide(fromBottom)">
                                      <p:cBhvr>
                                        <p:cTn id="40" dur="500">
                                          <p:stCondLst>
                                            <p:cond delay="0"/>
                                          </p:stCondLst>
                                        </p:cTn>
                                        <p:tgtEl>
                                          <p:spTgt spid="13619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194" grpId="0"/>
      <p:bldP spid="136195" grpId="0" build="p"/>
    </p:bldLst>
  </p:timing>
</p:sld>
</file>

<file path=ppt/slides/slide1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p:txBody>
          <a:bodyPr/>
          <a:lstStyle/>
          <a:p>
            <a:pPr eaLnBrk="1" hangingPunct="1">
              <a:defRPr/>
            </a:pPr>
            <a:r>
              <a:rPr lang="fa-IR" b="1" smtClean="0"/>
              <a:t>کاخ کسری</a:t>
            </a:r>
            <a:endParaRPr lang="en-US" b="1" smtClean="0"/>
          </a:p>
        </p:txBody>
      </p:sp>
      <p:sp>
        <p:nvSpPr>
          <p:cNvPr id="138243" name="Rectangle 3"/>
          <p:cNvSpPr>
            <a:spLocks noGrp="1" noChangeArrowheads="1"/>
          </p:cNvSpPr>
          <p:nvPr>
            <p:ph type="body" idx="1"/>
          </p:nvPr>
        </p:nvSpPr>
        <p:spPr/>
        <p:txBody>
          <a:bodyPr/>
          <a:lstStyle/>
          <a:p>
            <a:pPr algn="ctr" rtl="1" eaLnBrk="1" hangingPunct="1">
              <a:buFontTx/>
              <a:buChar char="•"/>
              <a:defRPr/>
            </a:pPr>
            <a:r>
              <a:rPr lang="fa-IR" smtClean="0"/>
              <a:t>آن قصر که بهرام در او جام گرفت </a:t>
            </a:r>
          </a:p>
          <a:p>
            <a:pPr algn="ctr" rtl="1" eaLnBrk="1" hangingPunct="1">
              <a:buFontTx/>
              <a:buChar char="•"/>
              <a:defRPr/>
            </a:pPr>
            <a:endParaRPr lang="fa-IR" smtClean="0"/>
          </a:p>
          <a:p>
            <a:pPr algn="ctr" rtl="1" eaLnBrk="1" hangingPunct="1">
              <a:buFontTx/>
              <a:buChar char="•"/>
              <a:defRPr/>
            </a:pPr>
            <a:r>
              <a:rPr lang="fa-IR" smtClean="0"/>
              <a:t>آهو بچه کرد و روبه آرام گرفت</a:t>
            </a:r>
          </a:p>
          <a:p>
            <a:pPr algn="ctr" rtl="1" eaLnBrk="1" hangingPunct="1">
              <a:buFontTx/>
              <a:buChar char="•"/>
              <a:defRPr/>
            </a:pPr>
            <a:endParaRPr lang="fa-IR" smtClean="0"/>
          </a:p>
          <a:p>
            <a:pPr algn="ctr" rtl="1" eaLnBrk="1" hangingPunct="1">
              <a:buFontTx/>
              <a:buChar char="•"/>
              <a:defRPr/>
            </a:pPr>
            <a:r>
              <a:rPr lang="fa-IR" smtClean="0"/>
              <a:t>بهرام که گور گرفتی همه عمر </a:t>
            </a:r>
          </a:p>
          <a:p>
            <a:pPr algn="ctr" rtl="1" eaLnBrk="1" hangingPunct="1">
              <a:buFontTx/>
              <a:buChar char="•"/>
              <a:defRPr/>
            </a:pPr>
            <a:endParaRPr lang="fa-IR" smtClean="0"/>
          </a:p>
          <a:p>
            <a:pPr algn="ctr" rtl="1" eaLnBrk="1" hangingPunct="1">
              <a:buFontTx/>
              <a:buChar char="•"/>
              <a:defRPr/>
            </a:pPr>
            <a:r>
              <a:rPr lang="fa-IR" smtClean="0"/>
              <a:t>دیدی که چگونه گور بهرام گرفت؟</a:t>
            </a:r>
          </a:p>
          <a:p>
            <a:pPr algn="ctr" rtl="1" eaLnBrk="1" hangingPunct="1">
              <a:buFontTx/>
              <a:buChar char="•"/>
              <a:defRPr/>
            </a:pPr>
            <a:endParaRPr lang="en-US" smtClean="0"/>
          </a:p>
          <a:p>
            <a:pPr algn="r" rtl="1" eaLnBrk="1" hangingPunct="1">
              <a:defRPr/>
            </a:pPr>
            <a:endParaRPr lang="en-US" smtClean="0"/>
          </a:p>
        </p:txBody>
      </p:sp>
    </p:spTree>
  </p:cSld>
  <p:clrMapOvr>
    <a:masterClrMapping/>
  </p:clrMapOvr>
  <p:transition spd="slow">
    <p:push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38242"/>
                                        </p:tgtEl>
                                        <p:attrNameLst>
                                          <p:attrName>style.visibility</p:attrName>
                                        </p:attrNameLst>
                                      </p:cBhvr>
                                      <p:to>
                                        <p:strVal val="visible"/>
                                      </p:to>
                                    </p:set>
                                    <p:anim calcmode="lin" valueType="num">
                                      <p:cBhvr>
                                        <p:cTn id="7" dur="500" fill="hold"/>
                                        <p:tgtEl>
                                          <p:spTgt spid="138242"/>
                                        </p:tgtEl>
                                        <p:attrNameLst>
                                          <p:attrName>ppt_w</p:attrName>
                                        </p:attrNameLst>
                                      </p:cBhvr>
                                      <p:tavLst>
                                        <p:tav tm="0">
                                          <p:val>
                                            <p:fltVal val="0"/>
                                          </p:val>
                                        </p:tav>
                                        <p:tav tm="100000">
                                          <p:val>
                                            <p:strVal val="#ppt_w"/>
                                          </p:val>
                                        </p:tav>
                                      </p:tavLst>
                                    </p:anim>
                                    <p:anim calcmode="lin" valueType="num">
                                      <p:cBhvr>
                                        <p:cTn id="8" dur="500" fill="hold"/>
                                        <p:tgtEl>
                                          <p:spTgt spid="138242"/>
                                        </p:tgtEl>
                                        <p:attrNameLst>
                                          <p:attrName>ppt_h</p:attrName>
                                        </p:attrNameLst>
                                      </p:cBhvr>
                                      <p:tavLst>
                                        <p:tav tm="0">
                                          <p:val>
                                            <p:fltVal val="0"/>
                                          </p:val>
                                        </p:tav>
                                        <p:tav tm="100000">
                                          <p:val>
                                            <p:strVal val="#ppt_h"/>
                                          </p:val>
                                        </p:tav>
                                      </p:tavLst>
                                    </p:anim>
                                    <p:animEffect transition="in" filter="fade">
                                      <p:cBhvr>
                                        <p:cTn id="9" dur="500"/>
                                        <p:tgtEl>
                                          <p:spTgt spid="13824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38243">
                                            <p:txEl>
                                              <p:pRg st="0" end="0"/>
                                            </p:txEl>
                                          </p:spTgt>
                                        </p:tgtEl>
                                        <p:attrNameLst>
                                          <p:attrName>style.visibility</p:attrName>
                                        </p:attrNameLst>
                                      </p:cBhvr>
                                      <p:to>
                                        <p:strVal val="visible"/>
                                      </p:to>
                                    </p:set>
                                    <p:animEffect transition="in" filter="fade">
                                      <p:cBhvr>
                                        <p:cTn id="14" dur="1000">
                                          <p:stCondLst>
                                            <p:cond delay="0"/>
                                          </p:stCondLst>
                                        </p:cTn>
                                        <p:tgtEl>
                                          <p:spTgt spid="138243">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38243">
                                            <p:txEl>
                                              <p:pRg st="2" end="2"/>
                                            </p:txEl>
                                          </p:spTgt>
                                        </p:tgtEl>
                                        <p:attrNameLst>
                                          <p:attrName>style.visibility</p:attrName>
                                        </p:attrNameLst>
                                      </p:cBhvr>
                                      <p:to>
                                        <p:strVal val="visible"/>
                                      </p:to>
                                    </p:set>
                                    <p:animEffect transition="in" filter="fade">
                                      <p:cBhvr>
                                        <p:cTn id="19" dur="1000">
                                          <p:stCondLst>
                                            <p:cond delay="0"/>
                                          </p:stCondLst>
                                        </p:cTn>
                                        <p:tgtEl>
                                          <p:spTgt spid="138243">
                                            <p:txEl>
                                              <p:pRg st="2" end="2"/>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38243">
                                            <p:txEl>
                                              <p:pRg st="4" end="4"/>
                                            </p:txEl>
                                          </p:spTgt>
                                        </p:tgtEl>
                                        <p:attrNameLst>
                                          <p:attrName>style.visibility</p:attrName>
                                        </p:attrNameLst>
                                      </p:cBhvr>
                                      <p:to>
                                        <p:strVal val="visible"/>
                                      </p:to>
                                    </p:set>
                                    <p:animEffect transition="in" filter="fade">
                                      <p:cBhvr>
                                        <p:cTn id="24" dur="1000">
                                          <p:stCondLst>
                                            <p:cond delay="0"/>
                                          </p:stCondLst>
                                        </p:cTn>
                                        <p:tgtEl>
                                          <p:spTgt spid="138243">
                                            <p:txEl>
                                              <p:pRg st="4" end="4"/>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38243">
                                            <p:txEl>
                                              <p:pRg st="6" end="6"/>
                                            </p:txEl>
                                          </p:spTgt>
                                        </p:tgtEl>
                                        <p:attrNameLst>
                                          <p:attrName>style.visibility</p:attrName>
                                        </p:attrNameLst>
                                      </p:cBhvr>
                                      <p:to>
                                        <p:strVal val="visible"/>
                                      </p:to>
                                    </p:set>
                                    <p:animEffect transition="in" filter="fade">
                                      <p:cBhvr>
                                        <p:cTn id="29" dur="1000">
                                          <p:stCondLst>
                                            <p:cond delay="0"/>
                                          </p:stCondLst>
                                        </p:cTn>
                                        <p:tgtEl>
                                          <p:spTgt spid="13824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242" grpId="0"/>
      <p:bldP spid="138243" grpId="0" build="p"/>
    </p:bldLst>
  </p:timing>
</p:sld>
</file>

<file path=ppt/slides/slide1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p:txBody>
          <a:bodyPr/>
          <a:lstStyle/>
          <a:p>
            <a:pPr eaLnBrk="1" hangingPunct="1">
              <a:defRPr/>
            </a:pPr>
            <a:r>
              <a:rPr lang="fa-IR" b="1" smtClean="0"/>
              <a:t>کاخ تیسفون</a:t>
            </a:r>
            <a:endParaRPr lang="en-US" b="1" smtClean="0"/>
          </a:p>
        </p:txBody>
      </p:sp>
      <p:sp>
        <p:nvSpPr>
          <p:cNvPr id="137219" name="Rectangle 3"/>
          <p:cNvSpPr>
            <a:spLocks noGrp="1" noChangeArrowheads="1"/>
          </p:cNvSpPr>
          <p:nvPr>
            <p:ph type="body" idx="1"/>
          </p:nvPr>
        </p:nvSpPr>
        <p:spPr/>
        <p:txBody>
          <a:bodyPr/>
          <a:lstStyle/>
          <a:p>
            <a:pPr algn="ctr" rtl="1" eaLnBrk="1" hangingPunct="1">
              <a:buFont typeface="Wingdings" panose="05000000000000000000" pitchFamily="2" charset="2"/>
              <a:buNone/>
              <a:defRPr/>
            </a:pPr>
            <a:r>
              <a:rPr lang="fa-IR" smtClean="0"/>
              <a:t>آن قصر که بر چرخ همی زد پهلو </a:t>
            </a:r>
          </a:p>
          <a:p>
            <a:pPr algn="ctr" rtl="1" eaLnBrk="1" hangingPunct="1">
              <a:buFont typeface="Wingdings" panose="05000000000000000000" pitchFamily="2" charset="2"/>
              <a:buNone/>
              <a:defRPr/>
            </a:pPr>
            <a:r>
              <a:rPr lang="fa-IR" smtClean="0"/>
              <a:t> </a:t>
            </a:r>
          </a:p>
          <a:p>
            <a:pPr algn="ctr" rtl="1" eaLnBrk="1" hangingPunct="1">
              <a:buFont typeface="Wingdings" panose="05000000000000000000" pitchFamily="2" charset="2"/>
              <a:buNone/>
              <a:defRPr/>
            </a:pPr>
            <a:r>
              <a:rPr lang="fa-IR" smtClean="0"/>
              <a:t>بر درگه او شهان نهادندی رو</a:t>
            </a:r>
          </a:p>
          <a:p>
            <a:pPr algn="ctr" rtl="1" eaLnBrk="1" hangingPunct="1">
              <a:buFont typeface="Wingdings" panose="05000000000000000000" pitchFamily="2" charset="2"/>
              <a:buNone/>
              <a:defRPr/>
            </a:pPr>
            <a:endParaRPr lang="fa-IR" smtClean="0"/>
          </a:p>
          <a:p>
            <a:pPr algn="ctr" rtl="1" eaLnBrk="1" hangingPunct="1">
              <a:buFont typeface="Wingdings" panose="05000000000000000000" pitchFamily="2" charset="2"/>
              <a:buNone/>
              <a:defRPr/>
            </a:pPr>
            <a:r>
              <a:rPr lang="fa-IR" smtClean="0"/>
              <a:t>دیدی که بر گنگره اش فاخته ای </a:t>
            </a:r>
          </a:p>
          <a:p>
            <a:pPr algn="ctr" rtl="1" eaLnBrk="1" hangingPunct="1">
              <a:buFont typeface="Wingdings" panose="05000000000000000000" pitchFamily="2" charset="2"/>
              <a:buNone/>
              <a:defRPr/>
            </a:pPr>
            <a:endParaRPr lang="fa-IR" smtClean="0"/>
          </a:p>
          <a:p>
            <a:pPr algn="ctr" rtl="1" eaLnBrk="1" hangingPunct="1">
              <a:buFont typeface="Wingdings" panose="05000000000000000000" pitchFamily="2" charset="2"/>
              <a:buNone/>
              <a:defRPr/>
            </a:pPr>
            <a:r>
              <a:rPr lang="fa-IR" smtClean="0"/>
              <a:t>بنشسته همی گفت که : کوکو،کوکو؟</a:t>
            </a:r>
          </a:p>
          <a:p>
            <a:pPr algn="ctr" rtl="1" eaLnBrk="1" hangingPunct="1">
              <a:buFont typeface="Wingdings" panose="05000000000000000000" pitchFamily="2" charset="2"/>
              <a:buNone/>
              <a:defRPr/>
            </a:pPr>
            <a:endParaRPr lang="en-US" smtClean="0"/>
          </a:p>
        </p:txBody>
      </p:sp>
    </p:spTree>
  </p:cSld>
  <p:clrMapOvr>
    <a:masterClrMapping/>
  </p:clrMapOvr>
  <p:transition spd="slow">
    <p:push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grpId="0" nodeType="withEffect">
                                  <p:stCondLst>
                                    <p:cond delay="0"/>
                                  </p:stCondLst>
                                  <p:childTnLst>
                                    <p:set>
                                      <p:cBhvr>
                                        <p:cTn id="6" dur="1" fill="hold">
                                          <p:stCondLst>
                                            <p:cond delay="0"/>
                                          </p:stCondLst>
                                        </p:cTn>
                                        <p:tgtEl>
                                          <p:spTgt spid="137218"/>
                                        </p:tgtEl>
                                        <p:attrNameLst>
                                          <p:attrName>style.visibility</p:attrName>
                                        </p:attrNameLst>
                                      </p:cBhvr>
                                      <p:to>
                                        <p:strVal val="visible"/>
                                      </p:to>
                                    </p:set>
                                    <p:animEffect transition="in" filter="fade">
                                      <p:cBhvr>
                                        <p:cTn id="7" dur="1000"/>
                                        <p:tgtEl>
                                          <p:spTgt spid="137218"/>
                                        </p:tgtEl>
                                      </p:cBhvr>
                                    </p:animEffect>
                                    <p:anim calcmode="lin" valueType="num">
                                      <p:cBhvr>
                                        <p:cTn id="8" dur="1000" fill="hold"/>
                                        <p:tgtEl>
                                          <p:spTgt spid="137218"/>
                                        </p:tgtEl>
                                        <p:attrNameLst>
                                          <p:attrName>ppt_x</p:attrName>
                                        </p:attrNameLst>
                                      </p:cBhvr>
                                      <p:tavLst>
                                        <p:tav tm="0">
                                          <p:val>
                                            <p:strVal val="#ppt_x"/>
                                          </p:val>
                                        </p:tav>
                                        <p:tav tm="100000">
                                          <p:val>
                                            <p:strVal val="#ppt_x"/>
                                          </p:val>
                                        </p:tav>
                                      </p:tavLst>
                                    </p:anim>
                                    <p:anim calcmode="lin" valueType="num">
                                      <p:cBhvr>
                                        <p:cTn id="9" dur="898" decel="100000" fill="hold"/>
                                        <p:tgtEl>
                                          <p:spTgt spid="137218"/>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137218"/>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137219">
                                            <p:txEl>
                                              <p:pRg st="0" end="0"/>
                                            </p:txEl>
                                          </p:spTgt>
                                        </p:tgtEl>
                                        <p:attrNameLst>
                                          <p:attrName>style.visibility</p:attrName>
                                        </p:attrNameLst>
                                      </p:cBhvr>
                                      <p:to>
                                        <p:strVal val="visible"/>
                                      </p:to>
                                    </p:set>
                                    <p:animEffect transition="in" filter="fade">
                                      <p:cBhvr>
                                        <p:cTn id="15" dur="1000"/>
                                        <p:tgtEl>
                                          <p:spTgt spid="137219">
                                            <p:txEl>
                                              <p:pRg st="0" end="0"/>
                                            </p:txEl>
                                          </p:spTgt>
                                        </p:tgtEl>
                                      </p:cBhvr>
                                    </p:animEffect>
                                    <p:anim calcmode="lin" valueType="num">
                                      <p:cBhvr>
                                        <p:cTn id="16" dur="1000" fill="hold"/>
                                        <p:tgtEl>
                                          <p:spTgt spid="137219">
                                            <p:txEl>
                                              <p:pRg st="0" end="0"/>
                                            </p:txEl>
                                          </p:spTgt>
                                        </p:tgtEl>
                                        <p:attrNameLst>
                                          <p:attrName>ppt_x</p:attrName>
                                        </p:attrNameLst>
                                      </p:cBhvr>
                                      <p:tavLst>
                                        <p:tav tm="0">
                                          <p:val>
                                            <p:strVal val="#ppt_x"/>
                                          </p:val>
                                        </p:tav>
                                        <p:tav tm="100000">
                                          <p:val>
                                            <p:strVal val="#ppt_x"/>
                                          </p:val>
                                        </p:tav>
                                      </p:tavLst>
                                    </p:anim>
                                    <p:anim calcmode="lin" valueType="num">
                                      <p:cBhvr>
                                        <p:cTn id="17" dur="898" decel="100000" fill="hold"/>
                                        <p:tgtEl>
                                          <p:spTgt spid="137219">
                                            <p:txEl>
                                              <p:pRg st="0" end="0"/>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898"/>
                                          </p:stCondLst>
                                        </p:cTn>
                                        <p:tgtEl>
                                          <p:spTgt spid="137219">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137219">
                                            <p:txEl>
                                              <p:pRg st="1" end="1"/>
                                            </p:txEl>
                                          </p:spTgt>
                                        </p:tgtEl>
                                        <p:attrNameLst>
                                          <p:attrName>style.visibility</p:attrName>
                                        </p:attrNameLst>
                                      </p:cBhvr>
                                      <p:to>
                                        <p:strVal val="visible"/>
                                      </p:to>
                                    </p:set>
                                    <p:animEffect transition="in" filter="fade">
                                      <p:cBhvr>
                                        <p:cTn id="23" dur="1000"/>
                                        <p:tgtEl>
                                          <p:spTgt spid="137219">
                                            <p:txEl>
                                              <p:pRg st="1" end="1"/>
                                            </p:txEl>
                                          </p:spTgt>
                                        </p:tgtEl>
                                      </p:cBhvr>
                                    </p:animEffect>
                                    <p:anim calcmode="lin" valueType="num">
                                      <p:cBhvr>
                                        <p:cTn id="24" dur="1000" fill="hold"/>
                                        <p:tgtEl>
                                          <p:spTgt spid="137219">
                                            <p:txEl>
                                              <p:pRg st="1" end="1"/>
                                            </p:txEl>
                                          </p:spTgt>
                                        </p:tgtEl>
                                        <p:attrNameLst>
                                          <p:attrName>ppt_x</p:attrName>
                                        </p:attrNameLst>
                                      </p:cBhvr>
                                      <p:tavLst>
                                        <p:tav tm="0">
                                          <p:val>
                                            <p:strVal val="#ppt_x"/>
                                          </p:val>
                                        </p:tav>
                                        <p:tav tm="100000">
                                          <p:val>
                                            <p:strVal val="#ppt_x"/>
                                          </p:val>
                                        </p:tav>
                                      </p:tavLst>
                                    </p:anim>
                                    <p:anim calcmode="lin" valueType="num">
                                      <p:cBhvr>
                                        <p:cTn id="25" dur="898" decel="100000" fill="hold"/>
                                        <p:tgtEl>
                                          <p:spTgt spid="137219">
                                            <p:txEl>
                                              <p:pRg st="1" end="1"/>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898"/>
                                          </p:stCondLst>
                                        </p:cTn>
                                        <p:tgtEl>
                                          <p:spTgt spid="137219">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137219">
                                            <p:txEl>
                                              <p:pRg st="2" end="2"/>
                                            </p:txEl>
                                          </p:spTgt>
                                        </p:tgtEl>
                                        <p:attrNameLst>
                                          <p:attrName>style.visibility</p:attrName>
                                        </p:attrNameLst>
                                      </p:cBhvr>
                                      <p:to>
                                        <p:strVal val="visible"/>
                                      </p:to>
                                    </p:set>
                                    <p:animEffect transition="in" filter="fade">
                                      <p:cBhvr>
                                        <p:cTn id="31" dur="1000"/>
                                        <p:tgtEl>
                                          <p:spTgt spid="137219">
                                            <p:txEl>
                                              <p:pRg st="2" end="2"/>
                                            </p:txEl>
                                          </p:spTgt>
                                        </p:tgtEl>
                                      </p:cBhvr>
                                    </p:animEffect>
                                    <p:anim calcmode="lin" valueType="num">
                                      <p:cBhvr>
                                        <p:cTn id="32" dur="1000" fill="hold"/>
                                        <p:tgtEl>
                                          <p:spTgt spid="137219">
                                            <p:txEl>
                                              <p:pRg st="2" end="2"/>
                                            </p:txEl>
                                          </p:spTgt>
                                        </p:tgtEl>
                                        <p:attrNameLst>
                                          <p:attrName>ppt_x</p:attrName>
                                        </p:attrNameLst>
                                      </p:cBhvr>
                                      <p:tavLst>
                                        <p:tav tm="0">
                                          <p:val>
                                            <p:strVal val="#ppt_x"/>
                                          </p:val>
                                        </p:tav>
                                        <p:tav tm="100000">
                                          <p:val>
                                            <p:strVal val="#ppt_x"/>
                                          </p:val>
                                        </p:tav>
                                      </p:tavLst>
                                    </p:anim>
                                    <p:anim calcmode="lin" valueType="num">
                                      <p:cBhvr>
                                        <p:cTn id="33" dur="898" decel="100000" fill="hold"/>
                                        <p:tgtEl>
                                          <p:spTgt spid="137219">
                                            <p:txEl>
                                              <p:pRg st="2" end="2"/>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898"/>
                                          </p:stCondLst>
                                        </p:cTn>
                                        <p:tgtEl>
                                          <p:spTgt spid="137219">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37" presetClass="entr" presetSubtype="0" fill="hold" grpId="0" nodeType="clickEffect">
                                  <p:stCondLst>
                                    <p:cond delay="0"/>
                                  </p:stCondLst>
                                  <p:childTnLst>
                                    <p:set>
                                      <p:cBhvr>
                                        <p:cTn id="38" dur="1" fill="hold">
                                          <p:stCondLst>
                                            <p:cond delay="0"/>
                                          </p:stCondLst>
                                        </p:cTn>
                                        <p:tgtEl>
                                          <p:spTgt spid="137219">
                                            <p:txEl>
                                              <p:pRg st="4" end="4"/>
                                            </p:txEl>
                                          </p:spTgt>
                                        </p:tgtEl>
                                        <p:attrNameLst>
                                          <p:attrName>style.visibility</p:attrName>
                                        </p:attrNameLst>
                                      </p:cBhvr>
                                      <p:to>
                                        <p:strVal val="visible"/>
                                      </p:to>
                                    </p:set>
                                    <p:animEffect transition="in" filter="fade">
                                      <p:cBhvr>
                                        <p:cTn id="39" dur="1000"/>
                                        <p:tgtEl>
                                          <p:spTgt spid="137219">
                                            <p:txEl>
                                              <p:pRg st="4" end="4"/>
                                            </p:txEl>
                                          </p:spTgt>
                                        </p:tgtEl>
                                      </p:cBhvr>
                                    </p:animEffect>
                                    <p:anim calcmode="lin" valueType="num">
                                      <p:cBhvr>
                                        <p:cTn id="40" dur="1000" fill="hold"/>
                                        <p:tgtEl>
                                          <p:spTgt spid="137219">
                                            <p:txEl>
                                              <p:pRg st="4" end="4"/>
                                            </p:txEl>
                                          </p:spTgt>
                                        </p:tgtEl>
                                        <p:attrNameLst>
                                          <p:attrName>ppt_x</p:attrName>
                                        </p:attrNameLst>
                                      </p:cBhvr>
                                      <p:tavLst>
                                        <p:tav tm="0">
                                          <p:val>
                                            <p:strVal val="#ppt_x"/>
                                          </p:val>
                                        </p:tav>
                                        <p:tav tm="100000">
                                          <p:val>
                                            <p:strVal val="#ppt_x"/>
                                          </p:val>
                                        </p:tav>
                                      </p:tavLst>
                                    </p:anim>
                                    <p:anim calcmode="lin" valueType="num">
                                      <p:cBhvr>
                                        <p:cTn id="41" dur="898" decel="100000" fill="hold"/>
                                        <p:tgtEl>
                                          <p:spTgt spid="137219">
                                            <p:txEl>
                                              <p:pRg st="4" end="4"/>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898"/>
                                          </p:stCondLst>
                                        </p:cTn>
                                        <p:tgtEl>
                                          <p:spTgt spid="137219">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37" presetClass="entr" presetSubtype="0" fill="hold" grpId="0" nodeType="clickEffect">
                                  <p:stCondLst>
                                    <p:cond delay="0"/>
                                  </p:stCondLst>
                                  <p:childTnLst>
                                    <p:set>
                                      <p:cBhvr>
                                        <p:cTn id="46" dur="1" fill="hold">
                                          <p:stCondLst>
                                            <p:cond delay="0"/>
                                          </p:stCondLst>
                                        </p:cTn>
                                        <p:tgtEl>
                                          <p:spTgt spid="137219">
                                            <p:txEl>
                                              <p:pRg st="6" end="6"/>
                                            </p:txEl>
                                          </p:spTgt>
                                        </p:tgtEl>
                                        <p:attrNameLst>
                                          <p:attrName>style.visibility</p:attrName>
                                        </p:attrNameLst>
                                      </p:cBhvr>
                                      <p:to>
                                        <p:strVal val="visible"/>
                                      </p:to>
                                    </p:set>
                                    <p:animEffect transition="in" filter="fade">
                                      <p:cBhvr>
                                        <p:cTn id="47" dur="1000"/>
                                        <p:tgtEl>
                                          <p:spTgt spid="137219">
                                            <p:txEl>
                                              <p:pRg st="6" end="6"/>
                                            </p:txEl>
                                          </p:spTgt>
                                        </p:tgtEl>
                                      </p:cBhvr>
                                    </p:animEffect>
                                    <p:anim calcmode="lin" valueType="num">
                                      <p:cBhvr>
                                        <p:cTn id="48" dur="1000" fill="hold"/>
                                        <p:tgtEl>
                                          <p:spTgt spid="137219">
                                            <p:txEl>
                                              <p:pRg st="6" end="6"/>
                                            </p:txEl>
                                          </p:spTgt>
                                        </p:tgtEl>
                                        <p:attrNameLst>
                                          <p:attrName>ppt_x</p:attrName>
                                        </p:attrNameLst>
                                      </p:cBhvr>
                                      <p:tavLst>
                                        <p:tav tm="0">
                                          <p:val>
                                            <p:strVal val="#ppt_x"/>
                                          </p:val>
                                        </p:tav>
                                        <p:tav tm="100000">
                                          <p:val>
                                            <p:strVal val="#ppt_x"/>
                                          </p:val>
                                        </p:tav>
                                      </p:tavLst>
                                    </p:anim>
                                    <p:anim calcmode="lin" valueType="num">
                                      <p:cBhvr>
                                        <p:cTn id="49" dur="898" decel="100000" fill="hold"/>
                                        <p:tgtEl>
                                          <p:spTgt spid="137219">
                                            <p:txEl>
                                              <p:pRg st="6" end="6"/>
                                            </p:txEl>
                                          </p:spTgt>
                                        </p:tgtEl>
                                        <p:attrNameLst>
                                          <p:attrName>ppt_y</p:attrName>
                                        </p:attrNameLst>
                                      </p:cBhvr>
                                      <p:tavLst>
                                        <p:tav tm="0">
                                          <p:val>
                                            <p:strVal val="#ppt_y+1"/>
                                          </p:val>
                                        </p:tav>
                                        <p:tav tm="100000">
                                          <p:val>
                                            <p:strVal val="#ppt_y-.03"/>
                                          </p:val>
                                        </p:tav>
                                      </p:tavLst>
                                    </p:anim>
                                    <p:anim calcmode="lin" valueType="num">
                                      <p:cBhvr>
                                        <p:cTn id="50" dur="100" accel="100000" fill="hold">
                                          <p:stCondLst>
                                            <p:cond delay="898"/>
                                          </p:stCondLst>
                                        </p:cTn>
                                        <p:tgtEl>
                                          <p:spTgt spid="137219">
                                            <p:txEl>
                                              <p:pRg st="6" end="6"/>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18" grpId="0"/>
      <p:bldP spid="137219" grpId="0" build="p"/>
    </p:bldLst>
  </p:timing>
</p:sld>
</file>

<file path=ppt/slides/slide1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p:txBody>
          <a:bodyPr/>
          <a:lstStyle/>
          <a:p>
            <a:pPr eaLnBrk="1" hangingPunct="1">
              <a:defRPr/>
            </a:pPr>
            <a:r>
              <a:rPr lang="fa-IR" b="1" smtClean="0"/>
              <a:t>طاق کسری</a:t>
            </a:r>
            <a:endParaRPr lang="en-US" b="1" smtClean="0"/>
          </a:p>
        </p:txBody>
      </p:sp>
      <p:sp>
        <p:nvSpPr>
          <p:cNvPr id="140291" name="Rectangle 3"/>
          <p:cNvSpPr>
            <a:spLocks noGrp="1" noChangeArrowheads="1"/>
          </p:cNvSpPr>
          <p:nvPr>
            <p:ph type="body" idx="1"/>
          </p:nvPr>
        </p:nvSpPr>
        <p:spPr/>
        <p:txBody>
          <a:bodyPr/>
          <a:lstStyle/>
          <a:p>
            <a:pPr algn="ctr" rtl="1" eaLnBrk="1" hangingPunct="1">
              <a:buFont typeface="Wingdings" panose="05000000000000000000" pitchFamily="2" charset="2"/>
              <a:buNone/>
              <a:defRPr/>
            </a:pPr>
            <a:r>
              <a:rPr lang="fa-IR" smtClean="0"/>
              <a:t>این کهنه رباط را که عالم نام است </a:t>
            </a:r>
          </a:p>
          <a:p>
            <a:pPr algn="ctr" rtl="1" eaLnBrk="1" hangingPunct="1">
              <a:buFont typeface="Wingdings" panose="05000000000000000000" pitchFamily="2" charset="2"/>
              <a:buNone/>
              <a:defRPr/>
            </a:pPr>
            <a:endParaRPr lang="fa-IR" smtClean="0"/>
          </a:p>
          <a:p>
            <a:pPr algn="ctr" rtl="1" eaLnBrk="1" hangingPunct="1">
              <a:buFont typeface="Wingdings" panose="05000000000000000000" pitchFamily="2" charset="2"/>
              <a:buNone/>
              <a:defRPr/>
            </a:pPr>
            <a:r>
              <a:rPr lang="fa-IR" smtClean="0"/>
              <a:t>آرامگه ابلق صبح و شام است</a:t>
            </a:r>
          </a:p>
          <a:p>
            <a:pPr algn="ctr" rtl="1" eaLnBrk="1" hangingPunct="1">
              <a:buFont typeface="Wingdings" panose="05000000000000000000" pitchFamily="2" charset="2"/>
              <a:buNone/>
              <a:defRPr/>
            </a:pPr>
            <a:endParaRPr lang="fa-IR" smtClean="0"/>
          </a:p>
          <a:p>
            <a:pPr algn="ctr" rtl="1" eaLnBrk="1" hangingPunct="1">
              <a:buFont typeface="Wingdings" panose="05000000000000000000" pitchFamily="2" charset="2"/>
              <a:buNone/>
              <a:defRPr/>
            </a:pPr>
            <a:r>
              <a:rPr lang="fa-IR" smtClean="0"/>
              <a:t>بزمی است که وامانده صد جمشید است</a:t>
            </a:r>
          </a:p>
          <a:p>
            <a:pPr algn="ctr" rtl="1" eaLnBrk="1" hangingPunct="1">
              <a:buFont typeface="Wingdings" panose="05000000000000000000" pitchFamily="2" charset="2"/>
              <a:buNone/>
              <a:defRPr/>
            </a:pPr>
            <a:endParaRPr lang="fa-IR" smtClean="0"/>
          </a:p>
          <a:p>
            <a:pPr algn="ctr" rtl="1" eaLnBrk="1" hangingPunct="1">
              <a:buFont typeface="Wingdings" panose="05000000000000000000" pitchFamily="2" charset="2"/>
              <a:buNone/>
              <a:defRPr/>
            </a:pPr>
            <a:r>
              <a:rPr lang="fa-IR" smtClean="0"/>
              <a:t>گوریست که خوابگه صد بهرام است</a:t>
            </a:r>
            <a:endParaRPr lang="en-US" smtClean="0"/>
          </a:p>
        </p:txBody>
      </p:sp>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140290"/>
                                        </p:tgtEl>
                                        <p:attrNameLst>
                                          <p:attrName>style.visibility</p:attrName>
                                        </p:attrNameLst>
                                      </p:cBhvr>
                                      <p:to>
                                        <p:strVal val="visible"/>
                                      </p:to>
                                    </p:set>
                                    <p:animEffect transition="in" filter="dissolve">
                                      <p:cBhvr>
                                        <p:cTn id="7" dur="500"/>
                                        <p:tgtEl>
                                          <p:spTgt spid="14029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40291">
                                            <p:txEl>
                                              <p:pRg st="0" end="0"/>
                                            </p:txEl>
                                          </p:spTgt>
                                        </p:tgtEl>
                                        <p:attrNameLst>
                                          <p:attrName>style.visibility</p:attrName>
                                        </p:attrNameLst>
                                      </p:cBhvr>
                                      <p:to>
                                        <p:strVal val="visible"/>
                                      </p:to>
                                    </p:set>
                                    <p:animEffect transition="in" filter="dissolve">
                                      <p:cBhvr>
                                        <p:cTn id="12" dur="500"/>
                                        <p:tgtEl>
                                          <p:spTgt spid="140291">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40291">
                                            <p:txEl>
                                              <p:pRg st="2" end="2"/>
                                            </p:txEl>
                                          </p:spTgt>
                                        </p:tgtEl>
                                        <p:attrNameLst>
                                          <p:attrName>style.visibility</p:attrName>
                                        </p:attrNameLst>
                                      </p:cBhvr>
                                      <p:to>
                                        <p:strVal val="visible"/>
                                      </p:to>
                                    </p:set>
                                    <p:animEffect transition="in" filter="dissolve">
                                      <p:cBhvr>
                                        <p:cTn id="17" dur="500"/>
                                        <p:tgtEl>
                                          <p:spTgt spid="14029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40291">
                                            <p:txEl>
                                              <p:pRg st="4" end="4"/>
                                            </p:txEl>
                                          </p:spTgt>
                                        </p:tgtEl>
                                        <p:attrNameLst>
                                          <p:attrName>style.visibility</p:attrName>
                                        </p:attrNameLst>
                                      </p:cBhvr>
                                      <p:to>
                                        <p:strVal val="visible"/>
                                      </p:to>
                                    </p:set>
                                    <p:animEffect transition="in" filter="dissolve">
                                      <p:cBhvr>
                                        <p:cTn id="22" dur="500"/>
                                        <p:tgtEl>
                                          <p:spTgt spid="140291">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40291">
                                            <p:txEl>
                                              <p:pRg st="6" end="6"/>
                                            </p:txEl>
                                          </p:spTgt>
                                        </p:tgtEl>
                                        <p:attrNameLst>
                                          <p:attrName>style.visibility</p:attrName>
                                        </p:attrNameLst>
                                      </p:cBhvr>
                                      <p:to>
                                        <p:strVal val="visible"/>
                                      </p:to>
                                    </p:set>
                                    <p:animEffect transition="in" filter="dissolve">
                                      <p:cBhvr>
                                        <p:cTn id="27" dur="500"/>
                                        <p:tgtEl>
                                          <p:spTgt spid="14029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290" grpId="0"/>
      <p:bldP spid="140291" grpId="0" build="p"/>
    </p:bldLst>
  </p:timing>
</p:sld>
</file>

<file path=ppt/slides/slide1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2533" name="Rectangle 5"/>
          <p:cNvSpPr>
            <a:spLocks noGrp="1" noChangeArrowheads="1"/>
          </p:cNvSpPr>
          <p:nvPr>
            <p:ph type="title"/>
          </p:nvPr>
        </p:nvSpPr>
        <p:spPr/>
        <p:txBody>
          <a:bodyPr/>
          <a:lstStyle/>
          <a:p>
            <a:pPr eaLnBrk="1" hangingPunct="1">
              <a:defRPr/>
            </a:pPr>
            <a:r>
              <a:rPr lang="fa-IR" b="1" smtClean="0">
                <a:solidFill>
                  <a:srgbClr val="66FF66"/>
                </a:solidFill>
              </a:rPr>
              <a:t>مسجد امیر چخماق یزد</a:t>
            </a:r>
            <a:endParaRPr lang="en-US" b="1" smtClean="0">
              <a:solidFill>
                <a:srgbClr val="66FF66"/>
              </a:solidFill>
            </a:endParaRPr>
          </a:p>
        </p:txBody>
      </p:sp>
      <p:pic>
        <p:nvPicPr>
          <p:cNvPr id="41987" name="Picture 4" descr="YAC01021"/>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95288" y="1341438"/>
            <a:ext cx="8424862" cy="51831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grpId="0" nodeType="withEffect">
                                  <p:stCondLst>
                                    <p:cond delay="0"/>
                                  </p:stCondLst>
                                  <p:childTnLst>
                                    <p:set>
                                      <p:cBhvr>
                                        <p:cTn id="6" dur="1" fill="hold">
                                          <p:stCondLst>
                                            <p:cond delay="0"/>
                                          </p:stCondLst>
                                        </p:cTn>
                                        <p:tgtEl>
                                          <p:spTgt spid="22533"/>
                                        </p:tgtEl>
                                        <p:attrNameLst>
                                          <p:attrName>style.visibility</p:attrName>
                                        </p:attrNameLst>
                                      </p:cBhvr>
                                      <p:to>
                                        <p:strVal val="visible"/>
                                      </p:to>
                                    </p:set>
                                    <p:animEffect transition="in" filter="fade">
                                      <p:cBhvr>
                                        <p:cTn id="7" dur="768" decel="100000"/>
                                        <p:tgtEl>
                                          <p:spTgt spid="22533"/>
                                        </p:tgtEl>
                                      </p:cBhvr>
                                    </p:animEffect>
                                    <p:animScale>
                                      <p:cBhvr>
                                        <p:cTn id="8" dur="768" decel="100000"/>
                                        <p:tgtEl>
                                          <p:spTgt spid="22533"/>
                                        </p:tgtEl>
                                      </p:cBhvr>
                                      <p:from x="10000" y="10000"/>
                                      <p:to x="200000" y="450000"/>
                                    </p:animScale>
                                    <p:animScale>
                                      <p:cBhvr>
                                        <p:cTn id="9" dur="1230" accel="100000" fill="hold">
                                          <p:stCondLst>
                                            <p:cond delay="768"/>
                                          </p:stCondLst>
                                        </p:cTn>
                                        <p:tgtEl>
                                          <p:spTgt spid="22533"/>
                                        </p:tgtEl>
                                      </p:cBhvr>
                                      <p:from x="200000" y="450000"/>
                                      <p:to x="100000" y="100000"/>
                                    </p:animScale>
                                    <p:set>
                                      <p:cBhvr>
                                        <p:cTn id="10" dur="768" fill="hold"/>
                                        <p:tgtEl>
                                          <p:spTgt spid="22533"/>
                                        </p:tgtEl>
                                        <p:attrNameLst>
                                          <p:attrName>ppt_x</p:attrName>
                                        </p:attrNameLst>
                                      </p:cBhvr>
                                      <p:to>
                                        <p:strVal val="(0.5)"/>
                                      </p:to>
                                    </p:set>
                                    <p:anim from="(0.5)" to="(#ppt_x)" calcmode="lin" valueType="num">
                                      <p:cBhvr>
                                        <p:cTn id="11" dur="1230" accel="100000" fill="hold">
                                          <p:stCondLst>
                                            <p:cond delay="768"/>
                                          </p:stCondLst>
                                        </p:cTn>
                                        <p:tgtEl>
                                          <p:spTgt spid="22533"/>
                                        </p:tgtEl>
                                        <p:attrNameLst>
                                          <p:attrName>ppt_x</p:attrName>
                                        </p:attrNameLst>
                                      </p:cBhvr>
                                    </p:anim>
                                    <p:set>
                                      <p:cBhvr>
                                        <p:cTn id="12" dur="768" fill="hold"/>
                                        <p:tgtEl>
                                          <p:spTgt spid="22533"/>
                                        </p:tgtEl>
                                        <p:attrNameLst>
                                          <p:attrName>ppt_y</p:attrName>
                                        </p:attrNameLst>
                                      </p:cBhvr>
                                      <p:to>
                                        <p:strVal val="(#ppt_y+0.4)"/>
                                      </p:to>
                                    </p:set>
                                    <p:anim from="(#ppt_y+0.4)" to="(#ppt_y)" calcmode="lin" valueType="num">
                                      <p:cBhvr>
                                        <p:cTn id="13" dur="1230" accel="100000" fill="hold">
                                          <p:stCondLst>
                                            <p:cond delay="768"/>
                                          </p:stCondLst>
                                        </p:cTn>
                                        <p:tgtEl>
                                          <p:spTgt spid="22533"/>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3"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682" name="Rectangle 2"/>
          <p:cNvSpPr>
            <a:spLocks noGrp="1" noChangeArrowheads="1"/>
          </p:cNvSpPr>
          <p:nvPr>
            <p:ph type="title"/>
          </p:nvPr>
        </p:nvSpPr>
        <p:spPr/>
        <p:txBody>
          <a:bodyPr/>
          <a:lstStyle/>
          <a:p>
            <a:pPr eaLnBrk="1" hangingPunct="1">
              <a:defRPr/>
            </a:pPr>
            <a:r>
              <a:rPr lang="ar-SA" b="1" smtClean="0"/>
              <a:t>مسجد تاريخانه‌ - سمنان‌</a:t>
            </a:r>
            <a:r>
              <a:rPr lang="ar-SA" smtClean="0"/>
              <a:t> </a:t>
            </a:r>
            <a:endParaRPr lang="en-US" smtClean="0"/>
          </a:p>
        </p:txBody>
      </p:sp>
      <p:sp>
        <p:nvSpPr>
          <p:cNvPr id="327683" name="Rectangle 3"/>
          <p:cNvSpPr>
            <a:spLocks noGrp="1" noChangeArrowheads="1"/>
          </p:cNvSpPr>
          <p:nvPr>
            <p:ph type="body" idx="1"/>
          </p:nvPr>
        </p:nvSpPr>
        <p:spPr/>
        <p:txBody>
          <a:bodyPr/>
          <a:lstStyle/>
          <a:p>
            <a:pPr eaLnBrk="1" hangingPunct="1">
              <a:lnSpc>
                <a:spcPct val="90000"/>
              </a:lnSpc>
              <a:defRPr/>
            </a:pPr>
            <a:r>
              <a:rPr lang="ar-SA" smtClean="0"/>
              <a:t>كهن‌ترين‌ بناي‌ دوره‌ اسلامي‌ كه‌ تاكنون‌ شالوده‌ ساساني‌ خود را حفظ‌ كرده‌ مسجدتاريخانه‌ (خانه‌ خدا) دامغان‌ است‌. ساختمان‌ مسجد به‌ قرن‌ دوم‌ ه.ق‌ تعلق‌ دارد. اهميت‌ اين‌ بنا بخاطر امتزاج‌سبك‌ عربي‌ ـ اسلامي‌ و اسلوب‌ و معماري‌ عهد ساساني‌ است‌</a:t>
            </a:r>
            <a:r>
              <a:rPr lang="en-US" smtClean="0"/>
              <a:t>. </a:t>
            </a:r>
            <a:endParaRPr lang="fa-IR" smtClean="0"/>
          </a:p>
          <a:p>
            <a:pPr eaLnBrk="1" hangingPunct="1">
              <a:lnSpc>
                <a:spcPct val="90000"/>
              </a:lnSpc>
              <a:defRPr/>
            </a:pPr>
            <a:r>
              <a:rPr lang="ar-SA" smtClean="0"/>
              <a:t>طرح‌ اصلي‌ ساختمان‌ مسجد به‌ سبك‌ حياط‌اندروني‌ است‌ كه‌ يك‌ صحن‌ بزرگ‌ تقريباً چهار گوش‌ را در بر گرفته‌ است‌ و در گرداگرد آن‌ رواق‌هايي‌ با تاق‌هاي‌ضربي‌ آجري‌ روي‌ پايه‌هاي‌ گرد و قطور وجود دارند. </a:t>
            </a:r>
            <a:endParaRPr lang="en-US" smtClean="0"/>
          </a:p>
        </p:txBody>
      </p:sp>
    </p:spTree>
  </p:cSld>
  <p:clrMapOvr>
    <a:masterClrMapping/>
  </p:clrMapOvr>
  <p:transition spd="slow">
    <p:diamond/>
  </p:transition>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9973" name="Rectangle 5"/>
          <p:cNvSpPr>
            <a:spLocks noGrp="1" noChangeArrowheads="1"/>
          </p:cNvSpPr>
          <p:nvPr>
            <p:ph type="title"/>
          </p:nvPr>
        </p:nvSpPr>
        <p:spPr/>
        <p:txBody>
          <a:bodyPr/>
          <a:lstStyle/>
          <a:p>
            <a:pPr eaLnBrk="1" hangingPunct="1">
              <a:defRPr/>
            </a:pPr>
            <a:r>
              <a:rPr lang="ar-SA" b="1" smtClean="0"/>
              <a:t>مسجد تاريخانه‌ - سمنان‌</a:t>
            </a:r>
            <a:r>
              <a:rPr lang="ar-SA" smtClean="0"/>
              <a:t> </a:t>
            </a:r>
            <a:endParaRPr lang="en-US" smtClean="0"/>
          </a:p>
        </p:txBody>
      </p:sp>
      <p:pic>
        <p:nvPicPr>
          <p:cNvPr id="44035" name="Picture 7" descr="CCC01041"/>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116013" y="1484313"/>
            <a:ext cx="6335712" cy="47529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slow">
    <p:newsflash/>
  </p:transition>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0996" name="Rectangle 4"/>
          <p:cNvSpPr>
            <a:spLocks noGrp="1" noChangeArrowheads="1"/>
          </p:cNvSpPr>
          <p:nvPr>
            <p:ph type="title"/>
          </p:nvPr>
        </p:nvSpPr>
        <p:spPr/>
        <p:txBody>
          <a:bodyPr/>
          <a:lstStyle/>
          <a:p>
            <a:pPr eaLnBrk="1" hangingPunct="1">
              <a:defRPr/>
            </a:pPr>
            <a:r>
              <a:rPr lang="ar-SA" b="1" smtClean="0"/>
              <a:t>مسجد تاريخانه‌ - سمنان‌</a:t>
            </a:r>
            <a:r>
              <a:rPr lang="ar-SA" smtClean="0"/>
              <a:t> </a:t>
            </a:r>
            <a:endParaRPr lang="en-US" smtClean="0"/>
          </a:p>
        </p:txBody>
      </p:sp>
      <p:pic>
        <p:nvPicPr>
          <p:cNvPr id="45059" name="Picture 6" descr="CCC0104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50825" y="1773238"/>
            <a:ext cx="8353425" cy="4464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slow">
    <p:newsflash/>
  </p:transition>
</p:sld>
</file>

<file path=ppt/slides/slide18.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4580" name="Rectangle 4"/>
          <p:cNvSpPr>
            <a:spLocks noGrp="1" noChangeArrowheads="1"/>
          </p:cNvSpPr>
          <p:nvPr>
            <p:ph type="title"/>
          </p:nvPr>
        </p:nvSpPr>
        <p:spPr/>
        <p:txBody>
          <a:bodyPr/>
          <a:lstStyle/>
          <a:p>
            <a:pPr eaLnBrk="1" hangingPunct="1">
              <a:defRPr/>
            </a:pPr>
            <a:r>
              <a:rPr lang="fa-IR" b="1" smtClean="0"/>
              <a:t>دین در دروره ساسانیان</a:t>
            </a:r>
            <a:endParaRPr lang="en-US" b="1" smtClean="0"/>
          </a:p>
        </p:txBody>
      </p:sp>
      <p:sp>
        <p:nvSpPr>
          <p:cNvPr id="24582" name="Rectangle 6"/>
          <p:cNvSpPr>
            <a:spLocks noGrp="1" noChangeArrowheads="1"/>
          </p:cNvSpPr>
          <p:nvPr>
            <p:ph type="body" idx="1"/>
          </p:nvPr>
        </p:nvSpPr>
        <p:spPr/>
        <p:txBody>
          <a:bodyPr/>
          <a:lstStyle/>
          <a:p>
            <a:pPr algn="ctr" eaLnBrk="1" hangingPunct="1">
              <a:lnSpc>
                <a:spcPct val="90000"/>
              </a:lnSpc>
              <a:buFont typeface="Wingdings" panose="05000000000000000000" pitchFamily="2" charset="2"/>
              <a:buNone/>
              <a:defRPr/>
            </a:pPr>
            <a:r>
              <a:rPr lang="fa-IR" smtClean="0"/>
              <a:t>دین های رایج:</a:t>
            </a:r>
          </a:p>
          <a:p>
            <a:pPr algn="ctr" eaLnBrk="1" hangingPunct="1">
              <a:lnSpc>
                <a:spcPct val="90000"/>
              </a:lnSpc>
              <a:buFont typeface="Wingdings" panose="05000000000000000000" pitchFamily="2" charset="2"/>
              <a:buNone/>
              <a:defRPr/>
            </a:pPr>
            <a:r>
              <a:rPr lang="fa-IR" sz="3600" b="1" smtClean="0"/>
              <a:t>1- زردشتی</a:t>
            </a:r>
          </a:p>
          <a:p>
            <a:pPr algn="ctr" eaLnBrk="1" hangingPunct="1">
              <a:lnSpc>
                <a:spcPct val="90000"/>
              </a:lnSpc>
              <a:buFont typeface="Wingdings" panose="05000000000000000000" pitchFamily="2" charset="2"/>
              <a:buNone/>
              <a:defRPr/>
            </a:pPr>
            <a:r>
              <a:rPr lang="fa-IR" smtClean="0"/>
              <a:t>2- صابئین</a:t>
            </a:r>
          </a:p>
          <a:p>
            <a:pPr algn="ctr" eaLnBrk="1" hangingPunct="1">
              <a:lnSpc>
                <a:spcPct val="90000"/>
              </a:lnSpc>
              <a:buFont typeface="Wingdings" panose="05000000000000000000" pitchFamily="2" charset="2"/>
              <a:buNone/>
              <a:defRPr/>
            </a:pPr>
            <a:r>
              <a:rPr lang="fa-IR" smtClean="0"/>
              <a:t>3- مانوی</a:t>
            </a:r>
          </a:p>
          <a:p>
            <a:pPr algn="ctr" eaLnBrk="1" hangingPunct="1">
              <a:lnSpc>
                <a:spcPct val="90000"/>
              </a:lnSpc>
              <a:buFont typeface="Wingdings" panose="05000000000000000000" pitchFamily="2" charset="2"/>
              <a:buNone/>
              <a:defRPr/>
            </a:pPr>
            <a:r>
              <a:rPr lang="fa-IR" smtClean="0"/>
              <a:t>4- مزدکی</a:t>
            </a:r>
          </a:p>
          <a:p>
            <a:pPr algn="ctr" eaLnBrk="1" hangingPunct="1">
              <a:lnSpc>
                <a:spcPct val="90000"/>
              </a:lnSpc>
              <a:buFont typeface="Wingdings" panose="05000000000000000000" pitchFamily="2" charset="2"/>
              <a:buNone/>
              <a:defRPr/>
            </a:pPr>
            <a:r>
              <a:rPr lang="fa-IR" smtClean="0"/>
              <a:t>5- مسیحیت</a:t>
            </a:r>
          </a:p>
          <a:p>
            <a:pPr algn="ctr" eaLnBrk="1" hangingPunct="1">
              <a:lnSpc>
                <a:spcPct val="90000"/>
              </a:lnSpc>
              <a:buFont typeface="Wingdings" panose="05000000000000000000" pitchFamily="2" charset="2"/>
              <a:buNone/>
              <a:defRPr/>
            </a:pPr>
            <a:r>
              <a:rPr lang="fa-IR" smtClean="0"/>
              <a:t>6- یهودی </a:t>
            </a:r>
          </a:p>
          <a:p>
            <a:pPr algn="ctr" eaLnBrk="1" hangingPunct="1">
              <a:lnSpc>
                <a:spcPct val="90000"/>
              </a:lnSpc>
              <a:buFont typeface="Wingdings" panose="05000000000000000000" pitchFamily="2" charset="2"/>
              <a:buNone/>
              <a:defRPr/>
            </a:pPr>
            <a:r>
              <a:rPr lang="fa-IR" smtClean="0"/>
              <a:t>7- بودائی</a:t>
            </a:r>
            <a:endParaRPr lang="en-US" smtClean="0"/>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ntr" presetSubtype="0" fill="hold" grpId="0" nodeType="withEffect">
                                  <p:stCondLst>
                                    <p:cond delay="0"/>
                                  </p:stCondLst>
                                  <p:childTnLst>
                                    <p:set>
                                      <p:cBhvr>
                                        <p:cTn id="6" dur="1" fill="hold">
                                          <p:stCondLst>
                                            <p:cond delay="0"/>
                                          </p:stCondLst>
                                        </p:cTn>
                                        <p:tgtEl>
                                          <p:spTgt spid="24580"/>
                                        </p:tgtEl>
                                        <p:attrNameLst>
                                          <p:attrName>style.visibility</p:attrName>
                                        </p:attrNameLst>
                                      </p:cBhvr>
                                      <p:to>
                                        <p:strVal val="visible"/>
                                      </p:to>
                                    </p:set>
                                    <p:anim calcmode="lin" valueType="num">
                                      <p:cBhvr>
                                        <p:cTn id="7" dur="2000" fill="hold"/>
                                        <p:tgtEl>
                                          <p:spTgt spid="24580"/>
                                        </p:tgtEl>
                                        <p:attrNameLst>
                                          <p:attrName>ppt_w</p:attrName>
                                        </p:attrNameLst>
                                      </p:cBhvr>
                                      <p:tavLst>
                                        <p:tav tm="0">
                                          <p:val>
                                            <p:strVal val="#ppt_w"/>
                                          </p:val>
                                        </p:tav>
                                        <p:tav tm="100000">
                                          <p:val>
                                            <p:strVal val="#ppt_w"/>
                                          </p:val>
                                        </p:tav>
                                      </p:tavLst>
                                    </p:anim>
                                    <p:anim calcmode="lin" valueType="num">
                                      <p:cBhvr>
                                        <p:cTn id="8" dur="2000" fill="hold"/>
                                        <p:tgtEl>
                                          <p:spTgt spid="24580"/>
                                        </p:tgtEl>
                                        <p:attrNameLst>
                                          <p:attrName>ppt_h</p:attrName>
                                        </p:attrNameLst>
                                      </p:cBhvr>
                                      <p:tavLst>
                                        <p:tav tm="0">
                                          <p:val>
                                            <p:strVal val="#ppt_h"/>
                                          </p:val>
                                        </p:tav>
                                        <p:tav tm="30000">
                                          <p:val>
                                            <p:strVal val="#ppt_h/2"/>
                                          </p:val>
                                        </p:tav>
                                        <p:tav tm="40000">
                                          <p:val>
                                            <p:strVal val="#ppt_h"/>
                                          </p:val>
                                        </p:tav>
                                        <p:tav tm="50000">
                                          <p:val>
                                            <p:strVal val="#ppt_h/2"/>
                                          </p:val>
                                        </p:tav>
                                        <p:tav tm="60000">
                                          <p:val>
                                            <p:strVal val="#ppt_h"/>
                                          </p:val>
                                        </p:tav>
                                        <p:tav tm="69900">
                                          <p:val>
                                            <p:strVal val="#ppt_h/2"/>
                                          </p:val>
                                        </p:tav>
                                        <p:tav tm="80000">
                                          <p:val>
                                            <p:strVal val="#ppt_h"/>
                                          </p:val>
                                        </p:tav>
                                        <p:tav tm="100000">
                                          <p:val>
                                            <p:strVal val="#ppt_h"/>
                                          </p:val>
                                        </p:tav>
                                      </p:tavLst>
                                    </p:anim>
                                    <p:anim calcmode="lin" valueType="num">
                                      <p:cBhvr>
                                        <p:cTn id="9" dur="2000" fill="hold"/>
                                        <p:tgtEl>
                                          <p:spTgt spid="24580"/>
                                        </p:tgtEl>
                                        <p:attrNameLst>
                                          <p:attrName>ppt_x</p:attrName>
                                        </p:attrNameLst>
                                      </p:cBhvr>
                                      <p:tavLst>
                                        <p:tav tm="0">
                                          <p:val>
                                            <p:strVal val="#ppt_x-.4"/>
                                          </p:val>
                                        </p:tav>
                                        <p:tav tm="100000">
                                          <p:val>
                                            <p:strVal val="#ppt_x"/>
                                          </p:val>
                                        </p:tav>
                                      </p:tavLst>
                                    </p:anim>
                                    <p:anim calcmode="lin" valueType="num">
                                      <p:cBhvr>
                                        <p:cTn id="10" dur="2000" fill="hold"/>
                                        <p:tgtEl>
                                          <p:spTgt spid="24580"/>
                                        </p:tgtEl>
                                        <p:attrNameLst>
                                          <p:attrName>ppt_y</p:attrName>
                                        </p:attrNameLst>
                                      </p:cBhvr>
                                      <p:tavLst>
                                        <p:tav tm="0">
                                          <p:val>
                                            <p:strVal val="#ppt_y-.5"/>
                                          </p:val>
                                        </p:tav>
                                        <p:tav tm="20000">
                                          <p:val>
                                            <p:strVal val="#ppt_y-.2"/>
                                          </p:val>
                                        </p:tav>
                                        <p:tav tm="30000">
                                          <p:val>
                                            <p:strVal val="#ppt_y"/>
                                          </p:val>
                                        </p:tav>
                                        <p:tav tm="40000">
                                          <p:val>
                                            <p:strVal val="#ppt_y-.15"/>
                                          </p:val>
                                        </p:tav>
                                        <p:tav tm="50000">
                                          <p:val>
                                            <p:strVal val="#ppt_y"/>
                                          </p:val>
                                        </p:tav>
                                        <p:tav tm="60000">
                                          <p:val>
                                            <p:strVal val="#ppt_y-.1"/>
                                          </p:val>
                                        </p:tav>
                                        <p:tav tm="69900">
                                          <p:val>
                                            <p:strVal val="#ppt_y"/>
                                          </p:val>
                                        </p:tav>
                                        <p:tav tm="80000">
                                          <p:val>
                                            <p:strVal val="#ppt_y-.05"/>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40" presetClass="entr" presetSubtype="0" fill="hold" grpId="0" nodeType="clickEffect">
                                  <p:stCondLst>
                                    <p:cond delay="0"/>
                                  </p:stCondLst>
                                  <p:iterate type="lt">
                                    <p:tmPct val="10000"/>
                                  </p:iterate>
                                  <p:childTnLst>
                                    <p:set>
                                      <p:cBhvr>
                                        <p:cTn id="14" dur="1" fill="hold">
                                          <p:stCondLst>
                                            <p:cond delay="0"/>
                                          </p:stCondLst>
                                        </p:cTn>
                                        <p:tgtEl>
                                          <p:spTgt spid="24582">
                                            <p:txEl>
                                              <p:pRg st="0" end="0"/>
                                            </p:txEl>
                                          </p:spTgt>
                                        </p:tgtEl>
                                        <p:attrNameLst>
                                          <p:attrName>style.visibility</p:attrName>
                                        </p:attrNameLst>
                                      </p:cBhvr>
                                      <p:to>
                                        <p:strVal val="visible"/>
                                      </p:to>
                                    </p:set>
                                    <p:animEffect transition="in" filter="fade">
                                      <p:cBhvr>
                                        <p:cTn id="15" dur="500">
                                          <p:stCondLst>
                                            <p:cond delay="0"/>
                                          </p:stCondLst>
                                        </p:cTn>
                                        <p:tgtEl>
                                          <p:spTgt spid="24582">
                                            <p:txEl>
                                              <p:pRg st="0" end="0"/>
                                            </p:txEl>
                                          </p:spTgt>
                                        </p:tgtEl>
                                      </p:cBhvr>
                                    </p:animEffect>
                                    <p:anim calcmode="lin" valueType="num">
                                      <p:cBhvr>
                                        <p:cTn id="16" dur="500" fill="hold">
                                          <p:stCondLst>
                                            <p:cond delay="0"/>
                                          </p:stCondLst>
                                        </p:cTn>
                                        <p:tgtEl>
                                          <p:spTgt spid="24582">
                                            <p:txEl>
                                              <p:pRg st="0" end="0"/>
                                            </p:txEl>
                                          </p:spTgt>
                                        </p:tgtEl>
                                        <p:attrNameLst>
                                          <p:attrName>ppt_x</p:attrName>
                                        </p:attrNameLst>
                                      </p:cBhvr>
                                      <p:tavLst>
                                        <p:tav tm="0">
                                          <p:val>
                                            <p:strVal val="#ppt_x-.1"/>
                                          </p:val>
                                        </p:tav>
                                        <p:tav tm="100000">
                                          <p:val>
                                            <p:strVal val="#ppt_x"/>
                                          </p:val>
                                        </p:tav>
                                      </p:tavLst>
                                    </p:anim>
                                    <p:anim calcmode="lin" valueType="num">
                                      <p:cBhvr>
                                        <p:cTn id="17" dur="500" fill="hold">
                                          <p:stCondLst>
                                            <p:cond delay="0"/>
                                          </p:stCondLst>
                                        </p:cTn>
                                        <p:tgtEl>
                                          <p:spTgt spid="2458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40" presetClass="entr" presetSubtype="0" fill="hold" grpId="0" nodeType="clickEffect">
                                  <p:stCondLst>
                                    <p:cond delay="0"/>
                                  </p:stCondLst>
                                  <p:iterate type="lt">
                                    <p:tmPct val="10000"/>
                                  </p:iterate>
                                  <p:childTnLst>
                                    <p:set>
                                      <p:cBhvr>
                                        <p:cTn id="21" dur="1" fill="hold">
                                          <p:stCondLst>
                                            <p:cond delay="0"/>
                                          </p:stCondLst>
                                        </p:cTn>
                                        <p:tgtEl>
                                          <p:spTgt spid="24582">
                                            <p:txEl>
                                              <p:pRg st="1" end="1"/>
                                            </p:txEl>
                                          </p:spTgt>
                                        </p:tgtEl>
                                        <p:attrNameLst>
                                          <p:attrName>style.visibility</p:attrName>
                                        </p:attrNameLst>
                                      </p:cBhvr>
                                      <p:to>
                                        <p:strVal val="visible"/>
                                      </p:to>
                                    </p:set>
                                    <p:animEffect transition="in" filter="fade">
                                      <p:cBhvr>
                                        <p:cTn id="22" dur="500">
                                          <p:stCondLst>
                                            <p:cond delay="0"/>
                                          </p:stCondLst>
                                        </p:cTn>
                                        <p:tgtEl>
                                          <p:spTgt spid="24582">
                                            <p:txEl>
                                              <p:pRg st="1" end="1"/>
                                            </p:txEl>
                                          </p:spTgt>
                                        </p:tgtEl>
                                      </p:cBhvr>
                                    </p:animEffect>
                                    <p:anim calcmode="lin" valueType="num">
                                      <p:cBhvr>
                                        <p:cTn id="23" dur="500" fill="hold">
                                          <p:stCondLst>
                                            <p:cond delay="0"/>
                                          </p:stCondLst>
                                        </p:cTn>
                                        <p:tgtEl>
                                          <p:spTgt spid="24582">
                                            <p:txEl>
                                              <p:pRg st="1" end="1"/>
                                            </p:txEl>
                                          </p:spTgt>
                                        </p:tgtEl>
                                        <p:attrNameLst>
                                          <p:attrName>ppt_x</p:attrName>
                                        </p:attrNameLst>
                                      </p:cBhvr>
                                      <p:tavLst>
                                        <p:tav tm="0">
                                          <p:val>
                                            <p:strVal val="#ppt_x-.1"/>
                                          </p:val>
                                        </p:tav>
                                        <p:tav tm="100000">
                                          <p:val>
                                            <p:strVal val="#ppt_x"/>
                                          </p:val>
                                        </p:tav>
                                      </p:tavLst>
                                    </p:anim>
                                    <p:anim calcmode="lin" valueType="num">
                                      <p:cBhvr>
                                        <p:cTn id="24" dur="500" fill="hold">
                                          <p:stCondLst>
                                            <p:cond delay="0"/>
                                          </p:stCondLst>
                                        </p:cTn>
                                        <p:tgtEl>
                                          <p:spTgt spid="2458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40" presetClass="entr" presetSubtype="0" fill="hold" grpId="0" nodeType="clickEffect">
                                  <p:stCondLst>
                                    <p:cond delay="0"/>
                                  </p:stCondLst>
                                  <p:iterate type="lt">
                                    <p:tmPct val="10000"/>
                                  </p:iterate>
                                  <p:childTnLst>
                                    <p:set>
                                      <p:cBhvr>
                                        <p:cTn id="28" dur="1" fill="hold">
                                          <p:stCondLst>
                                            <p:cond delay="0"/>
                                          </p:stCondLst>
                                        </p:cTn>
                                        <p:tgtEl>
                                          <p:spTgt spid="24582">
                                            <p:txEl>
                                              <p:pRg st="2" end="2"/>
                                            </p:txEl>
                                          </p:spTgt>
                                        </p:tgtEl>
                                        <p:attrNameLst>
                                          <p:attrName>style.visibility</p:attrName>
                                        </p:attrNameLst>
                                      </p:cBhvr>
                                      <p:to>
                                        <p:strVal val="visible"/>
                                      </p:to>
                                    </p:set>
                                    <p:animEffect transition="in" filter="fade">
                                      <p:cBhvr>
                                        <p:cTn id="29" dur="500">
                                          <p:stCondLst>
                                            <p:cond delay="0"/>
                                          </p:stCondLst>
                                        </p:cTn>
                                        <p:tgtEl>
                                          <p:spTgt spid="24582">
                                            <p:txEl>
                                              <p:pRg st="2" end="2"/>
                                            </p:txEl>
                                          </p:spTgt>
                                        </p:tgtEl>
                                      </p:cBhvr>
                                    </p:animEffect>
                                    <p:anim calcmode="lin" valueType="num">
                                      <p:cBhvr>
                                        <p:cTn id="30" dur="500" fill="hold">
                                          <p:stCondLst>
                                            <p:cond delay="0"/>
                                          </p:stCondLst>
                                        </p:cTn>
                                        <p:tgtEl>
                                          <p:spTgt spid="24582">
                                            <p:txEl>
                                              <p:pRg st="2" end="2"/>
                                            </p:txEl>
                                          </p:spTgt>
                                        </p:tgtEl>
                                        <p:attrNameLst>
                                          <p:attrName>ppt_x</p:attrName>
                                        </p:attrNameLst>
                                      </p:cBhvr>
                                      <p:tavLst>
                                        <p:tav tm="0">
                                          <p:val>
                                            <p:strVal val="#ppt_x-.1"/>
                                          </p:val>
                                        </p:tav>
                                        <p:tav tm="100000">
                                          <p:val>
                                            <p:strVal val="#ppt_x"/>
                                          </p:val>
                                        </p:tav>
                                      </p:tavLst>
                                    </p:anim>
                                    <p:anim calcmode="lin" valueType="num">
                                      <p:cBhvr>
                                        <p:cTn id="31" dur="500" fill="hold">
                                          <p:stCondLst>
                                            <p:cond delay="0"/>
                                          </p:stCondLst>
                                        </p:cTn>
                                        <p:tgtEl>
                                          <p:spTgt spid="2458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40" presetClass="entr" presetSubtype="0" fill="hold" grpId="0" nodeType="clickEffect">
                                  <p:stCondLst>
                                    <p:cond delay="0"/>
                                  </p:stCondLst>
                                  <p:iterate type="lt">
                                    <p:tmPct val="10000"/>
                                  </p:iterate>
                                  <p:childTnLst>
                                    <p:set>
                                      <p:cBhvr>
                                        <p:cTn id="35" dur="1" fill="hold">
                                          <p:stCondLst>
                                            <p:cond delay="0"/>
                                          </p:stCondLst>
                                        </p:cTn>
                                        <p:tgtEl>
                                          <p:spTgt spid="24582">
                                            <p:txEl>
                                              <p:pRg st="3" end="3"/>
                                            </p:txEl>
                                          </p:spTgt>
                                        </p:tgtEl>
                                        <p:attrNameLst>
                                          <p:attrName>style.visibility</p:attrName>
                                        </p:attrNameLst>
                                      </p:cBhvr>
                                      <p:to>
                                        <p:strVal val="visible"/>
                                      </p:to>
                                    </p:set>
                                    <p:animEffect transition="in" filter="fade">
                                      <p:cBhvr>
                                        <p:cTn id="36" dur="500">
                                          <p:stCondLst>
                                            <p:cond delay="0"/>
                                          </p:stCondLst>
                                        </p:cTn>
                                        <p:tgtEl>
                                          <p:spTgt spid="24582">
                                            <p:txEl>
                                              <p:pRg st="3" end="3"/>
                                            </p:txEl>
                                          </p:spTgt>
                                        </p:tgtEl>
                                      </p:cBhvr>
                                    </p:animEffect>
                                    <p:anim calcmode="lin" valueType="num">
                                      <p:cBhvr>
                                        <p:cTn id="37" dur="500" fill="hold">
                                          <p:stCondLst>
                                            <p:cond delay="0"/>
                                          </p:stCondLst>
                                        </p:cTn>
                                        <p:tgtEl>
                                          <p:spTgt spid="24582">
                                            <p:txEl>
                                              <p:pRg st="3" end="3"/>
                                            </p:txEl>
                                          </p:spTgt>
                                        </p:tgtEl>
                                        <p:attrNameLst>
                                          <p:attrName>ppt_x</p:attrName>
                                        </p:attrNameLst>
                                      </p:cBhvr>
                                      <p:tavLst>
                                        <p:tav tm="0">
                                          <p:val>
                                            <p:strVal val="#ppt_x-.1"/>
                                          </p:val>
                                        </p:tav>
                                        <p:tav tm="100000">
                                          <p:val>
                                            <p:strVal val="#ppt_x"/>
                                          </p:val>
                                        </p:tav>
                                      </p:tavLst>
                                    </p:anim>
                                    <p:anim calcmode="lin" valueType="num">
                                      <p:cBhvr>
                                        <p:cTn id="38" dur="500" fill="hold">
                                          <p:stCondLst>
                                            <p:cond delay="0"/>
                                          </p:stCondLst>
                                        </p:cTn>
                                        <p:tgtEl>
                                          <p:spTgt spid="24582">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40" presetClass="entr" presetSubtype="0" fill="hold" grpId="0" nodeType="clickEffect">
                                  <p:stCondLst>
                                    <p:cond delay="0"/>
                                  </p:stCondLst>
                                  <p:iterate type="lt">
                                    <p:tmPct val="10000"/>
                                  </p:iterate>
                                  <p:childTnLst>
                                    <p:set>
                                      <p:cBhvr>
                                        <p:cTn id="42" dur="1" fill="hold">
                                          <p:stCondLst>
                                            <p:cond delay="0"/>
                                          </p:stCondLst>
                                        </p:cTn>
                                        <p:tgtEl>
                                          <p:spTgt spid="24582">
                                            <p:txEl>
                                              <p:pRg st="4" end="4"/>
                                            </p:txEl>
                                          </p:spTgt>
                                        </p:tgtEl>
                                        <p:attrNameLst>
                                          <p:attrName>style.visibility</p:attrName>
                                        </p:attrNameLst>
                                      </p:cBhvr>
                                      <p:to>
                                        <p:strVal val="visible"/>
                                      </p:to>
                                    </p:set>
                                    <p:animEffect transition="in" filter="fade">
                                      <p:cBhvr>
                                        <p:cTn id="43" dur="500">
                                          <p:stCondLst>
                                            <p:cond delay="0"/>
                                          </p:stCondLst>
                                        </p:cTn>
                                        <p:tgtEl>
                                          <p:spTgt spid="24582">
                                            <p:txEl>
                                              <p:pRg st="4" end="4"/>
                                            </p:txEl>
                                          </p:spTgt>
                                        </p:tgtEl>
                                      </p:cBhvr>
                                    </p:animEffect>
                                    <p:anim calcmode="lin" valueType="num">
                                      <p:cBhvr>
                                        <p:cTn id="44" dur="500" fill="hold">
                                          <p:stCondLst>
                                            <p:cond delay="0"/>
                                          </p:stCondLst>
                                        </p:cTn>
                                        <p:tgtEl>
                                          <p:spTgt spid="24582">
                                            <p:txEl>
                                              <p:pRg st="4" end="4"/>
                                            </p:txEl>
                                          </p:spTgt>
                                        </p:tgtEl>
                                        <p:attrNameLst>
                                          <p:attrName>ppt_x</p:attrName>
                                        </p:attrNameLst>
                                      </p:cBhvr>
                                      <p:tavLst>
                                        <p:tav tm="0">
                                          <p:val>
                                            <p:strVal val="#ppt_x-.1"/>
                                          </p:val>
                                        </p:tav>
                                        <p:tav tm="100000">
                                          <p:val>
                                            <p:strVal val="#ppt_x"/>
                                          </p:val>
                                        </p:tav>
                                      </p:tavLst>
                                    </p:anim>
                                    <p:anim calcmode="lin" valueType="num">
                                      <p:cBhvr>
                                        <p:cTn id="45" dur="500" fill="hold">
                                          <p:stCondLst>
                                            <p:cond delay="0"/>
                                          </p:stCondLst>
                                        </p:cTn>
                                        <p:tgtEl>
                                          <p:spTgt spid="24582">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46" fill="hold" nodeType="clickPar">
                      <p:stCondLst>
                        <p:cond delay="indefinite"/>
                      </p:stCondLst>
                      <p:childTnLst>
                        <p:par>
                          <p:cTn id="47" fill="hold" nodeType="withGroup">
                            <p:stCondLst>
                              <p:cond delay="0"/>
                            </p:stCondLst>
                            <p:childTnLst>
                              <p:par>
                                <p:cTn id="48" presetID="40" presetClass="entr" presetSubtype="0" fill="hold" grpId="0" nodeType="clickEffect">
                                  <p:stCondLst>
                                    <p:cond delay="0"/>
                                  </p:stCondLst>
                                  <p:iterate type="lt">
                                    <p:tmPct val="10000"/>
                                  </p:iterate>
                                  <p:childTnLst>
                                    <p:set>
                                      <p:cBhvr>
                                        <p:cTn id="49" dur="1" fill="hold">
                                          <p:stCondLst>
                                            <p:cond delay="0"/>
                                          </p:stCondLst>
                                        </p:cTn>
                                        <p:tgtEl>
                                          <p:spTgt spid="24582">
                                            <p:txEl>
                                              <p:pRg st="5" end="5"/>
                                            </p:txEl>
                                          </p:spTgt>
                                        </p:tgtEl>
                                        <p:attrNameLst>
                                          <p:attrName>style.visibility</p:attrName>
                                        </p:attrNameLst>
                                      </p:cBhvr>
                                      <p:to>
                                        <p:strVal val="visible"/>
                                      </p:to>
                                    </p:set>
                                    <p:animEffect transition="in" filter="fade">
                                      <p:cBhvr>
                                        <p:cTn id="50" dur="500">
                                          <p:stCondLst>
                                            <p:cond delay="0"/>
                                          </p:stCondLst>
                                        </p:cTn>
                                        <p:tgtEl>
                                          <p:spTgt spid="24582">
                                            <p:txEl>
                                              <p:pRg st="5" end="5"/>
                                            </p:txEl>
                                          </p:spTgt>
                                        </p:tgtEl>
                                      </p:cBhvr>
                                    </p:animEffect>
                                    <p:anim calcmode="lin" valueType="num">
                                      <p:cBhvr>
                                        <p:cTn id="51" dur="500" fill="hold">
                                          <p:stCondLst>
                                            <p:cond delay="0"/>
                                          </p:stCondLst>
                                        </p:cTn>
                                        <p:tgtEl>
                                          <p:spTgt spid="24582">
                                            <p:txEl>
                                              <p:pRg st="5" end="5"/>
                                            </p:txEl>
                                          </p:spTgt>
                                        </p:tgtEl>
                                        <p:attrNameLst>
                                          <p:attrName>ppt_x</p:attrName>
                                        </p:attrNameLst>
                                      </p:cBhvr>
                                      <p:tavLst>
                                        <p:tav tm="0">
                                          <p:val>
                                            <p:strVal val="#ppt_x-.1"/>
                                          </p:val>
                                        </p:tav>
                                        <p:tav tm="100000">
                                          <p:val>
                                            <p:strVal val="#ppt_x"/>
                                          </p:val>
                                        </p:tav>
                                      </p:tavLst>
                                    </p:anim>
                                    <p:anim calcmode="lin" valueType="num">
                                      <p:cBhvr>
                                        <p:cTn id="52" dur="500" fill="hold">
                                          <p:stCondLst>
                                            <p:cond delay="0"/>
                                          </p:stCondLst>
                                        </p:cTn>
                                        <p:tgtEl>
                                          <p:spTgt spid="24582">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53" fill="hold" nodeType="clickPar">
                      <p:stCondLst>
                        <p:cond delay="indefinite"/>
                      </p:stCondLst>
                      <p:childTnLst>
                        <p:par>
                          <p:cTn id="54" fill="hold" nodeType="withGroup">
                            <p:stCondLst>
                              <p:cond delay="0"/>
                            </p:stCondLst>
                            <p:childTnLst>
                              <p:par>
                                <p:cTn id="55" presetID="40" presetClass="entr" presetSubtype="0" fill="hold" grpId="0" nodeType="clickEffect">
                                  <p:stCondLst>
                                    <p:cond delay="0"/>
                                  </p:stCondLst>
                                  <p:iterate type="lt">
                                    <p:tmPct val="10000"/>
                                  </p:iterate>
                                  <p:childTnLst>
                                    <p:set>
                                      <p:cBhvr>
                                        <p:cTn id="56" dur="1" fill="hold">
                                          <p:stCondLst>
                                            <p:cond delay="0"/>
                                          </p:stCondLst>
                                        </p:cTn>
                                        <p:tgtEl>
                                          <p:spTgt spid="24582">
                                            <p:txEl>
                                              <p:pRg st="6" end="6"/>
                                            </p:txEl>
                                          </p:spTgt>
                                        </p:tgtEl>
                                        <p:attrNameLst>
                                          <p:attrName>style.visibility</p:attrName>
                                        </p:attrNameLst>
                                      </p:cBhvr>
                                      <p:to>
                                        <p:strVal val="visible"/>
                                      </p:to>
                                    </p:set>
                                    <p:animEffect transition="in" filter="fade">
                                      <p:cBhvr>
                                        <p:cTn id="57" dur="500">
                                          <p:stCondLst>
                                            <p:cond delay="0"/>
                                          </p:stCondLst>
                                        </p:cTn>
                                        <p:tgtEl>
                                          <p:spTgt spid="24582">
                                            <p:txEl>
                                              <p:pRg st="6" end="6"/>
                                            </p:txEl>
                                          </p:spTgt>
                                        </p:tgtEl>
                                      </p:cBhvr>
                                    </p:animEffect>
                                    <p:anim calcmode="lin" valueType="num">
                                      <p:cBhvr>
                                        <p:cTn id="58" dur="500" fill="hold">
                                          <p:stCondLst>
                                            <p:cond delay="0"/>
                                          </p:stCondLst>
                                        </p:cTn>
                                        <p:tgtEl>
                                          <p:spTgt spid="24582">
                                            <p:txEl>
                                              <p:pRg st="6" end="6"/>
                                            </p:txEl>
                                          </p:spTgt>
                                        </p:tgtEl>
                                        <p:attrNameLst>
                                          <p:attrName>ppt_x</p:attrName>
                                        </p:attrNameLst>
                                      </p:cBhvr>
                                      <p:tavLst>
                                        <p:tav tm="0">
                                          <p:val>
                                            <p:strVal val="#ppt_x-.1"/>
                                          </p:val>
                                        </p:tav>
                                        <p:tav tm="100000">
                                          <p:val>
                                            <p:strVal val="#ppt_x"/>
                                          </p:val>
                                        </p:tav>
                                      </p:tavLst>
                                    </p:anim>
                                    <p:anim calcmode="lin" valueType="num">
                                      <p:cBhvr>
                                        <p:cTn id="59" dur="500" fill="hold">
                                          <p:stCondLst>
                                            <p:cond delay="0"/>
                                          </p:stCondLst>
                                        </p:cTn>
                                        <p:tgtEl>
                                          <p:spTgt spid="24582">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60" fill="hold" nodeType="clickPar">
                      <p:stCondLst>
                        <p:cond delay="indefinite"/>
                      </p:stCondLst>
                      <p:childTnLst>
                        <p:par>
                          <p:cTn id="61" fill="hold" nodeType="withGroup">
                            <p:stCondLst>
                              <p:cond delay="0"/>
                            </p:stCondLst>
                            <p:childTnLst>
                              <p:par>
                                <p:cTn id="62" presetID="40" presetClass="entr" presetSubtype="0" fill="hold" grpId="0" nodeType="clickEffect">
                                  <p:stCondLst>
                                    <p:cond delay="0"/>
                                  </p:stCondLst>
                                  <p:iterate type="lt">
                                    <p:tmPct val="10000"/>
                                  </p:iterate>
                                  <p:childTnLst>
                                    <p:set>
                                      <p:cBhvr>
                                        <p:cTn id="63" dur="1" fill="hold">
                                          <p:stCondLst>
                                            <p:cond delay="0"/>
                                          </p:stCondLst>
                                        </p:cTn>
                                        <p:tgtEl>
                                          <p:spTgt spid="24582">
                                            <p:txEl>
                                              <p:pRg st="7" end="7"/>
                                            </p:txEl>
                                          </p:spTgt>
                                        </p:tgtEl>
                                        <p:attrNameLst>
                                          <p:attrName>style.visibility</p:attrName>
                                        </p:attrNameLst>
                                      </p:cBhvr>
                                      <p:to>
                                        <p:strVal val="visible"/>
                                      </p:to>
                                    </p:set>
                                    <p:animEffect transition="in" filter="fade">
                                      <p:cBhvr>
                                        <p:cTn id="64" dur="500">
                                          <p:stCondLst>
                                            <p:cond delay="0"/>
                                          </p:stCondLst>
                                        </p:cTn>
                                        <p:tgtEl>
                                          <p:spTgt spid="24582">
                                            <p:txEl>
                                              <p:pRg st="7" end="7"/>
                                            </p:txEl>
                                          </p:spTgt>
                                        </p:tgtEl>
                                      </p:cBhvr>
                                    </p:animEffect>
                                    <p:anim calcmode="lin" valueType="num">
                                      <p:cBhvr>
                                        <p:cTn id="65" dur="500" fill="hold">
                                          <p:stCondLst>
                                            <p:cond delay="0"/>
                                          </p:stCondLst>
                                        </p:cTn>
                                        <p:tgtEl>
                                          <p:spTgt spid="24582">
                                            <p:txEl>
                                              <p:pRg st="7" end="7"/>
                                            </p:txEl>
                                          </p:spTgt>
                                        </p:tgtEl>
                                        <p:attrNameLst>
                                          <p:attrName>ppt_x</p:attrName>
                                        </p:attrNameLst>
                                      </p:cBhvr>
                                      <p:tavLst>
                                        <p:tav tm="0">
                                          <p:val>
                                            <p:strVal val="#ppt_x-.1"/>
                                          </p:val>
                                        </p:tav>
                                        <p:tav tm="100000">
                                          <p:val>
                                            <p:strVal val="#ppt_x"/>
                                          </p:val>
                                        </p:tav>
                                      </p:tavLst>
                                    </p:anim>
                                    <p:anim calcmode="lin" valueType="num">
                                      <p:cBhvr>
                                        <p:cTn id="66" dur="500" fill="hold">
                                          <p:stCondLst>
                                            <p:cond delay="0"/>
                                          </p:stCondLst>
                                        </p:cTn>
                                        <p:tgtEl>
                                          <p:spTgt spid="24582">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0" grpId="0"/>
      <p:bldP spid="24582" grpId="0" build="p"/>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defRPr/>
            </a:pPr>
            <a:r>
              <a:rPr lang="fa-IR" b="1" smtClean="0">
                <a:cs typeface="B Titr" pitchFamily="2" charset="-78"/>
              </a:rPr>
              <a:t>زردشتی</a:t>
            </a:r>
            <a:endParaRPr lang="en-US" b="1" smtClean="0">
              <a:cs typeface="B Titr" pitchFamily="2" charset="-78"/>
            </a:endParaRPr>
          </a:p>
        </p:txBody>
      </p:sp>
      <p:sp>
        <p:nvSpPr>
          <p:cNvPr id="47107" name="Rectangle 3"/>
          <p:cNvSpPr>
            <a:spLocks noGrp="1" noChangeArrowheads="1"/>
          </p:cNvSpPr>
          <p:nvPr>
            <p:ph type="body" idx="1"/>
          </p:nvPr>
        </p:nvSpPr>
        <p:spPr/>
        <p:txBody>
          <a:bodyPr/>
          <a:lstStyle/>
          <a:p>
            <a:pPr algn="r" eaLnBrk="1" hangingPunct="1">
              <a:buFontTx/>
              <a:buNone/>
            </a:pPr>
            <a:r>
              <a:rPr lang="fa-IR" sz="4000" b="1" smtClean="0"/>
              <a:t>تلاش دولت ساسانی برای گسترش دین زرتشتی:</a:t>
            </a:r>
          </a:p>
          <a:p>
            <a:pPr algn="r" eaLnBrk="1" hangingPunct="1">
              <a:buFontTx/>
              <a:buNone/>
            </a:pPr>
            <a:r>
              <a:rPr lang="fa-IR" sz="4000" b="1" smtClean="0"/>
              <a:t>1- ساختن آتشکده</a:t>
            </a:r>
          </a:p>
          <a:p>
            <a:pPr algn="r" eaLnBrk="1" hangingPunct="1">
              <a:buFontTx/>
              <a:buNone/>
            </a:pPr>
            <a:r>
              <a:rPr lang="fa-IR" sz="4000" b="1" smtClean="0"/>
              <a:t>2- وقف زمین برای آتشکده</a:t>
            </a:r>
          </a:p>
          <a:p>
            <a:pPr algn="r" eaLnBrk="1" hangingPunct="1">
              <a:buFontTx/>
              <a:buNone/>
            </a:pPr>
            <a:r>
              <a:rPr lang="fa-IR" sz="4000" b="1" smtClean="0"/>
              <a:t>3- اهمیت دادن به موبدان </a:t>
            </a:r>
            <a:endParaRPr lang="ar-IQ" sz="4000" b="1" smtClean="0"/>
          </a:p>
          <a:p>
            <a:pPr algn="r" eaLnBrk="1" hangingPunct="1">
              <a:buFontTx/>
              <a:buNone/>
            </a:pPr>
            <a:r>
              <a:rPr lang="fa-IR" sz="4000" b="1" smtClean="0"/>
              <a:t>(به رئیس </a:t>
            </a:r>
            <a:r>
              <a:rPr lang="fa-IR" sz="4000" b="1" smtClean="0">
                <a:solidFill>
                  <a:schemeClr val="folHlink"/>
                </a:solidFill>
              </a:rPr>
              <a:t>موبدان</a:t>
            </a:r>
            <a:r>
              <a:rPr lang="fa-IR" sz="4000" b="1" smtClean="0"/>
              <a:t> ، </a:t>
            </a:r>
            <a:r>
              <a:rPr lang="fa-IR" sz="5400" b="1" smtClean="0">
                <a:solidFill>
                  <a:schemeClr val="folHlink"/>
                </a:solidFill>
              </a:rPr>
              <a:t>موبدان موبد</a:t>
            </a:r>
            <a:r>
              <a:rPr lang="fa-IR" sz="4000" b="1" smtClean="0"/>
              <a:t> می گفتند.)</a:t>
            </a:r>
            <a:endParaRPr lang="en-US" sz="4000" b="1" smtClean="0"/>
          </a:p>
        </p:txBody>
      </p:sp>
    </p:spTree>
  </p:cSld>
  <p:clrMapOvr>
    <a:masterClrMapping/>
  </p:clrMapOvr>
  <p:transition spd="slow">
    <p:split orient="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42339" name="Rectangle 3"/>
          <p:cNvSpPr>
            <a:spLocks noGrp="1" noChangeArrowheads="1"/>
          </p:cNvSpPr>
          <p:nvPr>
            <p:ph type="body" idx="1"/>
          </p:nvPr>
        </p:nvSpPr>
        <p:spPr/>
        <p:txBody>
          <a:bodyPr/>
          <a:lstStyle/>
          <a:p>
            <a:pPr algn="ctr" rtl="1" eaLnBrk="1" hangingPunct="1">
              <a:buFont typeface="Wingdings" panose="05000000000000000000" pitchFamily="2" charset="2"/>
              <a:buNone/>
              <a:defRPr/>
            </a:pPr>
            <a:endParaRPr lang="fa-IR" sz="4000" b="1" dirty="0" smtClean="0"/>
          </a:p>
          <a:p>
            <a:pPr algn="ctr" rtl="1" eaLnBrk="1" hangingPunct="1">
              <a:buFont typeface="Wingdings" panose="05000000000000000000" pitchFamily="2" charset="2"/>
              <a:buNone/>
              <a:defRPr/>
            </a:pPr>
            <a:r>
              <a:rPr lang="fa-IR" sz="4000" b="1" dirty="0" smtClean="0">
                <a:cs typeface="B Titr" pitchFamily="2" charset="-78"/>
              </a:rPr>
              <a:t>فرهنگ و تمدن ساسانیان</a:t>
            </a:r>
          </a:p>
          <a:p>
            <a:pPr eaLnBrk="1" hangingPunct="1">
              <a:buFont typeface="Wingdings" panose="05000000000000000000" pitchFamily="2" charset="2"/>
              <a:buNone/>
              <a:defRPr/>
            </a:pPr>
            <a:endParaRPr lang="fa-IR" sz="4000" b="1" dirty="0" smtClean="0">
              <a:cs typeface="B Titr" pitchFamily="2" charset="-78"/>
            </a:endParaRPr>
          </a:p>
          <a:p>
            <a:pPr algn="ctr" eaLnBrk="1" hangingPunct="1">
              <a:buFont typeface="Wingdings" panose="05000000000000000000" pitchFamily="2" charset="2"/>
              <a:buNone/>
              <a:defRPr/>
            </a:pPr>
            <a:r>
              <a:rPr lang="fa-IR" sz="4000" b="1" dirty="0" smtClean="0"/>
              <a:t>فردین محرابی</a:t>
            </a:r>
            <a:endParaRPr lang="en-US" sz="4000" b="1" dirty="0" smtClean="0"/>
          </a:p>
          <a:p>
            <a:pPr algn="r" rtl="1" eaLnBrk="1" hangingPunct="1">
              <a:defRPr/>
            </a:pPr>
            <a:endParaRPr lang="en-US" sz="4000" b="1" dirty="0" smtClean="0"/>
          </a:p>
        </p:txBody>
      </p:sp>
    </p:spTree>
  </p:cSld>
  <p:clrMapOvr>
    <a:masterClrMapping/>
  </p:clrMapOvr>
  <p:transition spd="slow">
    <p:cover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142339">
                                            <p:txEl>
                                              <p:pRg st="1" end="1"/>
                                            </p:txEl>
                                          </p:spTgt>
                                        </p:tgtEl>
                                        <p:attrNameLst>
                                          <p:attrName>style.visibility</p:attrName>
                                        </p:attrNameLst>
                                      </p:cBhvr>
                                      <p:to>
                                        <p:strVal val="visible"/>
                                      </p:to>
                                    </p:set>
                                    <p:animEffect transition="in" filter="fade">
                                      <p:cBhvr>
                                        <p:cTn id="7" dur="1000"/>
                                        <p:tgtEl>
                                          <p:spTgt spid="142339">
                                            <p:txEl>
                                              <p:pRg st="1" end="1"/>
                                            </p:txEl>
                                          </p:spTgt>
                                        </p:tgtEl>
                                      </p:cBhvr>
                                    </p:animEffect>
                                    <p:anim calcmode="lin" valueType="num">
                                      <p:cBhvr>
                                        <p:cTn id="8" dur="1000" fill="hold"/>
                                        <p:tgtEl>
                                          <p:spTgt spid="142339">
                                            <p:txEl>
                                              <p:pRg st="1" end="1"/>
                                            </p:txEl>
                                          </p:spTgt>
                                        </p:tgtEl>
                                        <p:attrNameLst>
                                          <p:attrName>ppt_x</p:attrName>
                                        </p:attrNameLst>
                                      </p:cBhvr>
                                      <p:tavLst>
                                        <p:tav tm="0">
                                          <p:val>
                                            <p:strVal val="#ppt_x"/>
                                          </p:val>
                                        </p:tav>
                                        <p:tav tm="100000">
                                          <p:val>
                                            <p:strVal val="#ppt_x"/>
                                          </p:val>
                                        </p:tav>
                                      </p:tavLst>
                                    </p:anim>
                                    <p:anim calcmode="lin" valueType="num">
                                      <p:cBhvr>
                                        <p:cTn id="9" dur="898" decel="100000" fill="hold"/>
                                        <p:tgtEl>
                                          <p:spTgt spid="142339">
                                            <p:txEl>
                                              <p:pRg st="1" end="1"/>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142339">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142339">
                                            <p:txEl>
                                              <p:pRg st="3" end="3"/>
                                            </p:txEl>
                                          </p:spTgt>
                                        </p:tgtEl>
                                        <p:attrNameLst>
                                          <p:attrName>style.visibility</p:attrName>
                                        </p:attrNameLst>
                                      </p:cBhvr>
                                      <p:to>
                                        <p:strVal val="visible"/>
                                      </p:to>
                                    </p:set>
                                    <p:animEffect transition="in" filter="fade">
                                      <p:cBhvr>
                                        <p:cTn id="15" dur="1000"/>
                                        <p:tgtEl>
                                          <p:spTgt spid="142339">
                                            <p:txEl>
                                              <p:pRg st="3" end="3"/>
                                            </p:txEl>
                                          </p:spTgt>
                                        </p:tgtEl>
                                      </p:cBhvr>
                                    </p:animEffect>
                                    <p:anim calcmode="lin" valueType="num">
                                      <p:cBhvr>
                                        <p:cTn id="16" dur="1000" fill="hold"/>
                                        <p:tgtEl>
                                          <p:spTgt spid="142339">
                                            <p:txEl>
                                              <p:pRg st="3" end="3"/>
                                            </p:txEl>
                                          </p:spTgt>
                                        </p:tgtEl>
                                        <p:attrNameLst>
                                          <p:attrName>ppt_x</p:attrName>
                                        </p:attrNameLst>
                                      </p:cBhvr>
                                      <p:tavLst>
                                        <p:tav tm="0">
                                          <p:val>
                                            <p:strVal val="#ppt_x"/>
                                          </p:val>
                                        </p:tav>
                                        <p:tav tm="100000">
                                          <p:val>
                                            <p:strVal val="#ppt_x"/>
                                          </p:val>
                                        </p:tav>
                                      </p:tavLst>
                                    </p:anim>
                                    <p:anim calcmode="lin" valueType="num">
                                      <p:cBhvr>
                                        <p:cTn id="17" dur="898" decel="100000" fill="hold"/>
                                        <p:tgtEl>
                                          <p:spTgt spid="142339">
                                            <p:txEl>
                                              <p:pRg st="3" end="3"/>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898"/>
                                          </p:stCondLst>
                                        </p:cTn>
                                        <p:tgtEl>
                                          <p:spTgt spid="142339">
                                            <p:txEl>
                                              <p:pRg st="3" end="3"/>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339" grpId="0" build="p"/>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48514" name="Rectangle 2"/>
          <p:cNvSpPr>
            <a:spLocks noGrp="1" noChangeArrowheads="1"/>
          </p:cNvSpPr>
          <p:nvPr>
            <p:ph type="title"/>
          </p:nvPr>
        </p:nvSpPr>
        <p:spPr/>
        <p:txBody>
          <a:bodyPr/>
          <a:lstStyle/>
          <a:p>
            <a:pPr eaLnBrk="1" hangingPunct="1">
              <a:defRPr/>
            </a:pPr>
            <a:r>
              <a:rPr lang="ar-IQ" sz="7200" smtClean="0"/>
              <a:t>اهميت آتشكدها</a:t>
            </a:r>
            <a:endParaRPr lang="en-US" sz="7200" smtClean="0"/>
          </a:p>
        </p:txBody>
      </p:sp>
      <p:sp>
        <p:nvSpPr>
          <p:cNvPr id="48131" name="Rectangle 3"/>
          <p:cNvSpPr>
            <a:spLocks noGrp="1" noChangeArrowheads="1"/>
          </p:cNvSpPr>
          <p:nvPr>
            <p:ph type="body" idx="1"/>
          </p:nvPr>
        </p:nvSpPr>
        <p:spPr/>
        <p:txBody>
          <a:bodyPr/>
          <a:lstStyle/>
          <a:p>
            <a:pPr algn="r" eaLnBrk="1" hangingPunct="1">
              <a:buFontTx/>
              <a:buNone/>
            </a:pPr>
            <a:r>
              <a:rPr lang="ar-IQ" sz="4400" smtClean="0">
                <a:latin typeface="Tahoma" panose="020B0604030504040204" pitchFamily="34" charset="0"/>
                <a:cs typeface="Tahoma" panose="020B0604030504040204" pitchFamily="34" charset="0"/>
              </a:rPr>
              <a:t>بهرام گور تاج هاي خان ترك و همسرش را به آتشكده آذرگشنسب بخشيد.</a:t>
            </a:r>
          </a:p>
          <a:p>
            <a:pPr algn="r" eaLnBrk="1" hangingPunct="1">
              <a:buFontTx/>
              <a:buNone/>
            </a:pPr>
            <a:r>
              <a:rPr lang="ar-IQ" sz="4400" smtClean="0">
                <a:latin typeface="Tahoma" panose="020B0604030504040204" pitchFamily="34" charset="0"/>
                <a:cs typeface="Tahoma" panose="020B0604030504040204" pitchFamily="34" charset="0"/>
              </a:rPr>
              <a:t>خسرو دوم نذر كرد اگر بر بهرام چوبين پيروز گردد هدايا گرانبها و نقدي تقديم آذرگشنسب كند.</a:t>
            </a:r>
            <a:endParaRPr lang="en-US" sz="4400" smtClean="0">
              <a:latin typeface="Tahoma" panose="020B0604030504040204" pitchFamily="34" charset="0"/>
              <a:cs typeface="Tahoma" panose="020B0604030504040204" pitchFamily="34" charset="0"/>
            </a:endParaRPr>
          </a:p>
        </p:txBody>
      </p:sp>
    </p:spTree>
  </p:cSld>
  <p:clrMapOvr>
    <a:masterClrMapping/>
  </p:clrMapOvr>
  <p:transition spd="slow">
    <p:newsflash/>
  </p:transition>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3282" name="Rectangle 2"/>
          <p:cNvSpPr>
            <a:spLocks noGrp="1" noChangeArrowheads="1"/>
          </p:cNvSpPr>
          <p:nvPr>
            <p:ph type="title"/>
          </p:nvPr>
        </p:nvSpPr>
        <p:spPr/>
        <p:txBody>
          <a:bodyPr/>
          <a:lstStyle/>
          <a:p>
            <a:pPr eaLnBrk="1" hangingPunct="1">
              <a:defRPr/>
            </a:pPr>
            <a:r>
              <a:rPr lang="ar-IQ" smtClean="0">
                <a:cs typeface="B Titr" pitchFamily="2" charset="-78"/>
              </a:rPr>
              <a:t>اساس سياست داخلي ساسانيان</a:t>
            </a:r>
            <a:endParaRPr lang="en-US" smtClean="0">
              <a:cs typeface="B Titr" pitchFamily="2" charset="-78"/>
            </a:endParaRPr>
          </a:p>
        </p:txBody>
      </p:sp>
      <p:sp>
        <p:nvSpPr>
          <p:cNvPr id="49155" name="Rectangle 3"/>
          <p:cNvSpPr>
            <a:spLocks noGrp="1" noChangeArrowheads="1"/>
          </p:cNvSpPr>
          <p:nvPr>
            <p:ph type="body" idx="1"/>
          </p:nvPr>
        </p:nvSpPr>
        <p:spPr/>
        <p:txBody>
          <a:bodyPr/>
          <a:lstStyle/>
          <a:p>
            <a:pPr eaLnBrk="1" hangingPunct="1"/>
            <a:r>
              <a:rPr lang="ar-IQ" smtClean="0"/>
              <a:t>اساس سياست داخلي ساسانيان هماهنگي دين و دولت بود.</a:t>
            </a:r>
          </a:p>
          <a:p>
            <a:pPr eaLnBrk="1" hangingPunct="1"/>
            <a:r>
              <a:rPr lang="ar-IQ" smtClean="0"/>
              <a:t>چنانكه فردوسي مي گويد:</a:t>
            </a:r>
          </a:p>
          <a:p>
            <a:pPr algn="ctr" eaLnBrk="1" hangingPunct="1">
              <a:buFontTx/>
              <a:buNone/>
            </a:pPr>
            <a:r>
              <a:rPr lang="ar-IQ" sz="4400" b="1" smtClean="0"/>
              <a:t>چنان دين و دولت به يكديگرند</a:t>
            </a:r>
          </a:p>
          <a:p>
            <a:pPr algn="ctr" eaLnBrk="1" hangingPunct="1">
              <a:buFontTx/>
              <a:buNone/>
            </a:pPr>
            <a:r>
              <a:rPr lang="ar-IQ" sz="4400" b="1" smtClean="0"/>
              <a:t>تو گويي كه از بن ز يك مادرند</a:t>
            </a:r>
          </a:p>
          <a:p>
            <a:pPr algn="ctr" eaLnBrk="1" hangingPunct="1">
              <a:buFontTx/>
              <a:buNone/>
            </a:pPr>
            <a:r>
              <a:rPr lang="ar-IQ" sz="4400" b="1" smtClean="0"/>
              <a:t>چو دين را بود پادشاه پاسبان</a:t>
            </a:r>
          </a:p>
          <a:p>
            <a:pPr algn="ctr" eaLnBrk="1" hangingPunct="1">
              <a:buFontTx/>
              <a:buNone/>
            </a:pPr>
            <a:r>
              <a:rPr lang="ar-IQ" sz="4400" b="1" smtClean="0"/>
              <a:t>تو اين هر دو را جز برادر مخوان</a:t>
            </a:r>
            <a:endParaRPr lang="en-US" sz="4400" b="1" smtClean="0"/>
          </a:p>
        </p:txBody>
      </p:sp>
    </p:spTree>
  </p:cSld>
  <p:clrMapOvr>
    <a:masterClrMapping/>
  </p:clrMapOvr>
  <p:transition spd="slow">
    <p:split orient="ver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0082" name="Rectangle 2"/>
          <p:cNvSpPr>
            <a:spLocks noGrp="1" noChangeArrowheads="1"/>
          </p:cNvSpPr>
          <p:nvPr>
            <p:ph type="title"/>
          </p:nvPr>
        </p:nvSpPr>
        <p:spPr/>
        <p:txBody>
          <a:bodyPr/>
          <a:lstStyle/>
          <a:p>
            <a:pPr eaLnBrk="1" hangingPunct="1">
              <a:defRPr/>
            </a:pPr>
            <a:r>
              <a:rPr lang="ar-IQ" smtClean="0">
                <a:cs typeface="B Titr" pitchFamily="2" charset="-78"/>
              </a:rPr>
              <a:t>آتشكده هاي زرتشتي</a:t>
            </a:r>
            <a:endParaRPr lang="en-US" smtClean="0">
              <a:cs typeface="B Titr" pitchFamily="2" charset="-78"/>
            </a:endParaRPr>
          </a:p>
        </p:txBody>
      </p:sp>
      <p:sp>
        <p:nvSpPr>
          <p:cNvPr id="50179" name="Rectangle 3"/>
          <p:cNvSpPr>
            <a:spLocks noGrp="1" noChangeArrowheads="1"/>
          </p:cNvSpPr>
          <p:nvPr>
            <p:ph type="body" idx="1"/>
          </p:nvPr>
        </p:nvSpPr>
        <p:spPr/>
        <p:txBody>
          <a:bodyPr/>
          <a:lstStyle/>
          <a:p>
            <a:pPr eaLnBrk="1" hangingPunct="1">
              <a:lnSpc>
                <a:spcPct val="90000"/>
              </a:lnSpc>
            </a:pPr>
            <a:r>
              <a:rPr lang="ar-SA" sz="2800" b="1" smtClean="0"/>
              <a:t>از مظاهر دین</a:t>
            </a:r>
            <a:r>
              <a:rPr lang="ar-SA" sz="2800" b="1" u="sng" smtClean="0"/>
              <a:t> مزدیسنی</a:t>
            </a:r>
            <a:r>
              <a:rPr lang="ar-SA" sz="2800" b="1" smtClean="0"/>
              <a:t> در ایران آتشکده هایی بود که در هر گوشه ای برپا داشته بودند</a:t>
            </a:r>
            <a:r>
              <a:rPr lang="en-US" sz="2800" b="1" smtClean="0"/>
              <a:t> . </a:t>
            </a:r>
            <a:r>
              <a:rPr lang="ar-SA" sz="2800" b="1" u="sng" smtClean="0"/>
              <a:t>آتشدان</a:t>
            </a:r>
            <a:r>
              <a:rPr lang="ar-SA" sz="2800" b="1" smtClean="0"/>
              <a:t> در میان آتشکده جای داشت و پیوسته آتش مقدس در آن می سوخت . هر آتشکده هشت درگاه و چند اطاق هشت گوشه داشت . آتشدان در اطاق تاریکی بود که در وسط بنا ساخته بودند ، آتشکده از </a:t>
            </a:r>
            <a:r>
              <a:rPr lang="ar-SA" sz="2800" b="1" u="sng" smtClean="0"/>
              <a:t>کندر</a:t>
            </a:r>
            <a:r>
              <a:rPr lang="ar-SA" sz="2800" b="1" smtClean="0"/>
              <a:t> و دیگر عطریات آکنده بود . محافظ آتشکده را </a:t>
            </a:r>
            <a:r>
              <a:rPr lang="ar-SA" sz="2800" b="1" u="sng" smtClean="0"/>
              <a:t>هیربد</a:t>
            </a:r>
            <a:r>
              <a:rPr lang="ar-SA" sz="2800" b="1" smtClean="0"/>
              <a:t> می نامیدند ، در میان آتشکده های ایران سه مادر آتشکده بودند که طبقات مختلف مملکت آتشکده های شهرها و دیه ها و حتی خانه های خود را از آنها فروزان می ساختند و آن سه عبارت از</a:t>
            </a:r>
            <a:r>
              <a:rPr lang="en-US" sz="2800" b="1" smtClean="0"/>
              <a:t> : </a:t>
            </a:r>
            <a:r>
              <a:rPr lang="ar-SA" sz="2800" b="1" u="sng" smtClean="0"/>
              <a:t>آذرفرنبغ</a:t>
            </a:r>
            <a:r>
              <a:rPr lang="ar-SA" sz="2800" b="1" smtClean="0"/>
              <a:t> و </a:t>
            </a:r>
            <a:r>
              <a:rPr lang="ar-SA" sz="2800" b="1" u="sng" smtClean="0"/>
              <a:t>آذرگشنسپ</a:t>
            </a:r>
            <a:r>
              <a:rPr lang="ar-SA" sz="2800" b="1" smtClean="0"/>
              <a:t> و</a:t>
            </a:r>
            <a:r>
              <a:rPr lang="ar-SA" sz="2800" b="1" u="sng" smtClean="0"/>
              <a:t> آذربرزین</a:t>
            </a:r>
            <a:r>
              <a:rPr lang="ar-SA" sz="2800" b="1" smtClean="0"/>
              <a:t> مهر بودند</a:t>
            </a:r>
            <a:r>
              <a:rPr lang="en-US" sz="2800" b="1" smtClean="0"/>
              <a:t> . </a:t>
            </a:r>
            <a:br>
              <a:rPr lang="en-US" sz="2800" b="1" smtClean="0"/>
            </a:br>
            <a:r>
              <a:rPr lang="en-US" sz="2800" b="1" smtClean="0"/>
              <a:t/>
            </a:r>
            <a:br>
              <a:rPr lang="en-US" sz="2800" b="1" smtClean="0"/>
            </a:br>
            <a:endParaRPr lang="en-US" sz="2800" b="1" smtClean="0"/>
          </a:p>
        </p:txBody>
      </p:sp>
    </p:spTree>
  </p:cSld>
  <p:clrMapOvr>
    <a:masterClrMapping/>
  </p:clrMapOvr>
  <p:transition spd="slow">
    <p:strips dir="l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eaLnBrk="1" hangingPunct="1">
              <a:defRPr/>
            </a:pPr>
            <a:r>
              <a:rPr lang="fa-IR" b="1" smtClean="0">
                <a:cs typeface="B Titr" pitchFamily="2" charset="-78"/>
              </a:rPr>
              <a:t>مهمترین آتشکده ها</a:t>
            </a:r>
            <a:endParaRPr lang="en-US" b="1" smtClean="0">
              <a:cs typeface="B Titr" pitchFamily="2" charset="-78"/>
            </a:endParaRPr>
          </a:p>
        </p:txBody>
      </p:sp>
      <p:sp>
        <p:nvSpPr>
          <p:cNvPr id="53251" name="Rectangle 3"/>
          <p:cNvSpPr>
            <a:spLocks noGrp="1" noChangeArrowheads="1"/>
          </p:cNvSpPr>
          <p:nvPr>
            <p:ph type="body" idx="1"/>
          </p:nvPr>
        </p:nvSpPr>
        <p:spPr/>
        <p:txBody>
          <a:bodyPr/>
          <a:lstStyle/>
          <a:p>
            <a:pPr algn="r" eaLnBrk="1" hangingPunct="1">
              <a:buFontTx/>
              <a:buNone/>
            </a:pPr>
            <a:r>
              <a:rPr lang="fa-IR" sz="4000" smtClean="0"/>
              <a:t>1- </a:t>
            </a:r>
            <a:r>
              <a:rPr lang="fa-IR" sz="4000" smtClean="0">
                <a:solidFill>
                  <a:srgbClr val="FF00FF"/>
                </a:solidFill>
              </a:rPr>
              <a:t>آذرفرنبغ </a:t>
            </a:r>
            <a:r>
              <a:rPr lang="fa-IR" sz="4000" smtClean="0"/>
              <a:t>در </a:t>
            </a:r>
            <a:r>
              <a:rPr lang="fa-IR" sz="4000" smtClean="0">
                <a:solidFill>
                  <a:srgbClr val="FF00FF"/>
                </a:solidFill>
              </a:rPr>
              <a:t>فارس</a:t>
            </a:r>
            <a:r>
              <a:rPr lang="fa-IR" sz="4000" smtClean="0"/>
              <a:t> مخصوص </a:t>
            </a:r>
            <a:r>
              <a:rPr lang="fa-IR" sz="4000" smtClean="0">
                <a:solidFill>
                  <a:srgbClr val="FF00FF"/>
                </a:solidFill>
              </a:rPr>
              <a:t>موبدان</a:t>
            </a:r>
            <a:r>
              <a:rPr lang="en-US" sz="4000" smtClean="0">
                <a:solidFill>
                  <a:srgbClr val="FF00FF"/>
                </a:solidFill>
              </a:rPr>
              <a:t>  </a:t>
            </a:r>
            <a:endParaRPr lang="fa-IR" sz="4000" smtClean="0">
              <a:solidFill>
                <a:srgbClr val="FF00FF"/>
              </a:solidFill>
            </a:endParaRPr>
          </a:p>
          <a:p>
            <a:pPr algn="r" eaLnBrk="1" hangingPunct="1">
              <a:buFontTx/>
              <a:buNone/>
            </a:pPr>
            <a:r>
              <a:rPr lang="fa-IR" sz="4000" smtClean="0"/>
              <a:t>2- </a:t>
            </a:r>
            <a:r>
              <a:rPr lang="fa-IR" sz="4000" smtClean="0">
                <a:solidFill>
                  <a:srgbClr val="FFCC00"/>
                </a:solidFill>
              </a:rPr>
              <a:t>آذرگشنسب</a:t>
            </a:r>
            <a:r>
              <a:rPr lang="fa-IR" sz="4000" smtClean="0"/>
              <a:t> در </a:t>
            </a:r>
            <a:r>
              <a:rPr lang="fa-IR" sz="4000" smtClean="0">
                <a:solidFill>
                  <a:srgbClr val="FFCC00"/>
                </a:solidFill>
              </a:rPr>
              <a:t>آذربایجان</a:t>
            </a:r>
            <a:r>
              <a:rPr lang="ar-IQ" sz="4000" smtClean="0">
                <a:solidFill>
                  <a:srgbClr val="FFCC00"/>
                </a:solidFill>
              </a:rPr>
              <a:t>(شهر شيز)</a:t>
            </a:r>
            <a:r>
              <a:rPr lang="fa-IR" sz="4000" smtClean="0"/>
              <a:t> مخصوص </a:t>
            </a:r>
            <a:r>
              <a:rPr lang="fa-IR" sz="4000" smtClean="0">
                <a:solidFill>
                  <a:srgbClr val="FFCC00"/>
                </a:solidFill>
              </a:rPr>
              <a:t>شاهان و جنگجویان</a:t>
            </a:r>
          </a:p>
          <a:p>
            <a:pPr algn="r" eaLnBrk="1" hangingPunct="1">
              <a:buFontTx/>
              <a:buNone/>
            </a:pPr>
            <a:r>
              <a:rPr lang="fa-IR" sz="4000" smtClean="0"/>
              <a:t>3- </a:t>
            </a:r>
            <a:r>
              <a:rPr lang="fa-IR" sz="4000" smtClean="0">
                <a:solidFill>
                  <a:srgbClr val="33CC33"/>
                </a:solidFill>
              </a:rPr>
              <a:t>آذربرزین مهر</a:t>
            </a:r>
            <a:r>
              <a:rPr lang="fa-IR" sz="4000" smtClean="0"/>
              <a:t> در </a:t>
            </a:r>
            <a:r>
              <a:rPr lang="fa-IR" sz="4000" smtClean="0">
                <a:solidFill>
                  <a:srgbClr val="33CC33"/>
                </a:solidFill>
              </a:rPr>
              <a:t>خراسان</a:t>
            </a:r>
            <a:r>
              <a:rPr lang="ar-IQ" sz="4000" smtClean="0"/>
              <a:t>(كوهاي ريوند ، شمال غربي نيشابور)</a:t>
            </a:r>
            <a:r>
              <a:rPr lang="fa-IR" sz="4000" smtClean="0"/>
              <a:t> مخصوص </a:t>
            </a:r>
            <a:r>
              <a:rPr lang="fa-IR" sz="4000" smtClean="0">
                <a:solidFill>
                  <a:srgbClr val="33CC33"/>
                </a:solidFill>
              </a:rPr>
              <a:t>کشاورزان</a:t>
            </a:r>
          </a:p>
          <a:p>
            <a:pPr algn="r" eaLnBrk="1" hangingPunct="1">
              <a:buFontTx/>
              <a:buNone/>
            </a:pPr>
            <a:endParaRPr lang="en-US" smtClean="0"/>
          </a:p>
        </p:txBody>
      </p:sp>
    </p:spTree>
  </p:cSld>
  <p:clrMapOvr>
    <a:masterClrMapping/>
  </p:clrMapOvr>
  <p:transition spd="slow">
    <p:pull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path" presetSubtype="0" accel="50000" decel="50000" fill="hold" grpId="0" nodeType="withEffect">
                                  <p:stCondLst>
                                    <p:cond delay="0"/>
                                  </p:stCondLst>
                                  <p:iterate type="lt">
                                    <p:tmPct val="10000"/>
                                  </p:iterate>
                                  <p:childTnLst>
                                    <p:animMotion origin="layout" path="M 3.61111E-6 3.33333E-6  C 0.06892 3.33333E-6  0.125 0.02847  0.125 0.06389  C 0.125 0.09907  0.06892 0.12777  3.61111E-6 0.12777  C -0.0691 0.12777  -0.125 0.09907  -0.125 0.06389  C -0.125 0.02847  -0.0691 3.33333E-6  3.61111E-6 3.33333E-6  Z " pathEditMode="relative">
                                      <p:cBhvr>
                                        <p:cTn id="6" dur="2000" fill="hold"/>
                                        <p:tgtEl>
                                          <p:spTgt spid="53250"/>
                                        </p:tgtEl>
                                        <p:attrNameLst>
                                          <p:attrName>ppt_x</p:attrName>
                                          <p:attrName>ppt_y</p:attrName>
                                        </p:attrNameLst>
                                      </p:cBhvr>
                                    </p:animMotion>
                                  </p:childTnLst>
                                </p:cTn>
                              </p:par>
                            </p:childTnLst>
                          </p:cTn>
                        </p:par>
                      </p:childTnLst>
                    </p:cTn>
                  </p:par>
                  <p:par>
                    <p:cTn id="7" fill="hold" nodeType="clickPar">
                      <p:stCondLst>
                        <p:cond delay="indefinite"/>
                      </p:stCondLst>
                      <p:childTnLst>
                        <p:par>
                          <p:cTn id="8" fill="hold" nodeType="withGroup">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53251">
                                            <p:txEl>
                                              <p:pRg st="0" end="0"/>
                                            </p:txEl>
                                          </p:spTgt>
                                        </p:tgtEl>
                                        <p:attrNameLst>
                                          <p:attrName>style.visibility</p:attrName>
                                        </p:attrNameLst>
                                      </p:cBhvr>
                                      <p:to>
                                        <p:strVal val="visible"/>
                                      </p:to>
                                    </p:set>
                                    <p:animEffect transition="in" filter="fade">
                                      <p:cBhvr>
                                        <p:cTn id="11" dur="1000">
                                          <p:stCondLst>
                                            <p:cond delay="0"/>
                                          </p:stCondLst>
                                        </p:cTn>
                                        <p:tgtEl>
                                          <p:spTgt spid="53251">
                                            <p:txEl>
                                              <p:pRg st="0" end="0"/>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53251">
                                            <p:txEl>
                                              <p:pRg st="1" end="1"/>
                                            </p:txEl>
                                          </p:spTgt>
                                        </p:tgtEl>
                                        <p:attrNameLst>
                                          <p:attrName>style.visibility</p:attrName>
                                        </p:attrNameLst>
                                      </p:cBhvr>
                                      <p:to>
                                        <p:strVal val="visible"/>
                                      </p:to>
                                    </p:set>
                                    <p:animEffect transition="in" filter="fade">
                                      <p:cBhvr>
                                        <p:cTn id="16" dur="1000">
                                          <p:stCondLst>
                                            <p:cond delay="0"/>
                                          </p:stCondLst>
                                        </p:cTn>
                                        <p:tgtEl>
                                          <p:spTgt spid="53251">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53251">
                                            <p:txEl>
                                              <p:pRg st="2" end="2"/>
                                            </p:txEl>
                                          </p:spTgt>
                                        </p:tgtEl>
                                        <p:attrNameLst>
                                          <p:attrName>style.visibility</p:attrName>
                                        </p:attrNameLst>
                                      </p:cBhvr>
                                      <p:to>
                                        <p:strVal val="visible"/>
                                      </p:to>
                                    </p:set>
                                    <p:animEffect transition="in" filter="fade">
                                      <p:cBhvr>
                                        <p:cTn id="21" dur="1000">
                                          <p:stCondLst>
                                            <p:cond delay="0"/>
                                          </p:stCondLst>
                                        </p:cTn>
                                        <p:tgtEl>
                                          <p:spTgt spid="5325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0" grpId="0"/>
      <p:bldP spid="53251" grpId="0" build="p"/>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7570" name="Rectangle 2"/>
          <p:cNvSpPr>
            <a:spLocks noGrp="1" noChangeArrowheads="1"/>
          </p:cNvSpPr>
          <p:nvPr>
            <p:ph type="title"/>
          </p:nvPr>
        </p:nvSpPr>
        <p:spPr/>
        <p:txBody>
          <a:bodyPr/>
          <a:lstStyle/>
          <a:p>
            <a:pPr eaLnBrk="1" hangingPunct="1">
              <a:defRPr/>
            </a:pPr>
            <a:r>
              <a:rPr lang="fa-IR" sz="4000" smtClean="0"/>
              <a:t>آتش مقدس برای زردشتیان</a:t>
            </a:r>
            <a:br>
              <a:rPr lang="fa-IR" sz="4000" smtClean="0"/>
            </a:br>
            <a:endParaRPr lang="en-US" sz="4000" smtClean="0"/>
          </a:p>
        </p:txBody>
      </p:sp>
      <p:pic>
        <p:nvPicPr>
          <p:cNvPr id="52227" name="Picture 3" descr="atash"/>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908175" y="1268413"/>
            <a:ext cx="5256213" cy="51133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slow">
    <p:newsflash/>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6068" name="Rectangle 4"/>
          <p:cNvSpPr>
            <a:spLocks noGrp="1" noChangeArrowheads="1"/>
          </p:cNvSpPr>
          <p:nvPr>
            <p:ph type="title"/>
          </p:nvPr>
        </p:nvSpPr>
        <p:spPr/>
        <p:txBody>
          <a:bodyPr/>
          <a:lstStyle/>
          <a:p>
            <a:pPr eaLnBrk="1" hangingPunct="1">
              <a:defRPr/>
            </a:pPr>
            <a:r>
              <a:rPr lang="fa-IR" sz="4000" b="1" smtClean="0"/>
              <a:t>آتشکده آذرگشنسب</a:t>
            </a:r>
            <a:r>
              <a:rPr lang="fa-IR" sz="4000" smtClean="0"/>
              <a:t/>
            </a:r>
            <a:br>
              <a:rPr lang="fa-IR" sz="4000" smtClean="0"/>
            </a:br>
            <a:endParaRPr lang="en-US" sz="4000" smtClean="0"/>
          </a:p>
        </p:txBody>
      </p:sp>
      <p:pic>
        <p:nvPicPr>
          <p:cNvPr id="53251" name="Picture 6" descr="atash-kade-ie-azar-goshnasb1"/>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428875" y="2414588"/>
            <a:ext cx="4286250" cy="2867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slow">
    <p:newsflash/>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44" name="Rectangle 4"/>
          <p:cNvSpPr>
            <a:spLocks noGrp="1" noChangeArrowheads="1"/>
          </p:cNvSpPr>
          <p:nvPr>
            <p:ph type="title"/>
          </p:nvPr>
        </p:nvSpPr>
        <p:spPr>
          <a:xfrm>
            <a:off x="684213" y="188913"/>
            <a:ext cx="8229600" cy="5040312"/>
          </a:xfrm>
        </p:spPr>
        <p:txBody>
          <a:bodyPr/>
          <a:lstStyle/>
          <a:p>
            <a:pPr rtl="1" eaLnBrk="1" hangingPunct="1">
              <a:lnSpc>
                <a:spcPct val="200000"/>
              </a:lnSpc>
              <a:defRPr/>
            </a:pPr>
            <a:r>
              <a:rPr lang="ar-SA" sz="2800" dirty="0" smtClean="0"/>
              <a:t>این اثر در جنوب شرقی استان آذربایجان غربی واقع در 43 کیلو متری شهرستان تکاب قرار داد و فاصله آن از تهران تقریبا 500 کیلومتر است که میتوانید در 6 ساعت از تهران به این مکان سفر کرد . </a:t>
            </a:r>
            <a:endParaRPr lang="en-US" sz="2800" dirty="0" smtClean="0"/>
          </a:p>
        </p:txBody>
      </p:sp>
    </p:spTree>
  </p:cSld>
  <p:clrMapOvr>
    <a:masterClrMapping/>
  </p:clrMapOvr>
  <p:transition spd="slow">
    <p:newsflash/>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4020" name="Rectangle 4"/>
          <p:cNvSpPr>
            <a:spLocks noGrp="1" noChangeArrowheads="1"/>
          </p:cNvSpPr>
          <p:nvPr>
            <p:ph type="title"/>
          </p:nvPr>
        </p:nvSpPr>
        <p:spPr/>
        <p:txBody>
          <a:bodyPr/>
          <a:lstStyle/>
          <a:p>
            <a:pPr eaLnBrk="1" hangingPunct="1">
              <a:defRPr/>
            </a:pPr>
            <a:r>
              <a:rPr lang="fa-IR" b="1" smtClean="0"/>
              <a:t>آتشکده  آذرگشنسب</a:t>
            </a:r>
            <a:endParaRPr lang="en-US" b="1" smtClean="0"/>
          </a:p>
        </p:txBody>
      </p:sp>
      <p:pic>
        <p:nvPicPr>
          <p:cNvPr id="55299" name="Picture 6" descr="44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68313" y="1557338"/>
            <a:ext cx="8064500" cy="47513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slow">
    <p:newsflash/>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2994" name="Rectangle 2"/>
          <p:cNvSpPr>
            <a:spLocks noGrp="1" noChangeArrowheads="1"/>
          </p:cNvSpPr>
          <p:nvPr>
            <p:ph type="title"/>
          </p:nvPr>
        </p:nvSpPr>
        <p:spPr/>
        <p:txBody>
          <a:bodyPr/>
          <a:lstStyle/>
          <a:p>
            <a:pPr eaLnBrk="1" hangingPunct="1">
              <a:defRPr/>
            </a:pPr>
            <a:r>
              <a:rPr lang="fa-IR" b="1" smtClean="0"/>
              <a:t>آذرگشنسب</a:t>
            </a:r>
            <a:endParaRPr lang="en-US" b="1" smtClean="0"/>
          </a:p>
        </p:txBody>
      </p:sp>
      <p:sp>
        <p:nvSpPr>
          <p:cNvPr id="56323" name="Rectangle 3"/>
          <p:cNvSpPr>
            <a:spLocks noGrp="1" noChangeArrowheads="1"/>
          </p:cNvSpPr>
          <p:nvPr>
            <p:ph type="body" idx="1"/>
          </p:nvPr>
        </p:nvSpPr>
        <p:spPr/>
        <p:txBody>
          <a:bodyPr/>
          <a:lstStyle/>
          <a:p>
            <a:pPr algn="ctr" eaLnBrk="1" hangingPunct="1">
              <a:buFontTx/>
              <a:buNone/>
            </a:pPr>
            <a:r>
              <a:rPr lang="ar-SA" sz="6600" smtClean="0"/>
              <a:t>گفته می شود </a:t>
            </a:r>
            <a:r>
              <a:rPr lang="ar-IQ" sz="6600" smtClean="0"/>
              <a:t>در اين </a:t>
            </a:r>
            <a:r>
              <a:rPr lang="ar-SA" sz="6600" b="1" smtClean="0"/>
              <a:t>آتشکده</a:t>
            </a:r>
            <a:r>
              <a:rPr lang="ar-SA" sz="6600" smtClean="0"/>
              <a:t> آتش جاویدان به مدت هفت</a:t>
            </a:r>
            <a:r>
              <a:rPr lang="fa-IR" sz="6600" smtClean="0"/>
              <a:t> </a:t>
            </a:r>
            <a:r>
              <a:rPr lang="ar-SA" sz="6600" smtClean="0"/>
              <a:t>صد سال روشن بوده و این آتش نماد قدرت زرتشتیان بوده </a:t>
            </a:r>
            <a:r>
              <a:rPr lang="ar-IQ" sz="6600" smtClean="0"/>
              <a:t> است.</a:t>
            </a:r>
            <a:r>
              <a:rPr lang="en-US" sz="6600" smtClean="0"/>
              <a:t>. </a:t>
            </a:r>
          </a:p>
        </p:txBody>
      </p:sp>
    </p:spTree>
  </p:cSld>
  <p:clrMapOvr>
    <a:masterClrMapping/>
  </p:clrMapOvr>
  <p:transition spd="slow">
    <p:wipe dir="u"/>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9186" name="Rectangle 2"/>
          <p:cNvSpPr>
            <a:spLocks noGrp="1" noChangeArrowheads="1"/>
          </p:cNvSpPr>
          <p:nvPr>
            <p:ph type="title"/>
          </p:nvPr>
        </p:nvSpPr>
        <p:spPr/>
        <p:txBody>
          <a:bodyPr/>
          <a:lstStyle/>
          <a:p>
            <a:pPr eaLnBrk="1" hangingPunct="1">
              <a:defRPr/>
            </a:pPr>
            <a:r>
              <a:rPr lang="ar-SA" smtClean="0"/>
              <a:t>آتشكده چكچكو،يزد</a:t>
            </a:r>
            <a:r>
              <a:rPr lang="en-US" smtClean="0"/>
              <a:t> </a:t>
            </a:r>
          </a:p>
        </p:txBody>
      </p:sp>
      <p:sp>
        <p:nvSpPr>
          <p:cNvPr id="57347" name="Rectangle 3"/>
          <p:cNvSpPr>
            <a:spLocks noGrp="1" noChangeArrowheads="1"/>
          </p:cNvSpPr>
          <p:nvPr>
            <p:ph type="body" idx="1"/>
          </p:nvPr>
        </p:nvSpPr>
        <p:spPr/>
        <p:txBody>
          <a:bodyPr/>
          <a:lstStyle/>
          <a:p>
            <a:pPr algn="ctr" eaLnBrk="1" hangingPunct="1">
              <a:buFontTx/>
              <a:buNone/>
            </a:pPr>
            <a:r>
              <a:rPr lang="ar-IQ" sz="4400" b="1" smtClean="0"/>
              <a:t>در 48 كيلومتري يزد ميان كوههاي انجيره محلي است كه به</a:t>
            </a:r>
            <a:r>
              <a:rPr lang="ar-SA" sz="4400" b="1" smtClean="0"/>
              <a:t>‌ دليل‌ نزول‌ آب‌ به‌ صورت‌ چك‌ چك‌ از كوه‌هاي‌ سنگي‌ و بريده‌ به‌ «چكچكو» معروف‌ شده‌ است‌. در اين‌محل‌ تعدادي‌ بناي‌ مناسب‌ و راحت‌ براي‌ ايام‌ زيارت‌ احداث‌ شده‌ است‌</a:t>
            </a:r>
            <a:r>
              <a:rPr lang="fa-IR" sz="4400" b="1" smtClean="0"/>
              <a:t>.</a:t>
            </a:r>
            <a:r>
              <a:rPr lang="en-US" sz="4400" b="1" smtClean="0"/>
              <a:t> </a:t>
            </a:r>
          </a:p>
        </p:txBody>
      </p:sp>
    </p:spTree>
  </p:cSld>
  <p:clrMapOvr>
    <a:masterClrMapping/>
  </p:clrMapOvr>
  <p:transition spd="slow">
    <p:fade thruBlk="1"/>
  </p:transition>
</p:sld>
</file>

<file path=ppt/slides/slide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defRPr/>
            </a:pPr>
            <a:r>
              <a:rPr lang="fa-IR" b="1" smtClean="0"/>
              <a:t>وضعیت اجتماعی ساسانیان</a:t>
            </a:r>
            <a:endParaRPr lang="en-US" b="1" smtClean="0"/>
          </a:p>
        </p:txBody>
      </p:sp>
      <p:sp>
        <p:nvSpPr>
          <p:cNvPr id="4099" name="Rectangle 3"/>
          <p:cNvSpPr>
            <a:spLocks noGrp="1" noChangeArrowheads="1"/>
          </p:cNvSpPr>
          <p:nvPr>
            <p:ph type="body" idx="1"/>
          </p:nvPr>
        </p:nvSpPr>
        <p:spPr/>
        <p:txBody>
          <a:bodyPr/>
          <a:lstStyle/>
          <a:p>
            <a:pPr marL="609600" indent="-609600" algn="r" rtl="1" eaLnBrk="1" hangingPunct="1">
              <a:lnSpc>
                <a:spcPct val="90000"/>
              </a:lnSpc>
              <a:defRPr/>
            </a:pPr>
            <a:r>
              <a:rPr lang="fa-IR" smtClean="0"/>
              <a:t>وضعیت روستائیان</a:t>
            </a:r>
          </a:p>
          <a:p>
            <a:pPr marL="609600" indent="-609600" algn="r" rtl="1" eaLnBrk="1" hangingPunct="1">
              <a:lnSpc>
                <a:spcPct val="90000"/>
              </a:lnSpc>
              <a:buFont typeface="Wingdings" panose="05000000000000000000" pitchFamily="2" charset="2"/>
              <a:buAutoNum type="arabicParenR"/>
              <a:defRPr/>
            </a:pPr>
            <a:r>
              <a:rPr lang="fa-IR" smtClean="0"/>
              <a:t>زندگی خوبی نداشتند.</a:t>
            </a:r>
          </a:p>
          <a:p>
            <a:pPr marL="609600" indent="-609600" algn="r" rtl="1" eaLnBrk="1" hangingPunct="1">
              <a:lnSpc>
                <a:spcPct val="90000"/>
              </a:lnSpc>
              <a:buFont typeface="Wingdings" panose="05000000000000000000" pitchFamily="2" charset="2"/>
              <a:buAutoNum type="arabicParenR"/>
              <a:defRPr/>
            </a:pPr>
            <a:r>
              <a:rPr lang="fa-IR" smtClean="0"/>
              <a:t>فشار مالیات بر دوش آنان بود.</a:t>
            </a:r>
          </a:p>
          <a:p>
            <a:pPr marL="609600" indent="-609600" algn="r" rtl="1" eaLnBrk="1" hangingPunct="1">
              <a:lnSpc>
                <a:spcPct val="90000"/>
              </a:lnSpc>
              <a:buFont typeface="Wingdings" panose="05000000000000000000" pitchFamily="2" charset="2"/>
              <a:buAutoNum type="arabicParenR"/>
              <a:defRPr/>
            </a:pPr>
            <a:r>
              <a:rPr lang="fa-IR" smtClean="0"/>
              <a:t>از ترقی و دست یابی به مشاغل بالای اجتماعی محروم بودند.</a:t>
            </a:r>
          </a:p>
          <a:p>
            <a:pPr marL="609600" indent="-609600" algn="r" rtl="1" eaLnBrk="1" hangingPunct="1">
              <a:lnSpc>
                <a:spcPct val="90000"/>
              </a:lnSpc>
              <a:buFont typeface="Wingdings" panose="05000000000000000000" pitchFamily="2" charset="2"/>
              <a:buAutoNum type="arabicParenR"/>
              <a:defRPr/>
            </a:pPr>
            <a:r>
              <a:rPr lang="fa-IR" smtClean="0"/>
              <a:t>با این حال شکایت چندانی نداشتند زیرا تبلیغات ساسانیان به آنان باوراند که خون آنان با خون اشراف زادگان و بزرگان متفاوت است یکی زاده شده است تا کشاورز باشد دیگری زاده شده است تا آقای او باشد.</a:t>
            </a:r>
            <a:endParaRPr lang="en-US" smtClean="0"/>
          </a:p>
        </p:txBody>
      </p:sp>
    </p:spTree>
  </p:cSld>
  <p:clrMapOvr>
    <a:masterClrMapping/>
  </p:clrMapOvr>
  <p:transition spd="slow">
    <p:push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grpId="0" nodeType="with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768" decel="100000"/>
                                        <p:tgtEl>
                                          <p:spTgt spid="4098"/>
                                        </p:tgtEl>
                                      </p:cBhvr>
                                    </p:animEffect>
                                    <p:animScale>
                                      <p:cBhvr>
                                        <p:cTn id="8" dur="768" decel="100000"/>
                                        <p:tgtEl>
                                          <p:spTgt spid="4098"/>
                                        </p:tgtEl>
                                      </p:cBhvr>
                                      <p:from x="10000" y="10000"/>
                                      <p:to x="200000" y="450000"/>
                                    </p:animScale>
                                    <p:animScale>
                                      <p:cBhvr>
                                        <p:cTn id="9" dur="1230" accel="100000" fill="hold">
                                          <p:stCondLst>
                                            <p:cond delay="768"/>
                                          </p:stCondLst>
                                        </p:cTn>
                                        <p:tgtEl>
                                          <p:spTgt spid="4098"/>
                                        </p:tgtEl>
                                      </p:cBhvr>
                                      <p:from x="200000" y="450000"/>
                                      <p:to x="100000" y="100000"/>
                                    </p:animScale>
                                    <p:set>
                                      <p:cBhvr>
                                        <p:cTn id="10" dur="768" fill="hold"/>
                                        <p:tgtEl>
                                          <p:spTgt spid="4098"/>
                                        </p:tgtEl>
                                        <p:attrNameLst>
                                          <p:attrName>ppt_x</p:attrName>
                                        </p:attrNameLst>
                                      </p:cBhvr>
                                      <p:to>
                                        <p:strVal val="(0.5)"/>
                                      </p:to>
                                    </p:set>
                                    <p:anim from="(0.5)" to="(#ppt_x)" calcmode="lin" valueType="num">
                                      <p:cBhvr>
                                        <p:cTn id="11" dur="1230" accel="100000" fill="hold">
                                          <p:stCondLst>
                                            <p:cond delay="768"/>
                                          </p:stCondLst>
                                        </p:cTn>
                                        <p:tgtEl>
                                          <p:spTgt spid="4098"/>
                                        </p:tgtEl>
                                        <p:attrNameLst>
                                          <p:attrName>ppt_x</p:attrName>
                                        </p:attrNameLst>
                                      </p:cBhvr>
                                    </p:anim>
                                    <p:set>
                                      <p:cBhvr>
                                        <p:cTn id="12" dur="768" fill="hold"/>
                                        <p:tgtEl>
                                          <p:spTgt spid="4098"/>
                                        </p:tgtEl>
                                        <p:attrNameLst>
                                          <p:attrName>ppt_y</p:attrName>
                                        </p:attrNameLst>
                                      </p:cBhvr>
                                      <p:to>
                                        <p:strVal val="(#ppt_y+0.4)"/>
                                      </p:to>
                                    </p:set>
                                    <p:anim from="(#ppt_y+0.4)" to="(#ppt_y)" calcmode="lin" valueType="num">
                                      <p:cBhvr>
                                        <p:cTn id="13" dur="1230" accel="100000" fill="hold">
                                          <p:stCondLst>
                                            <p:cond delay="768"/>
                                          </p:stCondLst>
                                        </p:cTn>
                                        <p:tgtEl>
                                          <p:spTgt spid="4098"/>
                                        </p:tgtEl>
                                        <p:attrNameLst>
                                          <p:attrName>ppt_y</p:attrName>
                                        </p:attrNameLst>
                                      </p:cBhvr>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53" presetClass="entr" presetSubtype="0" fill="hold" grpId="0" nodeType="clickEffect">
                                  <p:stCondLst>
                                    <p:cond delay="0"/>
                                  </p:stCondLst>
                                  <p:childTnLst>
                                    <p:set>
                                      <p:cBhvr>
                                        <p:cTn id="17" dur="1" fill="hold">
                                          <p:stCondLst>
                                            <p:cond delay="0"/>
                                          </p:stCondLst>
                                        </p:cTn>
                                        <p:tgtEl>
                                          <p:spTgt spid="4099">
                                            <p:txEl>
                                              <p:pRg st="0" end="0"/>
                                            </p:txEl>
                                          </p:spTgt>
                                        </p:tgtEl>
                                        <p:attrNameLst>
                                          <p:attrName>style.visibility</p:attrName>
                                        </p:attrNameLst>
                                      </p:cBhvr>
                                      <p:to>
                                        <p:strVal val="visible"/>
                                      </p:to>
                                    </p:set>
                                    <p:anim calcmode="lin" valueType="num">
                                      <p:cBhvr>
                                        <p:cTn id="18" dur="500" fill="hold"/>
                                        <p:tgtEl>
                                          <p:spTgt spid="4099">
                                            <p:txEl>
                                              <p:pRg st="0" end="0"/>
                                            </p:txEl>
                                          </p:spTgt>
                                        </p:tgtEl>
                                        <p:attrNameLst>
                                          <p:attrName>ppt_w</p:attrName>
                                        </p:attrNameLst>
                                      </p:cBhvr>
                                      <p:tavLst>
                                        <p:tav tm="0">
                                          <p:val>
                                            <p:fltVal val="0"/>
                                          </p:val>
                                        </p:tav>
                                        <p:tav tm="100000">
                                          <p:val>
                                            <p:strVal val="#ppt_w"/>
                                          </p:val>
                                        </p:tav>
                                      </p:tavLst>
                                    </p:anim>
                                    <p:anim calcmode="lin" valueType="num">
                                      <p:cBhvr>
                                        <p:cTn id="19" dur="500" fill="hold"/>
                                        <p:tgtEl>
                                          <p:spTgt spid="4099">
                                            <p:txEl>
                                              <p:pRg st="0" end="0"/>
                                            </p:txEl>
                                          </p:spTgt>
                                        </p:tgtEl>
                                        <p:attrNameLst>
                                          <p:attrName>ppt_h</p:attrName>
                                        </p:attrNameLst>
                                      </p:cBhvr>
                                      <p:tavLst>
                                        <p:tav tm="0">
                                          <p:val>
                                            <p:fltVal val="0"/>
                                          </p:val>
                                        </p:tav>
                                        <p:tav tm="100000">
                                          <p:val>
                                            <p:strVal val="#ppt_h"/>
                                          </p:val>
                                        </p:tav>
                                      </p:tavLst>
                                    </p:anim>
                                    <p:animEffect transition="in" filter="fade">
                                      <p:cBhvr>
                                        <p:cTn id="20" dur="500"/>
                                        <p:tgtEl>
                                          <p:spTgt spid="4099">
                                            <p:txEl>
                                              <p:pRg st="0" end="0"/>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53" presetClass="entr" presetSubtype="0" fill="hold" grpId="0" nodeType="clickEffect">
                                  <p:stCondLst>
                                    <p:cond delay="0"/>
                                  </p:stCondLst>
                                  <p:childTnLst>
                                    <p:set>
                                      <p:cBhvr>
                                        <p:cTn id="24" dur="1" fill="hold">
                                          <p:stCondLst>
                                            <p:cond delay="0"/>
                                          </p:stCondLst>
                                        </p:cTn>
                                        <p:tgtEl>
                                          <p:spTgt spid="4099">
                                            <p:txEl>
                                              <p:pRg st="1" end="1"/>
                                            </p:txEl>
                                          </p:spTgt>
                                        </p:tgtEl>
                                        <p:attrNameLst>
                                          <p:attrName>style.visibility</p:attrName>
                                        </p:attrNameLst>
                                      </p:cBhvr>
                                      <p:to>
                                        <p:strVal val="visible"/>
                                      </p:to>
                                    </p:set>
                                    <p:anim calcmode="lin" valueType="num">
                                      <p:cBhvr>
                                        <p:cTn id="25" dur="500" fill="hold"/>
                                        <p:tgtEl>
                                          <p:spTgt spid="4099">
                                            <p:txEl>
                                              <p:pRg st="1" end="1"/>
                                            </p:txEl>
                                          </p:spTgt>
                                        </p:tgtEl>
                                        <p:attrNameLst>
                                          <p:attrName>ppt_w</p:attrName>
                                        </p:attrNameLst>
                                      </p:cBhvr>
                                      <p:tavLst>
                                        <p:tav tm="0">
                                          <p:val>
                                            <p:fltVal val="0"/>
                                          </p:val>
                                        </p:tav>
                                        <p:tav tm="100000">
                                          <p:val>
                                            <p:strVal val="#ppt_w"/>
                                          </p:val>
                                        </p:tav>
                                      </p:tavLst>
                                    </p:anim>
                                    <p:anim calcmode="lin" valueType="num">
                                      <p:cBhvr>
                                        <p:cTn id="26" dur="500" fill="hold"/>
                                        <p:tgtEl>
                                          <p:spTgt spid="4099">
                                            <p:txEl>
                                              <p:pRg st="1" end="1"/>
                                            </p:txEl>
                                          </p:spTgt>
                                        </p:tgtEl>
                                        <p:attrNameLst>
                                          <p:attrName>ppt_h</p:attrName>
                                        </p:attrNameLst>
                                      </p:cBhvr>
                                      <p:tavLst>
                                        <p:tav tm="0">
                                          <p:val>
                                            <p:fltVal val="0"/>
                                          </p:val>
                                        </p:tav>
                                        <p:tav tm="100000">
                                          <p:val>
                                            <p:strVal val="#ppt_h"/>
                                          </p:val>
                                        </p:tav>
                                      </p:tavLst>
                                    </p:anim>
                                    <p:animEffect transition="in" filter="fade">
                                      <p:cBhvr>
                                        <p:cTn id="27" dur="500"/>
                                        <p:tgtEl>
                                          <p:spTgt spid="4099">
                                            <p:txEl>
                                              <p:pRg st="1" end="1"/>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3" presetClass="entr" presetSubtype="0" fill="hold" grpId="0" nodeType="clickEffect">
                                  <p:stCondLst>
                                    <p:cond delay="0"/>
                                  </p:stCondLst>
                                  <p:childTnLst>
                                    <p:set>
                                      <p:cBhvr>
                                        <p:cTn id="31" dur="1" fill="hold">
                                          <p:stCondLst>
                                            <p:cond delay="0"/>
                                          </p:stCondLst>
                                        </p:cTn>
                                        <p:tgtEl>
                                          <p:spTgt spid="4099">
                                            <p:txEl>
                                              <p:pRg st="2" end="2"/>
                                            </p:txEl>
                                          </p:spTgt>
                                        </p:tgtEl>
                                        <p:attrNameLst>
                                          <p:attrName>style.visibility</p:attrName>
                                        </p:attrNameLst>
                                      </p:cBhvr>
                                      <p:to>
                                        <p:strVal val="visible"/>
                                      </p:to>
                                    </p:set>
                                    <p:anim calcmode="lin" valueType="num">
                                      <p:cBhvr>
                                        <p:cTn id="32" dur="500" fill="hold"/>
                                        <p:tgtEl>
                                          <p:spTgt spid="4099">
                                            <p:txEl>
                                              <p:pRg st="2" end="2"/>
                                            </p:txEl>
                                          </p:spTgt>
                                        </p:tgtEl>
                                        <p:attrNameLst>
                                          <p:attrName>ppt_w</p:attrName>
                                        </p:attrNameLst>
                                      </p:cBhvr>
                                      <p:tavLst>
                                        <p:tav tm="0">
                                          <p:val>
                                            <p:fltVal val="0"/>
                                          </p:val>
                                        </p:tav>
                                        <p:tav tm="100000">
                                          <p:val>
                                            <p:strVal val="#ppt_w"/>
                                          </p:val>
                                        </p:tav>
                                      </p:tavLst>
                                    </p:anim>
                                    <p:anim calcmode="lin" valueType="num">
                                      <p:cBhvr>
                                        <p:cTn id="33" dur="500" fill="hold"/>
                                        <p:tgtEl>
                                          <p:spTgt spid="4099">
                                            <p:txEl>
                                              <p:pRg st="2" end="2"/>
                                            </p:txEl>
                                          </p:spTgt>
                                        </p:tgtEl>
                                        <p:attrNameLst>
                                          <p:attrName>ppt_h</p:attrName>
                                        </p:attrNameLst>
                                      </p:cBhvr>
                                      <p:tavLst>
                                        <p:tav tm="0">
                                          <p:val>
                                            <p:fltVal val="0"/>
                                          </p:val>
                                        </p:tav>
                                        <p:tav tm="100000">
                                          <p:val>
                                            <p:strVal val="#ppt_h"/>
                                          </p:val>
                                        </p:tav>
                                      </p:tavLst>
                                    </p:anim>
                                    <p:animEffect transition="in" filter="fade">
                                      <p:cBhvr>
                                        <p:cTn id="34" dur="500"/>
                                        <p:tgtEl>
                                          <p:spTgt spid="4099">
                                            <p:txEl>
                                              <p:pRg st="2" end="2"/>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53" presetClass="entr" presetSubtype="0" fill="hold" grpId="0" nodeType="clickEffect">
                                  <p:stCondLst>
                                    <p:cond delay="0"/>
                                  </p:stCondLst>
                                  <p:childTnLst>
                                    <p:set>
                                      <p:cBhvr>
                                        <p:cTn id="38" dur="1" fill="hold">
                                          <p:stCondLst>
                                            <p:cond delay="0"/>
                                          </p:stCondLst>
                                        </p:cTn>
                                        <p:tgtEl>
                                          <p:spTgt spid="4099">
                                            <p:txEl>
                                              <p:pRg st="3" end="3"/>
                                            </p:txEl>
                                          </p:spTgt>
                                        </p:tgtEl>
                                        <p:attrNameLst>
                                          <p:attrName>style.visibility</p:attrName>
                                        </p:attrNameLst>
                                      </p:cBhvr>
                                      <p:to>
                                        <p:strVal val="visible"/>
                                      </p:to>
                                    </p:set>
                                    <p:anim calcmode="lin" valueType="num">
                                      <p:cBhvr>
                                        <p:cTn id="39" dur="500" fill="hold"/>
                                        <p:tgtEl>
                                          <p:spTgt spid="4099">
                                            <p:txEl>
                                              <p:pRg st="3" end="3"/>
                                            </p:txEl>
                                          </p:spTgt>
                                        </p:tgtEl>
                                        <p:attrNameLst>
                                          <p:attrName>ppt_w</p:attrName>
                                        </p:attrNameLst>
                                      </p:cBhvr>
                                      <p:tavLst>
                                        <p:tav tm="0">
                                          <p:val>
                                            <p:fltVal val="0"/>
                                          </p:val>
                                        </p:tav>
                                        <p:tav tm="100000">
                                          <p:val>
                                            <p:strVal val="#ppt_w"/>
                                          </p:val>
                                        </p:tav>
                                      </p:tavLst>
                                    </p:anim>
                                    <p:anim calcmode="lin" valueType="num">
                                      <p:cBhvr>
                                        <p:cTn id="40" dur="500" fill="hold"/>
                                        <p:tgtEl>
                                          <p:spTgt spid="4099">
                                            <p:txEl>
                                              <p:pRg st="3" end="3"/>
                                            </p:txEl>
                                          </p:spTgt>
                                        </p:tgtEl>
                                        <p:attrNameLst>
                                          <p:attrName>ppt_h</p:attrName>
                                        </p:attrNameLst>
                                      </p:cBhvr>
                                      <p:tavLst>
                                        <p:tav tm="0">
                                          <p:val>
                                            <p:fltVal val="0"/>
                                          </p:val>
                                        </p:tav>
                                        <p:tav tm="100000">
                                          <p:val>
                                            <p:strVal val="#ppt_h"/>
                                          </p:val>
                                        </p:tav>
                                      </p:tavLst>
                                    </p:anim>
                                    <p:animEffect transition="in" filter="fade">
                                      <p:cBhvr>
                                        <p:cTn id="41" dur="500"/>
                                        <p:tgtEl>
                                          <p:spTgt spid="4099">
                                            <p:txEl>
                                              <p:pRg st="3" end="3"/>
                                            </p:txEl>
                                          </p:spTgt>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53" presetClass="entr" presetSubtype="0" fill="hold" grpId="0" nodeType="clickEffect">
                                  <p:stCondLst>
                                    <p:cond delay="0"/>
                                  </p:stCondLst>
                                  <p:childTnLst>
                                    <p:set>
                                      <p:cBhvr>
                                        <p:cTn id="45" dur="1" fill="hold">
                                          <p:stCondLst>
                                            <p:cond delay="0"/>
                                          </p:stCondLst>
                                        </p:cTn>
                                        <p:tgtEl>
                                          <p:spTgt spid="4099">
                                            <p:txEl>
                                              <p:pRg st="4" end="4"/>
                                            </p:txEl>
                                          </p:spTgt>
                                        </p:tgtEl>
                                        <p:attrNameLst>
                                          <p:attrName>style.visibility</p:attrName>
                                        </p:attrNameLst>
                                      </p:cBhvr>
                                      <p:to>
                                        <p:strVal val="visible"/>
                                      </p:to>
                                    </p:set>
                                    <p:anim calcmode="lin" valueType="num">
                                      <p:cBhvr>
                                        <p:cTn id="46" dur="500" fill="hold"/>
                                        <p:tgtEl>
                                          <p:spTgt spid="4099">
                                            <p:txEl>
                                              <p:pRg st="4" end="4"/>
                                            </p:txEl>
                                          </p:spTgt>
                                        </p:tgtEl>
                                        <p:attrNameLst>
                                          <p:attrName>ppt_w</p:attrName>
                                        </p:attrNameLst>
                                      </p:cBhvr>
                                      <p:tavLst>
                                        <p:tav tm="0">
                                          <p:val>
                                            <p:fltVal val="0"/>
                                          </p:val>
                                        </p:tav>
                                        <p:tav tm="100000">
                                          <p:val>
                                            <p:strVal val="#ppt_w"/>
                                          </p:val>
                                        </p:tav>
                                      </p:tavLst>
                                    </p:anim>
                                    <p:anim calcmode="lin" valueType="num">
                                      <p:cBhvr>
                                        <p:cTn id="47" dur="500" fill="hold"/>
                                        <p:tgtEl>
                                          <p:spTgt spid="4099">
                                            <p:txEl>
                                              <p:pRg st="4" end="4"/>
                                            </p:txEl>
                                          </p:spTgt>
                                        </p:tgtEl>
                                        <p:attrNameLst>
                                          <p:attrName>ppt_h</p:attrName>
                                        </p:attrNameLst>
                                      </p:cBhvr>
                                      <p:tavLst>
                                        <p:tav tm="0">
                                          <p:val>
                                            <p:fltVal val="0"/>
                                          </p:val>
                                        </p:tav>
                                        <p:tav tm="100000">
                                          <p:val>
                                            <p:strVal val="#ppt_h"/>
                                          </p:val>
                                        </p:tav>
                                      </p:tavLst>
                                    </p:anim>
                                    <p:animEffect transition="in" filter="fade">
                                      <p:cBhvr>
                                        <p:cTn id="48" dur="500"/>
                                        <p:tgtEl>
                                          <p:spTgt spid="409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P spid="4099" grpId="0" build="p"/>
    </p:bld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7138" name="Rectangle 2"/>
          <p:cNvSpPr>
            <a:spLocks noGrp="1" noChangeArrowheads="1"/>
          </p:cNvSpPr>
          <p:nvPr>
            <p:ph type="title"/>
          </p:nvPr>
        </p:nvSpPr>
        <p:spPr/>
        <p:txBody>
          <a:bodyPr/>
          <a:lstStyle/>
          <a:p>
            <a:pPr eaLnBrk="1" hangingPunct="1">
              <a:defRPr/>
            </a:pPr>
            <a:r>
              <a:rPr lang="ar-SA" smtClean="0"/>
              <a:t>آتشكده چكچكو،يزد</a:t>
            </a:r>
            <a:r>
              <a:rPr lang="en-US" smtClean="0"/>
              <a:t> </a:t>
            </a:r>
          </a:p>
        </p:txBody>
      </p:sp>
      <p:pic>
        <p:nvPicPr>
          <p:cNvPr id="58371" name="Picture 5" descr="YAA12031"/>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539750" y="1412875"/>
            <a:ext cx="7993063" cy="47529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slow">
    <p:newsflash/>
  </p:transition>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1234" name="Rectangle 2"/>
          <p:cNvSpPr>
            <a:spLocks noGrp="1" noChangeArrowheads="1"/>
          </p:cNvSpPr>
          <p:nvPr>
            <p:ph type="title"/>
          </p:nvPr>
        </p:nvSpPr>
        <p:spPr/>
        <p:txBody>
          <a:bodyPr/>
          <a:lstStyle/>
          <a:p>
            <a:pPr eaLnBrk="1" hangingPunct="1">
              <a:defRPr/>
            </a:pPr>
            <a:r>
              <a:rPr lang="ar-SA" smtClean="0"/>
              <a:t>آتشكده چكچكو،يزد</a:t>
            </a:r>
            <a:endParaRPr lang="en-US" smtClean="0"/>
          </a:p>
        </p:txBody>
      </p:sp>
      <p:pic>
        <p:nvPicPr>
          <p:cNvPr id="59395" name="Picture 5" descr="YAA1203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539750" y="1268413"/>
            <a:ext cx="7704138" cy="52562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slow">
    <p:newsflash/>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1972" name="Rectangle 4"/>
          <p:cNvSpPr>
            <a:spLocks noGrp="1" noChangeArrowheads="1"/>
          </p:cNvSpPr>
          <p:nvPr>
            <p:ph type="title"/>
          </p:nvPr>
        </p:nvSpPr>
        <p:spPr/>
        <p:txBody>
          <a:bodyPr/>
          <a:lstStyle/>
          <a:p>
            <a:pPr eaLnBrk="1" hangingPunct="1">
              <a:defRPr/>
            </a:pPr>
            <a:r>
              <a:rPr lang="fa-IR" b="1" smtClean="0"/>
              <a:t>آتشکده ای در اصفهان</a:t>
            </a:r>
            <a:endParaRPr lang="en-US" b="1" smtClean="0"/>
          </a:p>
        </p:txBody>
      </p:sp>
      <p:pic>
        <p:nvPicPr>
          <p:cNvPr id="60419" name="Picture 6" descr="ATASH08"/>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76388" y="1600200"/>
            <a:ext cx="5989637" cy="4495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slow">
    <p:newsflash/>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4260" name="Rectangle 4"/>
          <p:cNvSpPr>
            <a:spLocks noGrp="1" noChangeArrowheads="1"/>
          </p:cNvSpPr>
          <p:nvPr>
            <p:ph type="title"/>
          </p:nvPr>
        </p:nvSpPr>
        <p:spPr/>
        <p:txBody>
          <a:bodyPr/>
          <a:lstStyle/>
          <a:p>
            <a:pPr eaLnBrk="1" hangingPunct="1">
              <a:defRPr/>
            </a:pPr>
            <a:r>
              <a:rPr lang="fa-IR" b="1" smtClean="0"/>
              <a:t>آتشکده ای در اصفهان</a:t>
            </a:r>
            <a:endParaRPr lang="en-US" b="1" smtClean="0"/>
          </a:p>
        </p:txBody>
      </p:sp>
      <p:pic>
        <p:nvPicPr>
          <p:cNvPr id="61443" name="Picture 6" descr="FJA02071"/>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47813" y="1916113"/>
            <a:ext cx="6337300" cy="39608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slow">
    <p:newsflash/>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42" name="Rectangle 2"/>
          <p:cNvSpPr>
            <a:spLocks noGrp="1" noChangeArrowheads="1"/>
          </p:cNvSpPr>
          <p:nvPr>
            <p:ph/>
          </p:nvPr>
        </p:nvSpPr>
        <p:spPr/>
        <p:txBody>
          <a:bodyPr/>
          <a:lstStyle/>
          <a:p>
            <a:pPr eaLnBrk="1" hangingPunct="1"/>
            <a:endParaRPr lang="en-US" smtClean="0"/>
          </a:p>
        </p:txBody>
      </p:sp>
      <p:sp>
        <p:nvSpPr>
          <p:cNvPr id="226307" name="Rectangle 3"/>
          <p:cNvSpPr>
            <a:spLocks noGrp="1" noChangeArrowheads="1"/>
          </p:cNvSpPr>
          <p:nvPr>
            <p:ph type="title" idx="4294967295"/>
          </p:nvPr>
        </p:nvSpPr>
        <p:spPr>
          <a:xfrm>
            <a:off x="0" y="274638"/>
            <a:ext cx="8229600" cy="1143000"/>
          </a:xfrm>
        </p:spPr>
        <p:txBody>
          <a:bodyPr/>
          <a:lstStyle/>
          <a:p>
            <a:pPr eaLnBrk="1" hangingPunct="1">
              <a:defRPr/>
            </a:pPr>
            <a:r>
              <a:rPr lang="fa-IR" b="1" smtClean="0"/>
              <a:t>آتشکده نیاسر(کاشان)</a:t>
            </a:r>
            <a:endParaRPr lang="en-US" b="1" smtClean="0"/>
          </a:p>
        </p:txBody>
      </p:sp>
      <p:pic>
        <p:nvPicPr>
          <p:cNvPr id="62468" name="Picture 4" descr="آتشکد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1196975"/>
            <a:ext cx="7704138" cy="477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26307"/>
                                        </p:tgtEl>
                                        <p:attrNameLst>
                                          <p:attrName>style.visibility</p:attrName>
                                        </p:attrNameLst>
                                      </p:cBhvr>
                                      <p:to>
                                        <p:strVal val="visible"/>
                                      </p:to>
                                    </p:set>
                                    <p:anim calcmode="lin" valueType="num">
                                      <p:cBhvr>
                                        <p:cTn id="7" dur="1000" fill="hold"/>
                                        <p:tgtEl>
                                          <p:spTgt spid="226307"/>
                                        </p:tgtEl>
                                        <p:attrNameLst>
                                          <p:attrName>ppt_x</p:attrName>
                                        </p:attrNameLst>
                                      </p:cBhvr>
                                      <p:tavLst>
                                        <p:tav tm="0">
                                          <p:val>
                                            <p:strVal val="#ppt_x-.2"/>
                                          </p:val>
                                        </p:tav>
                                        <p:tav tm="100000">
                                          <p:val>
                                            <p:strVal val="#ppt_x"/>
                                          </p:val>
                                        </p:tav>
                                      </p:tavLst>
                                    </p:anim>
                                    <p:anim calcmode="lin" valueType="num">
                                      <p:cBhvr>
                                        <p:cTn id="8" dur="1000" fill="hold"/>
                                        <p:tgtEl>
                                          <p:spTgt spid="226307"/>
                                        </p:tgtEl>
                                        <p:attrNameLst>
                                          <p:attrName>ppt_y</p:attrName>
                                        </p:attrNameLst>
                                      </p:cBhvr>
                                      <p:tavLst>
                                        <p:tav tm="0">
                                          <p:val>
                                            <p:strVal val="#ppt_y"/>
                                          </p:val>
                                        </p:tav>
                                        <p:tav tm="100000">
                                          <p:val>
                                            <p:strVal val="#ppt_y"/>
                                          </p:val>
                                        </p:tav>
                                      </p:tavLst>
                                    </p:anim>
                                    <p:animEffect transition="in" filter="wipe(right)" prLst="gradientSize: 0.1">
                                      <p:cBhvr>
                                        <p:cTn id="9" dur="1000"/>
                                        <p:tgtEl>
                                          <p:spTgt spid="226307"/>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4" presetClass="entr" presetSubtype="0" fill="hold" grpId="0" nodeType="clickEffect" nodePh="1">
                                  <p:stCondLst>
                                    <p:cond delay="0"/>
                                  </p:stCondLst>
                                  <p:endCondLst>
                                    <p:cond evt="begin" delay="0">
                                      <p:tn val="12"/>
                                    </p:cond>
                                  </p:endCondLst>
                                  <p:childTnLst>
                                    <p:set>
                                      <p:cBhvr>
                                        <p:cTn id="13" dur="1" fill="hold">
                                          <p:stCondLst>
                                            <p:cond delay="0"/>
                                          </p:stCondLst>
                                        </p:cTn>
                                        <p:tgtEl>
                                          <p:spTgt spid="61442">
                                            <p:txEl>
                                              <p:pRg st="0" end="0"/>
                                            </p:txEl>
                                          </p:spTgt>
                                        </p:tgtEl>
                                        <p:attrNameLst>
                                          <p:attrName>style.visibility</p:attrName>
                                        </p:attrNameLst>
                                      </p:cBhvr>
                                      <p:to>
                                        <p:strVal val="visible"/>
                                      </p:to>
                                    </p:set>
                                    <p:animEffect transition="in" filter="fade">
                                      <p:cBhvr>
                                        <p:cTn id="14" dur="500"/>
                                        <p:tgtEl>
                                          <p:spTgt spid="61442">
                                            <p:txEl>
                                              <p:pRg st="0" end="0"/>
                                            </p:txEl>
                                          </p:spTgt>
                                        </p:tgtEl>
                                      </p:cBhvr>
                                    </p:animEffect>
                                    <p:anim calcmode="lin" valueType="num">
                                      <p:cBhvr>
                                        <p:cTn id="15" dur="500" fill="hold"/>
                                        <p:tgtEl>
                                          <p:spTgt spid="6144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1442">
                                            <p:txEl>
                                              <p:pRg st="0" end="0"/>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2" grpId="0" build="p"/>
      <p:bldP spid="226307" grpId="0"/>
    </p:bldLst>
  </p:timing>
</p:sld>
</file>

<file path=ppt/slides/slide3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2466" name="Rectangle 2"/>
          <p:cNvSpPr>
            <a:spLocks noGrp="1" noChangeArrowheads="1"/>
          </p:cNvSpPr>
          <p:nvPr>
            <p:ph/>
          </p:nvPr>
        </p:nvSpPr>
        <p:spPr/>
        <p:txBody>
          <a:bodyPr/>
          <a:lstStyle/>
          <a:p>
            <a:pPr eaLnBrk="1" hangingPunct="1"/>
            <a:endParaRPr lang="en-US" smtClean="0"/>
          </a:p>
        </p:txBody>
      </p:sp>
      <p:sp>
        <p:nvSpPr>
          <p:cNvPr id="227331" name="Rectangle 3"/>
          <p:cNvSpPr>
            <a:spLocks noGrp="1" noChangeArrowheads="1"/>
          </p:cNvSpPr>
          <p:nvPr>
            <p:ph type="title" idx="4294967295"/>
          </p:nvPr>
        </p:nvSpPr>
        <p:spPr>
          <a:xfrm>
            <a:off x="0" y="274638"/>
            <a:ext cx="8229600" cy="1143000"/>
          </a:xfrm>
        </p:spPr>
        <p:txBody>
          <a:bodyPr/>
          <a:lstStyle/>
          <a:p>
            <a:pPr eaLnBrk="1" hangingPunct="1">
              <a:defRPr/>
            </a:pPr>
            <a:r>
              <a:rPr lang="fa-IR" b="1" smtClean="0"/>
              <a:t>آتشکده نیاسر </a:t>
            </a:r>
            <a:endParaRPr lang="en-US" b="1" smtClean="0"/>
          </a:p>
        </p:txBody>
      </p:sp>
      <p:pic>
        <p:nvPicPr>
          <p:cNvPr id="63492" name="Picture 4" descr="آتشکده زرتشتیان"/>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1412875"/>
            <a:ext cx="7993063" cy="504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27331"/>
                                        </p:tgtEl>
                                        <p:attrNameLst>
                                          <p:attrName>style.visibility</p:attrName>
                                        </p:attrNameLst>
                                      </p:cBhvr>
                                      <p:to>
                                        <p:strVal val="visible"/>
                                      </p:to>
                                    </p:set>
                                    <p:anim calcmode="lin" valueType="num">
                                      <p:cBhvr>
                                        <p:cTn id="7" dur="1000" fill="hold"/>
                                        <p:tgtEl>
                                          <p:spTgt spid="227331"/>
                                        </p:tgtEl>
                                        <p:attrNameLst>
                                          <p:attrName>ppt_x</p:attrName>
                                        </p:attrNameLst>
                                      </p:cBhvr>
                                      <p:tavLst>
                                        <p:tav tm="0">
                                          <p:val>
                                            <p:strVal val="#ppt_x-.2"/>
                                          </p:val>
                                        </p:tav>
                                        <p:tav tm="100000">
                                          <p:val>
                                            <p:strVal val="#ppt_x"/>
                                          </p:val>
                                        </p:tav>
                                      </p:tavLst>
                                    </p:anim>
                                    <p:anim calcmode="lin" valueType="num">
                                      <p:cBhvr>
                                        <p:cTn id="8" dur="1000" fill="hold"/>
                                        <p:tgtEl>
                                          <p:spTgt spid="227331"/>
                                        </p:tgtEl>
                                        <p:attrNameLst>
                                          <p:attrName>ppt_y</p:attrName>
                                        </p:attrNameLst>
                                      </p:cBhvr>
                                      <p:tavLst>
                                        <p:tav tm="0">
                                          <p:val>
                                            <p:strVal val="#ppt_y"/>
                                          </p:val>
                                        </p:tav>
                                        <p:tav tm="100000">
                                          <p:val>
                                            <p:strVal val="#ppt_y"/>
                                          </p:val>
                                        </p:tav>
                                      </p:tavLst>
                                    </p:anim>
                                    <p:animEffect transition="in" filter="wipe(right)" prLst="gradientSize: 0.1">
                                      <p:cBhvr>
                                        <p:cTn id="9" dur="1000"/>
                                        <p:tgtEl>
                                          <p:spTgt spid="227331"/>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4" presetClass="entr" presetSubtype="0" fill="hold" grpId="0" nodeType="clickEffect" nodePh="1">
                                  <p:stCondLst>
                                    <p:cond delay="0"/>
                                  </p:stCondLst>
                                  <p:endCondLst>
                                    <p:cond evt="begin" delay="0">
                                      <p:tn val="12"/>
                                    </p:cond>
                                  </p:endCondLst>
                                  <p:childTnLst>
                                    <p:set>
                                      <p:cBhvr>
                                        <p:cTn id="13" dur="1" fill="hold">
                                          <p:stCondLst>
                                            <p:cond delay="0"/>
                                          </p:stCondLst>
                                        </p:cTn>
                                        <p:tgtEl>
                                          <p:spTgt spid="62466">
                                            <p:txEl>
                                              <p:pRg st="0" end="0"/>
                                            </p:txEl>
                                          </p:spTgt>
                                        </p:tgtEl>
                                        <p:attrNameLst>
                                          <p:attrName>style.visibility</p:attrName>
                                        </p:attrNameLst>
                                      </p:cBhvr>
                                      <p:to>
                                        <p:strVal val="visible"/>
                                      </p:to>
                                    </p:set>
                                    <p:animEffect transition="in" filter="fade">
                                      <p:cBhvr>
                                        <p:cTn id="14" dur="500"/>
                                        <p:tgtEl>
                                          <p:spTgt spid="62466">
                                            <p:txEl>
                                              <p:pRg st="0" end="0"/>
                                            </p:txEl>
                                          </p:spTgt>
                                        </p:tgtEl>
                                      </p:cBhvr>
                                    </p:animEffect>
                                    <p:anim calcmode="lin" valueType="num">
                                      <p:cBhvr>
                                        <p:cTn id="15" dur="500" fill="hold"/>
                                        <p:tgtEl>
                                          <p:spTgt spid="6246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2466">
                                            <p:txEl>
                                              <p:pRg st="0" end="0"/>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6" grpId="0" build="p"/>
      <p:bldP spid="227331" grpId="0"/>
    </p:bld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8354" name="Rectangle 2"/>
          <p:cNvSpPr>
            <a:spLocks noGrp="1" noChangeArrowheads="1"/>
          </p:cNvSpPr>
          <p:nvPr>
            <p:ph type="title"/>
          </p:nvPr>
        </p:nvSpPr>
        <p:spPr/>
        <p:txBody>
          <a:bodyPr/>
          <a:lstStyle/>
          <a:p>
            <a:pPr eaLnBrk="1" hangingPunct="1">
              <a:defRPr/>
            </a:pPr>
            <a:r>
              <a:rPr lang="fa-IR" b="1" smtClean="0"/>
              <a:t>آتشکده بهرام در یزد</a:t>
            </a:r>
            <a:endParaRPr lang="en-US" b="1" smtClean="0"/>
          </a:p>
        </p:txBody>
      </p:sp>
      <p:pic>
        <p:nvPicPr>
          <p:cNvPr id="64515" name="Picture 3" descr="22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827088" y="1773238"/>
            <a:ext cx="7273925" cy="45354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slow">
    <p:newsflash/>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8370" name="Rectangle 2"/>
          <p:cNvSpPr>
            <a:spLocks noGrp="1" noRot="1" noChangeArrowheads="1"/>
          </p:cNvSpPr>
          <p:nvPr>
            <p:ph type="title"/>
          </p:nvPr>
        </p:nvSpPr>
        <p:spPr/>
        <p:txBody>
          <a:bodyPr/>
          <a:lstStyle/>
          <a:p>
            <a:pPr eaLnBrk="1" hangingPunct="1">
              <a:defRPr/>
            </a:pPr>
            <a:r>
              <a:rPr lang="fa-IR" b="1" smtClean="0">
                <a:cs typeface="B Titr" pitchFamily="2" charset="-78"/>
              </a:rPr>
              <a:t>صابئین</a:t>
            </a:r>
            <a:endParaRPr lang="en-US" b="1" smtClean="0">
              <a:cs typeface="B Titr" pitchFamily="2" charset="-78"/>
            </a:endParaRPr>
          </a:p>
        </p:txBody>
      </p:sp>
      <p:sp>
        <p:nvSpPr>
          <p:cNvPr id="58371" name="Rectangle 3"/>
          <p:cNvSpPr>
            <a:spLocks noGrp="1" noRot="1" noChangeArrowheads="1"/>
          </p:cNvSpPr>
          <p:nvPr>
            <p:ph type="body" idx="1"/>
          </p:nvPr>
        </p:nvSpPr>
        <p:spPr/>
        <p:txBody>
          <a:bodyPr/>
          <a:lstStyle/>
          <a:p>
            <a:pPr marL="660400" indent="-660400" algn="r" rtl="1" eaLnBrk="1" hangingPunct="1">
              <a:defRPr/>
            </a:pPr>
            <a:r>
              <a:rPr lang="fa-IR" sz="4400" b="1" smtClean="0"/>
              <a:t>آیین پیروان </a:t>
            </a:r>
            <a:r>
              <a:rPr lang="fa-IR" sz="4400" b="1" smtClean="0">
                <a:solidFill>
                  <a:schemeClr val="accent1"/>
                </a:solidFill>
              </a:rPr>
              <a:t>حضرت یحیی</a:t>
            </a:r>
            <a:r>
              <a:rPr lang="fa-IR" sz="4400" b="1" smtClean="0"/>
              <a:t> </a:t>
            </a:r>
            <a:r>
              <a:rPr lang="fa-IR" sz="4400" b="1" smtClean="0">
                <a:solidFill>
                  <a:schemeClr val="accent1"/>
                </a:solidFill>
              </a:rPr>
              <a:t>(ع)</a:t>
            </a:r>
            <a:r>
              <a:rPr lang="fa-IR" sz="4400" b="1" smtClean="0"/>
              <a:t> است که بیشتر طرفداران آن در میان دورود می زیستند.</a:t>
            </a:r>
          </a:p>
          <a:p>
            <a:pPr marL="660400" indent="-660400" algn="r" rtl="1" eaLnBrk="1" hangingPunct="1">
              <a:defRPr/>
            </a:pPr>
            <a:r>
              <a:rPr lang="fa-IR" sz="4400" b="1" smtClean="0"/>
              <a:t>اعتقادات صابئین:</a:t>
            </a:r>
          </a:p>
          <a:p>
            <a:pPr marL="660400" indent="-660400" algn="r" rtl="1" eaLnBrk="1" hangingPunct="1">
              <a:buFont typeface="Wingdings" pitchFamily="2" charset="2"/>
              <a:buAutoNum type="romanLcPeriod"/>
              <a:defRPr/>
            </a:pPr>
            <a:r>
              <a:rPr lang="fa-IR" sz="4400" b="1" smtClean="0"/>
              <a:t>خوردن گوشت گاو را حرام می دانستند.</a:t>
            </a:r>
          </a:p>
          <a:p>
            <a:pPr marL="660400" indent="-660400" algn="r" rtl="1" eaLnBrk="1" hangingPunct="1">
              <a:buFont typeface="Wingdings" pitchFamily="2" charset="2"/>
              <a:buAutoNum type="romanLcPeriod"/>
              <a:defRPr/>
            </a:pPr>
            <a:r>
              <a:rPr lang="fa-IR" sz="4400" b="1" smtClean="0"/>
              <a:t>نماز را پس از طلوع آفتاب می خواندند.</a:t>
            </a:r>
          </a:p>
          <a:p>
            <a:pPr marL="660400" indent="-660400" algn="r" rtl="1" eaLnBrk="1" hangingPunct="1">
              <a:defRPr/>
            </a:pPr>
            <a:endParaRPr lang="en-US" sz="4400" b="1" smtClean="0"/>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grpId="0" nodeType="withEffect">
                                  <p:stCondLst>
                                    <p:cond delay="0"/>
                                  </p:stCondLst>
                                  <p:childTnLst>
                                    <p:set>
                                      <p:cBhvr>
                                        <p:cTn id="6" dur="1" fill="hold">
                                          <p:stCondLst>
                                            <p:cond delay="0"/>
                                          </p:stCondLst>
                                        </p:cTn>
                                        <p:tgtEl>
                                          <p:spTgt spid="58370"/>
                                        </p:tgtEl>
                                        <p:attrNameLst>
                                          <p:attrName>style.visibility</p:attrName>
                                        </p:attrNameLst>
                                      </p:cBhvr>
                                      <p:to>
                                        <p:strVal val="visible"/>
                                      </p:to>
                                    </p:set>
                                    <p:animEffect transition="in" filter="fade">
                                      <p:cBhvr>
                                        <p:cTn id="7" dur="1000"/>
                                        <p:tgtEl>
                                          <p:spTgt spid="58370"/>
                                        </p:tgtEl>
                                      </p:cBhvr>
                                    </p:animEffect>
                                    <p:anim calcmode="lin" valueType="num">
                                      <p:cBhvr>
                                        <p:cTn id="8" dur="1000" fill="hold"/>
                                        <p:tgtEl>
                                          <p:spTgt spid="58370"/>
                                        </p:tgtEl>
                                        <p:attrNameLst>
                                          <p:attrName>ppt_x</p:attrName>
                                        </p:attrNameLst>
                                      </p:cBhvr>
                                      <p:tavLst>
                                        <p:tav tm="0">
                                          <p:val>
                                            <p:strVal val="#ppt_x"/>
                                          </p:val>
                                        </p:tav>
                                        <p:tav tm="100000">
                                          <p:val>
                                            <p:strVal val="#ppt_x"/>
                                          </p:val>
                                        </p:tav>
                                      </p:tavLst>
                                    </p:anim>
                                    <p:anim calcmode="lin" valueType="num">
                                      <p:cBhvr>
                                        <p:cTn id="9" dur="898" decel="100000" fill="hold"/>
                                        <p:tgtEl>
                                          <p:spTgt spid="58370"/>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58370"/>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58371">
                                            <p:txEl>
                                              <p:pRg st="0" end="0"/>
                                            </p:txEl>
                                          </p:spTgt>
                                        </p:tgtEl>
                                        <p:attrNameLst>
                                          <p:attrName>style.visibility</p:attrName>
                                        </p:attrNameLst>
                                      </p:cBhvr>
                                      <p:to>
                                        <p:strVal val="visible"/>
                                      </p:to>
                                    </p:set>
                                    <p:animEffect transition="in" filter="fade">
                                      <p:cBhvr>
                                        <p:cTn id="15" dur="1000"/>
                                        <p:tgtEl>
                                          <p:spTgt spid="58371">
                                            <p:txEl>
                                              <p:pRg st="0" end="0"/>
                                            </p:txEl>
                                          </p:spTgt>
                                        </p:tgtEl>
                                      </p:cBhvr>
                                    </p:animEffect>
                                    <p:anim calcmode="lin" valueType="num">
                                      <p:cBhvr>
                                        <p:cTn id="16" dur="1000" fill="hold"/>
                                        <p:tgtEl>
                                          <p:spTgt spid="58371">
                                            <p:txEl>
                                              <p:pRg st="0" end="0"/>
                                            </p:txEl>
                                          </p:spTgt>
                                        </p:tgtEl>
                                        <p:attrNameLst>
                                          <p:attrName>ppt_x</p:attrName>
                                        </p:attrNameLst>
                                      </p:cBhvr>
                                      <p:tavLst>
                                        <p:tav tm="0">
                                          <p:val>
                                            <p:strVal val="#ppt_x"/>
                                          </p:val>
                                        </p:tav>
                                        <p:tav tm="100000">
                                          <p:val>
                                            <p:strVal val="#ppt_x"/>
                                          </p:val>
                                        </p:tav>
                                      </p:tavLst>
                                    </p:anim>
                                    <p:anim calcmode="lin" valueType="num">
                                      <p:cBhvr>
                                        <p:cTn id="17" dur="898" decel="100000" fill="hold"/>
                                        <p:tgtEl>
                                          <p:spTgt spid="58371">
                                            <p:txEl>
                                              <p:pRg st="0" end="0"/>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898"/>
                                          </p:stCondLst>
                                        </p:cTn>
                                        <p:tgtEl>
                                          <p:spTgt spid="58371">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58371">
                                            <p:txEl>
                                              <p:pRg st="1" end="1"/>
                                            </p:txEl>
                                          </p:spTgt>
                                        </p:tgtEl>
                                        <p:attrNameLst>
                                          <p:attrName>style.visibility</p:attrName>
                                        </p:attrNameLst>
                                      </p:cBhvr>
                                      <p:to>
                                        <p:strVal val="visible"/>
                                      </p:to>
                                    </p:set>
                                    <p:animEffect transition="in" filter="fade">
                                      <p:cBhvr>
                                        <p:cTn id="23" dur="1000"/>
                                        <p:tgtEl>
                                          <p:spTgt spid="58371">
                                            <p:txEl>
                                              <p:pRg st="1" end="1"/>
                                            </p:txEl>
                                          </p:spTgt>
                                        </p:tgtEl>
                                      </p:cBhvr>
                                    </p:animEffect>
                                    <p:anim calcmode="lin" valueType="num">
                                      <p:cBhvr>
                                        <p:cTn id="24" dur="1000" fill="hold"/>
                                        <p:tgtEl>
                                          <p:spTgt spid="58371">
                                            <p:txEl>
                                              <p:pRg st="1" end="1"/>
                                            </p:txEl>
                                          </p:spTgt>
                                        </p:tgtEl>
                                        <p:attrNameLst>
                                          <p:attrName>ppt_x</p:attrName>
                                        </p:attrNameLst>
                                      </p:cBhvr>
                                      <p:tavLst>
                                        <p:tav tm="0">
                                          <p:val>
                                            <p:strVal val="#ppt_x"/>
                                          </p:val>
                                        </p:tav>
                                        <p:tav tm="100000">
                                          <p:val>
                                            <p:strVal val="#ppt_x"/>
                                          </p:val>
                                        </p:tav>
                                      </p:tavLst>
                                    </p:anim>
                                    <p:anim calcmode="lin" valueType="num">
                                      <p:cBhvr>
                                        <p:cTn id="25" dur="898" decel="100000" fill="hold"/>
                                        <p:tgtEl>
                                          <p:spTgt spid="58371">
                                            <p:txEl>
                                              <p:pRg st="1" end="1"/>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898"/>
                                          </p:stCondLst>
                                        </p:cTn>
                                        <p:tgtEl>
                                          <p:spTgt spid="58371">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58371">
                                            <p:txEl>
                                              <p:pRg st="2" end="2"/>
                                            </p:txEl>
                                          </p:spTgt>
                                        </p:tgtEl>
                                        <p:attrNameLst>
                                          <p:attrName>style.visibility</p:attrName>
                                        </p:attrNameLst>
                                      </p:cBhvr>
                                      <p:to>
                                        <p:strVal val="visible"/>
                                      </p:to>
                                    </p:set>
                                    <p:animEffect transition="in" filter="fade">
                                      <p:cBhvr>
                                        <p:cTn id="31" dur="1000"/>
                                        <p:tgtEl>
                                          <p:spTgt spid="58371">
                                            <p:txEl>
                                              <p:pRg st="2" end="2"/>
                                            </p:txEl>
                                          </p:spTgt>
                                        </p:tgtEl>
                                      </p:cBhvr>
                                    </p:animEffect>
                                    <p:anim calcmode="lin" valueType="num">
                                      <p:cBhvr>
                                        <p:cTn id="32" dur="1000" fill="hold"/>
                                        <p:tgtEl>
                                          <p:spTgt spid="58371">
                                            <p:txEl>
                                              <p:pRg st="2" end="2"/>
                                            </p:txEl>
                                          </p:spTgt>
                                        </p:tgtEl>
                                        <p:attrNameLst>
                                          <p:attrName>ppt_x</p:attrName>
                                        </p:attrNameLst>
                                      </p:cBhvr>
                                      <p:tavLst>
                                        <p:tav tm="0">
                                          <p:val>
                                            <p:strVal val="#ppt_x"/>
                                          </p:val>
                                        </p:tav>
                                        <p:tav tm="100000">
                                          <p:val>
                                            <p:strVal val="#ppt_x"/>
                                          </p:val>
                                        </p:tav>
                                      </p:tavLst>
                                    </p:anim>
                                    <p:anim calcmode="lin" valueType="num">
                                      <p:cBhvr>
                                        <p:cTn id="33" dur="898" decel="100000" fill="hold"/>
                                        <p:tgtEl>
                                          <p:spTgt spid="58371">
                                            <p:txEl>
                                              <p:pRg st="2" end="2"/>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898"/>
                                          </p:stCondLst>
                                        </p:cTn>
                                        <p:tgtEl>
                                          <p:spTgt spid="58371">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37" presetClass="entr" presetSubtype="0" fill="hold" grpId="0" nodeType="clickEffect">
                                  <p:stCondLst>
                                    <p:cond delay="0"/>
                                  </p:stCondLst>
                                  <p:childTnLst>
                                    <p:set>
                                      <p:cBhvr>
                                        <p:cTn id="38" dur="1" fill="hold">
                                          <p:stCondLst>
                                            <p:cond delay="0"/>
                                          </p:stCondLst>
                                        </p:cTn>
                                        <p:tgtEl>
                                          <p:spTgt spid="58371">
                                            <p:txEl>
                                              <p:pRg st="3" end="3"/>
                                            </p:txEl>
                                          </p:spTgt>
                                        </p:tgtEl>
                                        <p:attrNameLst>
                                          <p:attrName>style.visibility</p:attrName>
                                        </p:attrNameLst>
                                      </p:cBhvr>
                                      <p:to>
                                        <p:strVal val="visible"/>
                                      </p:to>
                                    </p:set>
                                    <p:animEffect transition="in" filter="fade">
                                      <p:cBhvr>
                                        <p:cTn id="39" dur="1000"/>
                                        <p:tgtEl>
                                          <p:spTgt spid="58371">
                                            <p:txEl>
                                              <p:pRg st="3" end="3"/>
                                            </p:txEl>
                                          </p:spTgt>
                                        </p:tgtEl>
                                      </p:cBhvr>
                                    </p:animEffect>
                                    <p:anim calcmode="lin" valueType="num">
                                      <p:cBhvr>
                                        <p:cTn id="40" dur="1000" fill="hold"/>
                                        <p:tgtEl>
                                          <p:spTgt spid="58371">
                                            <p:txEl>
                                              <p:pRg st="3" end="3"/>
                                            </p:txEl>
                                          </p:spTgt>
                                        </p:tgtEl>
                                        <p:attrNameLst>
                                          <p:attrName>ppt_x</p:attrName>
                                        </p:attrNameLst>
                                      </p:cBhvr>
                                      <p:tavLst>
                                        <p:tav tm="0">
                                          <p:val>
                                            <p:strVal val="#ppt_x"/>
                                          </p:val>
                                        </p:tav>
                                        <p:tav tm="100000">
                                          <p:val>
                                            <p:strVal val="#ppt_x"/>
                                          </p:val>
                                        </p:tav>
                                      </p:tavLst>
                                    </p:anim>
                                    <p:anim calcmode="lin" valueType="num">
                                      <p:cBhvr>
                                        <p:cTn id="41" dur="898" decel="100000" fill="hold"/>
                                        <p:tgtEl>
                                          <p:spTgt spid="58371">
                                            <p:txEl>
                                              <p:pRg st="3" end="3"/>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898"/>
                                          </p:stCondLst>
                                        </p:cTn>
                                        <p:tgtEl>
                                          <p:spTgt spid="58371">
                                            <p:txEl>
                                              <p:pRg st="3" end="3"/>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0" grpId="0"/>
      <p:bldP spid="58371" grpId="0" build="p"/>
    </p:bldLst>
  </p:timing>
</p:sld>
</file>

<file path=ppt/slides/slide38.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6562" name="Rectangle 2"/>
          <p:cNvSpPr>
            <a:spLocks noGrp="1" noRot="1" noChangeArrowheads="1"/>
          </p:cNvSpPr>
          <p:nvPr>
            <p:ph type="title"/>
          </p:nvPr>
        </p:nvSpPr>
        <p:spPr/>
        <p:txBody>
          <a:bodyPr/>
          <a:lstStyle/>
          <a:p>
            <a:pPr eaLnBrk="1" hangingPunct="1">
              <a:defRPr/>
            </a:pPr>
            <a:r>
              <a:rPr lang="fa-IR" smtClean="0">
                <a:cs typeface="B Titr" pitchFamily="2" charset="-78"/>
              </a:rPr>
              <a:t>مانی</a:t>
            </a:r>
            <a:endParaRPr lang="en-US" smtClean="0">
              <a:cs typeface="B Titr" pitchFamily="2" charset="-78"/>
            </a:endParaRPr>
          </a:p>
        </p:txBody>
      </p:sp>
      <p:sp>
        <p:nvSpPr>
          <p:cNvPr id="66563" name="Rectangle 3"/>
          <p:cNvSpPr>
            <a:spLocks noGrp="1" noRot="1" noChangeArrowheads="1"/>
          </p:cNvSpPr>
          <p:nvPr>
            <p:ph type="body" idx="1"/>
          </p:nvPr>
        </p:nvSpPr>
        <p:spPr/>
        <p:txBody>
          <a:bodyPr/>
          <a:lstStyle/>
          <a:p>
            <a:pPr marL="812800" indent="-812800" algn="ctr" rtl="1" eaLnBrk="1" hangingPunct="1">
              <a:buFontTx/>
              <a:buAutoNum type="romanUcPeriod"/>
              <a:defRPr/>
            </a:pPr>
            <a:r>
              <a:rPr lang="fa-IR" sz="3600" smtClean="0"/>
              <a:t>در دوره </a:t>
            </a:r>
            <a:r>
              <a:rPr lang="fa-IR" sz="3600" smtClean="0">
                <a:solidFill>
                  <a:srgbClr val="FF0066"/>
                </a:solidFill>
              </a:rPr>
              <a:t>شاپوراول</a:t>
            </a:r>
            <a:r>
              <a:rPr lang="fa-IR" sz="3600" smtClean="0"/>
              <a:t> ظهور کرد.</a:t>
            </a:r>
          </a:p>
          <a:p>
            <a:pPr marL="812800" indent="-812800" algn="ctr" rtl="1" eaLnBrk="1" hangingPunct="1">
              <a:buFontTx/>
              <a:buAutoNum type="romanUcPeriod"/>
              <a:defRPr/>
            </a:pPr>
            <a:r>
              <a:rPr lang="fa-IR" sz="2800" b="1" smtClean="0"/>
              <a:t>آیین او آموزه هایی از ادیان </a:t>
            </a:r>
            <a:r>
              <a:rPr lang="fa-IR" sz="2800" b="1" smtClean="0">
                <a:solidFill>
                  <a:srgbClr val="FF0066"/>
                </a:solidFill>
              </a:rPr>
              <a:t>مسیحی ،زردشتی ،بودایی</a:t>
            </a:r>
            <a:r>
              <a:rPr lang="fa-IR" sz="2800" b="1" smtClean="0"/>
              <a:t> و ... بود.</a:t>
            </a:r>
          </a:p>
          <a:p>
            <a:pPr marL="812800" indent="-812800" algn="ctr" rtl="1" eaLnBrk="1" hangingPunct="1">
              <a:buFontTx/>
              <a:buAutoNum type="romanUcPeriod"/>
              <a:defRPr/>
            </a:pPr>
            <a:r>
              <a:rPr lang="fa-IR" sz="2800" b="1" smtClean="0"/>
              <a:t>مخالفان او موبدان بودند که در زمان </a:t>
            </a:r>
            <a:r>
              <a:rPr lang="fa-IR" sz="2800" b="1" smtClean="0">
                <a:solidFill>
                  <a:srgbClr val="FF0066"/>
                </a:solidFill>
              </a:rPr>
              <a:t>بهرام اول</a:t>
            </a:r>
            <a:r>
              <a:rPr lang="fa-IR" sz="2800" b="1" smtClean="0"/>
              <a:t> فرمان قتل او را گرفتند .</a:t>
            </a:r>
          </a:p>
          <a:p>
            <a:pPr marL="812800" indent="-812800" algn="ctr" rtl="1" eaLnBrk="1" hangingPunct="1">
              <a:buFontTx/>
              <a:buAutoNum type="romanUcPeriod"/>
              <a:defRPr/>
            </a:pPr>
            <a:r>
              <a:rPr lang="fa-IR" sz="2800" b="1" smtClean="0"/>
              <a:t>بعد از مرگ مانی آیینش در </a:t>
            </a:r>
            <a:r>
              <a:rPr lang="fa-IR" sz="2800" b="1" smtClean="0">
                <a:solidFill>
                  <a:srgbClr val="FF0066"/>
                </a:solidFill>
              </a:rPr>
              <a:t>آسیای مرکزی</a:t>
            </a:r>
            <a:r>
              <a:rPr lang="fa-IR" sz="2800" b="1" smtClean="0"/>
              <a:t> طرفداران زیادی یافت.</a:t>
            </a:r>
          </a:p>
          <a:p>
            <a:pPr marL="812800" indent="-812800" algn="ctr" rtl="1" eaLnBrk="1" hangingPunct="1">
              <a:buFontTx/>
              <a:buAutoNum type="romanUcPeriod"/>
              <a:defRPr/>
            </a:pPr>
            <a:r>
              <a:rPr lang="fa-IR" sz="2800" b="1" smtClean="0"/>
              <a:t>مانی از نخستین کسانی بود که به </a:t>
            </a:r>
            <a:r>
              <a:rPr lang="fa-IR" sz="2800" b="1" smtClean="0">
                <a:solidFill>
                  <a:srgbClr val="FF0066"/>
                </a:solidFill>
              </a:rPr>
              <a:t>اهمیت تصویر</a:t>
            </a:r>
            <a:r>
              <a:rPr lang="fa-IR" sz="2800" b="1" smtClean="0"/>
              <a:t> در آموزش دست یافت.</a:t>
            </a:r>
          </a:p>
          <a:p>
            <a:pPr marL="812800" indent="-812800" algn="ctr" rtl="1" eaLnBrk="1" hangingPunct="1">
              <a:buFontTx/>
              <a:buAutoNum type="romanUcPeriod"/>
              <a:defRPr/>
            </a:pPr>
            <a:r>
              <a:rPr lang="fa-IR" sz="2800" b="1" smtClean="0"/>
              <a:t>کتاب </a:t>
            </a:r>
            <a:r>
              <a:rPr lang="fa-IR" sz="2800" b="1" smtClean="0">
                <a:solidFill>
                  <a:srgbClr val="FF0066"/>
                </a:solidFill>
              </a:rPr>
              <a:t>ارژنگ</a:t>
            </a:r>
            <a:r>
              <a:rPr lang="fa-IR" sz="2800" b="1" smtClean="0"/>
              <a:t> وی که برای مردم عادی نوشته شده است دارای تصاویر زیادی است و مشهورترین کتاب وی است.</a:t>
            </a:r>
            <a:endParaRPr lang="en-US" sz="2800" b="1" smtClean="0"/>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66562"/>
                                        </p:tgtEl>
                                        <p:attrNameLst>
                                          <p:attrName>style.visibility</p:attrName>
                                        </p:attrNameLst>
                                      </p:cBhvr>
                                      <p:to>
                                        <p:strVal val="visible"/>
                                      </p:to>
                                    </p:set>
                                    <p:anim calcmode="lin" valueType="num">
                                      <p:cBhvr>
                                        <p:cTn id="7" dur="500" fill="hold"/>
                                        <p:tgtEl>
                                          <p:spTgt spid="66562"/>
                                        </p:tgtEl>
                                        <p:attrNameLst>
                                          <p:attrName>ppt_w</p:attrName>
                                        </p:attrNameLst>
                                      </p:cBhvr>
                                      <p:tavLst>
                                        <p:tav tm="0">
                                          <p:val>
                                            <p:fltVal val="0"/>
                                          </p:val>
                                        </p:tav>
                                        <p:tav tm="100000">
                                          <p:val>
                                            <p:strVal val="#ppt_w"/>
                                          </p:val>
                                        </p:tav>
                                      </p:tavLst>
                                    </p:anim>
                                    <p:anim calcmode="lin" valueType="num">
                                      <p:cBhvr>
                                        <p:cTn id="8" dur="500" fill="hold"/>
                                        <p:tgtEl>
                                          <p:spTgt spid="66562"/>
                                        </p:tgtEl>
                                        <p:attrNameLst>
                                          <p:attrName>ppt_h</p:attrName>
                                        </p:attrNameLst>
                                      </p:cBhvr>
                                      <p:tavLst>
                                        <p:tav tm="0">
                                          <p:val>
                                            <p:fltVal val="0"/>
                                          </p:val>
                                        </p:tav>
                                        <p:tav tm="100000">
                                          <p:val>
                                            <p:strVal val="#ppt_h"/>
                                          </p:val>
                                        </p:tav>
                                      </p:tavLst>
                                    </p:anim>
                                    <p:anim calcmode="lin" valueType="num">
                                      <p:cBhvr>
                                        <p:cTn id="9" dur="500" fill="hold"/>
                                        <p:tgtEl>
                                          <p:spTgt spid="66562"/>
                                        </p:tgtEl>
                                        <p:attrNameLst>
                                          <p:attrName>style.rotation</p:attrName>
                                        </p:attrNameLst>
                                      </p:cBhvr>
                                      <p:tavLst>
                                        <p:tav tm="0">
                                          <p:val>
                                            <p:fltVal val="360"/>
                                          </p:val>
                                        </p:tav>
                                        <p:tav tm="100000">
                                          <p:val>
                                            <p:fltVal val="0"/>
                                          </p:val>
                                        </p:tav>
                                      </p:tavLst>
                                    </p:anim>
                                    <p:animEffect transition="in" filter="fade">
                                      <p:cBhvr>
                                        <p:cTn id="10" dur="500"/>
                                        <p:tgtEl>
                                          <p:spTgt spid="66562"/>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9" presetClass="entr" presetSubtype="0" decel="100000" fill="hold" grpId="0" nodeType="clickEffect">
                                  <p:stCondLst>
                                    <p:cond delay="0"/>
                                  </p:stCondLst>
                                  <p:iterate type="lt">
                                    <p:tmPct val="10000"/>
                                  </p:iterate>
                                  <p:childTnLst>
                                    <p:set>
                                      <p:cBhvr>
                                        <p:cTn id="14" dur="1" fill="hold">
                                          <p:stCondLst>
                                            <p:cond delay="0"/>
                                          </p:stCondLst>
                                        </p:cTn>
                                        <p:tgtEl>
                                          <p:spTgt spid="66563">
                                            <p:txEl>
                                              <p:pRg st="0" end="0"/>
                                            </p:txEl>
                                          </p:spTgt>
                                        </p:tgtEl>
                                        <p:attrNameLst>
                                          <p:attrName>style.visibility</p:attrName>
                                        </p:attrNameLst>
                                      </p:cBhvr>
                                      <p:to>
                                        <p:strVal val="visible"/>
                                      </p:to>
                                    </p:set>
                                    <p:anim calcmode="lin" valueType="num">
                                      <p:cBhvr>
                                        <p:cTn id="15" dur="500" fill="hold"/>
                                        <p:tgtEl>
                                          <p:spTgt spid="66563">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66563">
                                            <p:txEl>
                                              <p:pRg st="0" end="0"/>
                                            </p:txEl>
                                          </p:spTgt>
                                        </p:tgtEl>
                                        <p:attrNameLst>
                                          <p:attrName>ppt_h</p:attrName>
                                        </p:attrNameLst>
                                      </p:cBhvr>
                                      <p:tavLst>
                                        <p:tav tm="0">
                                          <p:val>
                                            <p:fltVal val="0"/>
                                          </p:val>
                                        </p:tav>
                                        <p:tav tm="100000">
                                          <p:val>
                                            <p:strVal val="#ppt_h"/>
                                          </p:val>
                                        </p:tav>
                                      </p:tavLst>
                                    </p:anim>
                                    <p:anim calcmode="lin" valueType="num">
                                      <p:cBhvr>
                                        <p:cTn id="17" dur="500" fill="hold"/>
                                        <p:tgtEl>
                                          <p:spTgt spid="66563">
                                            <p:txEl>
                                              <p:pRg st="0" end="0"/>
                                            </p:txEl>
                                          </p:spTgt>
                                        </p:tgtEl>
                                        <p:attrNameLst>
                                          <p:attrName>style.rotation</p:attrName>
                                        </p:attrNameLst>
                                      </p:cBhvr>
                                      <p:tavLst>
                                        <p:tav tm="0">
                                          <p:val>
                                            <p:fltVal val="360"/>
                                          </p:val>
                                        </p:tav>
                                        <p:tav tm="100000">
                                          <p:val>
                                            <p:fltVal val="0"/>
                                          </p:val>
                                        </p:tav>
                                      </p:tavLst>
                                    </p:anim>
                                    <p:animEffect transition="in" filter="fade">
                                      <p:cBhvr>
                                        <p:cTn id="18" dur="500"/>
                                        <p:tgtEl>
                                          <p:spTgt spid="66563">
                                            <p:txEl>
                                              <p:pRg st="0" end="0"/>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9" presetClass="entr" presetSubtype="0" decel="100000" fill="hold" grpId="0" nodeType="clickEffect">
                                  <p:stCondLst>
                                    <p:cond delay="0"/>
                                  </p:stCondLst>
                                  <p:iterate type="lt">
                                    <p:tmPct val="10000"/>
                                  </p:iterate>
                                  <p:childTnLst>
                                    <p:set>
                                      <p:cBhvr>
                                        <p:cTn id="22" dur="1" fill="hold">
                                          <p:stCondLst>
                                            <p:cond delay="0"/>
                                          </p:stCondLst>
                                        </p:cTn>
                                        <p:tgtEl>
                                          <p:spTgt spid="66563">
                                            <p:txEl>
                                              <p:pRg st="1" end="1"/>
                                            </p:txEl>
                                          </p:spTgt>
                                        </p:tgtEl>
                                        <p:attrNameLst>
                                          <p:attrName>style.visibility</p:attrName>
                                        </p:attrNameLst>
                                      </p:cBhvr>
                                      <p:to>
                                        <p:strVal val="visible"/>
                                      </p:to>
                                    </p:set>
                                    <p:anim calcmode="lin" valueType="num">
                                      <p:cBhvr>
                                        <p:cTn id="23" dur="500" fill="hold"/>
                                        <p:tgtEl>
                                          <p:spTgt spid="66563">
                                            <p:txEl>
                                              <p:pRg st="1" end="1"/>
                                            </p:txEl>
                                          </p:spTgt>
                                        </p:tgtEl>
                                        <p:attrNameLst>
                                          <p:attrName>ppt_w</p:attrName>
                                        </p:attrNameLst>
                                      </p:cBhvr>
                                      <p:tavLst>
                                        <p:tav tm="0">
                                          <p:val>
                                            <p:fltVal val="0"/>
                                          </p:val>
                                        </p:tav>
                                        <p:tav tm="100000">
                                          <p:val>
                                            <p:strVal val="#ppt_w"/>
                                          </p:val>
                                        </p:tav>
                                      </p:tavLst>
                                    </p:anim>
                                    <p:anim calcmode="lin" valueType="num">
                                      <p:cBhvr>
                                        <p:cTn id="24" dur="500" fill="hold"/>
                                        <p:tgtEl>
                                          <p:spTgt spid="66563">
                                            <p:txEl>
                                              <p:pRg st="1" end="1"/>
                                            </p:txEl>
                                          </p:spTgt>
                                        </p:tgtEl>
                                        <p:attrNameLst>
                                          <p:attrName>ppt_h</p:attrName>
                                        </p:attrNameLst>
                                      </p:cBhvr>
                                      <p:tavLst>
                                        <p:tav tm="0">
                                          <p:val>
                                            <p:fltVal val="0"/>
                                          </p:val>
                                        </p:tav>
                                        <p:tav tm="100000">
                                          <p:val>
                                            <p:strVal val="#ppt_h"/>
                                          </p:val>
                                        </p:tav>
                                      </p:tavLst>
                                    </p:anim>
                                    <p:anim calcmode="lin" valueType="num">
                                      <p:cBhvr>
                                        <p:cTn id="25" dur="500" fill="hold"/>
                                        <p:tgtEl>
                                          <p:spTgt spid="66563">
                                            <p:txEl>
                                              <p:pRg st="1" end="1"/>
                                            </p:txEl>
                                          </p:spTgt>
                                        </p:tgtEl>
                                        <p:attrNameLst>
                                          <p:attrName>style.rotation</p:attrName>
                                        </p:attrNameLst>
                                      </p:cBhvr>
                                      <p:tavLst>
                                        <p:tav tm="0">
                                          <p:val>
                                            <p:fltVal val="360"/>
                                          </p:val>
                                        </p:tav>
                                        <p:tav tm="100000">
                                          <p:val>
                                            <p:fltVal val="0"/>
                                          </p:val>
                                        </p:tav>
                                      </p:tavLst>
                                    </p:anim>
                                    <p:animEffect transition="in" filter="fade">
                                      <p:cBhvr>
                                        <p:cTn id="26" dur="500"/>
                                        <p:tgtEl>
                                          <p:spTgt spid="66563">
                                            <p:txEl>
                                              <p:pRg st="1" end="1"/>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49" presetClass="entr" presetSubtype="0" decel="100000" fill="hold" grpId="0" nodeType="clickEffect">
                                  <p:stCondLst>
                                    <p:cond delay="0"/>
                                  </p:stCondLst>
                                  <p:iterate type="lt">
                                    <p:tmPct val="10000"/>
                                  </p:iterate>
                                  <p:childTnLst>
                                    <p:set>
                                      <p:cBhvr>
                                        <p:cTn id="30" dur="1" fill="hold">
                                          <p:stCondLst>
                                            <p:cond delay="0"/>
                                          </p:stCondLst>
                                        </p:cTn>
                                        <p:tgtEl>
                                          <p:spTgt spid="66563">
                                            <p:txEl>
                                              <p:pRg st="2" end="2"/>
                                            </p:txEl>
                                          </p:spTgt>
                                        </p:tgtEl>
                                        <p:attrNameLst>
                                          <p:attrName>style.visibility</p:attrName>
                                        </p:attrNameLst>
                                      </p:cBhvr>
                                      <p:to>
                                        <p:strVal val="visible"/>
                                      </p:to>
                                    </p:set>
                                    <p:anim calcmode="lin" valueType="num">
                                      <p:cBhvr>
                                        <p:cTn id="31" dur="500" fill="hold"/>
                                        <p:tgtEl>
                                          <p:spTgt spid="66563">
                                            <p:txEl>
                                              <p:pRg st="2" end="2"/>
                                            </p:txEl>
                                          </p:spTgt>
                                        </p:tgtEl>
                                        <p:attrNameLst>
                                          <p:attrName>ppt_w</p:attrName>
                                        </p:attrNameLst>
                                      </p:cBhvr>
                                      <p:tavLst>
                                        <p:tav tm="0">
                                          <p:val>
                                            <p:fltVal val="0"/>
                                          </p:val>
                                        </p:tav>
                                        <p:tav tm="100000">
                                          <p:val>
                                            <p:strVal val="#ppt_w"/>
                                          </p:val>
                                        </p:tav>
                                      </p:tavLst>
                                    </p:anim>
                                    <p:anim calcmode="lin" valueType="num">
                                      <p:cBhvr>
                                        <p:cTn id="32" dur="500" fill="hold"/>
                                        <p:tgtEl>
                                          <p:spTgt spid="66563">
                                            <p:txEl>
                                              <p:pRg st="2" end="2"/>
                                            </p:txEl>
                                          </p:spTgt>
                                        </p:tgtEl>
                                        <p:attrNameLst>
                                          <p:attrName>ppt_h</p:attrName>
                                        </p:attrNameLst>
                                      </p:cBhvr>
                                      <p:tavLst>
                                        <p:tav tm="0">
                                          <p:val>
                                            <p:fltVal val="0"/>
                                          </p:val>
                                        </p:tav>
                                        <p:tav tm="100000">
                                          <p:val>
                                            <p:strVal val="#ppt_h"/>
                                          </p:val>
                                        </p:tav>
                                      </p:tavLst>
                                    </p:anim>
                                    <p:anim calcmode="lin" valueType="num">
                                      <p:cBhvr>
                                        <p:cTn id="33" dur="500" fill="hold"/>
                                        <p:tgtEl>
                                          <p:spTgt spid="66563">
                                            <p:txEl>
                                              <p:pRg st="2" end="2"/>
                                            </p:txEl>
                                          </p:spTgt>
                                        </p:tgtEl>
                                        <p:attrNameLst>
                                          <p:attrName>style.rotation</p:attrName>
                                        </p:attrNameLst>
                                      </p:cBhvr>
                                      <p:tavLst>
                                        <p:tav tm="0">
                                          <p:val>
                                            <p:fltVal val="360"/>
                                          </p:val>
                                        </p:tav>
                                        <p:tav tm="100000">
                                          <p:val>
                                            <p:fltVal val="0"/>
                                          </p:val>
                                        </p:tav>
                                      </p:tavLst>
                                    </p:anim>
                                    <p:animEffect transition="in" filter="fade">
                                      <p:cBhvr>
                                        <p:cTn id="34" dur="500"/>
                                        <p:tgtEl>
                                          <p:spTgt spid="66563">
                                            <p:txEl>
                                              <p:pRg st="2" end="2"/>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49" presetClass="entr" presetSubtype="0" decel="100000" fill="hold" grpId="0" nodeType="clickEffect">
                                  <p:stCondLst>
                                    <p:cond delay="0"/>
                                  </p:stCondLst>
                                  <p:iterate type="lt">
                                    <p:tmPct val="10000"/>
                                  </p:iterate>
                                  <p:childTnLst>
                                    <p:set>
                                      <p:cBhvr>
                                        <p:cTn id="38" dur="1" fill="hold">
                                          <p:stCondLst>
                                            <p:cond delay="0"/>
                                          </p:stCondLst>
                                        </p:cTn>
                                        <p:tgtEl>
                                          <p:spTgt spid="66563">
                                            <p:txEl>
                                              <p:pRg st="3" end="3"/>
                                            </p:txEl>
                                          </p:spTgt>
                                        </p:tgtEl>
                                        <p:attrNameLst>
                                          <p:attrName>style.visibility</p:attrName>
                                        </p:attrNameLst>
                                      </p:cBhvr>
                                      <p:to>
                                        <p:strVal val="visible"/>
                                      </p:to>
                                    </p:set>
                                    <p:anim calcmode="lin" valueType="num">
                                      <p:cBhvr>
                                        <p:cTn id="39" dur="500" fill="hold"/>
                                        <p:tgtEl>
                                          <p:spTgt spid="66563">
                                            <p:txEl>
                                              <p:pRg st="3" end="3"/>
                                            </p:txEl>
                                          </p:spTgt>
                                        </p:tgtEl>
                                        <p:attrNameLst>
                                          <p:attrName>ppt_w</p:attrName>
                                        </p:attrNameLst>
                                      </p:cBhvr>
                                      <p:tavLst>
                                        <p:tav tm="0">
                                          <p:val>
                                            <p:fltVal val="0"/>
                                          </p:val>
                                        </p:tav>
                                        <p:tav tm="100000">
                                          <p:val>
                                            <p:strVal val="#ppt_w"/>
                                          </p:val>
                                        </p:tav>
                                      </p:tavLst>
                                    </p:anim>
                                    <p:anim calcmode="lin" valueType="num">
                                      <p:cBhvr>
                                        <p:cTn id="40" dur="500" fill="hold"/>
                                        <p:tgtEl>
                                          <p:spTgt spid="66563">
                                            <p:txEl>
                                              <p:pRg st="3" end="3"/>
                                            </p:txEl>
                                          </p:spTgt>
                                        </p:tgtEl>
                                        <p:attrNameLst>
                                          <p:attrName>ppt_h</p:attrName>
                                        </p:attrNameLst>
                                      </p:cBhvr>
                                      <p:tavLst>
                                        <p:tav tm="0">
                                          <p:val>
                                            <p:fltVal val="0"/>
                                          </p:val>
                                        </p:tav>
                                        <p:tav tm="100000">
                                          <p:val>
                                            <p:strVal val="#ppt_h"/>
                                          </p:val>
                                        </p:tav>
                                      </p:tavLst>
                                    </p:anim>
                                    <p:anim calcmode="lin" valueType="num">
                                      <p:cBhvr>
                                        <p:cTn id="41" dur="500" fill="hold"/>
                                        <p:tgtEl>
                                          <p:spTgt spid="66563">
                                            <p:txEl>
                                              <p:pRg st="3" end="3"/>
                                            </p:txEl>
                                          </p:spTgt>
                                        </p:tgtEl>
                                        <p:attrNameLst>
                                          <p:attrName>style.rotation</p:attrName>
                                        </p:attrNameLst>
                                      </p:cBhvr>
                                      <p:tavLst>
                                        <p:tav tm="0">
                                          <p:val>
                                            <p:fltVal val="360"/>
                                          </p:val>
                                        </p:tav>
                                        <p:tav tm="100000">
                                          <p:val>
                                            <p:fltVal val="0"/>
                                          </p:val>
                                        </p:tav>
                                      </p:tavLst>
                                    </p:anim>
                                    <p:animEffect transition="in" filter="fade">
                                      <p:cBhvr>
                                        <p:cTn id="42" dur="500"/>
                                        <p:tgtEl>
                                          <p:spTgt spid="66563">
                                            <p:txEl>
                                              <p:pRg st="3" end="3"/>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49" presetClass="entr" presetSubtype="0" decel="100000" fill="hold" grpId="0" nodeType="clickEffect">
                                  <p:stCondLst>
                                    <p:cond delay="0"/>
                                  </p:stCondLst>
                                  <p:iterate type="lt">
                                    <p:tmPct val="10000"/>
                                  </p:iterate>
                                  <p:childTnLst>
                                    <p:set>
                                      <p:cBhvr>
                                        <p:cTn id="46" dur="1" fill="hold">
                                          <p:stCondLst>
                                            <p:cond delay="0"/>
                                          </p:stCondLst>
                                        </p:cTn>
                                        <p:tgtEl>
                                          <p:spTgt spid="66563">
                                            <p:txEl>
                                              <p:pRg st="4" end="4"/>
                                            </p:txEl>
                                          </p:spTgt>
                                        </p:tgtEl>
                                        <p:attrNameLst>
                                          <p:attrName>style.visibility</p:attrName>
                                        </p:attrNameLst>
                                      </p:cBhvr>
                                      <p:to>
                                        <p:strVal val="visible"/>
                                      </p:to>
                                    </p:set>
                                    <p:anim calcmode="lin" valueType="num">
                                      <p:cBhvr>
                                        <p:cTn id="47" dur="500" fill="hold"/>
                                        <p:tgtEl>
                                          <p:spTgt spid="66563">
                                            <p:txEl>
                                              <p:pRg st="4" end="4"/>
                                            </p:txEl>
                                          </p:spTgt>
                                        </p:tgtEl>
                                        <p:attrNameLst>
                                          <p:attrName>ppt_w</p:attrName>
                                        </p:attrNameLst>
                                      </p:cBhvr>
                                      <p:tavLst>
                                        <p:tav tm="0">
                                          <p:val>
                                            <p:fltVal val="0"/>
                                          </p:val>
                                        </p:tav>
                                        <p:tav tm="100000">
                                          <p:val>
                                            <p:strVal val="#ppt_w"/>
                                          </p:val>
                                        </p:tav>
                                      </p:tavLst>
                                    </p:anim>
                                    <p:anim calcmode="lin" valueType="num">
                                      <p:cBhvr>
                                        <p:cTn id="48" dur="500" fill="hold"/>
                                        <p:tgtEl>
                                          <p:spTgt spid="66563">
                                            <p:txEl>
                                              <p:pRg st="4" end="4"/>
                                            </p:txEl>
                                          </p:spTgt>
                                        </p:tgtEl>
                                        <p:attrNameLst>
                                          <p:attrName>ppt_h</p:attrName>
                                        </p:attrNameLst>
                                      </p:cBhvr>
                                      <p:tavLst>
                                        <p:tav tm="0">
                                          <p:val>
                                            <p:fltVal val="0"/>
                                          </p:val>
                                        </p:tav>
                                        <p:tav tm="100000">
                                          <p:val>
                                            <p:strVal val="#ppt_h"/>
                                          </p:val>
                                        </p:tav>
                                      </p:tavLst>
                                    </p:anim>
                                    <p:anim calcmode="lin" valueType="num">
                                      <p:cBhvr>
                                        <p:cTn id="49" dur="500" fill="hold"/>
                                        <p:tgtEl>
                                          <p:spTgt spid="66563">
                                            <p:txEl>
                                              <p:pRg st="4" end="4"/>
                                            </p:txEl>
                                          </p:spTgt>
                                        </p:tgtEl>
                                        <p:attrNameLst>
                                          <p:attrName>style.rotation</p:attrName>
                                        </p:attrNameLst>
                                      </p:cBhvr>
                                      <p:tavLst>
                                        <p:tav tm="0">
                                          <p:val>
                                            <p:fltVal val="360"/>
                                          </p:val>
                                        </p:tav>
                                        <p:tav tm="100000">
                                          <p:val>
                                            <p:fltVal val="0"/>
                                          </p:val>
                                        </p:tav>
                                      </p:tavLst>
                                    </p:anim>
                                    <p:animEffect transition="in" filter="fade">
                                      <p:cBhvr>
                                        <p:cTn id="50" dur="500"/>
                                        <p:tgtEl>
                                          <p:spTgt spid="66563">
                                            <p:txEl>
                                              <p:pRg st="4" end="4"/>
                                            </p:txEl>
                                          </p:spTgt>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49" presetClass="entr" presetSubtype="0" decel="100000" fill="hold" grpId="0" nodeType="clickEffect">
                                  <p:stCondLst>
                                    <p:cond delay="0"/>
                                  </p:stCondLst>
                                  <p:iterate type="lt">
                                    <p:tmPct val="10000"/>
                                  </p:iterate>
                                  <p:childTnLst>
                                    <p:set>
                                      <p:cBhvr>
                                        <p:cTn id="54" dur="1" fill="hold">
                                          <p:stCondLst>
                                            <p:cond delay="0"/>
                                          </p:stCondLst>
                                        </p:cTn>
                                        <p:tgtEl>
                                          <p:spTgt spid="66563">
                                            <p:txEl>
                                              <p:pRg st="5" end="5"/>
                                            </p:txEl>
                                          </p:spTgt>
                                        </p:tgtEl>
                                        <p:attrNameLst>
                                          <p:attrName>style.visibility</p:attrName>
                                        </p:attrNameLst>
                                      </p:cBhvr>
                                      <p:to>
                                        <p:strVal val="visible"/>
                                      </p:to>
                                    </p:set>
                                    <p:anim calcmode="lin" valueType="num">
                                      <p:cBhvr>
                                        <p:cTn id="55" dur="500" fill="hold"/>
                                        <p:tgtEl>
                                          <p:spTgt spid="66563">
                                            <p:txEl>
                                              <p:pRg st="5" end="5"/>
                                            </p:txEl>
                                          </p:spTgt>
                                        </p:tgtEl>
                                        <p:attrNameLst>
                                          <p:attrName>ppt_w</p:attrName>
                                        </p:attrNameLst>
                                      </p:cBhvr>
                                      <p:tavLst>
                                        <p:tav tm="0">
                                          <p:val>
                                            <p:fltVal val="0"/>
                                          </p:val>
                                        </p:tav>
                                        <p:tav tm="100000">
                                          <p:val>
                                            <p:strVal val="#ppt_w"/>
                                          </p:val>
                                        </p:tav>
                                      </p:tavLst>
                                    </p:anim>
                                    <p:anim calcmode="lin" valueType="num">
                                      <p:cBhvr>
                                        <p:cTn id="56" dur="500" fill="hold"/>
                                        <p:tgtEl>
                                          <p:spTgt spid="66563">
                                            <p:txEl>
                                              <p:pRg st="5" end="5"/>
                                            </p:txEl>
                                          </p:spTgt>
                                        </p:tgtEl>
                                        <p:attrNameLst>
                                          <p:attrName>ppt_h</p:attrName>
                                        </p:attrNameLst>
                                      </p:cBhvr>
                                      <p:tavLst>
                                        <p:tav tm="0">
                                          <p:val>
                                            <p:fltVal val="0"/>
                                          </p:val>
                                        </p:tav>
                                        <p:tav tm="100000">
                                          <p:val>
                                            <p:strVal val="#ppt_h"/>
                                          </p:val>
                                        </p:tav>
                                      </p:tavLst>
                                    </p:anim>
                                    <p:anim calcmode="lin" valueType="num">
                                      <p:cBhvr>
                                        <p:cTn id="57" dur="500" fill="hold"/>
                                        <p:tgtEl>
                                          <p:spTgt spid="66563">
                                            <p:txEl>
                                              <p:pRg st="5" end="5"/>
                                            </p:txEl>
                                          </p:spTgt>
                                        </p:tgtEl>
                                        <p:attrNameLst>
                                          <p:attrName>style.rotation</p:attrName>
                                        </p:attrNameLst>
                                      </p:cBhvr>
                                      <p:tavLst>
                                        <p:tav tm="0">
                                          <p:val>
                                            <p:fltVal val="360"/>
                                          </p:val>
                                        </p:tav>
                                        <p:tav tm="100000">
                                          <p:val>
                                            <p:fltVal val="0"/>
                                          </p:val>
                                        </p:tav>
                                      </p:tavLst>
                                    </p:anim>
                                    <p:animEffect transition="in" filter="fade">
                                      <p:cBhvr>
                                        <p:cTn id="58" dur="500"/>
                                        <p:tgtEl>
                                          <p:spTgt spid="6656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2" grpId="0"/>
      <p:bldP spid="66563" grpId="0" build="p"/>
    </p:bldLst>
  </p:timing>
</p:sld>
</file>

<file path=ppt/slides/slide39.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pic>
        <p:nvPicPr>
          <p:cNvPr id="66562" name="Picture 7" descr="mani-"/>
          <p:cNvPicPr>
            <a:picLocks noGrp="1" noChangeAspect="1" noChangeArrowheads="1"/>
          </p:cNvPicPr>
          <p:nvPr>
            <p:ph/>
          </p:nvPr>
        </p:nvPicPr>
        <p:blipFill>
          <a:blip r:embed="rId2">
            <a:lum bright="6000"/>
            <a:extLst>
              <a:ext uri="{28A0092B-C50C-407E-A947-70E740481C1C}">
                <a14:useLocalDpi xmlns:a14="http://schemas.microsoft.com/office/drawing/2010/main" val="0"/>
              </a:ext>
            </a:extLst>
          </a:blip>
          <a:srcRect/>
          <a:stretch>
            <a:fillRect/>
          </a:stretch>
        </p:blipFill>
        <p:spPr>
          <a:xfrm>
            <a:off x="1692275" y="1196975"/>
            <a:ext cx="5975350" cy="49688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9092" name="Rectangle 4"/>
          <p:cNvSpPr>
            <a:spLocks noGrp="1" noRot="1" noChangeArrowheads="1"/>
          </p:cNvSpPr>
          <p:nvPr>
            <p:ph type="title" idx="4294967295"/>
          </p:nvPr>
        </p:nvSpPr>
        <p:spPr>
          <a:xfrm>
            <a:off x="0" y="274638"/>
            <a:ext cx="8229600" cy="1143000"/>
          </a:xfrm>
        </p:spPr>
        <p:txBody>
          <a:bodyPr/>
          <a:lstStyle/>
          <a:p>
            <a:pPr eaLnBrk="1" hangingPunct="1">
              <a:defRPr/>
            </a:pPr>
            <a:r>
              <a:rPr lang="fa-IR" sz="4000" smtClean="0"/>
              <a:t>مانی ، پیامبر نقاش ایرانی؟</a:t>
            </a:r>
            <a:r>
              <a:rPr lang="en-US" sz="4000" smtClean="0"/>
              <a:t/>
            </a:r>
            <a:br>
              <a:rPr lang="en-US" sz="4000" smtClean="0"/>
            </a:br>
            <a:endParaRPr lang="en-US" sz="4000" smtClean="0"/>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89092"/>
                                        </p:tgtEl>
                                        <p:attrNameLst>
                                          <p:attrName>style.visibility</p:attrName>
                                        </p:attrNameLst>
                                      </p:cBhvr>
                                      <p:to>
                                        <p:strVal val="visible"/>
                                      </p:to>
                                    </p:set>
                                    <p:anim calcmode="lin" valueType="num">
                                      <p:cBhvr>
                                        <p:cTn id="7" dur="1000" fill="hold"/>
                                        <p:tgtEl>
                                          <p:spTgt spid="89092"/>
                                        </p:tgtEl>
                                        <p:attrNameLst>
                                          <p:attrName>ppt_x</p:attrName>
                                        </p:attrNameLst>
                                      </p:cBhvr>
                                      <p:tavLst>
                                        <p:tav tm="0">
                                          <p:val>
                                            <p:strVal val="#ppt_x-.2"/>
                                          </p:val>
                                        </p:tav>
                                        <p:tav tm="100000">
                                          <p:val>
                                            <p:strVal val="#ppt_x"/>
                                          </p:val>
                                        </p:tav>
                                      </p:tavLst>
                                    </p:anim>
                                    <p:anim calcmode="lin" valueType="num">
                                      <p:cBhvr>
                                        <p:cTn id="8" dur="1000" fill="hold"/>
                                        <p:tgtEl>
                                          <p:spTgt spid="89092"/>
                                        </p:tgtEl>
                                        <p:attrNameLst>
                                          <p:attrName>ppt_y</p:attrName>
                                        </p:attrNameLst>
                                      </p:cBhvr>
                                      <p:tavLst>
                                        <p:tav tm="0">
                                          <p:val>
                                            <p:strVal val="#ppt_y"/>
                                          </p:val>
                                        </p:tav>
                                        <p:tav tm="100000">
                                          <p:val>
                                            <p:strVal val="#ppt_y"/>
                                          </p:val>
                                        </p:tav>
                                      </p:tavLst>
                                    </p:anim>
                                    <p:animEffect transition="in" filter="wipe(right)" prLst="gradientSize: 0.1">
                                      <p:cBhvr>
                                        <p:cTn id="9" dur="1000"/>
                                        <p:tgtEl>
                                          <p:spTgt spid="8909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4" presetClass="entr" presetSubtype="0" fill="hold" nodeType="clickEffect">
                                  <p:stCondLst>
                                    <p:cond delay="0"/>
                                  </p:stCondLst>
                                  <p:childTnLst>
                                    <p:set>
                                      <p:cBhvr>
                                        <p:cTn id="13" dur="1" fill="hold">
                                          <p:stCondLst>
                                            <p:cond delay="0"/>
                                          </p:stCondLst>
                                        </p:cTn>
                                        <p:tgtEl>
                                          <p:spTgt spid="66562"/>
                                        </p:tgtEl>
                                        <p:attrNameLst>
                                          <p:attrName>style.visibility</p:attrName>
                                        </p:attrNameLst>
                                      </p:cBhvr>
                                      <p:to>
                                        <p:strVal val="visible"/>
                                      </p:to>
                                    </p:set>
                                    <p:animEffect transition="in" filter="fade">
                                      <p:cBhvr>
                                        <p:cTn id="14" dur="500"/>
                                        <p:tgtEl>
                                          <p:spTgt spid="66562"/>
                                        </p:tgtEl>
                                      </p:cBhvr>
                                    </p:animEffect>
                                    <p:anim calcmode="lin" valueType="num">
                                      <p:cBhvr>
                                        <p:cTn id="15" dur="500" fill="hold"/>
                                        <p:tgtEl>
                                          <p:spTgt spid="66562"/>
                                        </p:tgtEl>
                                        <p:attrNameLst>
                                          <p:attrName>ppt_x</p:attrName>
                                        </p:attrNameLst>
                                      </p:cBhvr>
                                      <p:tavLst>
                                        <p:tav tm="0">
                                          <p:val>
                                            <p:strVal val="#ppt_x"/>
                                          </p:val>
                                        </p:tav>
                                        <p:tav tm="100000">
                                          <p:val>
                                            <p:strVal val="#ppt_x"/>
                                          </p:val>
                                        </p:tav>
                                      </p:tavLst>
                                    </p:anim>
                                    <p:anim calcmode="lin" valueType="num">
                                      <p:cBhvr>
                                        <p:cTn id="16" dur="500" fill="hold"/>
                                        <p:tgtEl>
                                          <p:spTgt spid="66562"/>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2"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defRPr/>
            </a:pPr>
            <a:r>
              <a:rPr lang="fa-IR" sz="4000" smtClean="0">
                <a:cs typeface="B Titr" pitchFamily="2" charset="-78"/>
              </a:rPr>
              <a:t>جامعه عصر ساسانی :</a:t>
            </a:r>
            <a:endParaRPr lang="en-US" sz="4000" b="1" i="1" smtClean="0">
              <a:cs typeface="B Titr" pitchFamily="2" charset="-78"/>
            </a:endParaRPr>
          </a:p>
        </p:txBody>
      </p:sp>
      <p:sp>
        <p:nvSpPr>
          <p:cNvPr id="5123" name="Rectangle 3"/>
          <p:cNvSpPr>
            <a:spLocks noGrp="1" noChangeArrowheads="1"/>
          </p:cNvSpPr>
          <p:nvPr>
            <p:ph type="body" sz="half" idx="1"/>
          </p:nvPr>
        </p:nvSpPr>
        <p:spPr/>
        <p:txBody>
          <a:bodyPr/>
          <a:lstStyle/>
          <a:p>
            <a:pPr algn="r" eaLnBrk="1" hangingPunct="1">
              <a:buClr>
                <a:schemeClr val="tx1"/>
              </a:buClr>
              <a:buFont typeface="Wingdings" panose="05000000000000000000" pitchFamily="2" charset="2"/>
              <a:buNone/>
              <a:defRPr/>
            </a:pPr>
            <a:endParaRPr lang="fa-IR" smtClean="0"/>
          </a:p>
          <a:p>
            <a:pPr algn="r" eaLnBrk="1" hangingPunct="1">
              <a:buClr>
                <a:schemeClr val="tx1"/>
              </a:buClr>
              <a:buFont typeface="Wingdings" panose="05000000000000000000" pitchFamily="2" charset="2"/>
              <a:buNone/>
              <a:defRPr/>
            </a:pPr>
            <a:r>
              <a:rPr lang="fa-IR" sz="3600" b="1" smtClean="0">
                <a:solidFill>
                  <a:srgbClr val="FF0066"/>
                </a:solidFill>
              </a:rPr>
              <a:t>توده مردم:</a:t>
            </a:r>
          </a:p>
          <a:p>
            <a:pPr algn="r" eaLnBrk="1" hangingPunct="1">
              <a:buClr>
                <a:schemeClr val="tx1"/>
              </a:buClr>
              <a:buFont typeface="Wingdings" panose="05000000000000000000" pitchFamily="2" charset="2"/>
              <a:buNone/>
              <a:defRPr/>
            </a:pPr>
            <a:r>
              <a:rPr lang="fa-IR" smtClean="0"/>
              <a:t>1- کشاورزان </a:t>
            </a:r>
          </a:p>
          <a:p>
            <a:pPr algn="r" eaLnBrk="1" hangingPunct="1">
              <a:buClr>
                <a:schemeClr val="tx1"/>
              </a:buClr>
              <a:buFont typeface="Wingdings" panose="05000000000000000000" pitchFamily="2" charset="2"/>
              <a:buNone/>
              <a:defRPr/>
            </a:pPr>
            <a:r>
              <a:rPr lang="fa-IR" smtClean="0"/>
              <a:t>2- صنعتگران</a:t>
            </a:r>
          </a:p>
          <a:p>
            <a:pPr algn="r" eaLnBrk="1" hangingPunct="1">
              <a:buClr>
                <a:schemeClr val="tx1"/>
              </a:buClr>
              <a:buFont typeface="Wingdings" panose="05000000000000000000" pitchFamily="2" charset="2"/>
              <a:buNone/>
              <a:defRPr/>
            </a:pPr>
            <a:r>
              <a:rPr lang="fa-IR" smtClean="0"/>
              <a:t>3- پیشه وران</a:t>
            </a:r>
          </a:p>
          <a:p>
            <a:pPr algn="r" eaLnBrk="1" hangingPunct="1">
              <a:buClr>
                <a:schemeClr val="tx1"/>
              </a:buClr>
              <a:buFont typeface="Wingdings" panose="05000000000000000000" pitchFamily="2" charset="2"/>
              <a:buNone/>
              <a:defRPr/>
            </a:pPr>
            <a:r>
              <a:rPr lang="fa-IR" smtClean="0"/>
              <a:t> </a:t>
            </a:r>
          </a:p>
          <a:p>
            <a:pPr algn="r" eaLnBrk="1" hangingPunct="1">
              <a:buClr>
                <a:schemeClr val="tx1"/>
              </a:buClr>
              <a:buFont typeface="Wingdings" panose="05000000000000000000" pitchFamily="2" charset="2"/>
              <a:buNone/>
              <a:defRPr/>
            </a:pPr>
            <a:r>
              <a:rPr lang="fa-IR" smtClean="0"/>
              <a:t>ارتقاء از طبقه ی پایین تر به طبقه  بالاتر غیر ممکن بود.</a:t>
            </a:r>
            <a:endParaRPr lang="en-US" smtClean="0"/>
          </a:p>
        </p:txBody>
      </p:sp>
      <p:sp>
        <p:nvSpPr>
          <p:cNvPr id="5124" name="Rectangle 4"/>
          <p:cNvSpPr>
            <a:spLocks noGrp="1" noChangeArrowheads="1"/>
          </p:cNvSpPr>
          <p:nvPr>
            <p:ph type="body" sz="half" idx="2"/>
          </p:nvPr>
        </p:nvSpPr>
        <p:spPr/>
        <p:txBody>
          <a:bodyPr/>
          <a:lstStyle/>
          <a:p>
            <a:pPr algn="r" eaLnBrk="1" hangingPunct="1">
              <a:buClr>
                <a:schemeClr val="tx1"/>
              </a:buClr>
              <a:buFont typeface="Wingdings" panose="05000000000000000000" pitchFamily="2" charset="2"/>
              <a:buNone/>
              <a:defRPr/>
            </a:pPr>
            <a:endParaRPr lang="fa-IR" smtClean="0"/>
          </a:p>
          <a:p>
            <a:pPr algn="r" eaLnBrk="1" hangingPunct="1">
              <a:buClr>
                <a:schemeClr val="tx1"/>
              </a:buClr>
              <a:buFont typeface="Wingdings" panose="05000000000000000000" pitchFamily="2" charset="2"/>
              <a:buNone/>
              <a:defRPr/>
            </a:pPr>
            <a:r>
              <a:rPr lang="fa-IR" sz="3600" b="1" smtClean="0">
                <a:solidFill>
                  <a:srgbClr val="FF0066"/>
                </a:solidFill>
              </a:rPr>
              <a:t>بزرگان:</a:t>
            </a:r>
            <a:r>
              <a:rPr lang="fa-IR" smtClean="0"/>
              <a:t> </a:t>
            </a:r>
          </a:p>
          <a:p>
            <a:pPr algn="r" eaLnBrk="1" hangingPunct="1">
              <a:buClr>
                <a:schemeClr val="tx1"/>
              </a:buClr>
              <a:buFont typeface="Wingdings" panose="05000000000000000000" pitchFamily="2" charset="2"/>
              <a:buNone/>
              <a:defRPr/>
            </a:pPr>
            <a:r>
              <a:rPr lang="fa-IR" smtClean="0"/>
              <a:t>1- خاندان شاهی </a:t>
            </a:r>
          </a:p>
          <a:p>
            <a:pPr algn="r" eaLnBrk="1" hangingPunct="1">
              <a:buClr>
                <a:schemeClr val="tx1"/>
              </a:buClr>
              <a:buFont typeface="Wingdings" panose="05000000000000000000" pitchFamily="2" charset="2"/>
              <a:buNone/>
              <a:defRPr/>
            </a:pPr>
            <a:r>
              <a:rPr lang="fa-IR" smtClean="0"/>
              <a:t>2- خاندان های قدیمی</a:t>
            </a:r>
          </a:p>
          <a:p>
            <a:pPr algn="r" eaLnBrk="1" hangingPunct="1">
              <a:buClr>
                <a:schemeClr val="tx1"/>
              </a:buClr>
              <a:buFont typeface="Wingdings" panose="05000000000000000000" pitchFamily="2" charset="2"/>
              <a:buNone/>
              <a:defRPr/>
            </a:pPr>
            <a:r>
              <a:rPr lang="fa-IR" smtClean="0"/>
              <a:t>3- حاکمان ولایت</a:t>
            </a:r>
          </a:p>
          <a:p>
            <a:pPr algn="r" eaLnBrk="1" hangingPunct="1">
              <a:buClr>
                <a:schemeClr val="tx1"/>
              </a:buClr>
              <a:buFont typeface="Wingdings" panose="05000000000000000000" pitchFamily="2" charset="2"/>
              <a:buNone/>
              <a:defRPr/>
            </a:pPr>
            <a:r>
              <a:rPr lang="fa-IR" smtClean="0"/>
              <a:t>4- مقامات دولتی</a:t>
            </a:r>
          </a:p>
          <a:p>
            <a:pPr algn="r" eaLnBrk="1" hangingPunct="1">
              <a:buClr>
                <a:schemeClr val="tx1"/>
              </a:buClr>
              <a:buFont typeface="Wingdings" panose="05000000000000000000" pitchFamily="2" charset="2"/>
              <a:buNone/>
              <a:defRPr/>
            </a:pPr>
            <a:r>
              <a:rPr lang="fa-IR" smtClean="0"/>
              <a:t>5- مقامات نظامی</a:t>
            </a:r>
          </a:p>
          <a:p>
            <a:pPr algn="r" eaLnBrk="1" hangingPunct="1">
              <a:buClr>
                <a:schemeClr val="tx1"/>
              </a:buClr>
              <a:buFont typeface="Wingdings" panose="05000000000000000000" pitchFamily="2" charset="2"/>
              <a:buChar char="v"/>
              <a:defRPr/>
            </a:pPr>
            <a:endParaRPr lang="en-US" smtClean="0"/>
          </a:p>
        </p:txBody>
      </p:sp>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ntr" presetSubtype="0" fill="hold" grpId="0" nodeType="with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p:cTn id="7" dur="2000" fill="hold"/>
                                        <p:tgtEl>
                                          <p:spTgt spid="5122"/>
                                        </p:tgtEl>
                                        <p:attrNameLst>
                                          <p:attrName>ppt_w</p:attrName>
                                        </p:attrNameLst>
                                      </p:cBhvr>
                                      <p:tavLst>
                                        <p:tav tm="0">
                                          <p:val>
                                            <p:strVal val="#ppt_w"/>
                                          </p:val>
                                        </p:tav>
                                        <p:tav tm="100000">
                                          <p:val>
                                            <p:strVal val="#ppt_w"/>
                                          </p:val>
                                        </p:tav>
                                      </p:tavLst>
                                    </p:anim>
                                    <p:anim calcmode="lin" valueType="num">
                                      <p:cBhvr>
                                        <p:cTn id="8" dur="2000" fill="hold"/>
                                        <p:tgtEl>
                                          <p:spTgt spid="5122"/>
                                        </p:tgtEl>
                                        <p:attrNameLst>
                                          <p:attrName>ppt_h</p:attrName>
                                        </p:attrNameLst>
                                      </p:cBhvr>
                                      <p:tavLst>
                                        <p:tav tm="0">
                                          <p:val>
                                            <p:strVal val="#ppt_h"/>
                                          </p:val>
                                        </p:tav>
                                        <p:tav tm="30000">
                                          <p:val>
                                            <p:strVal val="#ppt_h/2"/>
                                          </p:val>
                                        </p:tav>
                                        <p:tav tm="40000">
                                          <p:val>
                                            <p:strVal val="#ppt_h"/>
                                          </p:val>
                                        </p:tav>
                                        <p:tav tm="50000">
                                          <p:val>
                                            <p:strVal val="#ppt_h/2"/>
                                          </p:val>
                                        </p:tav>
                                        <p:tav tm="60000">
                                          <p:val>
                                            <p:strVal val="#ppt_h"/>
                                          </p:val>
                                        </p:tav>
                                        <p:tav tm="69900">
                                          <p:val>
                                            <p:strVal val="#ppt_h/2"/>
                                          </p:val>
                                        </p:tav>
                                        <p:tav tm="80000">
                                          <p:val>
                                            <p:strVal val="#ppt_h"/>
                                          </p:val>
                                        </p:tav>
                                        <p:tav tm="100000">
                                          <p:val>
                                            <p:strVal val="#ppt_h"/>
                                          </p:val>
                                        </p:tav>
                                      </p:tavLst>
                                    </p:anim>
                                    <p:anim calcmode="lin" valueType="num">
                                      <p:cBhvr>
                                        <p:cTn id="9" dur="2000" fill="hold"/>
                                        <p:tgtEl>
                                          <p:spTgt spid="5122"/>
                                        </p:tgtEl>
                                        <p:attrNameLst>
                                          <p:attrName>ppt_x</p:attrName>
                                        </p:attrNameLst>
                                      </p:cBhvr>
                                      <p:tavLst>
                                        <p:tav tm="0">
                                          <p:val>
                                            <p:strVal val="#ppt_x-.4"/>
                                          </p:val>
                                        </p:tav>
                                        <p:tav tm="100000">
                                          <p:val>
                                            <p:strVal val="#ppt_x"/>
                                          </p:val>
                                        </p:tav>
                                      </p:tavLst>
                                    </p:anim>
                                    <p:anim calcmode="lin" valueType="num">
                                      <p:cBhvr>
                                        <p:cTn id="10" dur="2000" fill="hold"/>
                                        <p:tgtEl>
                                          <p:spTgt spid="5122"/>
                                        </p:tgtEl>
                                        <p:attrNameLst>
                                          <p:attrName>ppt_y</p:attrName>
                                        </p:attrNameLst>
                                      </p:cBhvr>
                                      <p:tavLst>
                                        <p:tav tm="0">
                                          <p:val>
                                            <p:strVal val="#ppt_y-.5"/>
                                          </p:val>
                                        </p:tav>
                                        <p:tav tm="20000">
                                          <p:val>
                                            <p:strVal val="#ppt_y-.2"/>
                                          </p:val>
                                        </p:tav>
                                        <p:tav tm="30000">
                                          <p:val>
                                            <p:strVal val="#ppt_y"/>
                                          </p:val>
                                        </p:tav>
                                        <p:tav tm="40000">
                                          <p:val>
                                            <p:strVal val="#ppt_y-.15"/>
                                          </p:val>
                                        </p:tav>
                                        <p:tav tm="50000">
                                          <p:val>
                                            <p:strVal val="#ppt_y"/>
                                          </p:val>
                                        </p:tav>
                                        <p:tav tm="60000">
                                          <p:val>
                                            <p:strVal val="#ppt_y-.1"/>
                                          </p:val>
                                        </p:tav>
                                        <p:tav tm="69900">
                                          <p:val>
                                            <p:strVal val="#ppt_y"/>
                                          </p:val>
                                        </p:tav>
                                        <p:tav tm="80000">
                                          <p:val>
                                            <p:strVal val="#ppt_y-.05"/>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40" presetClass="entr" presetSubtype="0" fill="hold" grpId="0" nodeType="clickEffect">
                                  <p:stCondLst>
                                    <p:cond delay="0"/>
                                  </p:stCondLst>
                                  <p:iterate type="lt">
                                    <p:tmPct val="10000"/>
                                  </p:iterate>
                                  <p:childTnLst>
                                    <p:set>
                                      <p:cBhvr>
                                        <p:cTn id="14" dur="1" fill="hold">
                                          <p:stCondLst>
                                            <p:cond delay="0"/>
                                          </p:stCondLst>
                                        </p:cTn>
                                        <p:tgtEl>
                                          <p:spTgt spid="5123">
                                            <p:txEl>
                                              <p:pRg st="1" end="1"/>
                                            </p:txEl>
                                          </p:spTgt>
                                        </p:tgtEl>
                                        <p:attrNameLst>
                                          <p:attrName>style.visibility</p:attrName>
                                        </p:attrNameLst>
                                      </p:cBhvr>
                                      <p:to>
                                        <p:strVal val="visible"/>
                                      </p:to>
                                    </p:set>
                                    <p:animEffect transition="in" filter="fade">
                                      <p:cBhvr>
                                        <p:cTn id="15" dur="500">
                                          <p:stCondLst>
                                            <p:cond delay="0"/>
                                          </p:stCondLst>
                                        </p:cTn>
                                        <p:tgtEl>
                                          <p:spTgt spid="5123">
                                            <p:txEl>
                                              <p:pRg st="1" end="1"/>
                                            </p:txEl>
                                          </p:spTgt>
                                        </p:tgtEl>
                                      </p:cBhvr>
                                    </p:animEffect>
                                    <p:anim calcmode="lin" valueType="num">
                                      <p:cBhvr>
                                        <p:cTn id="16" dur="500" fill="hold">
                                          <p:stCondLst>
                                            <p:cond delay="0"/>
                                          </p:stCondLst>
                                        </p:cTn>
                                        <p:tgtEl>
                                          <p:spTgt spid="5123">
                                            <p:txEl>
                                              <p:pRg st="1" end="1"/>
                                            </p:txEl>
                                          </p:spTgt>
                                        </p:tgtEl>
                                        <p:attrNameLst>
                                          <p:attrName>ppt_x</p:attrName>
                                        </p:attrNameLst>
                                      </p:cBhvr>
                                      <p:tavLst>
                                        <p:tav tm="0">
                                          <p:val>
                                            <p:strVal val="#ppt_x-.1"/>
                                          </p:val>
                                        </p:tav>
                                        <p:tav tm="100000">
                                          <p:val>
                                            <p:strVal val="#ppt_x"/>
                                          </p:val>
                                        </p:tav>
                                      </p:tavLst>
                                    </p:anim>
                                    <p:anim calcmode="lin" valueType="num">
                                      <p:cBhvr>
                                        <p:cTn id="17" dur="500" fill="hold">
                                          <p:stCondLst>
                                            <p:cond delay="0"/>
                                          </p:stCondLst>
                                        </p:cTn>
                                        <p:tgtEl>
                                          <p:spTgt spid="512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40" presetClass="entr" presetSubtype="0" fill="hold" grpId="0" nodeType="clickEffect">
                                  <p:stCondLst>
                                    <p:cond delay="0"/>
                                  </p:stCondLst>
                                  <p:iterate type="lt">
                                    <p:tmPct val="10000"/>
                                  </p:iterate>
                                  <p:childTnLst>
                                    <p:set>
                                      <p:cBhvr>
                                        <p:cTn id="21" dur="1" fill="hold">
                                          <p:stCondLst>
                                            <p:cond delay="0"/>
                                          </p:stCondLst>
                                        </p:cTn>
                                        <p:tgtEl>
                                          <p:spTgt spid="5123">
                                            <p:txEl>
                                              <p:pRg st="2" end="2"/>
                                            </p:txEl>
                                          </p:spTgt>
                                        </p:tgtEl>
                                        <p:attrNameLst>
                                          <p:attrName>style.visibility</p:attrName>
                                        </p:attrNameLst>
                                      </p:cBhvr>
                                      <p:to>
                                        <p:strVal val="visible"/>
                                      </p:to>
                                    </p:set>
                                    <p:animEffect transition="in" filter="fade">
                                      <p:cBhvr>
                                        <p:cTn id="22" dur="500">
                                          <p:stCondLst>
                                            <p:cond delay="0"/>
                                          </p:stCondLst>
                                        </p:cTn>
                                        <p:tgtEl>
                                          <p:spTgt spid="5123">
                                            <p:txEl>
                                              <p:pRg st="2" end="2"/>
                                            </p:txEl>
                                          </p:spTgt>
                                        </p:tgtEl>
                                      </p:cBhvr>
                                    </p:animEffect>
                                    <p:anim calcmode="lin" valueType="num">
                                      <p:cBhvr>
                                        <p:cTn id="23" dur="500" fill="hold">
                                          <p:stCondLst>
                                            <p:cond delay="0"/>
                                          </p:stCondLst>
                                        </p:cTn>
                                        <p:tgtEl>
                                          <p:spTgt spid="5123">
                                            <p:txEl>
                                              <p:pRg st="2" end="2"/>
                                            </p:txEl>
                                          </p:spTgt>
                                        </p:tgtEl>
                                        <p:attrNameLst>
                                          <p:attrName>ppt_x</p:attrName>
                                        </p:attrNameLst>
                                      </p:cBhvr>
                                      <p:tavLst>
                                        <p:tav tm="0">
                                          <p:val>
                                            <p:strVal val="#ppt_x-.1"/>
                                          </p:val>
                                        </p:tav>
                                        <p:tav tm="100000">
                                          <p:val>
                                            <p:strVal val="#ppt_x"/>
                                          </p:val>
                                        </p:tav>
                                      </p:tavLst>
                                    </p:anim>
                                    <p:anim calcmode="lin" valueType="num">
                                      <p:cBhvr>
                                        <p:cTn id="24" dur="500" fill="hold">
                                          <p:stCondLst>
                                            <p:cond delay="0"/>
                                          </p:stCondLst>
                                        </p:cTn>
                                        <p:tgtEl>
                                          <p:spTgt spid="512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40" presetClass="entr" presetSubtype="0" fill="hold" grpId="0" nodeType="clickEffect">
                                  <p:stCondLst>
                                    <p:cond delay="0"/>
                                  </p:stCondLst>
                                  <p:iterate type="lt">
                                    <p:tmPct val="10000"/>
                                  </p:iterate>
                                  <p:childTnLst>
                                    <p:set>
                                      <p:cBhvr>
                                        <p:cTn id="28" dur="1" fill="hold">
                                          <p:stCondLst>
                                            <p:cond delay="0"/>
                                          </p:stCondLst>
                                        </p:cTn>
                                        <p:tgtEl>
                                          <p:spTgt spid="5123">
                                            <p:txEl>
                                              <p:pRg st="3" end="3"/>
                                            </p:txEl>
                                          </p:spTgt>
                                        </p:tgtEl>
                                        <p:attrNameLst>
                                          <p:attrName>style.visibility</p:attrName>
                                        </p:attrNameLst>
                                      </p:cBhvr>
                                      <p:to>
                                        <p:strVal val="visible"/>
                                      </p:to>
                                    </p:set>
                                    <p:animEffect transition="in" filter="fade">
                                      <p:cBhvr>
                                        <p:cTn id="29" dur="500">
                                          <p:stCondLst>
                                            <p:cond delay="0"/>
                                          </p:stCondLst>
                                        </p:cTn>
                                        <p:tgtEl>
                                          <p:spTgt spid="5123">
                                            <p:txEl>
                                              <p:pRg st="3" end="3"/>
                                            </p:txEl>
                                          </p:spTgt>
                                        </p:tgtEl>
                                      </p:cBhvr>
                                    </p:animEffect>
                                    <p:anim calcmode="lin" valueType="num">
                                      <p:cBhvr>
                                        <p:cTn id="30" dur="500" fill="hold">
                                          <p:stCondLst>
                                            <p:cond delay="0"/>
                                          </p:stCondLst>
                                        </p:cTn>
                                        <p:tgtEl>
                                          <p:spTgt spid="5123">
                                            <p:txEl>
                                              <p:pRg st="3" end="3"/>
                                            </p:txEl>
                                          </p:spTgt>
                                        </p:tgtEl>
                                        <p:attrNameLst>
                                          <p:attrName>ppt_x</p:attrName>
                                        </p:attrNameLst>
                                      </p:cBhvr>
                                      <p:tavLst>
                                        <p:tav tm="0">
                                          <p:val>
                                            <p:strVal val="#ppt_x-.1"/>
                                          </p:val>
                                        </p:tav>
                                        <p:tav tm="100000">
                                          <p:val>
                                            <p:strVal val="#ppt_x"/>
                                          </p:val>
                                        </p:tav>
                                      </p:tavLst>
                                    </p:anim>
                                    <p:anim calcmode="lin" valueType="num">
                                      <p:cBhvr>
                                        <p:cTn id="31" dur="500" fill="hold">
                                          <p:stCondLst>
                                            <p:cond delay="0"/>
                                          </p:stCondLst>
                                        </p:cTn>
                                        <p:tgtEl>
                                          <p:spTgt spid="512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40" presetClass="entr" presetSubtype="0" fill="hold" grpId="0" nodeType="clickEffect">
                                  <p:stCondLst>
                                    <p:cond delay="0"/>
                                  </p:stCondLst>
                                  <p:iterate type="lt">
                                    <p:tmPct val="10000"/>
                                  </p:iterate>
                                  <p:childTnLst>
                                    <p:set>
                                      <p:cBhvr>
                                        <p:cTn id="35" dur="1" fill="hold">
                                          <p:stCondLst>
                                            <p:cond delay="0"/>
                                          </p:stCondLst>
                                        </p:cTn>
                                        <p:tgtEl>
                                          <p:spTgt spid="5123">
                                            <p:txEl>
                                              <p:pRg st="4" end="4"/>
                                            </p:txEl>
                                          </p:spTgt>
                                        </p:tgtEl>
                                        <p:attrNameLst>
                                          <p:attrName>style.visibility</p:attrName>
                                        </p:attrNameLst>
                                      </p:cBhvr>
                                      <p:to>
                                        <p:strVal val="visible"/>
                                      </p:to>
                                    </p:set>
                                    <p:animEffect transition="in" filter="fade">
                                      <p:cBhvr>
                                        <p:cTn id="36" dur="500">
                                          <p:stCondLst>
                                            <p:cond delay="0"/>
                                          </p:stCondLst>
                                        </p:cTn>
                                        <p:tgtEl>
                                          <p:spTgt spid="5123">
                                            <p:txEl>
                                              <p:pRg st="4" end="4"/>
                                            </p:txEl>
                                          </p:spTgt>
                                        </p:tgtEl>
                                      </p:cBhvr>
                                    </p:animEffect>
                                    <p:anim calcmode="lin" valueType="num">
                                      <p:cBhvr>
                                        <p:cTn id="37" dur="500" fill="hold">
                                          <p:stCondLst>
                                            <p:cond delay="0"/>
                                          </p:stCondLst>
                                        </p:cTn>
                                        <p:tgtEl>
                                          <p:spTgt spid="5123">
                                            <p:txEl>
                                              <p:pRg st="4" end="4"/>
                                            </p:txEl>
                                          </p:spTgt>
                                        </p:tgtEl>
                                        <p:attrNameLst>
                                          <p:attrName>ppt_x</p:attrName>
                                        </p:attrNameLst>
                                      </p:cBhvr>
                                      <p:tavLst>
                                        <p:tav tm="0">
                                          <p:val>
                                            <p:strVal val="#ppt_x-.1"/>
                                          </p:val>
                                        </p:tav>
                                        <p:tav tm="100000">
                                          <p:val>
                                            <p:strVal val="#ppt_x"/>
                                          </p:val>
                                        </p:tav>
                                      </p:tavLst>
                                    </p:anim>
                                    <p:anim calcmode="lin" valueType="num">
                                      <p:cBhvr>
                                        <p:cTn id="38" dur="500" fill="hold">
                                          <p:stCondLst>
                                            <p:cond delay="0"/>
                                          </p:stCondLst>
                                        </p:cTn>
                                        <p:tgtEl>
                                          <p:spTgt spid="512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40" presetClass="entr" presetSubtype="0" fill="hold" grpId="0" nodeType="clickEffect">
                                  <p:stCondLst>
                                    <p:cond delay="0"/>
                                  </p:stCondLst>
                                  <p:iterate type="lt">
                                    <p:tmPct val="10000"/>
                                  </p:iterate>
                                  <p:childTnLst>
                                    <p:set>
                                      <p:cBhvr>
                                        <p:cTn id="42" dur="1" fill="hold">
                                          <p:stCondLst>
                                            <p:cond delay="0"/>
                                          </p:stCondLst>
                                        </p:cTn>
                                        <p:tgtEl>
                                          <p:spTgt spid="5123">
                                            <p:txEl>
                                              <p:pRg st="5" end="5"/>
                                            </p:txEl>
                                          </p:spTgt>
                                        </p:tgtEl>
                                        <p:attrNameLst>
                                          <p:attrName>style.visibility</p:attrName>
                                        </p:attrNameLst>
                                      </p:cBhvr>
                                      <p:to>
                                        <p:strVal val="visible"/>
                                      </p:to>
                                    </p:set>
                                    <p:animEffect transition="in" filter="fade">
                                      <p:cBhvr>
                                        <p:cTn id="43" dur="500">
                                          <p:stCondLst>
                                            <p:cond delay="0"/>
                                          </p:stCondLst>
                                        </p:cTn>
                                        <p:tgtEl>
                                          <p:spTgt spid="5123">
                                            <p:txEl>
                                              <p:pRg st="5" end="5"/>
                                            </p:txEl>
                                          </p:spTgt>
                                        </p:tgtEl>
                                      </p:cBhvr>
                                    </p:animEffect>
                                    <p:anim calcmode="lin" valueType="num">
                                      <p:cBhvr>
                                        <p:cTn id="44" dur="500" fill="hold">
                                          <p:stCondLst>
                                            <p:cond delay="0"/>
                                          </p:stCondLst>
                                        </p:cTn>
                                        <p:tgtEl>
                                          <p:spTgt spid="5123">
                                            <p:txEl>
                                              <p:pRg st="5" end="5"/>
                                            </p:txEl>
                                          </p:spTgt>
                                        </p:tgtEl>
                                        <p:attrNameLst>
                                          <p:attrName>ppt_x</p:attrName>
                                        </p:attrNameLst>
                                      </p:cBhvr>
                                      <p:tavLst>
                                        <p:tav tm="0">
                                          <p:val>
                                            <p:strVal val="#ppt_x-.1"/>
                                          </p:val>
                                        </p:tav>
                                        <p:tav tm="100000">
                                          <p:val>
                                            <p:strVal val="#ppt_x"/>
                                          </p:val>
                                        </p:tav>
                                      </p:tavLst>
                                    </p:anim>
                                    <p:anim calcmode="lin" valueType="num">
                                      <p:cBhvr>
                                        <p:cTn id="45" dur="500" fill="hold">
                                          <p:stCondLst>
                                            <p:cond delay="0"/>
                                          </p:stCondLst>
                                        </p:cTn>
                                        <p:tgtEl>
                                          <p:spTgt spid="512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46" fill="hold" nodeType="clickPar">
                      <p:stCondLst>
                        <p:cond delay="indefinite"/>
                      </p:stCondLst>
                      <p:childTnLst>
                        <p:par>
                          <p:cTn id="47" fill="hold" nodeType="withGroup">
                            <p:stCondLst>
                              <p:cond delay="0"/>
                            </p:stCondLst>
                            <p:childTnLst>
                              <p:par>
                                <p:cTn id="48" presetID="40" presetClass="entr" presetSubtype="0" fill="hold" grpId="0" nodeType="clickEffect">
                                  <p:stCondLst>
                                    <p:cond delay="0"/>
                                  </p:stCondLst>
                                  <p:iterate type="lt">
                                    <p:tmPct val="10000"/>
                                  </p:iterate>
                                  <p:childTnLst>
                                    <p:set>
                                      <p:cBhvr>
                                        <p:cTn id="49" dur="1" fill="hold">
                                          <p:stCondLst>
                                            <p:cond delay="0"/>
                                          </p:stCondLst>
                                        </p:cTn>
                                        <p:tgtEl>
                                          <p:spTgt spid="5123">
                                            <p:txEl>
                                              <p:pRg st="6" end="6"/>
                                            </p:txEl>
                                          </p:spTgt>
                                        </p:tgtEl>
                                        <p:attrNameLst>
                                          <p:attrName>style.visibility</p:attrName>
                                        </p:attrNameLst>
                                      </p:cBhvr>
                                      <p:to>
                                        <p:strVal val="visible"/>
                                      </p:to>
                                    </p:set>
                                    <p:animEffect transition="in" filter="fade">
                                      <p:cBhvr>
                                        <p:cTn id="50" dur="500">
                                          <p:stCondLst>
                                            <p:cond delay="0"/>
                                          </p:stCondLst>
                                        </p:cTn>
                                        <p:tgtEl>
                                          <p:spTgt spid="5123">
                                            <p:txEl>
                                              <p:pRg st="6" end="6"/>
                                            </p:txEl>
                                          </p:spTgt>
                                        </p:tgtEl>
                                      </p:cBhvr>
                                    </p:animEffect>
                                    <p:anim calcmode="lin" valueType="num">
                                      <p:cBhvr>
                                        <p:cTn id="51" dur="500" fill="hold">
                                          <p:stCondLst>
                                            <p:cond delay="0"/>
                                          </p:stCondLst>
                                        </p:cTn>
                                        <p:tgtEl>
                                          <p:spTgt spid="5123">
                                            <p:txEl>
                                              <p:pRg st="6" end="6"/>
                                            </p:txEl>
                                          </p:spTgt>
                                        </p:tgtEl>
                                        <p:attrNameLst>
                                          <p:attrName>ppt_x</p:attrName>
                                        </p:attrNameLst>
                                      </p:cBhvr>
                                      <p:tavLst>
                                        <p:tav tm="0">
                                          <p:val>
                                            <p:strVal val="#ppt_x-.1"/>
                                          </p:val>
                                        </p:tav>
                                        <p:tav tm="100000">
                                          <p:val>
                                            <p:strVal val="#ppt_x"/>
                                          </p:val>
                                        </p:tav>
                                      </p:tavLst>
                                    </p:anim>
                                    <p:anim calcmode="lin" valueType="num">
                                      <p:cBhvr>
                                        <p:cTn id="52" dur="500" fill="hold">
                                          <p:stCondLst>
                                            <p:cond delay="0"/>
                                          </p:stCondLst>
                                        </p:cTn>
                                        <p:tgtEl>
                                          <p:spTgt spid="512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53" fill="hold" nodeType="clickPar">
                      <p:stCondLst>
                        <p:cond delay="indefinite"/>
                      </p:stCondLst>
                      <p:childTnLst>
                        <p:par>
                          <p:cTn id="54" fill="hold" nodeType="withGroup">
                            <p:stCondLst>
                              <p:cond delay="0"/>
                            </p:stCondLst>
                            <p:childTnLst>
                              <p:par>
                                <p:cTn id="55" presetID="40" presetClass="entr" presetSubtype="0" fill="hold" grpId="0" nodeType="clickEffect">
                                  <p:stCondLst>
                                    <p:cond delay="0"/>
                                  </p:stCondLst>
                                  <p:iterate type="lt">
                                    <p:tmPct val="10000"/>
                                  </p:iterate>
                                  <p:childTnLst>
                                    <p:set>
                                      <p:cBhvr>
                                        <p:cTn id="56" dur="1" fill="hold">
                                          <p:stCondLst>
                                            <p:cond delay="0"/>
                                          </p:stCondLst>
                                        </p:cTn>
                                        <p:tgtEl>
                                          <p:spTgt spid="5124">
                                            <p:txEl>
                                              <p:pRg st="1" end="1"/>
                                            </p:txEl>
                                          </p:spTgt>
                                        </p:tgtEl>
                                        <p:attrNameLst>
                                          <p:attrName>style.visibility</p:attrName>
                                        </p:attrNameLst>
                                      </p:cBhvr>
                                      <p:to>
                                        <p:strVal val="visible"/>
                                      </p:to>
                                    </p:set>
                                    <p:animEffect transition="in" filter="fade">
                                      <p:cBhvr>
                                        <p:cTn id="57" dur="500">
                                          <p:stCondLst>
                                            <p:cond delay="0"/>
                                          </p:stCondLst>
                                        </p:cTn>
                                        <p:tgtEl>
                                          <p:spTgt spid="5124">
                                            <p:txEl>
                                              <p:pRg st="1" end="1"/>
                                            </p:txEl>
                                          </p:spTgt>
                                        </p:tgtEl>
                                      </p:cBhvr>
                                    </p:animEffect>
                                    <p:anim calcmode="lin" valueType="num">
                                      <p:cBhvr>
                                        <p:cTn id="58" dur="500" fill="hold">
                                          <p:stCondLst>
                                            <p:cond delay="0"/>
                                          </p:stCondLst>
                                        </p:cTn>
                                        <p:tgtEl>
                                          <p:spTgt spid="5124">
                                            <p:txEl>
                                              <p:pRg st="1" end="1"/>
                                            </p:txEl>
                                          </p:spTgt>
                                        </p:tgtEl>
                                        <p:attrNameLst>
                                          <p:attrName>ppt_x</p:attrName>
                                        </p:attrNameLst>
                                      </p:cBhvr>
                                      <p:tavLst>
                                        <p:tav tm="0">
                                          <p:val>
                                            <p:strVal val="#ppt_x-.1"/>
                                          </p:val>
                                        </p:tav>
                                        <p:tav tm="100000">
                                          <p:val>
                                            <p:strVal val="#ppt_x"/>
                                          </p:val>
                                        </p:tav>
                                      </p:tavLst>
                                    </p:anim>
                                    <p:anim calcmode="lin" valueType="num">
                                      <p:cBhvr>
                                        <p:cTn id="59" dur="500" fill="hold">
                                          <p:stCondLst>
                                            <p:cond delay="0"/>
                                          </p:stCondLst>
                                        </p:cTn>
                                        <p:tgtEl>
                                          <p:spTgt spid="512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60" fill="hold" nodeType="clickPar">
                      <p:stCondLst>
                        <p:cond delay="indefinite"/>
                      </p:stCondLst>
                      <p:childTnLst>
                        <p:par>
                          <p:cTn id="61" fill="hold" nodeType="withGroup">
                            <p:stCondLst>
                              <p:cond delay="0"/>
                            </p:stCondLst>
                            <p:childTnLst>
                              <p:par>
                                <p:cTn id="62" presetID="40" presetClass="entr" presetSubtype="0" fill="hold" grpId="0" nodeType="clickEffect">
                                  <p:stCondLst>
                                    <p:cond delay="0"/>
                                  </p:stCondLst>
                                  <p:iterate type="lt">
                                    <p:tmPct val="10000"/>
                                  </p:iterate>
                                  <p:childTnLst>
                                    <p:set>
                                      <p:cBhvr>
                                        <p:cTn id="63" dur="1" fill="hold">
                                          <p:stCondLst>
                                            <p:cond delay="0"/>
                                          </p:stCondLst>
                                        </p:cTn>
                                        <p:tgtEl>
                                          <p:spTgt spid="5124">
                                            <p:txEl>
                                              <p:pRg st="2" end="2"/>
                                            </p:txEl>
                                          </p:spTgt>
                                        </p:tgtEl>
                                        <p:attrNameLst>
                                          <p:attrName>style.visibility</p:attrName>
                                        </p:attrNameLst>
                                      </p:cBhvr>
                                      <p:to>
                                        <p:strVal val="visible"/>
                                      </p:to>
                                    </p:set>
                                    <p:animEffect transition="in" filter="fade">
                                      <p:cBhvr>
                                        <p:cTn id="64" dur="500">
                                          <p:stCondLst>
                                            <p:cond delay="0"/>
                                          </p:stCondLst>
                                        </p:cTn>
                                        <p:tgtEl>
                                          <p:spTgt spid="5124">
                                            <p:txEl>
                                              <p:pRg st="2" end="2"/>
                                            </p:txEl>
                                          </p:spTgt>
                                        </p:tgtEl>
                                      </p:cBhvr>
                                    </p:animEffect>
                                    <p:anim calcmode="lin" valueType="num">
                                      <p:cBhvr>
                                        <p:cTn id="65" dur="500" fill="hold">
                                          <p:stCondLst>
                                            <p:cond delay="0"/>
                                          </p:stCondLst>
                                        </p:cTn>
                                        <p:tgtEl>
                                          <p:spTgt spid="5124">
                                            <p:txEl>
                                              <p:pRg st="2" end="2"/>
                                            </p:txEl>
                                          </p:spTgt>
                                        </p:tgtEl>
                                        <p:attrNameLst>
                                          <p:attrName>ppt_x</p:attrName>
                                        </p:attrNameLst>
                                      </p:cBhvr>
                                      <p:tavLst>
                                        <p:tav tm="0">
                                          <p:val>
                                            <p:strVal val="#ppt_x-.1"/>
                                          </p:val>
                                        </p:tav>
                                        <p:tav tm="100000">
                                          <p:val>
                                            <p:strVal val="#ppt_x"/>
                                          </p:val>
                                        </p:tav>
                                      </p:tavLst>
                                    </p:anim>
                                    <p:anim calcmode="lin" valueType="num">
                                      <p:cBhvr>
                                        <p:cTn id="66" dur="500" fill="hold">
                                          <p:stCondLst>
                                            <p:cond delay="0"/>
                                          </p:stCondLst>
                                        </p:cTn>
                                        <p:tgtEl>
                                          <p:spTgt spid="512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67" fill="hold" nodeType="clickPar">
                      <p:stCondLst>
                        <p:cond delay="indefinite"/>
                      </p:stCondLst>
                      <p:childTnLst>
                        <p:par>
                          <p:cTn id="68" fill="hold" nodeType="withGroup">
                            <p:stCondLst>
                              <p:cond delay="0"/>
                            </p:stCondLst>
                            <p:childTnLst>
                              <p:par>
                                <p:cTn id="69" presetID="40" presetClass="entr" presetSubtype="0" fill="hold" grpId="0" nodeType="clickEffect">
                                  <p:stCondLst>
                                    <p:cond delay="0"/>
                                  </p:stCondLst>
                                  <p:iterate type="lt">
                                    <p:tmPct val="10000"/>
                                  </p:iterate>
                                  <p:childTnLst>
                                    <p:set>
                                      <p:cBhvr>
                                        <p:cTn id="70" dur="1" fill="hold">
                                          <p:stCondLst>
                                            <p:cond delay="0"/>
                                          </p:stCondLst>
                                        </p:cTn>
                                        <p:tgtEl>
                                          <p:spTgt spid="5124">
                                            <p:txEl>
                                              <p:pRg st="3" end="3"/>
                                            </p:txEl>
                                          </p:spTgt>
                                        </p:tgtEl>
                                        <p:attrNameLst>
                                          <p:attrName>style.visibility</p:attrName>
                                        </p:attrNameLst>
                                      </p:cBhvr>
                                      <p:to>
                                        <p:strVal val="visible"/>
                                      </p:to>
                                    </p:set>
                                    <p:animEffect transition="in" filter="fade">
                                      <p:cBhvr>
                                        <p:cTn id="71" dur="500">
                                          <p:stCondLst>
                                            <p:cond delay="0"/>
                                          </p:stCondLst>
                                        </p:cTn>
                                        <p:tgtEl>
                                          <p:spTgt spid="5124">
                                            <p:txEl>
                                              <p:pRg st="3" end="3"/>
                                            </p:txEl>
                                          </p:spTgt>
                                        </p:tgtEl>
                                      </p:cBhvr>
                                    </p:animEffect>
                                    <p:anim calcmode="lin" valueType="num">
                                      <p:cBhvr>
                                        <p:cTn id="72" dur="500" fill="hold">
                                          <p:stCondLst>
                                            <p:cond delay="0"/>
                                          </p:stCondLst>
                                        </p:cTn>
                                        <p:tgtEl>
                                          <p:spTgt spid="5124">
                                            <p:txEl>
                                              <p:pRg st="3" end="3"/>
                                            </p:txEl>
                                          </p:spTgt>
                                        </p:tgtEl>
                                        <p:attrNameLst>
                                          <p:attrName>ppt_x</p:attrName>
                                        </p:attrNameLst>
                                      </p:cBhvr>
                                      <p:tavLst>
                                        <p:tav tm="0">
                                          <p:val>
                                            <p:strVal val="#ppt_x-.1"/>
                                          </p:val>
                                        </p:tav>
                                        <p:tav tm="100000">
                                          <p:val>
                                            <p:strVal val="#ppt_x"/>
                                          </p:val>
                                        </p:tav>
                                      </p:tavLst>
                                    </p:anim>
                                    <p:anim calcmode="lin" valueType="num">
                                      <p:cBhvr>
                                        <p:cTn id="73" dur="500" fill="hold">
                                          <p:stCondLst>
                                            <p:cond delay="0"/>
                                          </p:stCondLst>
                                        </p:cTn>
                                        <p:tgtEl>
                                          <p:spTgt spid="5124">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74" fill="hold" nodeType="clickPar">
                      <p:stCondLst>
                        <p:cond delay="indefinite"/>
                      </p:stCondLst>
                      <p:childTnLst>
                        <p:par>
                          <p:cTn id="75" fill="hold" nodeType="withGroup">
                            <p:stCondLst>
                              <p:cond delay="0"/>
                            </p:stCondLst>
                            <p:childTnLst>
                              <p:par>
                                <p:cTn id="76" presetID="40" presetClass="entr" presetSubtype="0" fill="hold" grpId="0" nodeType="clickEffect">
                                  <p:stCondLst>
                                    <p:cond delay="0"/>
                                  </p:stCondLst>
                                  <p:iterate type="lt">
                                    <p:tmPct val="10000"/>
                                  </p:iterate>
                                  <p:childTnLst>
                                    <p:set>
                                      <p:cBhvr>
                                        <p:cTn id="77" dur="1" fill="hold">
                                          <p:stCondLst>
                                            <p:cond delay="0"/>
                                          </p:stCondLst>
                                        </p:cTn>
                                        <p:tgtEl>
                                          <p:spTgt spid="5124">
                                            <p:txEl>
                                              <p:pRg st="4" end="4"/>
                                            </p:txEl>
                                          </p:spTgt>
                                        </p:tgtEl>
                                        <p:attrNameLst>
                                          <p:attrName>style.visibility</p:attrName>
                                        </p:attrNameLst>
                                      </p:cBhvr>
                                      <p:to>
                                        <p:strVal val="visible"/>
                                      </p:to>
                                    </p:set>
                                    <p:animEffect transition="in" filter="fade">
                                      <p:cBhvr>
                                        <p:cTn id="78" dur="500">
                                          <p:stCondLst>
                                            <p:cond delay="0"/>
                                          </p:stCondLst>
                                        </p:cTn>
                                        <p:tgtEl>
                                          <p:spTgt spid="5124">
                                            <p:txEl>
                                              <p:pRg st="4" end="4"/>
                                            </p:txEl>
                                          </p:spTgt>
                                        </p:tgtEl>
                                      </p:cBhvr>
                                    </p:animEffect>
                                    <p:anim calcmode="lin" valueType="num">
                                      <p:cBhvr>
                                        <p:cTn id="79" dur="500" fill="hold">
                                          <p:stCondLst>
                                            <p:cond delay="0"/>
                                          </p:stCondLst>
                                        </p:cTn>
                                        <p:tgtEl>
                                          <p:spTgt spid="5124">
                                            <p:txEl>
                                              <p:pRg st="4" end="4"/>
                                            </p:txEl>
                                          </p:spTgt>
                                        </p:tgtEl>
                                        <p:attrNameLst>
                                          <p:attrName>ppt_x</p:attrName>
                                        </p:attrNameLst>
                                      </p:cBhvr>
                                      <p:tavLst>
                                        <p:tav tm="0">
                                          <p:val>
                                            <p:strVal val="#ppt_x-.1"/>
                                          </p:val>
                                        </p:tav>
                                        <p:tav tm="100000">
                                          <p:val>
                                            <p:strVal val="#ppt_x"/>
                                          </p:val>
                                        </p:tav>
                                      </p:tavLst>
                                    </p:anim>
                                    <p:anim calcmode="lin" valueType="num">
                                      <p:cBhvr>
                                        <p:cTn id="80" dur="500" fill="hold">
                                          <p:stCondLst>
                                            <p:cond delay="0"/>
                                          </p:stCondLst>
                                        </p:cTn>
                                        <p:tgtEl>
                                          <p:spTgt spid="5124">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81" fill="hold" nodeType="clickPar">
                      <p:stCondLst>
                        <p:cond delay="indefinite"/>
                      </p:stCondLst>
                      <p:childTnLst>
                        <p:par>
                          <p:cTn id="82" fill="hold" nodeType="withGroup">
                            <p:stCondLst>
                              <p:cond delay="0"/>
                            </p:stCondLst>
                            <p:childTnLst>
                              <p:par>
                                <p:cTn id="83" presetID="40" presetClass="entr" presetSubtype="0" fill="hold" grpId="0" nodeType="clickEffect">
                                  <p:stCondLst>
                                    <p:cond delay="0"/>
                                  </p:stCondLst>
                                  <p:iterate type="lt">
                                    <p:tmPct val="10000"/>
                                  </p:iterate>
                                  <p:childTnLst>
                                    <p:set>
                                      <p:cBhvr>
                                        <p:cTn id="84" dur="1" fill="hold">
                                          <p:stCondLst>
                                            <p:cond delay="0"/>
                                          </p:stCondLst>
                                        </p:cTn>
                                        <p:tgtEl>
                                          <p:spTgt spid="5124">
                                            <p:txEl>
                                              <p:pRg st="5" end="5"/>
                                            </p:txEl>
                                          </p:spTgt>
                                        </p:tgtEl>
                                        <p:attrNameLst>
                                          <p:attrName>style.visibility</p:attrName>
                                        </p:attrNameLst>
                                      </p:cBhvr>
                                      <p:to>
                                        <p:strVal val="visible"/>
                                      </p:to>
                                    </p:set>
                                    <p:animEffect transition="in" filter="fade">
                                      <p:cBhvr>
                                        <p:cTn id="85" dur="500">
                                          <p:stCondLst>
                                            <p:cond delay="0"/>
                                          </p:stCondLst>
                                        </p:cTn>
                                        <p:tgtEl>
                                          <p:spTgt spid="5124">
                                            <p:txEl>
                                              <p:pRg st="5" end="5"/>
                                            </p:txEl>
                                          </p:spTgt>
                                        </p:tgtEl>
                                      </p:cBhvr>
                                    </p:animEffect>
                                    <p:anim calcmode="lin" valueType="num">
                                      <p:cBhvr>
                                        <p:cTn id="86" dur="500" fill="hold">
                                          <p:stCondLst>
                                            <p:cond delay="0"/>
                                          </p:stCondLst>
                                        </p:cTn>
                                        <p:tgtEl>
                                          <p:spTgt spid="5124">
                                            <p:txEl>
                                              <p:pRg st="5" end="5"/>
                                            </p:txEl>
                                          </p:spTgt>
                                        </p:tgtEl>
                                        <p:attrNameLst>
                                          <p:attrName>ppt_x</p:attrName>
                                        </p:attrNameLst>
                                      </p:cBhvr>
                                      <p:tavLst>
                                        <p:tav tm="0">
                                          <p:val>
                                            <p:strVal val="#ppt_x-.1"/>
                                          </p:val>
                                        </p:tav>
                                        <p:tav tm="100000">
                                          <p:val>
                                            <p:strVal val="#ppt_x"/>
                                          </p:val>
                                        </p:tav>
                                      </p:tavLst>
                                    </p:anim>
                                    <p:anim calcmode="lin" valueType="num">
                                      <p:cBhvr>
                                        <p:cTn id="87" dur="500" fill="hold">
                                          <p:stCondLst>
                                            <p:cond delay="0"/>
                                          </p:stCondLst>
                                        </p:cTn>
                                        <p:tgtEl>
                                          <p:spTgt spid="5124">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88" fill="hold" nodeType="clickPar">
                      <p:stCondLst>
                        <p:cond delay="indefinite"/>
                      </p:stCondLst>
                      <p:childTnLst>
                        <p:par>
                          <p:cTn id="89" fill="hold" nodeType="withGroup">
                            <p:stCondLst>
                              <p:cond delay="0"/>
                            </p:stCondLst>
                            <p:childTnLst>
                              <p:par>
                                <p:cTn id="90" presetID="40" presetClass="entr" presetSubtype="0" fill="hold" grpId="0" nodeType="clickEffect">
                                  <p:stCondLst>
                                    <p:cond delay="0"/>
                                  </p:stCondLst>
                                  <p:iterate type="lt">
                                    <p:tmPct val="10000"/>
                                  </p:iterate>
                                  <p:childTnLst>
                                    <p:set>
                                      <p:cBhvr>
                                        <p:cTn id="91" dur="1" fill="hold">
                                          <p:stCondLst>
                                            <p:cond delay="0"/>
                                          </p:stCondLst>
                                        </p:cTn>
                                        <p:tgtEl>
                                          <p:spTgt spid="5124">
                                            <p:txEl>
                                              <p:pRg st="6" end="6"/>
                                            </p:txEl>
                                          </p:spTgt>
                                        </p:tgtEl>
                                        <p:attrNameLst>
                                          <p:attrName>style.visibility</p:attrName>
                                        </p:attrNameLst>
                                      </p:cBhvr>
                                      <p:to>
                                        <p:strVal val="visible"/>
                                      </p:to>
                                    </p:set>
                                    <p:animEffect transition="in" filter="fade">
                                      <p:cBhvr>
                                        <p:cTn id="92" dur="500">
                                          <p:stCondLst>
                                            <p:cond delay="0"/>
                                          </p:stCondLst>
                                        </p:cTn>
                                        <p:tgtEl>
                                          <p:spTgt spid="5124">
                                            <p:txEl>
                                              <p:pRg st="6" end="6"/>
                                            </p:txEl>
                                          </p:spTgt>
                                        </p:tgtEl>
                                      </p:cBhvr>
                                    </p:animEffect>
                                    <p:anim calcmode="lin" valueType="num">
                                      <p:cBhvr>
                                        <p:cTn id="93" dur="500" fill="hold">
                                          <p:stCondLst>
                                            <p:cond delay="0"/>
                                          </p:stCondLst>
                                        </p:cTn>
                                        <p:tgtEl>
                                          <p:spTgt spid="5124">
                                            <p:txEl>
                                              <p:pRg st="6" end="6"/>
                                            </p:txEl>
                                          </p:spTgt>
                                        </p:tgtEl>
                                        <p:attrNameLst>
                                          <p:attrName>ppt_x</p:attrName>
                                        </p:attrNameLst>
                                      </p:cBhvr>
                                      <p:tavLst>
                                        <p:tav tm="0">
                                          <p:val>
                                            <p:strVal val="#ppt_x-.1"/>
                                          </p:val>
                                        </p:tav>
                                        <p:tav tm="100000">
                                          <p:val>
                                            <p:strVal val="#ppt_x"/>
                                          </p:val>
                                        </p:tav>
                                      </p:tavLst>
                                    </p:anim>
                                    <p:anim calcmode="lin" valueType="num">
                                      <p:cBhvr>
                                        <p:cTn id="94" dur="500" fill="hold">
                                          <p:stCondLst>
                                            <p:cond delay="0"/>
                                          </p:stCondLst>
                                        </p:cTn>
                                        <p:tgtEl>
                                          <p:spTgt spid="5124">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p:bldP spid="5123" grpId="0" build="p"/>
      <p:bldP spid="5124" grpId="0" build="p"/>
    </p:bld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7586" name="Rectangle 2"/>
          <p:cNvSpPr>
            <a:spLocks noGrp="1" noRot="1" noChangeArrowheads="1"/>
          </p:cNvSpPr>
          <p:nvPr>
            <p:ph type="title"/>
          </p:nvPr>
        </p:nvSpPr>
        <p:spPr/>
        <p:txBody>
          <a:bodyPr/>
          <a:lstStyle/>
          <a:p>
            <a:pPr eaLnBrk="1" hangingPunct="1">
              <a:defRPr/>
            </a:pPr>
            <a:r>
              <a:rPr lang="fa-IR" b="1" smtClean="0">
                <a:cs typeface="B Titr" pitchFamily="2" charset="-78"/>
              </a:rPr>
              <a:t>مزدک</a:t>
            </a:r>
            <a:endParaRPr lang="en-US" b="1" smtClean="0">
              <a:cs typeface="B Titr" pitchFamily="2" charset="-78"/>
            </a:endParaRPr>
          </a:p>
        </p:txBody>
      </p:sp>
      <p:sp>
        <p:nvSpPr>
          <p:cNvPr id="67587" name="Rectangle 3"/>
          <p:cNvSpPr>
            <a:spLocks noGrp="1" noRot="1" noChangeArrowheads="1"/>
          </p:cNvSpPr>
          <p:nvPr>
            <p:ph type="body" idx="1"/>
          </p:nvPr>
        </p:nvSpPr>
        <p:spPr/>
        <p:txBody>
          <a:bodyPr/>
          <a:lstStyle/>
          <a:p>
            <a:pPr marL="812800" indent="-812800" algn="ctr" rtl="1" eaLnBrk="1" hangingPunct="1">
              <a:lnSpc>
                <a:spcPct val="90000"/>
              </a:lnSpc>
              <a:buFont typeface="Wingdings" pitchFamily="2" charset="2"/>
              <a:buAutoNum type="romanUcPeriod"/>
              <a:defRPr/>
            </a:pPr>
            <a:r>
              <a:rPr lang="fa-IR" sz="6000" smtClean="0"/>
              <a:t>تفسیر تازه ای از </a:t>
            </a:r>
            <a:r>
              <a:rPr lang="fa-IR" sz="6000" smtClean="0">
                <a:solidFill>
                  <a:srgbClr val="FFFF66"/>
                </a:solidFill>
              </a:rPr>
              <a:t>نور و ظلمت</a:t>
            </a:r>
            <a:r>
              <a:rPr lang="fa-IR" sz="6000" smtClean="0"/>
              <a:t> ارائه کرد.</a:t>
            </a:r>
          </a:p>
          <a:p>
            <a:pPr marL="812800" indent="-812800" algn="ctr" rtl="1" eaLnBrk="1" hangingPunct="1">
              <a:lnSpc>
                <a:spcPct val="90000"/>
              </a:lnSpc>
              <a:buFont typeface="Wingdings" pitchFamily="2" charset="2"/>
              <a:buAutoNum type="romanUcPeriod"/>
              <a:defRPr/>
            </a:pPr>
            <a:r>
              <a:rPr lang="fa-IR" sz="6000" smtClean="0"/>
              <a:t>او معتقد بود پیروزی </a:t>
            </a:r>
            <a:r>
              <a:rPr lang="fa-IR" sz="6000" smtClean="0">
                <a:solidFill>
                  <a:srgbClr val="FFFF66"/>
                </a:solidFill>
              </a:rPr>
              <a:t>خیر بر شر</a:t>
            </a:r>
            <a:r>
              <a:rPr lang="fa-IR" sz="6000" smtClean="0"/>
              <a:t> قطعی است و وظیفه مردم یاری رساندن به خیر است</a:t>
            </a:r>
            <a:r>
              <a:rPr lang="fa-IR" smtClean="0"/>
              <a:t>.</a:t>
            </a:r>
          </a:p>
          <a:p>
            <a:pPr marL="812800" indent="-812800" algn="ctr" rtl="1" eaLnBrk="1" hangingPunct="1">
              <a:lnSpc>
                <a:spcPct val="90000"/>
              </a:lnSpc>
              <a:buFont typeface="Arial" panose="020B0604020202020204" pitchFamily="34" charset="0"/>
              <a:buNone/>
              <a:defRPr/>
            </a:pPr>
            <a:endParaRPr lang="en-US" smtClean="0"/>
          </a:p>
        </p:txBody>
      </p:sp>
    </p:spTree>
  </p:cSld>
  <p:clrMapOvr>
    <a:overrideClrMapping bg1="dk2" tx1="lt1" bg2="dk1" tx2="lt2" accent1="accent1" accent2="accent2" accent3="accent3" accent4="accent4" accent5="accent5" accent6="accent6" hlink="hlink" folHlink="folHlink"/>
  </p:clrMapOvr>
  <p:transition spd="slow">
    <p:fade thruBlk="1"/>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34178" name="Rectangle 2"/>
          <p:cNvSpPr>
            <a:spLocks noGrp="1" noChangeArrowheads="1"/>
          </p:cNvSpPr>
          <p:nvPr>
            <p:ph type="title"/>
          </p:nvPr>
        </p:nvSpPr>
        <p:spPr/>
        <p:txBody>
          <a:bodyPr/>
          <a:lstStyle/>
          <a:p>
            <a:pPr eaLnBrk="1" hangingPunct="1">
              <a:defRPr/>
            </a:pPr>
            <a:r>
              <a:rPr lang="ar-IQ" smtClean="0">
                <a:cs typeface="B Titr" pitchFamily="2" charset="-78"/>
              </a:rPr>
              <a:t>عقايد مزدك</a:t>
            </a:r>
            <a:endParaRPr lang="en-US" smtClean="0">
              <a:cs typeface="B Titr" pitchFamily="2" charset="-78"/>
            </a:endParaRPr>
          </a:p>
        </p:txBody>
      </p:sp>
      <p:sp>
        <p:nvSpPr>
          <p:cNvPr id="434179" name="Rectangle 3"/>
          <p:cNvSpPr>
            <a:spLocks noGrp="1" noChangeArrowheads="1"/>
          </p:cNvSpPr>
          <p:nvPr>
            <p:ph type="body" idx="1"/>
          </p:nvPr>
        </p:nvSpPr>
        <p:spPr/>
        <p:txBody>
          <a:bodyPr/>
          <a:lstStyle/>
          <a:p>
            <a:pPr eaLnBrk="1" hangingPunct="1">
              <a:lnSpc>
                <a:spcPct val="80000"/>
              </a:lnSpc>
              <a:defRPr/>
            </a:pPr>
            <a:r>
              <a:rPr lang="ar-SA" sz="3600" b="1" smtClean="0"/>
              <a:t>مزدک می گفت : که موجب اختلاف بین مردم دو چیز است : </a:t>
            </a:r>
            <a:r>
              <a:rPr lang="ar-SA" sz="3600" b="1" u="sng" smtClean="0"/>
              <a:t>یکی مال است و دیگری زن</a:t>
            </a:r>
            <a:r>
              <a:rPr lang="en-US" sz="3600" b="1" u="sng" smtClean="0"/>
              <a:t> .</a:t>
            </a:r>
            <a:r>
              <a:rPr lang="en-US" sz="3600" b="1" smtClean="0"/>
              <a:t> </a:t>
            </a:r>
            <a:r>
              <a:rPr lang="ar-SA" sz="3600" b="1" smtClean="0"/>
              <a:t>برای اینکه این اختلاف برخیزد باید از توانگران گرفت و به تهیدستان داد تا بدین وسیله نابرابری از بین برود و مساوات برقرار گردد . اما دربارة زنان ، عقیده داشت که موبدان و بزرگانی که زنهای بسیاری در </a:t>
            </a:r>
            <a:r>
              <a:rPr lang="ar-SA" sz="3600" b="1" u="sng" smtClean="0"/>
              <a:t>شبستان</a:t>
            </a:r>
            <a:r>
              <a:rPr lang="ar-SA" sz="3600" b="1" smtClean="0"/>
              <a:t>های خود احتکار کرده اند بایستی به یک زن قناعت کرده ، دیگر زنان را بین مردان بی زن تقسیم نمایند تا هر مرد </a:t>
            </a:r>
            <a:r>
              <a:rPr lang="ar-SA" sz="3600" b="1" u="sng" smtClean="0"/>
              <a:t>بالغ</a:t>
            </a:r>
            <a:r>
              <a:rPr lang="ar-SA" sz="3600" b="1" smtClean="0"/>
              <a:t>ی بتواند از داشتن یک زن برخوردار شود</a:t>
            </a:r>
            <a:r>
              <a:rPr lang="en-US" sz="3600" b="1" smtClean="0"/>
              <a:t> .</a:t>
            </a:r>
          </a:p>
        </p:txBody>
      </p:sp>
    </p:spTree>
  </p:cSld>
  <p:clrMapOvr>
    <a:masterClrMapping/>
  </p:clrMapOvr>
  <p:transition>
    <p:pull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9" presetClass="entr" presetSubtype="0" accel="100000" fill="hold" grpId="0" nodeType="withEffect">
                                  <p:stCondLst>
                                    <p:cond delay="0"/>
                                  </p:stCondLst>
                                  <p:childTnLst>
                                    <p:set>
                                      <p:cBhvr>
                                        <p:cTn id="6" dur="1" fill="hold">
                                          <p:stCondLst>
                                            <p:cond delay="0"/>
                                          </p:stCondLst>
                                        </p:cTn>
                                        <p:tgtEl>
                                          <p:spTgt spid="434178"/>
                                        </p:tgtEl>
                                        <p:attrNameLst>
                                          <p:attrName>style.visibility</p:attrName>
                                        </p:attrNameLst>
                                      </p:cBhvr>
                                      <p:to>
                                        <p:strVal val="visible"/>
                                      </p:to>
                                    </p:set>
                                    <p:anim calcmode="lin" valueType="num">
                                      <p:cBhvr>
                                        <p:cTn id="7" dur="500" fill="hold"/>
                                        <p:tgtEl>
                                          <p:spTgt spid="434178"/>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434178"/>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434178"/>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434178"/>
                                        </p:tgtEl>
                                        <p:attrNameLst>
                                          <p:attrName>ppt_y</p:attrName>
                                        </p:attrNameLst>
                                      </p:cBhvr>
                                      <p:tavLst>
                                        <p:tav tm="0">
                                          <p:val>
                                            <p:strVal val="#ppt_y"/>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6" presetClass="emph" presetSubtype="0" autoRev="1" fill="hold" grpId="1" nodeType="clickEffect">
                                  <p:stCondLst>
                                    <p:cond delay="0"/>
                                  </p:stCondLst>
                                  <p:childTnLst>
                                    <p:animScale>
                                      <p:cBhvr>
                                        <p:cTn id="14" dur="449" fill="hold">
                                          <p:stCondLst>
                                            <p:cond delay="0"/>
                                          </p:stCondLst>
                                        </p:cTn>
                                        <p:tgtEl>
                                          <p:spTgt spid="434178"/>
                                        </p:tgtEl>
                                      </p:cBhvr>
                                      <p:to x="150000" y="150000"/>
                                    </p:animScale>
                                  </p:childTnLst>
                                </p:cTn>
                              </p:par>
                              <p:par>
                                <p:cTn id="15" presetID="23" presetClass="entr" presetSubtype="16" fill="hold" grpId="0" nodeType="withEffect">
                                  <p:stCondLst>
                                    <p:cond delay="400"/>
                                  </p:stCondLst>
                                  <p:childTnLst>
                                    <p:set>
                                      <p:cBhvr>
                                        <p:cTn id="16" dur="1" fill="hold">
                                          <p:stCondLst>
                                            <p:cond delay="0"/>
                                          </p:stCondLst>
                                        </p:cTn>
                                        <p:tgtEl>
                                          <p:spTgt spid="434179">
                                            <p:txEl>
                                              <p:pRg st="0" end="0"/>
                                            </p:txEl>
                                          </p:spTgt>
                                        </p:tgtEl>
                                        <p:attrNameLst>
                                          <p:attrName>style.visibility</p:attrName>
                                        </p:attrNameLst>
                                      </p:cBhvr>
                                      <p:to>
                                        <p:strVal val="visible"/>
                                      </p:to>
                                    </p:set>
                                    <p:anim calcmode="lin" valueType="num">
                                      <p:cBhvr>
                                        <p:cTn id="17" dur="500" fill="hold"/>
                                        <p:tgtEl>
                                          <p:spTgt spid="434179">
                                            <p:txEl>
                                              <p:pRg st="0" end="0"/>
                                            </p:txEl>
                                          </p:spTgt>
                                        </p:tgtEl>
                                        <p:attrNameLst>
                                          <p:attrName>ppt_w</p:attrName>
                                        </p:attrNameLst>
                                      </p:cBhvr>
                                      <p:tavLst>
                                        <p:tav tm="0">
                                          <p:val>
                                            <p:fltVal val="0"/>
                                          </p:val>
                                        </p:tav>
                                        <p:tav tm="100000">
                                          <p:val>
                                            <p:strVal val="#ppt_w"/>
                                          </p:val>
                                        </p:tav>
                                      </p:tavLst>
                                    </p:anim>
                                    <p:anim calcmode="lin" valueType="num">
                                      <p:cBhvr>
                                        <p:cTn id="18" dur="500" fill="hold"/>
                                        <p:tgtEl>
                                          <p:spTgt spid="434179">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3" presetClass="exit" presetSubtype="32" fill="hold" grpId="2" nodeType="clickEffect">
                                  <p:stCondLst>
                                    <p:cond delay="0"/>
                                  </p:stCondLst>
                                  <p:childTnLst>
                                    <p:anim calcmode="lin" valueType="num">
                                      <p:cBhvr>
                                        <p:cTn id="22" dur="500" fill="hold"/>
                                        <p:tgtEl>
                                          <p:spTgt spid="434178"/>
                                        </p:tgtEl>
                                        <p:attrNameLst>
                                          <p:attrName>ppt_w</p:attrName>
                                        </p:attrNameLst>
                                      </p:cBhvr>
                                      <p:tavLst>
                                        <p:tav tm="0">
                                          <p:val>
                                            <p:strVal val="ppt_w"/>
                                          </p:val>
                                        </p:tav>
                                        <p:tav tm="100000">
                                          <p:val>
                                            <p:fltVal val="0"/>
                                          </p:val>
                                        </p:tav>
                                      </p:tavLst>
                                    </p:anim>
                                    <p:anim calcmode="lin" valueType="num">
                                      <p:cBhvr>
                                        <p:cTn id="23" dur="500" fill="hold"/>
                                        <p:tgtEl>
                                          <p:spTgt spid="434178"/>
                                        </p:tgtEl>
                                        <p:attrNameLst>
                                          <p:attrName>ppt_h</p:attrName>
                                        </p:attrNameLst>
                                      </p:cBhvr>
                                      <p:tavLst>
                                        <p:tav tm="0">
                                          <p:val>
                                            <p:strVal val="ppt_h"/>
                                          </p:val>
                                        </p:tav>
                                        <p:tav tm="100000">
                                          <p:val>
                                            <p:fltVal val="0"/>
                                          </p:val>
                                        </p:tav>
                                      </p:tavLst>
                                    </p:anim>
                                    <p:set>
                                      <p:cBhvr>
                                        <p:cTn id="24" dur="1" fill="hold">
                                          <p:stCondLst>
                                            <p:cond delay="499"/>
                                          </p:stCondLst>
                                        </p:cTn>
                                        <p:tgtEl>
                                          <p:spTgt spid="434178"/>
                                        </p:tgtEl>
                                        <p:attrNameLst>
                                          <p:attrName>style.visibility</p:attrName>
                                        </p:attrNameLst>
                                      </p:cBhvr>
                                      <p:to>
                                        <p:strVal val="hidden"/>
                                      </p:to>
                                    </p:set>
                                  </p:childTnLst>
                                </p:cTn>
                              </p:par>
                              <p:par>
                                <p:cTn id="25" presetID="23" presetClass="exit" presetSubtype="32" fill="hold" grpId="1" nodeType="withEffect">
                                  <p:stCondLst>
                                    <p:cond delay="0"/>
                                  </p:stCondLst>
                                  <p:childTnLst>
                                    <p:anim calcmode="lin" valueType="num">
                                      <p:cBhvr>
                                        <p:cTn id="26" dur="500" fill="hold"/>
                                        <p:tgtEl>
                                          <p:spTgt spid="434179">
                                            <p:txEl>
                                              <p:pRg st="0" end="0"/>
                                            </p:txEl>
                                          </p:spTgt>
                                        </p:tgtEl>
                                        <p:attrNameLst>
                                          <p:attrName>ppt_w</p:attrName>
                                        </p:attrNameLst>
                                      </p:cBhvr>
                                      <p:tavLst>
                                        <p:tav tm="0">
                                          <p:val>
                                            <p:strVal val="ppt_w"/>
                                          </p:val>
                                        </p:tav>
                                        <p:tav tm="100000">
                                          <p:val>
                                            <p:fltVal val="0"/>
                                          </p:val>
                                        </p:tav>
                                      </p:tavLst>
                                    </p:anim>
                                    <p:anim calcmode="lin" valueType="num">
                                      <p:cBhvr>
                                        <p:cTn id="27" dur="500" fill="hold"/>
                                        <p:tgtEl>
                                          <p:spTgt spid="434179">
                                            <p:txEl>
                                              <p:pRg st="0" end="0"/>
                                            </p:txEl>
                                          </p:spTgt>
                                        </p:tgtEl>
                                        <p:attrNameLst>
                                          <p:attrName>ppt_h</p:attrName>
                                        </p:attrNameLst>
                                      </p:cBhvr>
                                      <p:tavLst>
                                        <p:tav tm="0">
                                          <p:val>
                                            <p:strVal val="ppt_h"/>
                                          </p:val>
                                        </p:tav>
                                        <p:tav tm="100000">
                                          <p:val>
                                            <p:fltVal val="0"/>
                                          </p:val>
                                        </p:tav>
                                      </p:tavLst>
                                    </p:anim>
                                    <p:set>
                                      <p:cBhvr>
                                        <p:cTn id="28" dur="1" fill="hold">
                                          <p:stCondLst>
                                            <p:cond delay="499"/>
                                          </p:stCondLst>
                                        </p:cTn>
                                        <p:tgtEl>
                                          <p:spTgt spid="434179">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4178" grpId="0"/>
      <p:bldP spid="434178" grpId="1"/>
      <p:bldP spid="434178" grpId="2"/>
      <p:bldP spid="434179" grpId="0" build="p"/>
      <p:bldP spid="434179" grpId="1" build="allAtOnce"/>
    </p:bld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5202" name="Rectangle 2"/>
          <p:cNvSpPr>
            <a:spLocks noGrp="1" noChangeArrowheads="1"/>
          </p:cNvSpPr>
          <p:nvPr>
            <p:ph type="title"/>
          </p:nvPr>
        </p:nvSpPr>
        <p:spPr/>
        <p:txBody>
          <a:bodyPr/>
          <a:lstStyle/>
          <a:p>
            <a:pPr eaLnBrk="1" hangingPunct="1">
              <a:defRPr/>
            </a:pPr>
            <a:r>
              <a:rPr lang="ar-IQ" smtClean="0">
                <a:cs typeface="B Titr" pitchFamily="2" charset="-78"/>
              </a:rPr>
              <a:t>عقايد مزدك</a:t>
            </a:r>
            <a:endParaRPr lang="en-US" smtClean="0">
              <a:cs typeface="B Titr" pitchFamily="2" charset="-78"/>
            </a:endParaRPr>
          </a:p>
        </p:txBody>
      </p:sp>
      <p:sp>
        <p:nvSpPr>
          <p:cNvPr id="435203" name="Rectangle 3"/>
          <p:cNvSpPr>
            <a:spLocks noGrp="1" noChangeArrowheads="1"/>
          </p:cNvSpPr>
          <p:nvPr>
            <p:ph type="body" idx="1"/>
          </p:nvPr>
        </p:nvSpPr>
        <p:spPr/>
        <p:txBody>
          <a:bodyPr/>
          <a:lstStyle/>
          <a:p>
            <a:pPr eaLnBrk="1" hangingPunct="1">
              <a:defRPr/>
            </a:pPr>
            <a:r>
              <a:rPr lang="ar-SA" sz="4000" b="1" smtClean="0"/>
              <a:t>عقید مزدک در امور دینی شباهت به مانویان داشت و مانند او به دو اصل نیکی و بدی قائل بود . با این فرق که مزدک اعتقاد داشت که کارهای نور از روی اراده و اعمال تاریکی از روی عدم اراده و اتفاق است . نور دانای حس کننده و ظلمت نادان کور است ، مقصد نهایی تکامل این عالم ، نجات ذرات نور است که در ذرات ظلمت آمیخته است</a:t>
            </a:r>
            <a:r>
              <a:rPr lang="en-US" sz="4000" b="1" smtClean="0"/>
              <a:t/>
            </a:r>
            <a:br>
              <a:rPr lang="en-US" sz="4000" b="1" smtClean="0"/>
            </a:br>
            <a:r>
              <a:rPr lang="en-US" sz="4000" b="1" smtClean="0"/>
              <a:t/>
            </a:r>
            <a:br>
              <a:rPr lang="en-US" sz="4000" b="1" smtClean="0"/>
            </a:br>
            <a:endParaRPr lang="en-US" sz="4000" b="1" smtClean="0"/>
          </a:p>
        </p:txBody>
      </p:sp>
    </p:spTree>
  </p:cSld>
  <p:clrMapOvr>
    <a:masterClrMapping/>
  </p:clrMapOvr>
  <p:transition spd="slow">
    <p:newsflash/>
  </p:transition>
</p:sld>
</file>

<file path=ppt/slides/slide4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8610" name="Rectangle 2"/>
          <p:cNvSpPr>
            <a:spLocks noGrp="1" noRot="1" noChangeArrowheads="1"/>
          </p:cNvSpPr>
          <p:nvPr>
            <p:ph type="title"/>
          </p:nvPr>
        </p:nvSpPr>
        <p:spPr/>
        <p:txBody>
          <a:bodyPr/>
          <a:lstStyle/>
          <a:p>
            <a:pPr eaLnBrk="1" hangingPunct="1">
              <a:defRPr/>
            </a:pPr>
            <a:r>
              <a:rPr lang="fa-IR" b="1" smtClean="0">
                <a:cs typeface="B Titr" pitchFamily="2" charset="-78"/>
              </a:rPr>
              <a:t>مسیحیت</a:t>
            </a:r>
            <a:endParaRPr lang="en-US" b="1" smtClean="0">
              <a:cs typeface="B Titr" pitchFamily="2" charset="-78"/>
            </a:endParaRPr>
          </a:p>
        </p:txBody>
      </p:sp>
      <p:sp>
        <p:nvSpPr>
          <p:cNvPr id="68611" name="Rectangle 3"/>
          <p:cNvSpPr>
            <a:spLocks noGrp="1" noRot="1" noChangeArrowheads="1"/>
          </p:cNvSpPr>
          <p:nvPr>
            <p:ph type="body" idx="1"/>
          </p:nvPr>
        </p:nvSpPr>
        <p:spPr/>
        <p:txBody>
          <a:bodyPr/>
          <a:lstStyle/>
          <a:p>
            <a:pPr algn="r" rtl="1" eaLnBrk="1" hangingPunct="1">
              <a:buFont typeface="Wingdings" pitchFamily="2" charset="2"/>
              <a:buChar char="Ø"/>
              <a:defRPr/>
            </a:pPr>
            <a:r>
              <a:rPr lang="fa-IR" sz="4000" b="1" smtClean="0"/>
              <a:t>رقیب سرسخت و اصلی دین زردشتی در دروه ساسانی بخصوص در اواخر این دوره مسحیت بود که به گفته شهید استاد مطهری:«اگر اسلام وارد ایران نشده بود ما الان به جای مسجد یا آتشکده کلیسا داشتیم»</a:t>
            </a:r>
          </a:p>
          <a:p>
            <a:pPr algn="r" rtl="1" eaLnBrk="1" hangingPunct="1">
              <a:buFont typeface="Wingdings" pitchFamily="2" charset="2"/>
              <a:buNone/>
              <a:defRPr/>
            </a:pPr>
            <a:r>
              <a:rPr lang="fa-IR" sz="4000" b="1" smtClean="0"/>
              <a:t>ولی با ورود اسلام به ایران همه ادیان رایج در ایران نفوذ خود را از دست دادند.</a:t>
            </a:r>
            <a:endParaRPr lang="en-US" sz="4000" b="1" smtClean="0"/>
          </a:p>
        </p:txBody>
      </p:sp>
    </p:spTree>
  </p:cSld>
  <p:clrMapOvr>
    <a:overrideClrMapping bg1="dk2" tx1="lt1" bg2="dk1" tx2="lt2" accent1="accent1" accent2="accent2" accent3="accent3" accent4="accent4" accent5="accent5" accent6="accent6" hlink="hlink" folHlink="folHlink"/>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9" presetClass="entr" presetSubtype="0" accel="100000" fill="hold" grpId="0" nodeType="withEffect">
                                  <p:stCondLst>
                                    <p:cond delay="0"/>
                                  </p:stCondLst>
                                  <p:childTnLst>
                                    <p:set>
                                      <p:cBhvr>
                                        <p:cTn id="6" dur="1" fill="hold">
                                          <p:stCondLst>
                                            <p:cond delay="0"/>
                                          </p:stCondLst>
                                        </p:cTn>
                                        <p:tgtEl>
                                          <p:spTgt spid="68610"/>
                                        </p:tgtEl>
                                        <p:attrNameLst>
                                          <p:attrName>style.visibility</p:attrName>
                                        </p:attrNameLst>
                                      </p:cBhvr>
                                      <p:to>
                                        <p:strVal val="visible"/>
                                      </p:to>
                                    </p:set>
                                    <p:anim calcmode="lin" valueType="num">
                                      <p:cBhvr>
                                        <p:cTn id="7" dur="500" fill="hold"/>
                                        <p:tgtEl>
                                          <p:spTgt spid="68610"/>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68610"/>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68610"/>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68610"/>
                                        </p:tgtEl>
                                        <p:attrNameLst>
                                          <p:attrName>ppt_y</p:attrName>
                                        </p:attrNameLst>
                                      </p:cBhvr>
                                      <p:tavLst>
                                        <p:tav tm="0">
                                          <p:val>
                                            <p:strVal val="#ppt_y"/>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9" presetClass="entr" presetSubtype="0" accel="100000" fill="hold" grpId="0" nodeType="clickEffect">
                                  <p:stCondLst>
                                    <p:cond delay="0"/>
                                  </p:stCondLst>
                                  <p:childTnLst>
                                    <p:set>
                                      <p:cBhvr>
                                        <p:cTn id="14" dur="1" fill="hold">
                                          <p:stCondLst>
                                            <p:cond delay="0"/>
                                          </p:stCondLst>
                                        </p:cTn>
                                        <p:tgtEl>
                                          <p:spTgt spid="68611">
                                            <p:txEl>
                                              <p:pRg st="0" end="0"/>
                                            </p:txEl>
                                          </p:spTgt>
                                        </p:tgtEl>
                                        <p:attrNameLst>
                                          <p:attrName>style.visibility</p:attrName>
                                        </p:attrNameLst>
                                      </p:cBhvr>
                                      <p:to>
                                        <p:strVal val="visible"/>
                                      </p:to>
                                    </p:set>
                                    <p:anim calcmode="lin" valueType="num">
                                      <p:cBhvr>
                                        <p:cTn id="15" dur="500" fill="hold"/>
                                        <p:tgtEl>
                                          <p:spTgt spid="68611">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6" dur="500" fill="hold"/>
                                        <p:tgtEl>
                                          <p:spTgt spid="68611">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7" dur="500" fill="hold"/>
                                        <p:tgtEl>
                                          <p:spTgt spid="68611">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8" dur="500" fill="hold"/>
                                        <p:tgtEl>
                                          <p:spTgt spid="6861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9" presetClass="entr" presetSubtype="0" accel="100000" fill="hold" grpId="0" nodeType="clickEffect">
                                  <p:stCondLst>
                                    <p:cond delay="0"/>
                                  </p:stCondLst>
                                  <p:childTnLst>
                                    <p:set>
                                      <p:cBhvr>
                                        <p:cTn id="22" dur="1" fill="hold">
                                          <p:stCondLst>
                                            <p:cond delay="0"/>
                                          </p:stCondLst>
                                        </p:cTn>
                                        <p:tgtEl>
                                          <p:spTgt spid="68611">
                                            <p:txEl>
                                              <p:pRg st="1" end="1"/>
                                            </p:txEl>
                                          </p:spTgt>
                                        </p:tgtEl>
                                        <p:attrNameLst>
                                          <p:attrName>style.visibility</p:attrName>
                                        </p:attrNameLst>
                                      </p:cBhvr>
                                      <p:to>
                                        <p:strVal val="visible"/>
                                      </p:to>
                                    </p:set>
                                    <p:anim calcmode="lin" valueType="num">
                                      <p:cBhvr>
                                        <p:cTn id="23" dur="500" fill="hold"/>
                                        <p:tgtEl>
                                          <p:spTgt spid="68611">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4" dur="500" fill="hold"/>
                                        <p:tgtEl>
                                          <p:spTgt spid="68611">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5" dur="500" fill="hold"/>
                                        <p:tgtEl>
                                          <p:spTgt spid="68611">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26" dur="500" fill="hold"/>
                                        <p:tgtEl>
                                          <p:spTgt spid="6861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39" presetClass="exit" presetSubtype="0" decel="100000" fill="hold" grpId="1" nodeType="clickEffect">
                                  <p:stCondLst>
                                    <p:cond delay="0"/>
                                  </p:stCondLst>
                                  <p:childTnLst>
                                    <p:anim calcmode="lin" valueType="num">
                                      <p:cBhvr>
                                        <p:cTn id="30" dur="500" fill="hold"/>
                                        <p:tgtEl>
                                          <p:spTgt spid="68610"/>
                                        </p:tgtEl>
                                        <p:attrNameLst>
                                          <p:attrName>ppt_h</p:attrName>
                                        </p:attrNameLst>
                                      </p:cBhvr>
                                      <p:tavLst>
                                        <p:tav tm="0">
                                          <p:val>
                                            <p:strVal val="ppt_h"/>
                                          </p:val>
                                        </p:tav>
                                        <p:tav tm="50000">
                                          <p:val>
                                            <p:strVal val="ppt_h/20"/>
                                          </p:val>
                                        </p:tav>
                                        <p:tav tm="100000">
                                          <p:val>
                                            <p:strVal val="ppt_h/20"/>
                                          </p:val>
                                        </p:tav>
                                      </p:tavLst>
                                    </p:anim>
                                    <p:anim calcmode="lin" valueType="num">
                                      <p:cBhvr>
                                        <p:cTn id="31" dur="500" fill="hold"/>
                                        <p:tgtEl>
                                          <p:spTgt spid="68610"/>
                                        </p:tgtEl>
                                        <p:attrNameLst>
                                          <p:attrName>ppt_w</p:attrName>
                                        </p:attrNameLst>
                                      </p:cBhvr>
                                      <p:tavLst>
                                        <p:tav tm="0">
                                          <p:val>
                                            <p:strVal val="ppt_w"/>
                                          </p:val>
                                        </p:tav>
                                        <p:tav tm="50000">
                                          <p:val>
                                            <p:strVal val="ppt_w+.3"/>
                                          </p:val>
                                        </p:tav>
                                        <p:tav tm="100000">
                                          <p:val>
                                            <p:strVal val="ppt_w+.3"/>
                                          </p:val>
                                        </p:tav>
                                      </p:tavLst>
                                    </p:anim>
                                    <p:anim calcmode="lin" valueType="num">
                                      <p:cBhvr>
                                        <p:cTn id="32" dur="500" fill="hold"/>
                                        <p:tgtEl>
                                          <p:spTgt spid="68610"/>
                                        </p:tgtEl>
                                        <p:attrNameLst>
                                          <p:attrName>ppt_x</p:attrName>
                                        </p:attrNameLst>
                                      </p:cBhvr>
                                      <p:tavLst>
                                        <p:tav tm="0">
                                          <p:val>
                                            <p:strVal val="ppt_x"/>
                                          </p:val>
                                        </p:tav>
                                        <p:tav tm="50000">
                                          <p:val>
                                            <p:strVal val="ppt_x"/>
                                          </p:val>
                                        </p:tav>
                                        <p:tav tm="100000">
                                          <p:val>
                                            <p:strVal val="ppt_x-.3"/>
                                          </p:val>
                                        </p:tav>
                                      </p:tavLst>
                                    </p:anim>
                                    <p:anim calcmode="lin" valueType="num">
                                      <p:cBhvr>
                                        <p:cTn id="33" dur="500" fill="hold"/>
                                        <p:tgtEl>
                                          <p:spTgt spid="68610"/>
                                        </p:tgtEl>
                                        <p:attrNameLst>
                                          <p:attrName>ppt_y</p:attrName>
                                        </p:attrNameLst>
                                      </p:cBhvr>
                                      <p:tavLst>
                                        <p:tav tm="0">
                                          <p:val>
                                            <p:strVal val="ppt_y"/>
                                          </p:val>
                                        </p:tav>
                                        <p:tav tm="100000">
                                          <p:val>
                                            <p:strVal val="ppt_y"/>
                                          </p:val>
                                        </p:tav>
                                      </p:tavLst>
                                    </p:anim>
                                    <p:set>
                                      <p:cBhvr>
                                        <p:cTn id="34" dur="1" fill="hold">
                                          <p:stCondLst>
                                            <p:cond delay="499"/>
                                          </p:stCondLst>
                                        </p:cTn>
                                        <p:tgtEl>
                                          <p:spTgt spid="68610"/>
                                        </p:tgtEl>
                                        <p:attrNameLst>
                                          <p:attrName>style.visibility</p:attrName>
                                        </p:attrNameLst>
                                      </p:cBhvr>
                                      <p:to>
                                        <p:strVal val="hidden"/>
                                      </p:to>
                                    </p:set>
                                  </p:childTnLst>
                                </p:cTn>
                              </p:par>
                              <p:par>
                                <p:cTn id="35" presetID="39" presetClass="exit" presetSubtype="0" decel="100000" fill="hold" grpId="1" nodeType="withEffect">
                                  <p:stCondLst>
                                    <p:cond delay="0"/>
                                  </p:stCondLst>
                                  <p:childTnLst>
                                    <p:anim calcmode="lin" valueType="num">
                                      <p:cBhvr>
                                        <p:cTn id="36" dur="500" fill="hold"/>
                                        <p:tgtEl>
                                          <p:spTgt spid="68611">
                                            <p:txEl>
                                              <p:pRg st="0" end="0"/>
                                            </p:txEl>
                                          </p:spTgt>
                                        </p:tgtEl>
                                        <p:attrNameLst>
                                          <p:attrName>ppt_h</p:attrName>
                                        </p:attrNameLst>
                                      </p:cBhvr>
                                      <p:tavLst>
                                        <p:tav tm="0">
                                          <p:val>
                                            <p:strVal val="ppt_h"/>
                                          </p:val>
                                        </p:tav>
                                        <p:tav tm="50000">
                                          <p:val>
                                            <p:strVal val="ppt_h/20"/>
                                          </p:val>
                                        </p:tav>
                                        <p:tav tm="100000">
                                          <p:val>
                                            <p:strVal val="ppt_h/20"/>
                                          </p:val>
                                        </p:tav>
                                      </p:tavLst>
                                    </p:anim>
                                    <p:anim calcmode="lin" valueType="num">
                                      <p:cBhvr>
                                        <p:cTn id="37" dur="500" fill="hold"/>
                                        <p:tgtEl>
                                          <p:spTgt spid="68611">
                                            <p:txEl>
                                              <p:pRg st="0" end="0"/>
                                            </p:txEl>
                                          </p:spTgt>
                                        </p:tgtEl>
                                        <p:attrNameLst>
                                          <p:attrName>ppt_w</p:attrName>
                                        </p:attrNameLst>
                                      </p:cBhvr>
                                      <p:tavLst>
                                        <p:tav tm="0">
                                          <p:val>
                                            <p:strVal val="ppt_w"/>
                                          </p:val>
                                        </p:tav>
                                        <p:tav tm="50000">
                                          <p:val>
                                            <p:strVal val="ppt_w+.3"/>
                                          </p:val>
                                        </p:tav>
                                        <p:tav tm="100000">
                                          <p:val>
                                            <p:strVal val="ppt_w+.3"/>
                                          </p:val>
                                        </p:tav>
                                      </p:tavLst>
                                    </p:anim>
                                    <p:anim calcmode="lin" valueType="num">
                                      <p:cBhvr>
                                        <p:cTn id="38" dur="500" fill="hold"/>
                                        <p:tgtEl>
                                          <p:spTgt spid="68611">
                                            <p:txEl>
                                              <p:pRg st="0" end="0"/>
                                            </p:txEl>
                                          </p:spTgt>
                                        </p:tgtEl>
                                        <p:attrNameLst>
                                          <p:attrName>ppt_x</p:attrName>
                                        </p:attrNameLst>
                                      </p:cBhvr>
                                      <p:tavLst>
                                        <p:tav tm="0">
                                          <p:val>
                                            <p:strVal val="ppt_x"/>
                                          </p:val>
                                        </p:tav>
                                        <p:tav tm="50000">
                                          <p:val>
                                            <p:strVal val="ppt_x"/>
                                          </p:val>
                                        </p:tav>
                                        <p:tav tm="100000">
                                          <p:val>
                                            <p:strVal val="ppt_x-.3"/>
                                          </p:val>
                                        </p:tav>
                                      </p:tavLst>
                                    </p:anim>
                                    <p:anim calcmode="lin" valueType="num">
                                      <p:cBhvr>
                                        <p:cTn id="39" dur="500" fill="hold"/>
                                        <p:tgtEl>
                                          <p:spTgt spid="68611">
                                            <p:txEl>
                                              <p:pRg st="0" end="0"/>
                                            </p:txEl>
                                          </p:spTgt>
                                        </p:tgtEl>
                                        <p:attrNameLst>
                                          <p:attrName>ppt_y</p:attrName>
                                        </p:attrNameLst>
                                      </p:cBhvr>
                                      <p:tavLst>
                                        <p:tav tm="0">
                                          <p:val>
                                            <p:strVal val="ppt_y"/>
                                          </p:val>
                                        </p:tav>
                                        <p:tav tm="100000">
                                          <p:val>
                                            <p:strVal val="ppt_y"/>
                                          </p:val>
                                        </p:tav>
                                      </p:tavLst>
                                    </p:anim>
                                    <p:set>
                                      <p:cBhvr>
                                        <p:cTn id="40" dur="1" fill="hold">
                                          <p:stCondLst>
                                            <p:cond delay="499"/>
                                          </p:stCondLst>
                                        </p:cTn>
                                        <p:tgtEl>
                                          <p:spTgt spid="68611">
                                            <p:txEl>
                                              <p:pRg st="0" end="0"/>
                                            </p:txEl>
                                          </p:spTgt>
                                        </p:tgtEl>
                                        <p:attrNameLst>
                                          <p:attrName>style.visibility</p:attrName>
                                        </p:attrNameLst>
                                      </p:cBhvr>
                                      <p:to>
                                        <p:strVal val="hidden"/>
                                      </p:to>
                                    </p:set>
                                  </p:childTnLst>
                                </p:cTn>
                              </p:par>
                              <p:par>
                                <p:cTn id="41" presetID="39" presetClass="exit" presetSubtype="0" decel="100000" fill="hold" grpId="1" nodeType="withEffect">
                                  <p:stCondLst>
                                    <p:cond delay="0"/>
                                  </p:stCondLst>
                                  <p:childTnLst>
                                    <p:anim calcmode="lin" valueType="num">
                                      <p:cBhvr>
                                        <p:cTn id="42" dur="500" fill="hold"/>
                                        <p:tgtEl>
                                          <p:spTgt spid="68611">
                                            <p:txEl>
                                              <p:pRg st="1" end="1"/>
                                            </p:txEl>
                                          </p:spTgt>
                                        </p:tgtEl>
                                        <p:attrNameLst>
                                          <p:attrName>ppt_h</p:attrName>
                                        </p:attrNameLst>
                                      </p:cBhvr>
                                      <p:tavLst>
                                        <p:tav tm="0">
                                          <p:val>
                                            <p:strVal val="ppt_h"/>
                                          </p:val>
                                        </p:tav>
                                        <p:tav tm="50000">
                                          <p:val>
                                            <p:strVal val="ppt_h/20"/>
                                          </p:val>
                                        </p:tav>
                                        <p:tav tm="100000">
                                          <p:val>
                                            <p:strVal val="ppt_h/20"/>
                                          </p:val>
                                        </p:tav>
                                      </p:tavLst>
                                    </p:anim>
                                    <p:anim calcmode="lin" valueType="num">
                                      <p:cBhvr>
                                        <p:cTn id="43" dur="500" fill="hold"/>
                                        <p:tgtEl>
                                          <p:spTgt spid="68611">
                                            <p:txEl>
                                              <p:pRg st="1" end="1"/>
                                            </p:txEl>
                                          </p:spTgt>
                                        </p:tgtEl>
                                        <p:attrNameLst>
                                          <p:attrName>ppt_w</p:attrName>
                                        </p:attrNameLst>
                                      </p:cBhvr>
                                      <p:tavLst>
                                        <p:tav tm="0">
                                          <p:val>
                                            <p:strVal val="ppt_w"/>
                                          </p:val>
                                        </p:tav>
                                        <p:tav tm="50000">
                                          <p:val>
                                            <p:strVal val="ppt_w+.3"/>
                                          </p:val>
                                        </p:tav>
                                        <p:tav tm="100000">
                                          <p:val>
                                            <p:strVal val="ppt_w+.3"/>
                                          </p:val>
                                        </p:tav>
                                      </p:tavLst>
                                    </p:anim>
                                    <p:anim calcmode="lin" valueType="num">
                                      <p:cBhvr>
                                        <p:cTn id="44" dur="500" fill="hold"/>
                                        <p:tgtEl>
                                          <p:spTgt spid="68611">
                                            <p:txEl>
                                              <p:pRg st="1" end="1"/>
                                            </p:txEl>
                                          </p:spTgt>
                                        </p:tgtEl>
                                        <p:attrNameLst>
                                          <p:attrName>ppt_x</p:attrName>
                                        </p:attrNameLst>
                                      </p:cBhvr>
                                      <p:tavLst>
                                        <p:tav tm="0">
                                          <p:val>
                                            <p:strVal val="ppt_x"/>
                                          </p:val>
                                        </p:tav>
                                        <p:tav tm="50000">
                                          <p:val>
                                            <p:strVal val="ppt_x"/>
                                          </p:val>
                                        </p:tav>
                                        <p:tav tm="100000">
                                          <p:val>
                                            <p:strVal val="ppt_x-.3"/>
                                          </p:val>
                                        </p:tav>
                                      </p:tavLst>
                                    </p:anim>
                                    <p:anim calcmode="lin" valueType="num">
                                      <p:cBhvr>
                                        <p:cTn id="45" dur="500" fill="hold"/>
                                        <p:tgtEl>
                                          <p:spTgt spid="68611">
                                            <p:txEl>
                                              <p:pRg st="1" end="1"/>
                                            </p:txEl>
                                          </p:spTgt>
                                        </p:tgtEl>
                                        <p:attrNameLst>
                                          <p:attrName>ppt_y</p:attrName>
                                        </p:attrNameLst>
                                      </p:cBhvr>
                                      <p:tavLst>
                                        <p:tav tm="0">
                                          <p:val>
                                            <p:strVal val="ppt_y"/>
                                          </p:val>
                                        </p:tav>
                                        <p:tav tm="100000">
                                          <p:val>
                                            <p:strVal val="ppt_y"/>
                                          </p:val>
                                        </p:tav>
                                      </p:tavLst>
                                    </p:anim>
                                    <p:set>
                                      <p:cBhvr>
                                        <p:cTn id="46" dur="1" fill="hold">
                                          <p:stCondLst>
                                            <p:cond delay="499"/>
                                          </p:stCondLst>
                                        </p:cTn>
                                        <p:tgtEl>
                                          <p:spTgt spid="68611">
                                            <p:txEl>
                                              <p:pRg st="1" end="1"/>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0" grpId="0"/>
      <p:bldP spid="68610" grpId="1"/>
      <p:bldP spid="68611" grpId="0" build="p"/>
      <p:bldP spid="68611" grpId="1" build="allAtOnce"/>
    </p:bld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9634" name="Rectangle 2"/>
          <p:cNvSpPr>
            <a:spLocks noGrp="1" noRot="1" noChangeArrowheads="1"/>
          </p:cNvSpPr>
          <p:nvPr>
            <p:ph type="title"/>
          </p:nvPr>
        </p:nvSpPr>
        <p:spPr/>
        <p:txBody>
          <a:bodyPr/>
          <a:lstStyle/>
          <a:p>
            <a:pPr rtl="1" eaLnBrk="1" hangingPunct="1">
              <a:defRPr/>
            </a:pPr>
            <a:r>
              <a:rPr lang="fa-IR" b="1" smtClean="0">
                <a:cs typeface="B Titr" pitchFamily="2" charset="-78"/>
              </a:rPr>
              <a:t>شیوه اداره کشور ساسانیان</a:t>
            </a:r>
            <a:endParaRPr lang="en-US" b="1" smtClean="0">
              <a:cs typeface="B Titr" pitchFamily="2" charset="-78"/>
            </a:endParaRPr>
          </a:p>
        </p:txBody>
      </p:sp>
      <p:sp>
        <p:nvSpPr>
          <p:cNvPr id="69635" name="Rectangle 3"/>
          <p:cNvSpPr>
            <a:spLocks noGrp="1" noRot="1" noChangeArrowheads="1"/>
          </p:cNvSpPr>
          <p:nvPr>
            <p:ph type="body" idx="1"/>
          </p:nvPr>
        </p:nvSpPr>
        <p:spPr/>
        <p:txBody>
          <a:bodyPr/>
          <a:lstStyle/>
          <a:p>
            <a:pPr algn="r" rtl="1" eaLnBrk="1" hangingPunct="1">
              <a:defRPr/>
            </a:pPr>
            <a:r>
              <a:rPr lang="fa-IR" sz="3600" smtClean="0"/>
              <a:t>ساسانیان خود را وارث </a:t>
            </a:r>
            <a:r>
              <a:rPr lang="fa-IR" sz="3600" smtClean="0">
                <a:solidFill>
                  <a:schemeClr val="accent1"/>
                </a:solidFill>
              </a:rPr>
              <a:t>حکومت هخامنشیان</a:t>
            </a:r>
            <a:r>
              <a:rPr lang="fa-IR" sz="3600" smtClean="0"/>
              <a:t> می دانستند وازشیوه کشورداری آنان تقلید می کردند.(تمرکزقدرت)</a:t>
            </a:r>
          </a:p>
          <a:p>
            <a:pPr algn="r" rtl="1" eaLnBrk="1" hangingPunct="1">
              <a:defRPr/>
            </a:pPr>
            <a:r>
              <a:rPr lang="fa-IR" sz="3600" smtClean="0"/>
              <a:t>شیوه تمرکز یا عدم تمرکز قدرت در دوره ساسانیان</a:t>
            </a:r>
            <a:r>
              <a:rPr lang="fa-IR" smtClean="0"/>
              <a:t>:</a:t>
            </a:r>
            <a:endParaRPr lang="en-US" smtClean="0"/>
          </a:p>
        </p:txBody>
      </p:sp>
      <p:sp>
        <p:nvSpPr>
          <p:cNvPr id="72708" name="AutoShape 4"/>
          <p:cNvSpPr>
            <a:spLocks noChangeArrowheads="1"/>
          </p:cNvSpPr>
          <p:nvPr/>
        </p:nvSpPr>
        <p:spPr bwMode="auto">
          <a:xfrm>
            <a:off x="3132138" y="4005263"/>
            <a:ext cx="2447925" cy="2232025"/>
          </a:xfrm>
          <a:prstGeom prst="triangle">
            <a:avLst>
              <a:gd name="adj" fmla="val 50000"/>
            </a:avLst>
          </a:prstGeom>
          <a:solidFill>
            <a:schemeClr val="hlink"/>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ctr" eaLnBrk="1" hangingPunct="1"/>
            <a:r>
              <a:rPr lang="fa-IR" b="1">
                <a:solidFill>
                  <a:schemeClr val="bg1"/>
                </a:solidFill>
              </a:rPr>
              <a:t>شاه</a:t>
            </a:r>
          </a:p>
          <a:p>
            <a:pPr algn="ctr" eaLnBrk="1" hangingPunct="1"/>
            <a:endParaRPr lang="fa-IR" b="1">
              <a:solidFill>
                <a:schemeClr val="bg1"/>
              </a:solidFill>
            </a:endParaRPr>
          </a:p>
          <a:p>
            <a:pPr algn="ctr" eaLnBrk="1" hangingPunct="1"/>
            <a:endParaRPr lang="fa-IR" sz="2400" b="1">
              <a:solidFill>
                <a:schemeClr val="bg1"/>
              </a:solidFill>
            </a:endParaRPr>
          </a:p>
          <a:p>
            <a:pPr algn="ctr" eaLnBrk="1" hangingPunct="1"/>
            <a:endParaRPr lang="fa-IR" sz="2400" b="1">
              <a:solidFill>
                <a:schemeClr val="bg1"/>
              </a:solidFill>
            </a:endParaRPr>
          </a:p>
          <a:p>
            <a:pPr algn="ctr" rtl="1" eaLnBrk="1" hangingPunct="1"/>
            <a:r>
              <a:rPr lang="fa-IR" b="1">
                <a:solidFill>
                  <a:schemeClr val="bg1"/>
                </a:solidFill>
              </a:rPr>
              <a:t> موبدان                بزرگان</a:t>
            </a:r>
            <a:endParaRPr lang="en-US" b="1">
              <a:solidFill>
                <a:schemeClr val="bg1"/>
              </a:solidFill>
            </a:endParaRPr>
          </a:p>
        </p:txBody>
      </p:sp>
    </p:spTree>
  </p:cSld>
  <p:clrMapOvr>
    <a:masterClrMapping/>
  </p:clrMapOvr>
  <p:transition spd="slow"/>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22" name="Rectangle 2"/>
          <p:cNvSpPr>
            <a:spLocks noGrp="1" noChangeArrowheads="1"/>
          </p:cNvSpPr>
          <p:nvPr>
            <p:ph type="title"/>
          </p:nvPr>
        </p:nvSpPr>
        <p:spPr/>
        <p:txBody>
          <a:bodyPr/>
          <a:lstStyle/>
          <a:p>
            <a:pPr eaLnBrk="1" hangingPunct="1">
              <a:defRPr/>
            </a:pPr>
            <a:r>
              <a:rPr lang="fa-IR" b="1" smtClean="0">
                <a:cs typeface="B Titr" pitchFamily="2" charset="-78"/>
              </a:rPr>
              <a:t>تقسیم قدرت</a:t>
            </a:r>
            <a:endParaRPr lang="en-US" b="1" smtClean="0">
              <a:cs typeface="B Titr" pitchFamily="2" charset="-78"/>
            </a:endParaRPr>
          </a:p>
        </p:txBody>
      </p:sp>
      <p:sp>
        <p:nvSpPr>
          <p:cNvPr id="286723" name="Rectangle 3"/>
          <p:cNvSpPr>
            <a:spLocks noGrp="1" noChangeArrowheads="1"/>
          </p:cNvSpPr>
          <p:nvPr>
            <p:ph type="body" idx="1"/>
          </p:nvPr>
        </p:nvSpPr>
        <p:spPr/>
        <p:txBody>
          <a:bodyPr/>
          <a:lstStyle/>
          <a:p>
            <a:pPr eaLnBrk="1" hangingPunct="1">
              <a:defRPr/>
            </a:pPr>
            <a:r>
              <a:rPr lang="fa-IR" sz="5400" b="1" smtClean="0"/>
              <a:t>قدرت در دست این سه گروه بود ، هرگاه شاه فردی قوی و توانمند بود از قدرت دیگران کاسته می شد و گرنه شاه بازیچه دست دو گروه دیگر می شد.</a:t>
            </a:r>
            <a:endParaRPr lang="en-US" sz="5400" b="1" smtClean="0"/>
          </a:p>
        </p:txBody>
      </p:sp>
    </p:spTree>
  </p:cSld>
  <p:clrMapOvr>
    <a:masterClrMapping/>
  </p:clrMapOvr>
  <p:transition spd="slow"/>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35170" name="Rectangle 2"/>
          <p:cNvSpPr>
            <a:spLocks noGrp="1" noRot="1" noChangeArrowheads="1"/>
          </p:cNvSpPr>
          <p:nvPr>
            <p:ph type="title"/>
          </p:nvPr>
        </p:nvSpPr>
        <p:spPr/>
        <p:txBody>
          <a:bodyPr/>
          <a:lstStyle/>
          <a:p>
            <a:pPr rtl="1" eaLnBrk="1" hangingPunct="1">
              <a:defRPr/>
            </a:pPr>
            <a:r>
              <a:rPr lang="fa-IR" b="1" smtClean="0">
                <a:cs typeface="B Titr" pitchFamily="2" charset="-78"/>
              </a:rPr>
              <a:t>شیوه اداره کشور</a:t>
            </a:r>
            <a:endParaRPr lang="en-US" b="1" smtClean="0">
              <a:cs typeface="B Titr" pitchFamily="2" charset="-78"/>
            </a:endParaRPr>
          </a:p>
        </p:txBody>
      </p:sp>
      <p:sp>
        <p:nvSpPr>
          <p:cNvPr id="135171" name="Rectangle 3"/>
          <p:cNvSpPr>
            <a:spLocks noGrp="1" noRot="1" noChangeArrowheads="1"/>
          </p:cNvSpPr>
          <p:nvPr>
            <p:ph type="body" idx="1"/>
          </p:nvPr>
        </p:nvSpPr>
        <p:spPr/>
        <p:txBody>
          <a:bodyPr/>
          <a:lstStyle/>
          <a:p>
            <a:pPr algn="r" rtl="1" eaLnBrk="1" hangingPunct="1">
              <a:defRPr/>
            </a:pPr>
            <a:r>
              <a:rPr lang="fa-IR" b="1" smtClean="0"/>
              <a:t>در دوره ساسانی هر یک از امور مالی ، اقتصادی ، کشاورزی، اداری و ... زیر نظر فردی که ریاست آن را به عهده داشت اداره می شد که در رأس آنان </a:t>
            </a:r>
            <a:r>
              <a:rPr lang="fa-IR" b="1" smtClean="0">
                <a:solidFill>
                  <a:schemeClr val="accent1"/>
                </a:solidFill>
              </a:rPr>
              <a:t>وزیراعظم </a:t>
            </a:r>
            <a:r>
              <a:rPr lang="fa-IR" b="1" smtClean="0"/>
              <a:t>قرار داشت.</a:t>
            </a:r>
          </a:p>
          <a:p>
            <a:pPr algn="r" rtl="1" eaLnBrk="1" hangingPunct="1">
              <a:defRPr/>
            </a:pPr>
            <a:r>
              <a:rPr lang="fa-IR" b="1" smtClean="0"/>
              <a:t>شیوه کشورداری ساسانیان بعدها مورد تقلید حکومت </a:t>
            </a:r>
            <a:r>
              <a:rPr lang="fa-IR" b="1" smtClean="0">
                <a:solidFill>
                  <a:schemeClr val="accent1"/>
                </a:solidFill>
              </a:rPr>
              <a:t>عباسیان</a:t>
            </a:r>
            <a:r>
              <a:rPr lang="fa-IR" b="1" smtClean="0"/>
              <a:t> (حکومتی که به کمک ایرانیان بخصوص ابومسلم خراسانی بعد سقوط امویان در 132ق.تأسیس گردید)قرار گرفت.</a:t>
            </a:r>
            <a:endParaRPr lang="en-US" b="1" smtClean="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grpId="0" nodeType="withEffect">
                                  <p:stCondLst>
                                    <p:cond delay="0"/>
                                  </p:stCondLst>
                                  <p:childTnLst>
                                    <p:set>
                                      <p:cBhvr>
                                        <p:cTn id="6" dur="1" fill="hold">
                                          <p:stCondLst>
                                            <p:cond delay="0"/>
                                          </p:stCondLst>
                                        </p:cTn>
                                        <p:tgtEl>
                                          <p:spTgt spid="135170"/>
                                        </p:tgtEl>
                                        <p:attrNameLst>
                                          <p:attrName>style.visibility</p:attrName>
                                        </p:attrNameLst>
                                      </p:cBhvr>
                                      <p:to>
                                        <p:strVal val="visible"/>
                                      </p:to>
                                    </p:set>
                                    <p:animEffect transition="in" filter="fade">
                                      <p:cBhvr>
                                        <p:cTn id="7" dur="1000"/>
                                        <p:tgtEl>
                                          <p:spTgt spid="135170"/>
                                        </p:tgtEl>
                                      </p:cBhvr>
                                    </p:animEffect>
                                    <p:anim calcmode="lin" valueType="num">
                                      <p:cBhvr>
                                        <p:cTn id="8" dur="1000" fill="hold"/>
                                        <p:tgtEl>
                                          <p:spTgt spid="135170"/>
                                        </p:tgtEl>
                                        <p:attrNameLst>
                                          <p:attrName>ppt_x</p:attrName>
                                        </p:attrNameLst>
                                      </p:cBhvr>
                                      <p:tavLst>
                                        <p:tav tm="0">
                                          <p:val>
                                            <p:strVal val="#ppt_x"/>
                                          </p:val>
                                        </p:tav>
                                        <p:tav tm="100000">
                                          <p:val>
                                            <p:strVal val="#ppt_x"/>
                                          </p:val>
                                        </p:tav>
                                      </p:tavLst>
                                    </p:anim>
                                    <p:anim calcmode="lin" valueType="num">
                                      <p:cBhvr>
                                        <p:cTn id="9" dur="898" decel="100000" fill="hold"/>
                                        <p:tgtEl>
                                          <p:spTgt spid="135170"/>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135170"/>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135171">
                                            <p:txEl>
                                              <p:pRg st="0" end="0"/>
                                            </p:txEl>
                                          </p:spTgt>
                                        </p:tgtEl>
                                        <p:attrNameLst>
                                          <p:attrName>style.visibility</p:attrName>
                                        </p:attrNameLst>
                                      </p:cBhvr>
                                      <p:to>
                                        <p:strVal val="visible"/>
                                      </p:to>
                                    </p:set>
                                    <p:animEffect transition="in" filter="fade">
                                      <p:cBhvr>
                                        <p:cTn id="15" dur="1000"/>
                                        <p:tgtEl>
                                          <p:spTgt spid="135171">
                                            <p:txEl>
                                              <p:pRg st="0" end="0"/>
                                            </p:txEl>
                                          </p:spTgt>
                                        </p:tgtEl>
                                      </p:cBhvr>
                                    </p:animEffect>
                                    <p:anim calcmode="lin" valueType="num">
                                      <p:cBhvr>
                                        <p:cTn id="16" dur="1000" fill="hold"/>
                                        <p:tgtEl>
                                          <p:spTgt spid="135171">
                                            <p:txEl>
                                              <p:pRg st="0" end="0"/>
                                            </p:txEl>
                                          </p:spTgt>
                                        </p:tgtEl>
                                        <p:attrNameLst>
                                          <p:attrName>ppt_x</p:attrName>
                                        </p:attrNameLst>
                                      </p:cBhvr>
                                      <p:tavLst>
                                        <p:tav tm="0">
                                          <p:val>
                                            <p:strVal val="#ppt_x"/>
                                          </p:val>
                                        </p:tav>
                                        <p:tav tm="100000">
                                          <p:val>
                                            <p:strVal val="#ppt_x"/>
                                          </p:val>
                                        </p:tav>
                                      </p:tavLst>
                                    </p:anim>
                                    <p:anim calcmode="lin" valueType="num">
                                      <p:cBhvr>
                                        <p:cTn id="17" dur="898" decel="100000" fill="hold"/>
                                        <p:tgtEl>
                                          <p:spTgt spid="135171">
                                            <p:txEl>
                                              <p:pRg st="0" end="0"/>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898"/>
                                          </p:stCondLst>
                                        </p:cTn>
                                        <p:tgtEl>
                                          <p:spTgt spid="135171">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135171">
                                            <p:txEl>
                                              <p:pRg st="1" end="1"/>
                                            </p:txEl>
                                          </p:spTgt>
                                        </p:tgtEl>
                                        <p:attrNameLst>
                                          <p:attrName>style.visibility</p:attrName>
                                        </p:attrNameLst>
                                      </p:cBhvr>
                                      <p:to>
                                        <p:strVal val="visible"/>
                                      </p:to>
                                    </p:set>
                                    <p:animEffect transition="in" filter="fade">
                                      <p:cBhvr>
                                        <p:cTn id="23" dur="1000"/>
                                        <p:tgtEl>
                                          <p:spTgt spid="135171">
                                            <p:txEl>
                                              <p:pRg st="1" end="1"/>
                                            </p:txEl>
                                          </p:spTgt>
                                        </p:tgtEl>
                                      </p:cBhvr>
                                    </p:animEffect>
                                    <p:anim calcmode="lin" valueType="num">
                                      <p:cBhvr>
                                        <p:cTn id="24" dur="1000" fill="hold"/>
                                        <p:tgtEl>
                                          <p:spTgt spid="135171">
                                            <p:txEl>
                                              <p:pRg st="1" end="1"/>
                                            </p:txEl>
                                          </p:spTgt>
                                        </p:tgtEl>
                                        <p:attrNameLst>
                                          <p:attrName>ppt_x</p:attrName>
                                        </p:attrNameLst>
                                      </p:cBhvr>
                                      <p:tavLst>
                                        <p:tav tm="0">
                                          <p:val>
                                            <p:strVal val="#ppt_x"/>
                                          </p:val>
                                        </p:tav>
                                        <p:tav tm="100000">
                                          <p:val>
                                            <p:strVal val="#ppt_x"/>
                                          </p:val>
                                        </p:tav>
                                      </p:tavLst>
                                    </p:anim>
                                    <p:anim calcmode="lin" valueType="num">
                                      <p:cBhvr>
                                        <p:cTn id="25" dur="898" decel="100000" fill="hold"/>
                                        <p:tgtEl>
                                          <p:spTgt spid="135171">
                                            <p:txEl>
                                              <p:pRg st="1" end="1"/>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898"/>
                                          </p:stCondLst>
                                        </p:cTn>
                                        <p:tgtEl>
                                          <p:spTgt spid="135171">
                                            <p:txEl>
                                              <p:pRg st="1" end="1"/>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170" grpId="0"/>
      <p:bldP spid="135171" grpId="0" build="p"/>
    </p:bldLst>
  </p:timing>
</p:sld>
</file>

<file path=ppt/slides/slide47.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pPr rtl="1" eaLnBrk="1" hangingPunct="1">
              <a:defRPr/>
            </a:pPr>
            <a:r>
              <a:rPr lang="fa-IR" b="1" smtClean="0"/>
              <a:t>خط های رایج در دوره ساسانیان</a:t>
            </a:r>
            <a:endParaRPr lang="en-US" b="1" smtClean="0"/>
          </a:p>
        </p:txBody>
      </p:sp>
      <p:sp>
        <p:nvSpPr>
          <p:cNvPr id="75779" name="Rectangle 3"/>
          <p:cNvSpPr>
            <a:spLocks noGrp="1" noChangeArrowheads="1"/>
          </p:cNvSpPr>
          <p:nvPr>
            <p:ph type="body" idx="1"/>
          </p:nvPr>
        </p:nvSpPr>
        <p:spPr/>
        <p:txBody>
          <a:bodyPr/>
          <a:lstStyle/>
          <a:p>
            <a:pPr algn="r" rtl="1" eaLnBrk="1" hangingPunct="1">
              <a:defRPr/>
            </a:pPr>
            <a:r>
              <a:rPr lang="fa-IR" smtClean="0"/>
              <a:t>مشهورترین خط های رایج در زمان ساسانیان:</a:t>
            </a:r>
          </a:p>
          <a:p>
            <a:pPr algn="r" rtl="1" eaLnBrk="1" hangingPunct="1">
              <a:buFont typeface="Wingdings" panose="05000000000000000000" pitchFamily="2" charset="2"/>
              <a:buChar char="ü"/>
              <a:defRPr/>
            </a:pPr>
            <a:r>
              <a:rPr lang="fa-IR" smtClean="0">
                <a:solidFill>
                  <a:srgbClr val="CC0066"/>
                </a:solidFill>
              </a:rPr>
              <a:t>خط پهلوی اشکانی</a:t>
            </a:r>
          </a:p>
          <a:p>
            <a:pPr algn="r" rtl="1" eaLnBrk="1" hangingPunct="1">
              <a:buFont typeface="Wingdings" panose="05000000000000000000" pitchFamily="2" charset="2"/>
              <a:buChar char="ü"/>
              <a:defRPr/>
            </a:pPr>
            <a:r>
              <a:rPr lang="fa-IR" smtClean="0">
                <a:solidFill>
                  <a:srgbClr val="CC0066"/>
                </a:solidFill>
              </a:rPr>
              <a:t>خط پهلوی ساسانی</a:t>
            </a:r>
          </a:p>
          <a:p>
            <a:pPr algn="r" rtl="1" eaLnBrk="1" hangingPunct="1">
              <a:buFont typeface="Wingdings" panose="05000000000000000000" pitchFamily="2" charset="2"/>
              <a:buChar char="v"/>
              <a:defRPr/>
            </a:pPr>
            <a:r>
              <a:rPr lang="fa-IR" smtClean="0"/>
              <a:t>این دو خط اقتباس شده از </a:t>
            </a:r>
            <a:r>
              <a:rPr lang="fa-IR" smtClean="0">
                <a:solidFill>
                  <a:srgbClr val="CC0066"/>
                </a:solidFill>
              </a:rPr>
              <a:t>خط آرامی</a:t>
            </a:r>
            <a:r>
              <a:rPr lang="fa-IR" smtClean="0"/>
              <a:t> می باشند.</a:t>
            </a:r>
          </a:p>
          <a:p>
            <a:pPr algn="r" rtl="1" eaLnBrk="1" hangingPunct="1">
              <a:buFont typeface="Wingdings" panose="05000000000000000000" pitchFamily="2" charset="2"/>
              <a:buChar char="v"/>
              <a:defRPr/>
            </a:pPr>
            <a:r>
              <a:rPr lang="fa-IR" smtClean="0"/>
              <a:t>در زمان هخامنشیان خط آرامی رواج داشت و شاهان از دبیران آرامی استفاده می کردند ولی داریوش هخامنشی خط میخی پارسی را اختراع کرد.</a:t>
            </a:r>
            <a:endParaRPr lang="en-US" smtClean="0"/>
          </a:p>
        </p:txBody>
      </p:sp>
    </p:spTree>
  </p:cSld>
  <p:clrMapOvr>
    <a:masterClrMapping/>
  </p:clrMapOvr>
  <p:transition>
    <p:pull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5" presetClass="entr" presetSubtype="0" fill="hold" grpId="0" nodeType="withEffect">
                                  <p:stCondLst>
                                    <p:cond delay="0"/>
                                  </p:stCondLst>
                                  <p:childTnLst>
                                    <p:set>
                                      <p:cBhvr>
                                        <p:cTn id="6" dur="1" fill="hold">
                                          <p:stCondLst>
                                            <p:cond delay="0"/>
                                          </p:stCondLst>
                                        </p:cTn>
                                        <p:tgtEl>
                                          <p:spTgt spid="75778"/>
                                        </p:tgtEl>
                                        <p:attrNameLst>
                                          <p:attrName>style.visibility</p:attrName>
                                        </p:attrNameLst>
                                      </p:cBhvr>
                                      <p:to>
                                        <p:strVal val="visible"/>
                                      </p:to>
                                    </p:set>
                                    <p:anim calcmode="lin" valueType="num">
                                      <p:cBhvr>
                                        <p:cTn id="7" dur="1000" fill="hold">
                                          <p:stCondLst>
                                            <p:cond delay="0"/>
                                          </p:stCondLst>
                                        </p:cTn>
                                        <p:tgtEl>
                                          <p:spTgt spid="75778"/>
                                        </p:tgtEl>
                                        <p:attrNameLst>
                                          <p:attrName>style.rotation</p:attrName>
                                        </p:attrNameLst>
                                      </p:cBhvr>
                                      <p:tavLst>
                                        <p:tav tm="0">
                                          <p:val>
                                            <p:fltVal val="-90"/>
                                          </p:val>
                                        </p:tav>
                                        <p:tav tm="100000">
                                          <p:val>
                                            <p:fltVal val="0"/>
                                          </p:val>
                                        </p:tav>
                                      </p:tavLst>
                                    </p:anim>
                                    <p:anim calcmode="lin" valueType="num">
                                      <p:cBhvr>
                                        <p:cTn id="8" dur="1000" fill="hold">
                                          <p:stCondLst>
                                            <p:cond delay="0"/>
                                          </p:stCondLst>
                                        </p:cTn>
                                        <p:tgtEl>
                                          <p:spTgt spid="75778"/>
                                        </p:tgtEl>
                                        <p:attrNameLst>
                                          <p:attrName>ppt_w</p:attrName>
                                        </p:attrNameLst>
                                      </p:cBhvr>
                                      <p:tavLst>
                                        <p:tav tm="0">
                                          <p:val>
                                            <p:strVal val="#ppt_w-.5"/>
                                          </p:val>
                                        </p:tav>
                                        <p:tav tm="50000">
                                          <p:val>
                                            <p:strVal val="#ppt_w-.5"/>
                                          </p:val>
                                        </p:tav>
                                        <p:tav tm="100000">
                                          <p:val>
                                            <p:strVal val="#ppt_w"/>
                                          </p:val>
                                        </p:tav>
                                      </p:tavLst>
                                    </p:anim>
                                    <p:anim calcmode="lin" valueType="num">
                                      <p:cBhvr>
                                        <p:cTn id="9" dur="1000" fill="hold">
                                          <p:stCondLst>
                                            <p:cond delay="0"/>
                                          </p:stCondLst>
                                        </p:cTn>
                                        <p:tgtEl>
                                          <p:spTgt spid="75778"/>
                                        </p:tgtEl>
                                        <p:attrNameLst>
                                          <p:attrName>ppt_h</p:attrName>
                                        </p:attrNameLst>
                                      </p:cBhvr>
                                      <p:tavLst>
                                        <p:tav tm="0">
                                          <p:val>
                                            <p:strVal val="#ppt_h"/>
                                          </p:val>
                                        </p:tav>
                                        <p:tav tm="100000">
                                          <p:val>
                                            <p:strVal val="#ppt_h"/>
                                          </p:val>
                                        </p:tav>
                                      </p:tavLst>
                                    </p:anim>
                                    <p:anim calcmode="lin" valueType="num">
                                      <p:cBhvr>
                                        <p:cTn id="10" dur="1000" fill="hold">
                                          <p:stCondLst>
                                            <p:cond delay="0"/>
                                          </p:stCondLst>
                                        </p:cTn>
                                        <p:tgtEl>
                                          <p:spTgt spid="75778"/>
                                        </p:tgtEl>
                                        <p:attrNameLst>
                                          <p:attrName>ppt_x</p:attrName>
                                        </p:attrNameLst>
                                      </p:cBhvr>
                                      <p:tavLst>
                                        <p:tav tm="0">
                                          <p:val>
                                            <p:strVal val="#ppt_x+.4"/>
                                          </p:val>
                                        </p:tav>
                                        <p:tav tm="100000">
                                          <p:val>
                                            <p:strVal val="#ppt_x"/>
                                          </p:val>
                                        </p:tav>
                                      </p:tavLst>
                                    </p:anim>
                                    <p:anim calcmode="lin" valueType="num">
                                      <p:cBhvr>
                                        <p:cTn id="11" dur="1000" fill="hold">
                                          <p:stCondLst>
                                            <p:cond delay="0"/>
                                          </p:stCondLst>
                                        </p:cTn>
                                        <p:tgtEl>
                                          <p:spTgt spid="75778"/>
                                        </p:tgtEl>
                                        <p:attrNameLst>
                                          <p:attrName>ppt_y</p:attrName>
                                        </p:attrNameLst>
                                      </p:cBhvr>
                                      <p:tavLst>
                                        <p:tav tm="0">
                                          <p:val>
                                            <p:strVal val="#ppt_y-.2"/>
                                          </p:val>
                                        </p:tav>
                                        <p:tav tm="50000">
                                          <p:val>
                                            <p:strVal val="#ppt_y+.1"/>
                                          </p:val>
                                        </p:tav>
                                        <p:tav tm="100000">
                                          <p:val>
                                            <p:strVal val="#ppt_y"/>
                                          </p:val>
                                        </p:tav>
                                      </p:tavLst>
                                    </p:anim>
                                  </p:childTnLst>
                                </p:cTn>
                              </p:par>
                            </p:childTnLst>
                          </p:cTn>
                        </p:par>
                      </p:childTnLst>
                    </p:cTn>
                  </p:par>
                  <p:par>
                    <p:cTn id="12" fill="hold" nodeType="clickPar">
                      <p:stCondLst>
                        <p:cond delay="indefinite"/>
                      </p:stCondLst>
                      <p:childTnLst>
                        <p:par>
                          <p:cTn id="13" fill="hold" nodeType="withGroup">
                            <p:stCondLst>
                              <p:cond delay="0"/>
                            </p:stCondLst>
                            <p:childTnLst>
                              <p:par>
                                <p:cTn id="14" presetID="54" presetClass="entr" presetSubtype="0" accel="100000" fill="hold" grpId="0" nodeType="clickEffect">
                                  <p:stCondLst>
                                    <p:cond delay="0"/>
                                  </p:stCondLst>
                                  <p:childTnLst>
                                    <p:set>
                                      <p:cBhvr>
                                        <p:cTn id="15" dur="1" fill="hold">
                                          <p:stCondLst>
                                            <p:cond delay="0"/>
                                          </p:stCondLst>
                                        </p:cTn>
                                        <p:tgtEl>
                                          <p:spTgt spid="75779">
                                            <p:txEl>
                                              <p:pRg st="0" end="0"/>
                                            </p:txEl>
                                          </p:spTgt>
                                        </p:tgtEl>
                                        <p:attrNameLst>
                                          <p:attrName>style.visibility</p:attrName>
                                        </p:attrNameLst>
                                      </p:cBhvr>
                                      <p:to>
                                        <p:strVal val="visible"/>
                                      </p:to>
                                    </p:set>
                                    <p:anim calcmode="lin" valueType="num">
                                      <p:cBhvr>
                                        <p:cTn id="16" dur="500" fill="hold"/>
                                        <p:tgtEl>
                                          <p:spTgt spid="75779">
                                            <p:txEl>
                                              <p:pRg st="0" end="0"/>
                                            </p:txEl>
                                          </p:spTgt>
                                        </p:tgtEl>
                                        <p:attrNameLst>
                                          <p:attrName>ppt_w</p:attrName>
                                        </p:attrNameLst>
                                      </p:cBhvr>
                                      <p:tavLst>
                                        <p:tav tm="0">
                                          <p:val>
                                            <p:strVal val="#ppt_w*0.05"/>
                                          </p:val>
                                        </p:tav>
                                        <p:tav tm="100000">
                                          <p:val>
                                            <p:strVal val="#ppt_w"/>
                                          </p:val>
                                        </p:tav>
                                      </p:tavLst>
                                    </p:anim>
                                    <p:anim calcmode="lin" valueType="num">
                                      <p:cBhvr>
                                        <p:cTn id="17" dur="500" fill="hold"/>
                                        <p:tgtEl>
                                          <p:spTgt spid="75779">
                                            <p:txEl>
                                              <p:pRg st="0" end="0"/>
                                            </p:txEl>
                                          </p:spTgt>
                                        </p:tgtEl>
                                        <p:attrNameLst>
                                          <p:attrName>ppt_h</p:attrName>
                                        </p:attrNameLst>
                                      </p:cBhvr>
                                      <p:tavLst>
                                        <p:tav tm="0">
                                          <p:val>
                                            <p:strVal val="#ppt_h"/>
                                          </p:val>
                                        </p:tav>
                                        <p:tav tm="100000">
                                          <p:val>
                                            <p:strVal val="#ppt_h"/>
                                          </p:val>
                                        </p:tav>
                                      </p:tavLst>
                                    </p:anim>
                                    <p:anim calcmode="lin" valueType="num">
                                      <p:cBhvr>
                                        <p:cTn id="18" dur="500" fill="hold"/>
                                        <p:tgtEl>
                                          <p:spTgt spid="75779">
                                            <p:txEl>
                                              <p:pRg st="0" end="0"/>
                                            </p:txEl>
                                          </p:spTgt>
                                        </p:tgtEl>
                                        <p:attrNameLst>
                                          <p:attrName>ppt_x</p:attrName>
                                        </p:attrNameLst>
                                      </p:cBhvr>
                                      <p:tavLst>
                                        <p:tav tm="0">
                                          <p:val>
                                            <p:strVal val="#ppt_x-.2"/>
                                          </p:val>
                                        </p:tav>
                                        <p:tav tm="100000">
                                          <p:val>
                                            <p:strVal val="#ppt_x"/>
                                          </p:val>
                                        </p:tav>
                                      </p:tavLst>
                                    </p:anim>
                                    <p:anim calcmode="lin" valueType="num">
                                      <p:cBhvr>
                                        <p:cTn id="19" dur="500" fill="hold"/>
                                        <p:tgtEl>
                                          <p:spTgt spid="75779">
                                            <p:txEl>
                                              <p:pRg st="0" end="0"/>
                                            </p:txEl>
                                          </p:spTgt>
                                        </p:tgtEl>
                                        <p:attrNameLst>
                                          <p:attrName>ppt_y</p:attrName>
                                        </p:attrNameLst>
                                      </p:cBhvr>
                                      <p:tavLst>
                                        <p:tav tm="0">
                                          <p:val>
                                            <p:strVal val="#ppt_y"/>
                                          </p:val>
                                        </p:tav>
                                        <p:tav tm="100000">
                                          <p:val>
                                            <p:strVal val="#ppt_y"/>
                                          </p:val>
                                        </p:tav>
                                      </p:tavLst>
                                    </p:anim>
                                    <p:animEffect transition="in" filter="fade">
                                      <p:cBhvr>
                                        <p:cTn id="20" dur="500"/>
                                        <p:tgtEl>
                                          <p:spTgt spid="75779">
                                            <p:txEl>
                                              <p:pRg st="0" end="0"/>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54" presetClass="entr" presetSubtype="0" accel="100000" fill="hold" grpId="0" nodeType="clickEffect">
                                  <p:stCondLst>
                                    <p:cond delay="0"/>
                                  </p:stCondLst>
                                  <p:childTnLst>
                                    <p:set>
                                      <p:cBhvr>
                                        <p:cTn id="24" dur="1" fill="hold">
                                          <p:stCondLst>
                                            <p:cond delay="0"/>
                                          </p:stCondLst>
                                        </p:cTn>
                                        <p:tgtEl>
                                          <p:spTgt spid="75779">
                                            <p:txEl>
                                              <p:pRg st="1" end="1"/>
                                            </p:txEl>
                                          </p:spTgt>
                                        </p:tgtEl>
                                        <p:attrNameLst>
                                          <p:attrName>style.visibility</p:attrName>
                                        </p:attrNameLst>
                                      </p:cBhvr>
                                      <p:to>
                                        <p:strVal val="visible"/>
                                      </p:to>
                                    </p:set>
                                    <p:anim calcmode="lin" valueType="num">
                                      <p:cBhvr>
                                        <p:cTn id="25" dur="500" fill="hold"/>
                                        <p:tgtEl>
                                          <p:spTgt spid="75779">
                                            <p:txEl>
                                              <p:pRg st="1" end="1"/>
                                            </p:txEl>
                                          </p:spTgt>
                                        </p:tgtEl>
                                        <p:attrNameLst>
                                          <p:attrName>ppt_w</p:attrName>
                                        </p:attrNameLst>
                                      </p:cBhvr>
                                      <p:tavLst>
                                        <p:tav tm="0">
                                          <p:val>
                                            <p:strVal val="#ppt_w*0.05"/>
                                          </p:val>
                                        </p:tav>
                                        <p:tav tm="100000">
                                          <p:val>
                                            <p:strVal val="#ppt_w"/>
                                          </p:val>
                                        </p:tav>
                                      </p:tavLst>
                                    </p:anim>
                                    <p:anim calcmode="lin" valueType="num">
                                      <p:cBhvr>
                                        <p:cTn id="26" dur="500" fill="hold"/>
                                        <p:tgtEl>
                                          <p:spTgt spid="75779">
                                            <p:txEl>
                                              <p:pRg st="1" end="1"/>
                                            </p:txEl>
                                          </p:spTgt>
                                        </p:tgtEl>
                                        <p:attrNameLst>
                                          <p:attrName>ppt_h</p:attrName>
                                        </p:attrNameLst>
                                      </p:cBhvr>
                                      <p:tavLst>
                                        <p:tav tm="0">
                                          <p:val>
                                            <p:strVal val="#ppt_h"/>
                                          </p:val>
                                        </p:tav>
                                        <p:tav tm="100000">
                                          <p:val>
                                            <p:strVal val="#ppt_h"/>
                                          </p:val>
                                        </p:tav>
                                      </p:tavLst>
                                    </p:anim>
                                    <p:anim calcmode="lin" valueType="num">
                                      <p:cBhvr>
                                        <p:cTn id="27" dur="500" fill="hold"/>
                                        <p:tgtEl>
                                          <p:spTgt spid="75779">
                                            <p:txEl>
                                              <p:pRg st="1" end="1"/>
                                            </p:txEl>
                                          </p:spTgt>
                                        </p:tgtEl>
                                        <p:attrNameLst>
                                          <p:attrName>ppt_x</p:attrName>
                                        </p:attrNameLst>
                                      </p:cBhvr>
                                      <p:tavLst>
                                        <p:tav tm="0">
                                          <p:val>
                                            <p:strVal val="#ppt_x-.2"/>
                                          </p:val>
                                        </p:tav>
                                        <p:tav tm="100000">
                                          <p:val>
                                            <p:strVal val="#ppt_x"/>
                                          </p:val>
                                        </p:tav>
                                      </p:tavLst>
                                    </p:anim>
                                    <p:anim calcmode="lin" valueType="num">
                                      <p:cBhvr>
                                        <p:cTn id="28" dur="500" fill="hold"/>
                                        <p:tgtEl>
                                          <p:spTgt spid="75779">
                                            <p:txEl>
                                              <p:pRg st="1" end="1"/>
                                            </p:txEl>
                                          </p:spTgt>
                                        </p:tgtEl>
                                        <p:attrNameLst>
                                          <p:attrName>ppt_y</p:attrName>
                                        </p:attrNameLst>
                                      </p:cBhvr>
                                      <p:tavLst>
                                        <p:tav tm="0">
                                          <p:val>
                                            <p:strVal val="#ppt_y"/>
                                          </p:val>
                                        </p:tav>
                                        <p:tav tm="100000">
                                          <p:val>
                                            <p:strVal val="#ppt_y"/>
                                          </p:val>
                                        </p:tav>
                                      </p:tavLst>
                                    </p:anim>
                                    <p:animEffect transition="in" filter="fade">
                                      <p:cBhvr>
                                        <p:cTn id="29" dur="500"/>
                                        <p:tgtEl>
                                          <p:spTgt spid="75779">
                                            <p:txEl>
                                              <p:pRg st="1" end="1"/>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54" presetClass="entr" presetSubtype="0" accel="100000" fill="hold" grpId="0" nodeType="clickEffect">
                                  <p:stCondLst>
                                    <p:cond delay="0"/>
                                  </p:stCondLst>
                                  <p:childTnLst>
                                    <p:set>
                                      <p:cBhvr>
                                        <p:cTn id="33" dur="1" fill="hold">
                                          <p:stCondLst>
                                            <p:cond delay="0"/>
                                          </p:stCondLst>
                                        </p:cTn>
                                        <p:tgtEl>
                                          <p:spTgt spid="75779">
                                            <p:txEl>
                                              <p:pRg st="2" end="2"/>
                                            </p:txEl>
                                          </p:spTgt>
                                        </p:tgtEl>
                                        <p:attrNameLst>
                                          <p:attrName>style.visibility</p:attrName>
                                        </p:attrNameLst>
                                      </p:cBhvr>
                                      <p:to>
                                        <p:strVal val="visible"/>
                                      </p:to>
                                    </p:set>
                                    <p:anim calcmode="lin" valueType="num">
                                      <p:cBhvr>
                                        <p:cTn id="34" dur="500" fill="hold"/>
                                        <p:tgtEl>
                                          <p:spTgt spid="75779">
                                            <p:txEl>
                                              <p:pRg st="2" end="2"/>
                                            </p:txEl>
                                          </p:spTgt>
                                        </p:tgtEl>
                                        <p:attrNameLst>
                                          <p:attrName>ppt_w</p:attrName>
                                        </p:attrNameLst>
                                      </p:cBhvr>
                                      <p:tavLst>
                                        <p:tav tm="0">
                                          <p:val>
                                            <p:strVal val="#ppt_w*0.05"/>
                                          </p:val>
                                        </p:tav>
                                        <p:tav tm="100000">
                                          <p:val>
                                            <p:strVal val="#ppt_w"/>
                                          </p:val>
                                        </p:tav>
                                      </p:tavLst>
                                    </p:anim>
                                    <p:anim calcmode="lin" valueType="num">
                                      <p:cBhvr>
                                        <p:cTn id="35" dur="500" fill="hold"/>
                                        <p:tgtEl>
                                          <p:spTgt spid="75779">
                                            <p:txEl>
                                              <p:pRg st="2" end="2"/>
                                            </p:txEl>
                                          </p:spTgt>
                                        </p:tgtEl>
                                        <p:attrNameLst>
                                          <p:attrName>ppt_h</p:attrName>
                                        </p:attrNameLst>
                                      </p:cBhvr>
                                      <p:tavLst>
                                        <p:tav tm="0">
                                          <p:val>
                                            <p:strVal val="#ppt_h"/>
                                          </p:val>
                                        </p:tav>
                                        <p:tav tm="100000">
                                          <p:val>
                                            <p:strVal val="#ppt_h"/>
                                          </p:val>
                                        </p:tav>
                                      </p:tavLst>
                                    </p:anim>
                                    <p:anim calcmode="lin" valueType="num">
                                      <p:cBhvr>
                                        <p:cTn id="36" dur="500" fill="hold"/>
                                        <p:tgtEl>
                                          <p:spTgt spid="75779">
                                            <p:txEl>
                                              <p:pRg st="2" end="2"/>
                                            </p:txEl>
                                          </p:spTgt>
                                        </p:tgtEl>
                                        <p:attrNameLst>
                                          <p:attrName>ppt_x</p:attrName>
                                        </p:attrNameLst>
                                      </p:cBhvr>
                                      <p:tavLst>
                                        <p:tav tm="0">
                                          <p:val>
                                            <p:strVal val="#ppt_x-.2"/>
                                          </p:val>
                                        </p:tav>
                                        <p:tav tm="100000">
                                          <p:val>
                                            <p:strVal val="#ppt_x"/>
                                          </p:val>
                                        </p:tav>
                                      </p:tavLst>
                                    </p:anim>
                                    <p:anim calcmode="lin" valueType="num">
                                      <p:cBhvr>
                                        <p:cTn id="37" dur="500" fill="hold"/>
                                        <p:tgtEl>
                                          <p:spTgt spid="75779">
                                            <p:txEl>
                                              <p:pRg st="2" end="2"/>
                                            </p:txEl>
                                          </p:spTgt>
                                        </p:tgtEl>
                                        <p:attrNameLst>
                                          <p:attrName>ppt_y</p:attrName>
                                        </p:attrNameLst>
                                      </p:cBhvr>
                                      <p:tavLst>
                                        <p:tav tm="0">
                                          <p:val>
                                            <p:strVal val="#ppt_y"/>
                                          </p:val>
                                        </p:tav>
                                        <p:tav tm="100000">
                                          <p:val>
                                            <p:strVal val="#ppt_y"/>
                                          </p:val>
                                        </p:tav>
                                      </p:tavLst>
                                    </p:anim>
                                    <p:animEffect transition="in" filter="fade">
                                      <p:cBhvr>
                                        <p:cTn id="38" dur="500"/>
                                        <p:tgtEl>
                                          <p:spTgt spid="75779">
                                            <p:txEl>
                                              <p:pRg st="2" end="2"/>
                                            </p:txEl>
                                          </p:spTgt>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54" presetClass="entr" presetSubtype="0" accel="100000" fill="hold" grpId="0" nodeType="clickEffect">
                                  <p:stCondLst>
                                    <p:cond delay="0"/>
                                  </p:stCondLst>
                                  <p:childTnLst>
                                    <p:set>
                                      <p:cBhvr>
                                        <p:cTn id="42" dur="1" fill="hold">
                                          <p:stCondLst>
                                            <p:cond delay="0"/>
                                          </p:stCondLst>
                                        </p:cTn>
                                        <p:tgtEl>
                                          <p:spTgt spid="75779">
                                            <p:txEl>
                                              <p:pRg st="3" end="3"/>
                                            </p:txEl>
                                          </p:spTgt>
                                        </p:tgtEl>
                                        <p:attrNameLst>
                                          <p:attrName>style.visibility</p:attrName>
                                        </p:attrNameLst>
                                      </p:cBhvr>
                                      <p:to>
                                        <p:strVal val="visible"/>
                                      </p:to>
                                    </p:set>
                                    <p:anim calcmode="lin" valueType="num">
                                      <p:cBhvr>
                                        <p:cTn id="43" dur="500" fill="hold"/>
                                        <p:tgtEl>
                                          <p:spTgt spid="75779">
                                            <p:txEl>
                                              <p:pRg st="3" end="3"/>
                                            </p:txEl>
                                          </p:spTgt>
                                        </p:tgtEl>
                                        <p:attrNameLst>
                                          <p:attrName>ppt_w</p:attrName>
                                        </p:attrNameLst>
                                      </p:cBhvr>
                                      <p:tavLst>
                                        <p:tav tm="0">
                                          <p:val>
                                            <p:strVal val="#ppt_w*0.05"/>
                                          </p:val>
                                        </p:tav>
                                        <p:tav tm="100000">
                                          <p:val>
                                            <p:strVal val="#ppt_w"/>
                                          </p:val>
                                        </p:tav>
                                      </p:tavLst>
                                    </p:anim>
                                    <p:anim calcmode="lin" valueType="num">
                                      <p:cBhvr>
                                        <p:cTn id="44" dur="500" fill="hold"/>
                                        <p:tgtEl>
                                          <p:spTgt spid="75779">
                                            <p:txEl>
                                              <p:pRg st="3" end="3"/>
                                            </p:txEl>
                                          </p:spTgt>
                                        </p:tgtEl>
                                        <p:attrNameLst>
                                          <p:attrName>ppt_h</p:attrName>
                                        </p:attrNameLst>
                                      </p:cBhvr>
                                      <p:tavLst>
                                        <p:tav tm="0">
                                          <p:val>
                                            <p:strVal val="#ppt_h"/>
                                          </p:val>
                                        </p:tav>
                                        <p:tav tm="100000">
                                          <p:val>
                                            <p:strVal val="#ppt_h"/>
                                          </p:val>
                                        </p:tav>
                                      </p:tavLst>
                                    </p:anim>
                                    <p:anim calcmode="lin" valueType="num">
                                      <p:cBhvr>
                                        <p:cTn id="45" dur="500" fill="hold"/>
                                        <p:tgtEl>
                                          <p:spTgt spid="75779">
                                            <p:txEl>
                                              <p:pRg st="3" end="3"/>
                                            </p:txEl>
                                          </p:spTgt>
                                        </p:tgtEl>
                                        <p:attrNameLst>
                                          <p:attrName>ppt_x</p:attrName>
                                        </p:attrNameLst>
                                      </p:cBhvr>
                                      <p:tavLst>
                                        <p:tav tm="0">
                                          <p:val>
                                            <p:strVal val="#ppt_x-.2"/>
                                          </p:val>
                                        </p:tav>
                                        <p:tav tm="100000">
                                          <p:val>
                                            <p:strVal val="#ppt_x"/>
                                          </p:val>
                                        </p:tav>
                                      </p:tavLst>
                                    </p:anim>
                                    <p:anim calcmode="lin" valueType="num">
                                      <p:cBhvr>
                                        <p:cTn id="46" dur="500" fill="hold"/>
                                        <p:tgtEl>
                                          <p:spTgt spid="75779">
                                            <p:txEl>
                                              <p:pRg st="3" end="3"/>
                                            </p:txEl>
                                          </p:spTgt>
                                        </p:tgtEl>
                                        <p:attrNameLst>
                                          <p:attrName>ppt_y</p:attrName>
                                        </p:attrNameLst>
                                      </p:cBhvr>
                                      <p:tavLst>
                                        <p:tav tm="0">
                                          <p:val>
                                            <p:strVal val="#ppt_y"/>
                                          </p:val>
                                        </p:tav>
                                        <p:tav tm="100000">
                                          <p:val>
                                            <p:strVal val="#ppt_y"/>
                                          </p:val>
                                        </p:tav>
                                      </p:tavLst>
                                    </p:anim>
                                    <p:animEffect transition="in" filter="fade">
                                      <p:cBhvr>
                                        <p:cTn id="47" dur="500"/>
                                        <p:tgtEl>
                                          <p:spTgt spid="75779">
                                            <p:txEl>
                                              <p:pRg st="3" end="3"/>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54" presetClass="entr" presetSubtype="0" accel="100000" fill="hold" grpId="0" nodeType="clickEffect">
                                  <p:stCondLst>
                                    <p:cond delay="0"/>
                                  </p:stCondLst>
                                  <p:childTnLst>
                                    <p:set>
                                      <p:cBhvr>
                                        <p:cTn id="51" dur="1" fill="hold">
                                          <p:stCondLst>
                                            <p:cond delay="0"/>
                                          </p:stCondLst>
                                        </p:cTn>
                                        <p:tgtEl>
                                          <p:spTgt spid="75779">
                                            <p:txEl>
                                              <p:pRg st="4" end="4"/>
                                            </p:txEl>
                                          </p:spTgt>
                                        </p:tgtEl>
                                        <p:attrNameLst>
                                          <p:attrName>style.visibility</p:attrName>
                                        </p:attrNameLst>
                                      </p:cBhvr>
                                      <p:to>
                                        <p:strVal val="visible"/>
                                      </p:to>
                                    </p:set>
                                    <p:anim calcmode="lin" valueType="num">
                                      <p:cBhvr>
                                        <p:cTn id="52" dur="500" fill="hold"/>
                                        <p:tgtEl>
                                          <p:spTgt spid="75779">
                                            <p:txEl>
                                              <p:pRg st="4" end="4"/>
                                            </p:txEl>
                                          </p:spTgt>
                                        </p:tgtEl>
                                        <p:attrNameLst>
                                          <p:attrName>ppt_w</p:attrName>
                                        </p:attrNameLst>
                                      </p:cBhvr>
                                      <p:tavLst>
                                        <p:tav tm="0">
                                          <p:val>
                                            <p:strVal val="#ppt_w*0.05"/>
                                          </p:val>
                                        </p:tav>
                                        <p:tav tm="100000">
                                          <p:val>
                                            <p:strVal val="#ppt_w"/>
                                          </p:val>
                                        </p:tav>
                                      </p:tavLst>
                                    </p:anim>
                                    <p:anim calcmode="lin" valueType="num">
                                      <p:cBhvr>
                                        <p:cTn id="53" dur="500" fill="hold"/>
                                        <p:tgtEl>
                                          <p:spTgt spid="75779">
                                            <p:txEl>
                                              <p:pRg st="4" end="4"/>
                                            </p:txEl>
                                          </p:spTgt>
                                        </p:tgtEl>
                                        <p:attrNameLst>
                                          <p:attrName>ppt_h</p:attrName>
                                        </p:attrNameLst>
                                      </p:cBhvr>
                                      <p:tavLst>
                                        <p:tav tm="0">
                                          <p:val>
                                            <p:strVal val="#ppt_h"/>
                                          </p:val>
                                        </p:tav>
                                        <p:tav tm="100000">
                                          <p:val>
                                            <p:strVal val="#ppt_h"/>
                                          </p:val>
                                        </p:tav>
                                      </p:tavLst>
                                    </p:anim>
                                    <p:anim calcmode="lin" valueType="num">
                                      <p:cBhvr>
                                        <p:cTn id="54" dur="500" fill="hold"/>
                                        <p:tgtEl>
                                          <p:spTgt spid="75779">
                                            <p:txEl>
                                              <p:pRg st="4" end="4"/>
                                            </p:txEl>
                                          </p:spTgt>
                                        </p:tgtEl>
                                        <p:attrNameLst>
                                          <p:attrName>ppt_x</p:attrName>
                                        </p:attrNameLst>
                                      </p:cBhvr>
                                      <p:tavLst>
                                        <p:tav tm="0">
                                          <p:val>
                                            <p:strVal val="#ppt_x-.2"/>
                                          </p:val>
                                        </p:tav>
                                        <p:tav tm="100000">
                                          <p:val>
                                            <p:strVal val="#ppt_x"/>
                                          </p:val>
                                        </p:tav>
                                      </p:tavLst>
                                    </p:anim>
                                    <p:anim calcmode="lin" valueType="num">
                                      <p:cBhvr>
                                        <p:cTn id="55" dur="500" fill="hold"/>
                                        <p:tgtEl>
                                          <p:spTgt spid="75779">
                                            <p:txEl>
                                              <p:pRg st="4" end="4"/>
                                            </p:txEl>
                                          </p:spTgt>
                                        </p:tgtEl>
                                        <p:attrNameLst>
                                          <p:attrName>ppt_y</p:attrName>
                                        </p:attrNameLst>
                                      </p:cBhvr>
                                      <p:tavLst>
                                        <p:tav tm="0">
                                          <p:val>
                                            <p:strVal val="#ppt_y"/>
                                          </p:val>
                                        </p:tav>
                                        <p:tav tm="100000">
                                          <p:val>
                                            <p:strVal val="#ppt_y"/>
                                          </p:val>
                                        </p:tav>
                                      </p:tavLst>
                                    </p:anim>
                                    <p:animEffect transition="in" filter="fade">
                                      <p:cBhvr>
                                        <p:cTn id="56" dur="500"/>
                                        <p:tgtEl>
                                          <p:spTgt spid="75779">
                                            <p:txEl>
                                              <p:pRg st="4" end="4"/>
                                            </p:txEl>
                                          </p:spTgt>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25" presetClass="exit" presetSubtype="0" fill="hold" grpId="1" nodeType="clickEffect">
                                  <p:stCondLst>
                                    <p:cond delay="0"/>
                                  </p:stCondLst>
                                  <p:childTnLst>
                                    <p:anim calcmode="lin" valueType="num">
                                      <p:cBhvr>
                                        <p:cTn id="60" dur="2000" fill="hold"/>
                                        <p:tgtEl>
                                          <p:spTgt spid="75778"/>
                                        </p:tgtEl>
                                        <p:attrNameLst>
                                          <p:attrName>style.rotation</p:attrName>
                                        </p:attrNameLst>
                                      </p:cBhvr>
                                      <p:tavLst>
                                        <p:tav tm="0">
                                          <p:val>
                                            <p:fltVal val="0"/>
                                          </p:val>
                                        </p:tav>
                                        <p:tav tm="100000">
                                          <p:val>
                                            <p:fltVal val="-90"/>
                                          </p:val>
                                        </p:tav>
                                      </p:tavLst>
                                    </p:anim>
                                    <p:anim calcmode="lin" valueType="num">
                                      <p:cBhvr>
                                        <p:cTn id="61" dur="2000" fill="hold"/>
                                        <p:tgtEl>
                                          <p:spTgt spid="75778"/>
                                        </p:tgtEl>
                                        <p:attrNameLst>
                                          <p:attrName>ppt_w</p:attrName>
                                        </p:attrNameLst>
                                      </p:cBhvr>
                                      <p:tavLst>
                                        <p:tav tm="0">
                                          <p:val>
                                            <p:strVal val="ppt_w"/>
                                          </p:val>
                                        </p:tav>
                                        <p:tav tm="50000">
                                          <p:val>
                                            <p:strVal val="ppt_w-.5"/>
                                          </p:val>
                                        </p:tav>
                                        <p:tav tm="100000">
                                          <p:val>
                                            <p:strVal val="ppt_w-.5"/>
                                          </p:val>
                                        </p:tav>
                                      </p:tavLst>
                                    </p:anim>
                                    <p:anim calcmode="lin" valueType="num">
                                      <p:cBhvr>
                                        <p:cTn id="62" dur="2000" fill="hold"/>
                                        <p:tgtEl>
                                          <p:spTgt spid="75778"/>
                                        </p:tgtEl>
                                        <p:attrNameLst>
                                          <p:attrName>ppt_h</p:attrName>
                                        </p:attrNameLst>
                                      </p:cBhvr>
                                      <p:tavLst>
                                        <p:tav tm="0">
                                          <p:val>
                                            <p:strVal val="ppt_h"/>
                                          </p:val>
                                        </p:tav>
                                        <p:tav tm="100000">
                                          <p:val>
                                            <p:strVal val="ppt_h"/>
                                          </p:val>
                                        </p:tav>
                                      </p:tavLst>
                                    </p:anim>
                                    <p:anim calcmode="lin" valueType="num">
                                      <p:cBhvr>
                                        <p:cTn id="63" dur="2000" fill="hold"/>
                                        <p:tgtEl>
                                          <p:spTgt spid="75778"/>
                                        </p:tgtEl>
                                        <p:attrNameLst>
                                          <p:attrName>ppt_x</p:attrName>
                                        </p:attrNameLst>
                                      </p:cBhvr>
                                      <p:tavLst>
                                        <p:tav tm="0">
                                          <p:val>
                                            <p:strVal val="ppt_x"/>
                                          </p:val>
                                        </p:tav>
                                        <p:tav tm="100000">
                                          <p:val>
                                            <p:strVal val="ppt_x+.4"/>
                                          </p:val>
                                        </p:tav>
                                      </p:tavLst>
                                    </p:anim>
                                    <p:anim calcmode="lin" valueType="num">
                                      <p:cBhvr>
                                        <p:cTn id="64" dur="2000" fill="hold"/>
                                        <p:tgtEl>
                                          <p:spTgt spid="75778"/>
                                        </p:tgtEl>
                                        <p:attrNameLst>
                                          <p:attrName>ppt_y</p:attrName>
                                        </p:attrNameLst>
                                      </p:cBhvr>
                                      <p:tavLst>
                                        <p:tav tm="0">
                                          <p:val>
                                            <p:strVal val="ppt_y"/>
                                          </p:val>
                                        </p:tav>
                                        <p:tav tm="50000">
                                          <p:val>
                                            <p:strVal val="ppt_y+.1"/>
                                          </p:val>
                                        </p:tav>
                                        <p:tav tm="100000">
                                          <p:val>
                                            <p:strVal val="ppt_y-.2"/>
                                          </p:val>
                                        </p:tav>
                                      </p:tavLst>
                                    </p:anim>
                                    <p:set>
                                      <p:cBhvr>
                                        <p:cTn id="65" dur="1" fill="hold">
                                          <p:stCondLst>
                                            <p:cond delay="1998"/>
                                          </p:stCondLst>
                                        </p:cTn>
                                        <p:tgtEl>
                                          <p:spTgt spid="75778"/>
                                        </p:tgtEl>
                                        <p:attrNameLst>
                                          <p:attrName>style.visibility</p:attrName>
                                        </p:attrNameLst>
                                      </p:cBhvr>
                                      <p:to>
                                        <p:strVal val="hidden"/>
                                      </p:to>
                                    </p:set>
                                  </p:childTnLst>
                                </p:cTn>
                              </p:par>
                              <p:par>
                                <p:cTn id="66" presetID="22" presetClass="exit" presetSubtype="8" fill="hold" grpId="1" nodeType="withEffect">
                                  <p:stCondLst>
                                    <p:cond delay="0"/>
                                  </p:stCondLst>
                                  <p:childTnLst>
                                    <p:animEffect transition="out" filter="wipe(left)">
                                      <p:cBhvr>
                                        <p:cTn id="67" dur="500"/>
                                        <p:tgtEl>
                                          <p:spTgt spid="75779">
                                            <p:txEl>
                                              <p:pRg st="0" end="0"/>
                                            </p:txEl>
                                          </p:spTgt>
                                        </p:tgtEl>
                                      </p:cBhvr>
                                    </p:animEffect>
                                    <p:set>
                                      <p:cBhvr>
                                        <p:cTn id="68" dur="1" fill="hold">
                                          <p:stCondLst>
                                            <p:cond delay="499"/>
                                          </p:stCondLst>
                                        </p:cTn>
                                        <p:tgtEl>
                                          <p:spTgt spid="75779">
                                            <p:txEl>
                                              <p:pRg st="0" end="0"/>
                                            </p:txEl>
                                          </p:spTgt>
                                        </p:tgtEl>
                                        <p:attrNameLst>
                                          <p:attrName>style.visibility</p:attrName>
                                        </p:attrNameLst>
                                      </p:cBhvr>
                                      <p:to>
                                        <p:strVal val="hidden"/>
                                      </p:to>
                                    </p:set>
                                  </p:childTnLst>
                                </p:cTn>
                              </p:par>
                              <p:par>
                                <p:cTn id="69" presetID="22" presetClass="exit" presetSubtype="8" fill="hold" grpId="1" nodeType="withEffect">
                                  <p:stCondLst>
                                    <p:cond delay="0"/>
                                  </p:stCondLst>
                                  <p:childTnLst>
                                    <p:animEffect transition="out" filter="wipe(left)">
                                      <p:cBhvr>
                                        <p:cTn id="70" dur="500"/>
                                        <p:tgtEl>
                                          <p:spTgt spid="75779">
                                            <p:txEl>
                                              <p:pRg st="1" end="1"/>
                                            </p:txEl>
                                          </p:spTgt>
                                        </p:tgtEl>
                                      </p:cBhvr>
                                    </p:animEffect>
                                    <p:set>
                                      <p:cBhvr>
                                        <p:cTn id="71" dur="1" fill="hold">
                                          <p:stCondLst>
                                            <p:cond delay="499"/>
                                          </p:stCondLst>
                                        </p:cTn>
                                        <p:tgtEl>
                                          <p:spTgt spid="75779">
                                            <p:txEl>
                                              <p:pRg st="1" end="1"/>
                                            </p:txEl>
                                          </p:spTgt>
                                        </p:tgtEl>
                                        <p:attrNameLst>
                                          <p:attrName>style.visibility</p:attrName>
                                        </p:attrNameLst>
                                      </p:cBhvr>
                                      <p:to>
                                        <p:strVal val="hidden"/>
                                      </p:to>
                                    </p:set>
                                  </p:childTnLst>
                                </p:cTn>
                              </p:par>
                              <p:par>
                                <p:cTn id="72" presetID="22" presetClass="exit" presetSubtype="8" fill="hold" grpId="1" nodeType="withEffect">
                                  <p:stCondLst>
                                    <p:cond delay="0"/>
                                  </p:stCondLst>
                                  <p:childTnLst>
                                    <p:animEffect transition="out" filter="wipe(left)">
                                      <p:cBhvr>
                                        <p:cTn id="73" dur="500"/>
                                        <p:tgtEl>
                                          <p:spTgt spid="75779">
                                            <p:txEl>
                                              <p:pRg st="2" end="2"/>
                                            </p:txEl>
                                          </p:spTgt>
                                        </p:tgtEl>
                                      </p:cBhvr>
                                    </p:animEffect>
                                    <p:set>
                                      <p:cBhvr>
                                        <p:cTn id="74" dur="1" fill="hold">
                                          <p:stCondLst>
                                            <p:cond delay="499"/>
                                          </p:stCondLst>
                                        </p:cTn>
                                        <p:tgtEl>
                                          <p:spTgt spid="75779">
                                            <p:txEl>
                                              <p:pRg st="2" end="2"/>
                                            </p:txEl>
                                          </p:spTgt>
                                        </p:tgtEl>
                                        <p:attrNameLst>
                                          <p:attrName>style.visibility</p:attrName>
                                        </p:attrNameLst>
                                      </p:cBhvr>
                                      <p:to>
                                        <p:strVal val="hidden"/>
                                      </p:to>
                                    </p:set>
                                  </p:childTnLst>
                                </p:cTn>
                              </p:par>
                              <p:par>
                                <p:cTn id="75" presetID="22" presetClass="exit" presetSubtype="8" fill="hold" grpId="1" nodeType="withEffect">
                                  <p:stCondLst>
                                    <p:cond delay="0"/>
                                  </p:stCondLst>
                                  <p:childTnLst>
                                    <p:animEffect transition="out" filter="wipe(left)">
                                      <p:cBhvr>
                                        <p:cTn id="76" dur="500"/>
                                        <p:tgtEl>
                                          <p:spTgt spid="75779">
                                            <p:txEl>
                                              <p:pRg st="3" end="3"/>
                                            </p:txEl>
                                          </p:spTgt>
                                        </p:tgtEl>
                                      </p:cBhvr>
                                    </p:animEffect>
                                    <p:set>
                                      <p:cBhvr>
                                        <p:cTn id="77" dur="1" fill="hold">
                                          <p:stCondLst>
                                            <p:cond delay="499"/>
                                          </p:stCondLst>
                                        </p:cTn>
                                        <p:tgtEl>
                                          <p:spTgt spid="75779">
                                            <p:txEl>
                                              <p:pRg st="3" end="3"/>
                                            </p:txEl>
                                          </p:spTgt>
                                        </p:tgtEl>
                                        <p:attrNameLst>
                                          <p:attrName>style.visibility</p:attrName>
                                        </p:attrNameLst>
                                      </p:cBhvr>
                                      <p:to>
                                        <p:strVal val="hidden"/>
                                      </p:to>
                                    </p:set>
                                  </p:childTnLst>
                                </p:cTn>
                              </p:par>
                              <p:par>
                                <p:cTn id="78" presetID="22" presetClass="exit" presetSubtype="8" fill="hold" grpId="1" nodeType="withEffect">
                                  <p:stCondLst>
                                    <p:cond delay="0"/>
                                  </p:stCondLst>
                                  <p:childTnLst>
                                    <p:animEffect transition="out" filter="wipe(left)">
                                      <p:cBhvr>
                                        <p:cTn id="79" dur="500"/>
                                        <p:tgtEl>
                                          <p:spTgt spid="75779">
                                            <p:txEl>
                                              <p:pRg st="4" end="4"/>
                                            </p:txEl>
                                          </p:spTgt>
                                        </p:tgtEl>
                                      </p:cBhvr>
                                    </p:animEffect>
                                    <p:set>
                                      <p:cBhvr>
                                        <p:cTn id="80" dur="1" fill="hold">
                                          <p:stCondLst>
                                            <p:cond delay="499"/>
                                          </p:stCondLst>
                                        </p:cTn>
                                        <p:tgtEl>
                                          <p:spTgt spid="75779">
                                            <p:txEl>
                                              <p:pRg st="4" end="4"/>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8" grpId="0"/>
      <p:bldP spid="75778" grpId="1"/>
      <p:bldP spid="75779" grpId="0" build="p"/>
      <p:bldP spid="75779" grpId="1" build="allAtOnce"/>
    </p:bld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1106" name="Rectangle 2"/>
          <p:cNvSpPr>
            <a:spLocks noGrp="1" noChangeArrowheads="1"/>
          </p:cNvSpPr>
          <p:nvPr>
            <p:ph type="title"/>
          </p:nvPr>
        </p:nvSpPr>
        <p:spPr/>
        <p:txBody>
          <a:bodyPr/>
          <a:lstStyle/>
          <a:p>
            <a:pPr eaLnBrk="1" hangingPunct="1">
              <a:defRPr/>
            </a:pPr>
            <a:r>
              <a:rPr lang="fa-IR" b="1" smtClean="0">
                <a:cs typeface="B Titr" pitchFamily="2" charset="-78"/>
              </a:rPr>
              <a:t>خط پهلوی</a:t>
            </a:r>
            <a:endParaRPr lang="en-US" b="1" smtClean="0">
              <a:cs typeface="B Titr" pitchFamily="2" charset="-78"/>
            </a:endParaRPr>
          </a:p>
        </p:txBody>
      </p:sp>
      <p:pic>
        <p:nvPicPr>
          <p:cNvPr id="76803" name="Picture 3" descr="KAA0710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23850" y="1412875"/>
            <a:ext cx="8424863" cy="48958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slow">
    <p:comb/>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2130" name="Rectangle 2"/>
          <p:cNvSpPr>
            <a:spLocks noGrp="1" noChangeArrowheads="1"/>
          </p:cNvSpPr>
          <p:nvPr>
            <p:ph type="title"/>
          </p:nvPr>
        </p:nvSpPr>
        <p:spPr/>
        <p:txBody>
          <a:bodyPr/>
          <a:lstStyle/>
          <a:p>
            <a:pPr eaLnBrk="1" hangingPunct="1">
              <a:defRPr/>
            </a:pPr>
            <a:r>
              <a:rPr lang="fa-IR" b="1" smtClean="0">
                <a:cs typeface="B Titr" pitchFamily="2" charset="-78"/>
              </a:rPr>
              <a:t>خط پهلوی</a:t>
            </a:r>
            <a:endParaRPr lang="en-US" b="1" smtClean="0">
              <a:cs typeface="B Titr" pitchFamily="2" charset="-78"/>
            </a:endParaRPr>
          </a:p>
        </p:txBody>
      </p:sp>
      <p:pic>
        <p:nvPicPr>
          <p:cNvPr id="77827" name="Picture 3" descr="KAA0710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611188" y="1773238"/>
            <a:ext cx="7632700" cy="48958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slow">
    <p:cover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p:txBody>
          <a:bodyPr/>
          <a:lstStyle/>
          <a:p>
            <a:pPr eaLnBrk="1" hangingPunct="1">
              <a:defRPr/>
            </a:pPr>
            <a:r>
              <a:rPr lang="fa-IR" smtClean="0"/>
              <a:t>هفت خاندان برتر در دوره ساسانی</a:t>
            </a:r>
            <a:endParaRPr lang="en-US" smtClean="0"/>
          </a:p>
        </p:txBody>
      </p:sp>
      <p:sp>
        <p:nvSpPr>
          <p:cNvPr id="123907" name="Rectangle 3"/>
          <p:cNvSpPr>
            <a:spLocks noGrp="1" noChangeArrowheads="1"/>
          </p:cNvSpPr>
          <p:nvPr>
            <p:ph type="body" idx="1"/>
          </p:nvPr>
        </p:nvSpPr>
        <p:spPr/>
        <p:txBody>
          <a:bodyPr/>
          <a:lstStyle/>
          <a:p>
            <a:pPr algn="r" rtl="1" eaLnBrk="1" hangingPunct="1">
              <a:lnSpc>
                <a:spcPct val="90000"/>
              </a:lnSpc>
              <a:buFont typeface="Wingdings" panose="05000000000000000000" pitchFamily="2" charset="2"/>
              <a:buChar char="v"/>
              <a:defRPr/>
            </a:pPr>
            <a:r>
              <a:rPr lang="ar-SA" sz="2800" smtClean="0"/>
              <a:t>اردشیر 7 قوم از ایران را برای دستگاه پادشاهی خود برگزید اینان از مناطق مختلف ایران بودند و به عبارت دیگر نماینده برای دولت بر گزید تا این اقوام منافع همه اقوام ایران را در نظر بگیرد . زیرا وظیفه ملی پادشاه برقراری عدالت بین اقوام مختلف بود . به گفته تاریخ طبری این نمایندگان که به دربار شاهنشاه برای حفظ قومیت های ایرانی وارد شدند به این ترتیب بودند: </a:t>
            </a:r>
            <a:endParaRPr lang="fa-IR" sz="2800" smtClean="0"/>
          </a:p>
          <a:p>
            <a:pPr algn="r" rtl="1" eaLnBrk="1" hangingPunct="1">
              <a:lnSpc>
                <a:spcPct val="90000"/>
              </a:lnSpc>
              <a:buFont typeface="Wingdings" panose="05000000000000000000" pitchFamily="2" charset="2"/>
              <a:buChar char="v"/>
              <a:defRPr/>
            </a:pPr>
            <a:r>
              <a:rPr lang="ar-SA" sz="2800" smtClean="0"/>
              <a:t>( خاندان </a:t>
            </a:r>
            <a:r>
              <a:rPr lang="ar-SA" sz="2800" b="1" smtClean="0">
                <a:solidFill>
                  <a:srgbClr val="FF0066"/>
                </a:solidFill>
              </a:rPr>
              <a:t>کارن</a:t>
            </a:r>
            <a:r>
              <a:rPr lang="ar-SA" sz="2800" smtClean="0"/>
              <a:t> از قسمت ماه نهاوند در غرب ایران - خاندان </a:t>
            </a:r>
            <a:r>
              <a:rPr lang="ar-SA" sz="2800" b="1" smtClean="0">
                <a:solidFill>
                  <a:srgbClr val="FF0066"/>
                </a:solidFill>
              </a:rPr>
              <a:t>سورن</a:t>
            </a:r>
            <a:r>
              <a:rPr lang="ar-SA" sz="2800" smtClean="0">
                <a:solidFill>
                  <a:srgbClr val="FF0066"/>
                </a:solidFill>
              </a:rPr>
              <a:t> </a:t>
            </a:r>
            <a:r>
              <a:rPr lang="ar-SA" sz="2800" smtClean="0"/>
              <a:t>از سیستان - خاندان </a:t>
            </a:r>
            <a:r>
              <a:rPr lang="ar-SA" sz="2800" b="1" smtClean="0">
                <a:solidFill>
                  <a:srgbClr val="FF0066"/>
                </a:solidFill>
              </a:rPr>
              <a:t>مهران</a:t>
            </a:r>
            <a:r>
              <a:rPr lang="ar-SA" sz="2800" smtClean="0"/>
              <a:t> از شرق - خاندان </a:t>
            </a:r>
            <a:r>
              <a:rPr lang="ar-SA" sz="2800" b="1" smtClean="0">
                <a:solidFill>
                  <a:srgbClr val="FF0066"/>
                </a:solidFill>
              </a:rPr>
              <a:t>اسپندیار</a:t>
            </a:r>
            <a:r>
              <a:rPr lang="ar-SA" sz="2800" smtClean="0"/>
              <a:t> از ری شهر - خاندان </a:t>
            </a:r>
            <a:r>
              <a:rPr lang="ar-SA" sz="2800" b="1" smtClean="0">
                <a:solidFill>
                  <a:srgbClr val="FF0066"/>
                </a:solidFill>
              </a:rPr>
              <a:t>سوخرا</a:t>
            </a:r>
            <a:r>
              <a:rPr lang="ar-SA" sz="2800" smtClean="0">
                <a:solidFill>
                  <a:srgbClr val="FF0066"/>
                </a:solidFill>
              </a:rPr>
              <a:t> </a:t>
            </a:r>
            <a:r>
              <a:rPr lang="ar-SA" sz="2800" smtClean="0"/>
              <a:t>- خاندان </a:t>
            </a:r>
            <a:r>
              <a:rPr lang="ar-SA" sz="2800" b="1" smtClean="0">
                <a:solidFill>
                  <a:srgbClr val="FF0066"/>
                </a:solidFill>
              </a:rPr>
              <a:t>سپهبد</a:t>
            </a:r>
            <a:r>
              <a:rPr lang="ar-SA" sz="2800" smtClean="0"/>
              <a:t> و خاندان </a:t>
            </a:r>
            <a:r>
              <a:rPr lang="ar-SA" sz="2800" b="1" smtClean="0">
                <a:solidFill>
                  <a:srgbClr val="FF0066"/>
                </a:solidFill>
              </a:rPr>
              <a:t>ساسانی</a:t>
            </a:r>
            <a:r>
              <a:rPr lang="ar-SA" sz="2800" smtClean="0">
                <a:solidFill>
                  <a:srgbClr val="FF0066"/>
                </a:solidFill>
              </a:rPr>
              <a:t> </a:t>
            </a:r>
            <a:r>
              <a:rPr lang="ar-SA" sz="2800" smtClean="0"/>
              <a:t>) که در راس همه این خاندان ها شاهنشاه اردشیر پاپکان به عنوان شخص متحد کننده مردم ایران و پدر ایرانی قرار گرفت . </a:t>
            </a:r>
            <a:endParaRPr lang="en-US" sz="2800" smtClean="0"/>
          </a:p>
        </p:txBody>
      </p:sp>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iterate type="lt">
                                    <p:tmPct val="10000"/>
                                  </p:iterate>
                                  <p:childTnLst>
                                    <p:set>
                                      <p:cBhvr>
                                        <p:cTn id="6" dur="1" fill="hold">
                                          <p:stCondLst>
                                            <p:cond delay="0"/>
                                          </p:stCondLst>
                                        </p:cTn>
                                        <p:tgtEl>
                                          <p:spTgt spid="123906"/>
                                        </p:tgtEl>
                                        <p:attrNameLst>
                                          <p:attrName>style.visibility</p:attrName>
                                        </p:attrNameLst>
                                      </p:cBhvr>
                                      <p:to>
                                        <p:strVal val="visible"/>
                                      </p:to>
                                    </p:set>
                                    <p:animEffect transition="in" filter="fade">
                                      <p:cBhvr>
                                        <p:cTn id="7" dur="1000">
                                          <p:stCondLst>
                                            <p:cond delay="0"/>
                                          </p:stCondLst>
                                        </p:cTn>
                                        <p:tgtEl>
                                          <p:spTgt spid="12390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iterate type="lt">
                                    <p:tmPct val="10000"/>
                                  </p:iterate>
                                  <p:childTnLst>
                                    <p:set>
                                      <p:cBhvr>
                                        <p:cTn id="11" dur="1" fill="hold">
                                          <p:stCondLst>
                                            <p:cond delay="0"/>
                                          </p:stCondLst>
                                        </p:cTn>
                                        <p:tgtEl>
                                          <p:spTgt spid="123907">
                                            <p:txEl>
                                              <p:pRg st="0" end="0"/>
                                            </p:txEl>
                                          </p:spTgt>
                                        </p:tgtEl>
                                        <p:attrNameLst>
                                          <p:attrName>style.visibility</p:attrName>
                                        </p:attrNameLst>
                                      </p:cBhvr>
                                      <p:to>
                                        <p:strVal val="visible"/>
                                      </p:to>
                                    </p:set>
                                    <p:animEffect transition="in" filter="fade">
                                      <p:cBhvr>
                                        <p:cTn id="12" dur="500">
                                          <p:stCondLst>
                                            <p:cond delay="0"/>
                                          </p:stCondLst>
                                        </p:cTn>
                                        <p:tgtEl>
                                          <p:spTgt spid="123907">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iterate type="lt">
                                    <p:tmPct val="10000"/>
                                  </p:iterate>
                                  <p:childTnLst>
                                    <p:set>
                                      <p:cBhvr>
                                        <p:cTn id="16" dur="1" fill="hold">
                                          <p:stCondLst>
                                            <p:cond delay="0"/>
                                          </p:stCondLst>
                                        </p:cTn>
                                        <p:tgtEl>
                                          <p:spTgt spid="123907">
                                            <p:txEl>
                                              <p:pRg st="1" end="1"/>
                                            </p:txEl>
                                          </p:spTgt>
                                        </p:tgtEl>
                                        <p:attrNameLst>
                                          <p:attrName>style.visibility</p:attrName>
                                        </p:attrNameLst>
                                      </p:cBhvr>
                                      <p:to>
                                        <p:strVal val="visible"/>
                                      </p:to>
                                    </p:set>
                                    <p:animEffect transition="in" filter="fade">
                                      <p:cBhvr>
                                        <p:cTn id="17" dur="500">
                                          <p:stCondLst>
                                            <p:cond delay="0"/>
                                          </p:stCondLst>
                                        </p:cTn>
                                        <p:tgtEl>
                                          <p:spTgt spid="12390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06" grpId="0"/>
      <p:bldP spid="123907" grpId="0" build="p"/>
    </p:bld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3154" name="Rectangle 2"/>
          <p:cNvSpPr>
            <a:spLocks noGrp="1" noChangeArrowheads="1"/>
          </p:cNvSpPr>
          <p:nvPr>
            <p:ph type="title"/>
          </p:nvPr>
        </p:nvSpPr>
        <p:spPr/>
        <p:txBody>
          <a:bodyPr/>
          <a:lstStyle/>
          <a:p>
            <a:pPr eaLnBrk="1" hangingPunct="1">
              <a:defRPr/>
            </a:pPr>
            <a:r>
              <a:rPr lang="fa-IR" b="1" smtClean="0">
                <a:cs typeface="B Titr" pitchFamily="2" charset="-78"/>
              </a:rPr>
              <a:t>خط میخی</a:t>
            </a:r>
            <a:r>
              <a:rPr lang="fa-IR" smtClean="0"/>
              <a:t> </a:t>
            </a:r>
            <a:endParaRPr lang="en-US" smtClean="0"/>
          </a:p>
        </p:txBody>
      </p:sp>
      <p:pic>
        <p:nvPicPr>
          <p:cNvPr id="78851" name="Picture 3" descr="Daryush"/>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539750" y="1412875"/>
            <a:ext cx="7848600" cy="51117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slow"/>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a:xfrm>
            <a:off x="539750" y="188913"/>
            <a:ext cx="7772400" cy="1462087"/>
          </a:xfrm>
        </p:spPr>
        <p:txBody>
          <a:bodyPr/>
          <a:lstStyle/>
          <a:p>
            <a:pPr rtl="1" eaLnBrk="1" hangingPunct="1">
              <a:defRPr/>
            </a:pPr>
            <a:r>
              <a:rPr lang="fa-IR" sz="7200" b="1" smtClean="0">
                <a:hlinkClick r:id="rId2" action="ppaction://hlinksldjump" tooltip="ادبیات"/>
              </a:rPr>
              <a:t>ادبیات</a:t>
            </a:r>
            <a:endParaRPr lang="en-US" sz="7200" b="1" smtClean="0"/>
          </a:p>
        </p:txBody>
      </p:sp>
      <p:sp>
        <p:nvSpPr>
          <p:cNvPr id="91139" name="Rectangle 3"/>
          <p:cNvSpPr>
            <a:spLocks noGrp="1" noChangeArrowheads="1"/>
          </p:cNvSpPr>
          <p:nvPr>
            <p:ph type="body" idx="1"/>
          </p:nvPr>
        </p:nvSpPr>
        <p:spPr/>
        <p:txBody>
          <a:bodyPr/>
          <a:lstStyle/>
          <a:p>
            <a:pPr marL="609600" indent="-609600" algn="r" rtl="1" eaLnBrk="1" hangingPunct="1">
              <a:defRPr/>
            </a:pPr>
            <a:r>
              <a:rPr lang="fa-IR" smtClean="0"/>
              <a:t>مهمترین مرکز </a:t>
            </a:r>
            <a:r>
              <a:rPr lang="fa-IR" smtClean="0">
                <a:solidFill>
                  <a:srgbClr val="FF00FF"/>
                </a:solidFill>
              </a:rPr>
              <a:t>آموزش و پژوهش</a:t>
            </a:r>
            <a:r>
              <a:rPr lang="fa-IR" smtClean="0"/>
              <a:t> در زمان ساسانیان </a:t>
            </a:r>
            <a:r>
              <a:rPr lang="fa-IR" smtClean="0">
                <a:solidFill>
                  <a:srgbClr val="00CCFF"/>
                </a:solidFill>
              </a:rPr>
              <a:t>جندی شاپور</a:t>
            </a:r>
            <a:r>
              <a:rPr lang="fa-IR" smtClean="0"/>
              <a:t> بود.</a:t>
            </a:r>
            <a:r>
              <a:rPr lang="ar-IQ" sz="2400" smtClean="0"/>
              <a:t>(وه اندوشاه پور- شهر شاپور بهتر از انطاكيه )</a:t>
            </a:r>
            <a:endParaRPr lang="fa-IR" sz="2400" smtClean="0"/>
          </a:p>
          <a:p>
            <a:pPr marL="609600" indent="-609600" algn="r" rtl="1" eaLnBrk="1" hangingPunct="1">
              <a:defRPr/>
            </a:pPr>
            <a:r>
              <a:rPr lang="fa-IR" u="sng" smtClean="0"/>
              <a:t>به دو دلیل این مرکز در زمان خسروانوشیروان رونق یافت:</a:t>
            </a:r>
          </a:p>
          <a:p>
            <a:pPr marL="609600" indent="-609600" algn="r" rtl="1" eaLnBrk="1" hangingPunct="1">
              <a:buFontTx/>
              <a:buAutoNum type="arabicParenR"/>
              <a:defRPr/>
            </a:pPr>
            <a:r>
              <a:rPr lang="fa-IR" smtClean="0"/>
              <a:t>انوشیروان عدده ای از ایرانیان را برای کسب علوم به هند فرستاد.</a:t>
            </a:r>
          </a:p>
          <a:p>
            <a:pPr marL="609600" indent="-609600" algn="r" rtl="1" eaLnBrk="1" hangingPunct="1">
              <a:buFontTx/>
              <a:buAutoNum type="arabicParenR"/>
              <a:defRPr/>
            </a:pPr>
            <a:r>
              <a:rPr lang="fa-IR" smtClean="0"/>
              <a:t>او تعدادی ازفیلسوفان یونانی را که به علت تعصب مسیحیان روم رانده شده و به ایران آمده بودند پذیرفت.</a:t>
            </a:r>
            <a:endParaRPr lang="en-US" smtClean="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91138"/>
                                        </p:tgtEl>
                                        <p:attrNameLst>
                                          <p:attrName>style.visibility</p:attrName>
                                        </p:attrNameLst>
                                      </p:cBhvr>
                                      <p:to>
                                        <p:strVal val="visible"/>
                                      </p:to>
                                    </p:set>
                                    <p:anim calcmode="lin" valueType="num">
                                      <p:cBhvr>
                                        <p:cTn id="7" dur="1000" fill="hold"/>
                                        <p:tgtEl>
                                          <p:spTgt spid="91138"/>
                                        </p:tgtEl>
                                        <p:attrNameLst>
                                          <p:attrName>ppt_x</p:attrName>
                                        </p:attrNameLst>
                                      </p:cBhvr>
                                      <p:tavLst>
                                        <p:tav tm="0">
                                          <p:val>
                                            <p:strVal val="#ppt_x-.2"/>
                                          </p:val>
                                        </p:tav>
                                        <p:tav tm="100000">
                                          <p:val>
                                            <p:strVal val="#ppt_x"/>
                                          </p:val>
                                        </p:tav>
                                      </p:tavLst>
                                    </p:anim>
                                    <p:anim calcmode="lin" valueType="num">
                                      <p:cBhvr>
                                        <p:cTn id="8" dur="1000" fill="hold"/>
                                        <p:tgtEl>
                                          <p:spTgt spid="91138"/>
                                        </p:tgtEl>
                                        <p:attrNameLst>
                                          <p:attrName>ppt_y</p:attrName>
                                        </p:attrNameLst>
                                      </p:cBhvr>
                                      <p:tavLst>
                                        <p:tav tm="0">
                                          <p:val>
                                            <p:strVal val="#ppt_y"/>
                                          </p:val>
                                        </p:tav>
                                        <p:tav tm="100000">
                                          <p:val>
                                            <p:strVal val="#ppt_y"/>
                                          </p:val>
                                        </p:tav>
                                      </p:tavLst>
                                    </p:anim>
                                    <p:animEffect transition="in" filter="wipe(right)" prLst="gradientSize: 0.1">
                                      <p:cBhvr>
                                        <p:cTn id="9" dur="1000"/>
                                        <p:tgtEl>
                                          <p:spTgt spid="91138"/>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91139">
                                            <p:txEl>
                                              <p:pRg st="0" end="0"/>
                                            </p:txEl>
                                          </p:spTgt>
                                        </p:tgtEl>
                                        <p:attrNameLst>
                                          <p:attrName>style.visibility</p:attrName>
                                        </p:attrNameLst>
                                      </p:cBhvr>
                                      <p:to>
                                        <p:strVal val="visible"/>
                                      </p:to>
                                    </p:set>
                                    <p:animEffect transition="in" filter="fade">
                                      <p:cBhvr>
                                        <p:cTn id="14" dur="500"/>
                                        <p:tgtEl>
                                          <p:spTgt spid="91139">
                                            <p:txEl>
                                              <p:pRg st="0" end="0"/>
                                            </p:txEl>
                                          </p:spTgt>
                                        </p:tgtEl>
                                      </p:cBhvr>
                                    </p:animEffect>
                                    <p:anim calcmode="lin" valueType="num">
                                      <p:cBhvr>
                                        <p:cTn id="15" dur="500" fill="hold"/>
                                        <p:tgtEl>
                                          <p:spTgt spid="9113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1139">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4" presetClass="entr" presetSubtype="0" fill="hold" grpId="0" nodeType="clickEffect">
                                  <p:stCondLst>
                                    <p:cond delay="0"/>
                                  </p:stCondLst>
                                  <p:childTnLst>
                                    <p:set>
                                      <p:cBhvr>
                                        <p:cTn id="20" dur="1" fill="hold">
                                          <p:stCondLst>
                                            <p:cond delay="0"/>
                                          </p:stCondLst>
                                        </p:cTn>
                                        <p:tgtEl>
                                          <p:spTgt spid="91139">
                                            <p:txEl>
                                              <p:pRg st="1" end="1"/>
                                            </p:txEl>
                                          </p:spTgt>
                                        </p:tgtEl>
                                        <p:attrNameLst>
                                          <p:attrName>style.visibility</p:attrName>
                                        </p:attrNameLst>
                                      </p:cBhvr>
                                      <p:to>
                                        <p:strVal val="visible"/>
                                      </p:to>
                                    </p:set>
                                    <p:animEffect transition="in" filter="fade">
                                      <p:cBhvr>
                                        <p:cTn id="21" dur="500"/>
                                        <p:tgtEl>
                                          <p:spTgt spid="91139">
                                            <p:txEl>
                                              <p:pRg st="1" end="1"/>
                                            </p:txEl>
                                          </p:spTgt>
                                        </p:tgtEl>
                                      </p:cBhvr>
                                    </p:animEffect>
                                    <p:anim calcmode="lin" valueType="num">
                                      <p:cBhvr>
                                        <p:cTn id="22" dur="500" fill="hold"/>
                                        <p:tgtEl>
                                          <p:spTgt spid="91139">
                                            <p:txEl>
                                              <p:pRg st="1" end="1"/>
                                            </p:txEl>
                                          </p:spTgt>
                                        </p:tgtEl>
                                        <p:attrNameLst>
                                          <p:attrName>ppt_x</p:attrName>
                                        </p:attrNameLst>
                                      </p:cBhvr>
                                      <p:tavLst>
                                        <p:tav tm="0">
                                          <p:val>
                                            <p:strVal val="#ppt_x"/>
                                          </p:val>
                                        </p:tav>
                                        <p:tav tm="100000">
                                          <p:val>
                                            <p:strVal val="#ppt_x"/>
                                          </p:val>
                                        </p:tav>
                                      </p:tavLst>
                                    </p:anim>
                                    <p:anim calcmode="lin" valueType="num">
                                      <p:cBhvr>
                                        <p:cTn id="23" dur="500" fill="hold"/>
                                        <p:tgtEl>
                                          <p:spTgt spid="91139">
                                            <p:txEl>
                                              <p:pRg st="1" end="1"/>
                                            </p:txEl>
                                          </p:spTgt>
                                        </p:tgtEl>
                                        <p:attrNameLst>
                                          <p:attrName>ppt_y</p:attrName>
                                        </p:attrNameLst>
                                      </p:cBhvr>
                                      <p:tavLst>
                                        <p:tav tm="0">
                                          <p:val>
                                            <p:strVal val="#ppt_y+.05"/>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4" presetClass="entr" presetSubtype="0" fill="hold" grpId="0" nodeType="clickEffect">
                                  <p:stCondLst>
                                    <p:cond delay="0"/>
                                  </p:stCondLst>
                                  <p:childTnLst>
                                    <p:set>
                                      <p:cBhvr>
                                        <p:cTn id="27" dur="1" fill="hold">
                                          <p:stCondLst>
                                            <p:cond delay="0"/>
                                          </p:stCondLst>
                                        </p:cTn>
                                        <p:tgtEl>
                                          <p:spTgt spid="91139">
                                            <p:txEl>
                                              <p:pRg st="2" end="2"/>
                                            </p:txEl>
                                          </p:spTgt>
                                        </p:tgtEl>
                                        <p:attrNameLst>
                                          <p:attrName>style.visibility</p:attrName>
                                        </p:attrNameLst>
                                      </p:cBhvr>
                                      <p:to>
                                        <p:strVal val="visible"/>
                                      </p:to>
                                    </p:set>
                                    <p:animEffect transition="in" filter="fade">
                                      <p:cBhvr>
                                        <p:cTn id="28" dur="500"/>
                                        <p:tgtEl>
                                          <p:spTgt spid="91139">
                                            <p:txEl>
                                              <p:pRg st="2" end="2"/>
                                            </p:txEl>
                                          </p:spTgt>
                                        </p:tgtEl>
                                      </p:cBhvr>
                                    </p:animEffect>
                                    <p:anim calcmode="lin" valueType="num">
                                      <p:cBhvr>
                                        <p:cTn id="29" dur="500" fill="hold"/>
                                        <p:tgtEl>
                                          <p:spTgt spid="91139">
                                            <p:txEl>
                                              <p:pRg st="2" end="2"/>
                                            </p:txEl>
                                          </p:spTgt>
                                        </p:tgtEl>
                                        <p:attrNameLst>
                                          <p:attrName>ppt_x</p:attrName>
                                        </p:attrNameLst>
                                      </p:cBhvr>
                                      <p:tavLst>
                                        <p:tav tm="0">
                                          <p:val>
                                            <p:strVal val="#ppt_x"/>
                                          </p:val>
                                        </p:tav>
                                        <p:tav tm="100000">
                                          <p:val>
                                            <p:strVal val="#ppt_x"/>
                                          </p:val>
                                        </p:tav>
                                      </p:tavLst>
                                    </p:anim>
                                    <p:anim calcmode="lin" valueType="num">
                                      <p:cBhvr>
                                        <p:cTn id="30" dur="500" fill="hold"/>
                                        <p:tgtEl>
                                          <p:spTgt spid="91139">
                                            <p:txEl>
                                              <p:pRg st="2" end="2"/>
                                            </p:txEl>
                                          </p:spTgt>
                                        </p:tgtEl>
                                        <p:attrNameLst>
                                          <p:attrName>ppt_y</p:attrName>
                                        </p:attrNameLst>
                                      </p:cBhvr>
                                      <p:tavLst>
                                        <p:tav tm="0">
                                          <p:val>
                                            <p:strVal val="#ppt_y+.05"/>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4" presetClass="entr" presetSubtype="0" fill="hold" grpId="0" nodeType="clickEffect">
                                  <p:stCondLst>
                                    <p:cond delay="0"/>
                                  </p:stCondLst>
                                  <p:childTnLst>
                                    <p:set>
                                      <p:cBhvr>
                                        <p:cTn id="34" dur="1" fill="hold">
                                          <p:stCondLst>
                                            <p:cond delay="0"/>
                                          </p:stCondLst>
                                        </p:cTn>
                                        <p:tgtEl>
                                          <p:spTgt spid="91139">
                                            <p:txEl>
                                              <p:pRg st="3" end="3"/>
                                            </p:txEl>
                                          </p:spTgt>
                                        </p:tgtEl>
                                        <p:attrNameLst>
                                          <p:attrName>style.visibility</p:attrName>
                                        </p:attrNameLst>
                                      </p:cBhvr>
                                      <p:to>
                                        <p:strVal val="visible"/>
                                      </p:to>
                                    </p:set>
                                    <p:animEffect transition="in" filter="fade">
                                      <p:cBhvr>
                                        <p:cTn id="35" dur="500"/>
                                        <p:tgtEl>
                                          <p:spTgt spid="91139">
                                            <p:txEl>
                                              <p:pRg st="3" end="3"/>
                                            </p:txEl>
                                          </p:spTgt>
                                        </p:tgtEl>
                                      </p:cBhvr>
                                    </p:animEffect>
                                    <p:anim calcmode="lin" valueType="num">
                                      <p:cBhvr>
                                        <p:cTn id="36" dur="500" fill="hold"/>
                                        <p:tgtEl>
                                          <p:spTgt spid="91139">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91139">
                                            <p:txEl>
                                              <p:pRg st="3" end="3"/>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38" grpId="0"/>
      <p:bldP spid="91139" grpId="0" build="p"/>
    </p:bldLst>
  </p:timing>
</p:sld>
</file>

<file path=ppt/slides/slide5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82978" name="Rectangle 2"/>
          <p:cNvSpPr>
            <a:spLocks noGrp="1" noChangeArrowheads="1"/>
          </p:cNvSpPr>
          <p:nvPr>
            <p:ph type="title"/>
          </p:nvPr>
        </p:nvSpPr>
        <p:spPr/>
        <p:txBody>
          <a:bodyPr/>
          <a:lstStyle/>
          <a:p>
            <a:pPr eaLnBrk="1" hangingPunct="1">
              <a:defRPr/>
            </a:pPr>
            <a:r>
              <a:rPr lang="fa-IR" b="1" smtClean="0"/>
              <a:t>معماری</a:t>
            </a:r>
            <a:r>
              <a:rPr lang="fa-IR" smtClean="0"/>
              <a:t> </a:t>
            </a:r>
            <a:endParaRPr lang="en-US" smtClean="0"/>
          </a:p>
        </p:txBody>
      </p:sp>
      <p:sp>
        <p:nvSpPr>
          <p:cNvPr id="382979" name="Rectangle 3"/>
          <p:cNvSpPr>
            <a:spLocks noGrp="1" noChangeArrowheads="1"/>
          </p:cNvSpPr>
          <p:nvPr>
            <p:ph type="body" idx="1"/>
          </p:nvPr>
        </p:nvSpPr>
        <p:spPr/>
        <p:txBody>
          <a:bodyPr/>
          <a:lstStyle/>
          <a:p>
            <a:pPr marL="609600" indent="-609600" eaLnBrk="1" hangingPunct="1">
              <a:defRPr/>
            </a:pPr>
            <a:r>
              <a:rPr lang="fa-IR" b="1" smtClean="0"/>
              <a:t>جلوه گاه معماری عصر ساسانی:</a:t>
            </a:r>
          </a:p>
          <a:p>
            <a:pPr marL="609600" indent="-609600" eaLnBrk="1" hangingPunct="1">
              <a:defRPr/>
            </a:pPr>
            <a:r>
              <a:rPr lang="fa-IR" b="1" smtClean="0"/>
              <a:t>   خرابه های چندین کاخ و آتشگاه در فیروز آباد و بیشاپور</a:t>
            </a:r>
          </a:p>
          <a:p>
            <a:pPr marL="609600" indent="-609600" eaLnBrk="1" hangingPunct="1">
              <a:defRPr/>
            </a:pPr>
            <a:r>
              <a:rPr lang="fa-IR" b="1" smtClean="0"/>
              <a:t>در اوایل دنباله رو معماری اشکانی</a:t>
            </a:r>
          </a:p>
          <a:p>
            <a:pPr marL="609600" indent="-609600" eaLnBrk="1" hangingPunct="1">
              <a:defRPr/>
            </a:pPr>
            <a:r>
              <a:rPr lang="fa-IR" b="1" smtClean="0">
                <a:solidFill>
                  <a:srgbClr val="00FF99"/>
                </a:solidFill>
              </a:rPr>
              <a:t>ویژگی اصلی معماری ساسانی: </a:t>
            </a:r>
          </a:p>
          <a:p>
            <a:pPr marL="609600" indent="-609600" eaLnBrk="1" hangingPunct="1">
              <a:buFont typeface="Wingdings" panose="05000000000000000000" pitchFamily="2" charset="2"/>
              <a:buAutoNum type="alphaUcPeriod"/>
              <a:defRPr/>
            </a:pPr>
            <a:r>
              <a:rPr lang="fa-IR" b="1" smtClean="0"/>
              <a:t>استفاده از </a:t>
            </a:r>
            <a:r>
              <a:rPr lang="fa-IR" b="1" smtClean="0">
                <a:solidFill>
                  <a:srgbClr val="808000"/>
                </a:solidFill>
              </a:rPr>
              <a:t>طاق و ایوان</a:t>
            </a:r>
            <a:r>
              <a:rPr lang="fa-IR" b="1" smtClean="0"/>
              <a:t> که استفاده از ستون را کم می کرد. </a:t>
            </a:r>
          </a:p>
          <a:p>
            <a:pPr marL="609600" indent="-609600" eaLnBrk="1" hangingPunct="1">
              <a:buFont typeface="Wingdings" panose="05000000000000000000" pitchFamily="2" charset="2"/>
              <a:buAutoNum type="alphaUcPeriod"/>
              <a:defRPr/>
            </a:pPr>
            <a:r>
              <a:rPr lang="fa-IR" b="1" smtClean="0"/>
              <a:t>استفاده از </a:t>
            </a:r>
            <a:r>
              <a:rPr lang="fa-IR" b="1" smtClean="0">
                <a:solidFill>
                  <a:srgbClr val="808000"/>
                </a:solidFill>
              </a:rPr>
              <a:t>گچ بریهای زیبا و گاه کاشی کاری</a:t>
            </a:r>
            <a:endParaRPr lang="en-US" b="1" smtClean="0">
              <a:solidFill>
                <a:srgbClr val="808000"/>
              </a:solidFill>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grpId="0" nodeType="withEffect">
                                  <p:stCondLst>
                                    <p:cond delay="0"/>
                                  </p:stCondLst>
                                  <p:childTnLst>
                                    <p:set>
                                      <p:cBhvr>
                                        <p:cTn id="6" dur="1" fill="hold">
                                          <p:stCondLst>
                                            <p:cond delay="0"/>
                                          </p:stCondLst>
                                        </p:cTn>
                                        <p:tgtEl>
                                          <p:spTgt spid="382978"/>
                                        </p:tgtEl>
                                        <p:attrNameLst>
                                          <p:attrName>style.visibility</p:attrName>
                                        </p:attrNameLst>
                                      </p:cBhvr>
                                      <p:to>
                                        <p:strVal val="visible"/>
                                      </p:to>
                                    </p:set>
                                    <p:animEffect transition="in" filter="fade">
                                      <p:cBhvr>
                                        <p:cTn id="7" dur="1000"/>
                                        <p:tgtEl>
                                          <p:spTgt spid="382978"/>
                                        </p:tgtEl>
                                      </p:cBhvr>
                                    </p:animEffect>
                                    <p:anim calcmode="lin" valueType="num">
                                      <p:cBhvr>
                                        <p:cTn id="8" dur="1000" fill="hold"/>
                                        <p:tgtEl>
                                          <p:spTgt spid="382978"/>
                                        </p:tgtEl>
                                        <p:attrNameLst>
                                          <p:attrName>ppt_x</p:attrName>
                                        </p:attrNameLst>
                                      </p:cBhvr>
                                      <p:tavLst>
                                        <p:tav tm="0">
                                          <p:val>
                                            <p:strVal val="#ppt_x"/>
                                          </p:val>
                                        </p:tav>
                                        <p:tav tm="100000">
                                          <p:val>
                                            <p:strVal val="#ppt_x"/>
                                          </p:val>
                                        </p:tav>
                                      </p:tavLst>
                                    </p:anim>
                                    <p:anim calcmode="lin" valueType="num">
                                      <p:cBhvr>
                                        <p:cTn id="9" dur="898" decel="100000" fill="hold"/>
                                        <p:tgtEl>
                                          <p:spTgt spid="382978"/>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382978"/>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382979">
                                            <p:txEl>
                                              <p:pRg st="0" end="0"/>
                                            </p:txEl>
                                          </p:spTgt>
                                        </p:tgtEl>
                                        <p:attrNameLst>
                                          <p:attrName>style.visibility</p:attrName>
                                        </p:attrNameLst>
                                      </p:cBhvr>
                                      <p:to>
                                        <p:strVal val="visible"/>
                                      </p:to>
                                    </p:set>
                                    <p:animEffect transition="in" filter="fade">
                                      <p:cBhvr>
                                        <p:cTn id="15" dur="1000"/>
                                        <p:tgtEl>
                                          <p:spTgt spid="382979">
                                            <p:txEl>
                                              <p:pRg st="0" end="0"/>
                                            </p:txEl>
                                          </p:spTgt>
                                        </p:tgtEl>
                                      </p:cBhvr>
                                    </p:animEffect>
                                    <p:anim calcmode="lin" valueType="num">
                                      <p:cBhvr>
                                        <p:cTn id="16" dur="1000" fill="hold"/>
                                        <p:tgtEl>
                                          <p:spTgt spid="382979">
                                            <p:txEl>
                                              <p:pRg st="0" end="0"/>
                                            </p:txEl>
                                          </p:spTgt>
                                        </p:tgtEl>
                                        <p:attrNameLst>
                                          <p:attrName>ppt_x</p:attrName>
                                        </p:attrNameLst>
                                      </p:cBhvr>
                                      <p:tavLst>
                                        <p:tav tm="0">
                                          <p:val>
                                            <p:strVal val="#ppt_x"/>
                                          </p:val>
                                        </p:tav>
                                        <p:tav tm="100000">
                                          <p:val>
                                            <p:strVal val="#ppt_x"/>
                                          </p:val>
                                        </p:tav>
                                      </p:tavLst>
                                    </p:anim>
                                    <p:anim calcmode="lin" valueType="num">
                                      <p:cBhvr>
                                        <p:cTn id="17" dur="898" decel="100000" fill="hold"/>
                                        <p:tgtEl>
                                          <p:spTgt spid="382979">
                                            <p:txEl>
                                              <p:pRg st="0" end="0"/>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898"/>
                                          </p:stCondLst>
                                        </p:cTn>
                                        <p:tgtEl>
                                          <p:spTgt spid="382979">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382979">
                                            <p:txEl>
                                              <p:pRg st="1" end="1"/>
                                            </p:txEl>
                                          </p:spTgt>
                                        </p:tgtEl>
                                        <p:attrNameLst>
                                          <p:attrName>style.visibility</p:attrName>
                                        </p:attrNameLst>
                                      </p:cBhvr>
                                      <p:to>
                                        <p:strVal val="visible"/>
                                      </p:to>
                                    </p:set>
                                    <p:animEffect transition="in" filter="fade">
                                      <p:cBhvr>
                                        <p:cTn id="23" dur="1000"/>
                                        <p:tgtEl>
                                          <p:spTgt spid="382979">
                                            <p:txEl>
                                              <p:pRg st="1" end="1"/>
                                            </p:txEl>
                                          </p:spTgt>
                                        </p:tgtEl>
                                      </p:cBhvr>
                                    </p:animEffect>
                                    <p:anim calcmode="lin" valueType="num">
                                      <p:cBhvr>
                                        <p:cTn id="24" dur="1000" fill="hold"/>
                                        <p:tgtEl>
                                          <p:spTgt spid="382979">
                                            <p:txEl>
                                              <p:pRg st="1" end="1"/>
                                            </p:txEl>
                                          </p:spTgt>
                                        </p:tgtEl>
                                        <p:attrNameLst>
                                          <p:attrName>ppt_x</p:attrName>
                                        </p:attrNameLst>
                                      </p:cBhvr>
                                      <p:tavLst>
                                        <p:tav tm="0">
                                          <p:val>
                                            <p:strVal val="#ppt_x"/>
                                          </p:val>
                                        </p:tav>
                                        <p:tav tm="100000">
                                          <p:val>
                                            <p:strVal val="#ppt_x"/>
                                          </p:val>
                                        </p:tav>
                                      </p:tavLst>
                                    </p:anim>
                                    <p:anim calcmode="lin" valueType="num">
                                      <p:cBhvr>
                                        <p:cTn id="25" dur="898" decel="100000" fill="hold"/>
                                        <p:tgtEl>
                                          <p:spTgt spid="382979">
                                            <p:txEl>
                                              <p:pRg st="1" end="1"/>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898"/>
                                          </p:stCondLst>
                                        </p:cTn>
                                        <p:tgtEl>
                                          <p:spTgt spid="382979">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382979">
                                            <p:txEl>
                                              <p:pRg st="2" end="2"/>
                                            </p:txEl>
                                          </p:spTgt>
                                        </p:tgtEl>
                                        <p:attrNameLst>
                                          <p:attrName>style.visibility</p:attrName>
                                        </p:attrNameLst>
                                      </p:cBhvr>
                                      <p:to>
                                        <p:strVal val="visible"/>
                                      </p:to>
                                    </p:set>
                                    <p:animEffect transition="in" filter="fade">
                                      <p:cBhvr>
                                        <p:cTn id="31" dur="1000"/>
                                        <p:tgtEl>
                                          <p:spTgt spid="382979">
                                            <p:txEl>
                                              <p:pRg st="2" end="2"/>
                                            </p:txEl>
                                          </p:spTgt>
                                        </p:tgtEl>
                                      </p:cBhvr>
                                    </p:animEffect>
                                    <p:anim calcmode="lin" valueType="num">
                                      <p:cBhvr>
                                        <p:cTn id="32" dur="1000" fill="hold"/>
                                        <p:tgtEl>
                                          <p:spTgt spid="382979">
                                            <p:txEl>
                                              <p:pRg st="2" end="2"/>
                                            </p:txEl>
                                          </p:spTgt>
                                        </p:tgtEl>
                                        <p:attrNameLst>
                                          <p:attrName>ppt_x</p:attrName>
                                        </p:attrNameLst>
                                      </p:cBhvr>
                                      <p:tavLst>
                                        <p:tav tm="0">
                                          <p:val>
                                            <p:strVal val="#ppt_x"/>
                                          </p:val>
                                        </p:tav>
                                        <p:tav tm="100000">
                                          <p:val>
                                            <p:strVal val="#ppt_x"/>
                                          </p:val>
                                        </p:tav>
                                      </p:tavLst>
                                    </p:anim>
                                    <p:anim calcmode="lin" valueType="num">
                                      <p:cBhvr>
                                        <p:cTn id="33" dur="898" decel="100000" fill="hold"/>
                                        <p:tgtEl>
                                          <p:spTgt spid="382979">
                                            <p:txEl>
                                              <p:pRg st="2" end="2"/>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898"/>
                                          </p:stCondLst>
                                        </p:cTn>
                                        <p:tgtEl>
                                          <p:spTgt spid="382979">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37" presetClass="entr" presetSubtype="0" fill="hold" grpId="0" nodeType="clickEffect">
                                  <p:stCondLst>
                                    <p:cond delay="0"/>
                                  </p:stCondLst>
                                  <p:childTnLst>
                                    <p:set>
                                      <p:cBhvr>
                                        <p:cTn id="38" dur="1" fill="hold">
                                          <p:stCondLst>
                                            <p:cond delay="0"/>
                                          </p:stCondLst>
                                        </p:cTn>
                                        <p:tgtEl>
                                          <p:spTgt spid="382979">
                                            <p:txEl>
                                              <p:pRg st="3" end="3"/>
                                            </p:txEl>
                                          </p:spTgt>
                                        </p:tgtEl>
                                        <p:attrNameLst>
                                          <p:attrName>style.visibility</p:attrName>
                                        </p:attrNameLst>
                                      </p:cBhvr>
                                      <p:to>
                                        <p:strVal val="visible"/>
                                      </p:to>
                                    </p:set>
                                    <p:animEffect transition="in" filter="fade">
                                      <p:cBhvr>
                                        <p:cTn id="39" dur="1000"/>
                                        <p:tgtEl>
                                          <p:spTgt spid="382979">
                                            <p:txEl>
                                              <p:pRg st="3" end="3"/>
                                            </p:txEl>
                                          </p:spTgt>
                                        </p:tgtEl>
                                      </p:cBhvr>
                                    </p:animEffect>
                                    <p:anim calcmode="lin" valueType="num">
                                      <p:cBhvr>
                                        <p:cTn id="40" dur="1000" fill="hold"/>
                                        <p:tgtEl>
                                          <p:spTgt spid="382979">
                                            <p:txEl>
                                              <p:pRg st="3" end="3"/>
                                            </p:txEl>
                                          </p:spTgt>
                                        </p:tgtEl>
                                        <p:attrNameLst>
                                          <p:attrName>ppt_x</p:attrName>
                                        </p:attrNameLst>
                                      </p:cBhvr>
                                      <p:tavLst>
                                        <p:tav tm="0">
                                          <p:val>
                                            <p:strVal val="#ppt_x"/>
                                          </p:val>
                                        </p:tav>
                                        <p:tav tm="100000">
                                          <p:val>
                                            <p:strVal val="#ppt_x"/>
                                          </p:val>
                                        </p:tav>
                                      </p:tavLst>
                                    </p:anim>
                                    <p:anim calcmode="lin" valueType="num">
                                      <p:cBhvr>
                                        <p:cTn id="41" dur="898" decel="100000" fill="hold"/>
                                        <p:tgtEl>
                                          <p:spTgt spid="382979">
                                            <p:txEl>
                                              <p:pRg st="3" end="3"/>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898"/>
                                          </p:stCondLst>
                                        </p:cTn>
                                        <p:tgtEl>
                                          <p:spTgt spid="382979">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37" presetClass="entr" presetSubtype="0" fill="hold" grpId="0" nodeType="clickEffect">
                                  <p:stCondLst>
                                    <p:cond delay="0"/>
                                  </p:stCondLst>
                                  <p:childTnLst>
                                    <p:set>
                                      <p:cBhvr>
                                        <p:cTn id="46" dur="1" fill="hold">
                                          <p:stCondLst>
                                            <p:cond delay="0"/>
                                          </p:stCondLst>
                                        </p:cTn>
                                        <p:tgtEl>
                                          <p:spTgt spid="382979">
                                            <p:txEl>
                                              <p:pRg st="4" end="4"/>
                                            </p:txEl>
                                          </p:spTgt>
                                        </p:tgtEl>
                                        <p:attrNameLst>
                                          <p:attrName>style.visibility</p:attrName>
                                        </p:attrNameLst>
                                      </p:cBhvr>
                                      <p:to>
                                        <p:strVal val="visible"/>
                                      </p:to>
                                    </p:set>
                                    <p:animEffect transition="in" filter="fade">
                                      <p:cBhvr>
                                        <p:cTn id="47" dur="1000"/>
                                        <p:tgtEl>
                                          <p:spTgt spid="382979">
                                            <p:txEl>
                                              <p:pRg st="4" end="4"/>
                                            </p:txEl>
                                          </p:spTgt>
                                        </p:tgtEl>
                                      </p:cBhvr>
                                    </p:animEffect>
                                    <p:anim calcmode="lin" valueType="num">
                                      <p:cBhvr>
                                        <p:cTn id="48" dur="1000" fill="hold"/>
                                        <p:tgtEl>
                                          <p:spTgt spid="382979">
                                            <p:txEl>
                                              <p:pRg st="4" end="4"/>
                                            </p:txEl>
                                          </p:spTgt>
                                        </p:tgtEl>
                                        <p:attrNameLst>
                                          <p:attrName>ppt_x</p:attrName>
                                        </p:attrNameLst>
                                      </p:cBhvr>
                                      <p:tavLst>
                                        <p:tav tm="0">
                                          <p:val>
                                            <p:strVal val="#ppt_x"/>
                                          </p:val>
                                        </p:tav>
                                        <p:tav tm="100000">
                                          <p:val>
                                            <p:strVal val="#ppt_x"/>
                                          </p:val>
                                        </p:tav>
                                      </p:tavLst>
                                    </p:anim>
                                    <p:anim calcmode="lin" valueType="num">
                                      <p:cBhvr>
                                        <p:cTn id="49" dur="898" decel="100000" fill="hold"/>
                                        <p:tgtEl>
                                          <p:spTgt spid="382979">
                                            <p:txEl>
                                              <p:pRg st="4" end="4"/>
                                            </p:txEl>
                                          </p:spTgt>
                                        </p:tgtEl>
                                        <p:attrNameLst>
                                          <p:attrName>ppt_y</p:attrName>
                                        </p:attrNameLst>
                                      </p:cBhvr>
                                      <p:tavLst>
                                        <p:tav tm="0">
                                          <p:val>
                                            <p:strVal val="#ppt_y+1"/>
                                          </p:val>
                                        </p:tav>
                                        <p:tav tm="100000">
                                          <p:val>
                                            <p:strVal val="#ppt_y-.03"/>
                                          </p:val>
                                        </p:tav>
                                      </p:tavLst>
                                    </p:anim>
                                    <p:anim calcmode="lin" valueType="num">
                                      <p:cBhvr>
                                        <p:cTn id="50" dur="100" accel="100000" fill="hold">
                                          <p:stCondLst>
                                            <p:cond delay="898"/>
                                          </p:stCondLst>
                                        </p:cTn>
                                        <p:tgtEl>
                                          <p:spTgt spid="382979">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37" presetClass="entr" presetSubtype="0" fill="hold" grpId="0" nodeType="clickEffect">
                                  <p:stCondLst>
                                    <p:cond delay="0"/>
                                  </p:stCondLst>
                                  <p:childTnLst>
                                    <p:set>
                                      <p:cBhvr>
                                        <p:cTn id="54" dur="1" fill="hold">
                                          <p:stCondLst>
                                            <p:cond delay="0"/>
                                          </p:stCondLst>
                                        </p:cTn>
                                        <p:tgtEl>
                                          <p:spTgt spid="382979">
                                            <p:txEl>
                                              <p:pRg st="5" end="5"/>
                                            </p:txEl>
                                          </p:spTgt>
                                        </p:tgtEl>
                                        <p:attrNameLst>
                                          <p:attrName>style.visibility</p:attrName>
                                        </p:attrNameLst>
                                      </p:cBhvr>
                                      <p:to>
                                        <p:strVal val="visible"/>
                                      </p:to>
                                    </p:set>
                                    <p:animEffect transition="in" filter="fade">
                                      <p:cBhvr>
                                        <p:cTn id="55" dur="1000"/>
                                        <p:tgtEl>
                                          <p:spTgt spid="382979">
                                            <p:txEl>
                                              <p:pRg st="5" end="5"/>
                                            </p:txEl>
                                          </p:spTgt>
                                        </p:tgtEl>
                                      </p:cBhvr>
                                    </p:animEffect>
                                    <p:anim calcmode="lin" valueType="num">
                                      <p:cBhvr>
                                        <p:cTn id="56" dur="1000" fill="hold"/>
                                        <p:tgtEl>
                                          <p:spTgt spid="382979">
                                            <p:txEl>
                                              <p:pRg st="5" end="5"/>
                                            </p:txEl>
                                          </p:spTgt>
                                        </p:tgtEl>
                                        <p:attrNameLst>
                                          <p:attrName>ppt_x</p:attrName>
                                        </p:attrNameLst>
                                      </p:cBhvr>
                                      <p:tavLst>
                                        <p:tav tm="0">
                                          <p:val>
                                            <p:strVal val="#ppt_x"/>
                                          </p:val>
                                        </p:tav>
                                        <p:tav tm="100000">
                                          <p:val>
                                            <p:strVal val="#ppt_x"/>
                                          </p:val>
                                        </p:tav>
                                      </p:tavLst>
                                    </p:anim>
                                    <p:anim calcmode="lin" valueType="num">
                                      <p:cBhvr>
                                        <p:cTn id="57" dur="898" decel="100000" fill="hold"/>
                                        <p:tgtEl>
                                          <p:spTgt spid="382979">
                                            <p:txEl>
                                              <p:pRg st="5" end="5"/>
                                            </p:txEl>
                                          </p:spTgt>
                                        </p:tgtEl>
                                        <p:attrNameLst>
                                          <p:attrName>ppt_y</p:attrName>
                                        </p:attrNameLst>
                                      </p:cBhvr>
                                      <p:tavLst>
                                        <p:tav tm="0">
                                          <p:val>
                                            <p:strVal val="#ppt_y+1"/>
                                          </p:val>
                                        </p:tav>
                                        <p:tav tm="100000">
                                          <p:val>
                                            <p:strVal val="#ppt_y-.03"/>
                                          </p:val>
                                        </p:tav>
                                      </p:tavLst>
                                    </p:anim>
                                    <p:anim calcmode="lin" valueType="num">
                                      <p:cBhvr>
                                        <p:cTn id="58" dur="100" accel="100000" fill="hold">
                                          <p:stCondLst>
                                            <p:cond delay="898"/>
                                          </p:stCondLst>
                                        </p:cTn>
                                        <p:tgtEl>
                                          <p:spTgt spid="382979">
                                            <p:txEl>
                                              <p:pRg st="5" end="5"/>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2978" grpId="0"/>
      <p:bldP spid="382979" grpId="0" build="p"/>
    </p:bld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4002" name="Rectangle 2"/>
          <p:cNvSpPr>
            <a:spLocks noGrp="1" noChangeArrowheads="1"/>
          </p:cNvSpPr>
          <p:nvPr>
            <p:ph type="title"/>
          </p:nvPr>
        </p:nvSpPr>
        <p:spPr/>
        <p:txBody>
          <a:bodyPr/>
          <a:lstStyle/>
          <a:p>
            <a:pPr eaLnBrk="1" hangingPunct="1">
              <a:defRPr/>
            </a:pPr>
            <a:r>
              <a:rPr lang="fa-IR" smtClean="0">
                <a:cs typeface="B Titr" pitchFamily="2" charset="-78"/>
              </a:rPr>
              <a:t>نمای از یک طاق</a:t>
            </a:r>
            <a:endParaRPr lang="en-US" smtClean="0">
              <a:cs typeface="B Titr" pitchFamily="2" charset="-78"/>
            </a:endParaRPr>
          </a:p>
        </p:txBody>
      </p:sp>
      <p:sp>
        <p:nvSpPr>
          <p:cNvPr id="384003" name="Rectangle 3"/>
          <p:cNvSpPr>
            <a:spLocks noGrp="1" noChangeArrowheads="1"/>
          </p:cNvSpPr>
          <p:nvPr>
            <p:ph idx="1"/>
          </p:nvPr>
        </p:nvSpPr>
        <p:spPr/>
        <p:txBody>
          <a:bodyPr/>
          <a:lstStyle/>
          <a:p>
            <a:pPr eaLnBrk="1" hangingPunct="1">
              <a:defRPr/>
            </a:pPr>
            <a:endParaRPr lang="en-US" smtClean="0"/>
          </a:p>
        </p:txBody>
      </p:sp>
      <p:pic>
        <p:nvPicPr>
          <p:cNvPr id="81924" name="Picture 4" descr="sasany6">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650" y="2060575"/>
            <a:ext cx="6985000"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lus/>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5026" name="Rectangle 2"/>
          <p:cNvSpPr>
            <a:spLocks noGrp="1" noChangeArrowheads="1"/>
          </p:cNvSpPr>
          <p:nvPr>
            <p:ph type="title"/>
          </p:nvPr>
        </p:nvSpPr>
        <p:spPr/>
        <p:txBody>
          <a:bodyPr/>
          <a:lstStyle/>
          <a:p>
            <a:pPr eaLnBrk="1" hangingPunct="1">
              <a:defRPr/>
            </a:pPr>
            <a:r>
              <a:rPr lang="fa-IR" b="1" smtClean="0"/>
              <a:t>دیهیم بخشی به شاپور اول</a:t>
            </a:r>
            <a:endParaRPr lang="en-US" b="1" smtClean="0"/>
          </a:p>
        </p:txBody>
      </p:sp>
      <p:sp>
        <p:nvSpPr>
          <p:cNvPr id="385027" name="Rectangle 3"/>
          <p:cNvSpPr>
            <a:spLocks noGrp="1" noChangeArrowheads="1"/>
          </p:cNvSpPr>
          <p:nvPr>
            <p:ph idx="1"/>
          </p:nvPr>
        </p:nvSpPr>
        <p:spPr>
          <a:xfrm>
            <a:off x="250825" y="1773238"/>
            <a:ext cx="8229600" cy="4114800"/>
          </a:xfrm>
        </p:spPr>
        <p:txBody>
          <a:bodyPr/>
          <a:lstStyle/>
          <a:p>
            <a:pPr eaLnBrk="1" hangingPunct="1">
              <a:defRPr/>
            </a:pPr>
            <a:endParaRPr lang="en-US" smtClean="0"/>
          </a:p>
        </p:txBody>
      </p:sp>
      <p:pic>
        <p:nvPicPr>
          <p:cNvPr id="82948" name="Picture 4" descr="Naghshe Raja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2205038"/>
            <a:ext cx="7488238"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plit dir="in"/>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86050" name="Rectangle 2"/>
          <p:cNvSpPr>
            <a:spLocks noGrp="1" noChangeArrowheads="1"/>
          </p:cNvSpPr>
          <p:nvPr>
            <p:ph type="title"/>
          </p:nvPr>
        </p:nvSpPr>
        <p:spPr/>
        <p:txBody>
          <a:bodyPr/>
          <a:lstStyle/>
          <a:p>
            <a:pPr eaLnBrk="1" hangingPunct="1">
              <a:defRPr/>
            </a:pPr>
            <a:r>
              <a:rPr lang="fa-IR" b="1" smtClean="0">
                <a:cs typeface="B Titr" pitchFamily="2" charset="-78"/>
              </a:rPr>
              <a:t>حجاری (نقش برجسته بر روی سنگ)</a:t>
            </a:r>
            <a:endParaRPr lang="en-US" b="1" smtClean="0">
              <a:cs typeface="B Titr" pitchFamily="2" charset="-78"/>
            </a:endParaRPr>
          </a:p>
        </p:txBody>
      </p:sp>
      <p:sp>
        <p:nvSpPr>
          <p:cNvPr id="386051" name="Rectangle 3"/>
          <p:cNvSpPr>
            <a:spLocks noGrp="1" noChangeArrowheads="1"/>
          </p:cNvSpPr>
          <p:nvPr>
            <p:ph type="body" idx="1"/>
          </p:nvPr>
        </p:nvSpPr>
        <p:spPr/>
        <p:txBody>
          <a:bodyPr/>
          <a:lstStyle/>
          <a:p>
            <a:pPr marL="609600" indent="-609600" eaLnBrk="1" hangingPunct="1">
              <a:defRPr/>
            </a:pPr>
            <a:r>
              <a:rPr lang="fa-IR" sz="4800" b="1" smtClean="0"/>
              <a:t>بیشتر در فارس و کرمانشاه</a:t>
            </a:r>
          </a:p>
          <a:p>
            <a:pPr marL="609600" indent="-609600" eaLnBrk="1" hangingPunct="1">
              <a:buFontTx/>
              <a:buChar char="•"/>
              <a:defRPr/>
            </a:pPr>
            <a:r>
              <a:rPr lang="fa-IR" sz="4800" b="1" smtClean="0"/>
              <a:t>موضوع نقش برجسته ها</a:t>
            </a:r>
          </a:p>
          <a:p>
            <a:pPr marL="609600" indent="-609600" eaLnBrk="1" hangingPunct="1">
              <a:buFontTx/>
              <a:buAutoNum type="arabicPeriod"/>
              <a:defRPr/>
            </a:pPr>
            <a:r>
              <a:rPr lang="fa-IR" sz="4800" b="1" smtClean="0">
                <a:solidFill>
                  <a:schemeClr val="accent1"/>
                </a:solidFill>
              </a:rPr>
              <a:t>مراسم تاج گذاری</a:t>
            </a:r>
            <a:r>
              <a:rPr lang="fa-IR" sz="4800" b="1" smtClean="0"/>
              <a:t> شاهان ساسانی</a:t>
            </a:r>
          </a:p>
          <a:p>
            <a:pPr marL="609600" indent="-609600" eaLnBrk="1" hangingPunct="1">
              <a:buFontTx/>
              <a:buAutoNum type="arabicPeriod"/>
              <a:defRPr/>
            </a:pPr>
            <a:r>
              <a:rPr lang="fa-IR" sz="4800" b="1" smtClean="0">
                <a:solidFill>
                  <a:schemeClr val="accent1"/>
                </a:solidFill>
              </a:rPr>
              <a:t>جنگ</a:t>
            </a:r>
            <a:r>
              <a:rPr lang="fa-IR" sz="4800" b="1" smtClean="0"/>
              <a:t> شاهان ساسانی</a:t>
            </a:r>
          </a:p>
          <a:p>
            <a:pPr marL="609600" indent="-609600" eaLnBrk="1" hangingPunct="1">
              <a:buFontTx/>
              <a:buAutoNum type="arabicPeriod"/>
              <a:defRPr/>
            </a:pPr>
            <a:r>
              <a:rPr lang="fa-IR" sz="4800" b="1" smtClean="0">
                <a:solidFill>
                  <a:schemeClr val="accent1"/>
                </a:solidFill>
              </a:rPr>
              <a:t>شکار </a:t>
            </a:r>
            <a:r>
              <a:rPr lang="fa-IR" sz="4800" b="1" smtClean="0"/>
              <a:t>شاهان ساسانی</a:t>
            </a:r>
            <a:endParaRPr lang="en-US" sz="4800" b="1" smtClean="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86050"/>
                                        </p:tgtEl>
                                        <p:attrNameLst>
                                          <p:attrName>style.visibility</p:attrName>
                                        </p:attrNameLst>
                                      </p:cBhvr>
                                      <p:to>
                                        <p:strVal val="visible"/>
                                      </p:to>
                                    </p:set>
                                    <p:anim calcmode="lin" valueType="num">
                                      <p:cBhvr>
                                        <p:cTn id="7" dur="500" fill="hold"/>
                                        <p:tgtEl>
                                          <p:spTgt spid="386050"/>
                                        </p:tgtEl>
                                        <p:attrNameLst>
                                          <p:attrName>ppt_w</p:attrName>
                                        </p:attrNameLst>
                                      </p:cBhvr>
                                      <p:tavLst>
                                        <p:tav tm="0">
                                          <p:val>
                                            <p:fltVal val="0"/>
                                          </p:val>
                                        </p:tav>
                                        <p:tav tm="100000">
                                          <p:val>
                                            <p:strVal val="#ppt_w"/>
                                          </p:val>
                                        </p:tav>
                                      </p:tavLst>
                                    </p:anim>
                                    <p:anim calcmode="lin" valueType="num">
                                      <p:cBhvr>
                                        <p:cTn id="8" dur="500" fill="hold"/>
                                        <p:tgtEl>
                                          <p:spTgt spid="386050"/>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86051">
                                            <p:txEl>
                                              <p:pRg st="0" end="0"/>
                                            </p:txEl>
                                          </p:spTgt>
                                        </p:tgtEl>
                                        <p:attrNameLst>
                                          <p:attrName>style.visibility</p:attrName>
                                        </p:attrNameLst>
                                      </p:cBhvr>
                                      <p:to>
                                        <p:strVal val="visible"/>
                                      </p:to>
                                    </p:set>
                                    <p:anim calcmode="lin" valueType="num">
                                      <p:cBhvr>
                                        <p:cTn id="13" dur="500" fill="hold"/>
                                        <p:tgtEl>
                                          <p:spTgt spid="386051">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386051">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386051">
                                            <p:txEl>
                                              <p:pRg st="1" end="1"/>
                                            </p:txEl>
                                          </p:spTgt>
                                        </p:tgtEl>
                                        <p:attrNameLst>
                                          <p:attrName>style.visibility</p:attrName>
                                        </p:attrNameLst>
                                      </p:cBhvr>
                                      <p:to>
                                        <p:strVal val="visible"/>
                                      </p:to>
                                    </p:set>
                                    <p:anim calcmode="lin" valueType="num">
                                      <p:cBhvr>
                                        <p:cTn id="19" dur="500" fill="hold"/>
                                        <p:tgtEl>
                                          <p:spTgt spid="386051">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386051">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386051">
                                            <p:txEl>
                                              <p:pRg st="2" end="2"/>
                                            </p:txEl>
                                          </p:spTgt>
                                        </p:tgtEl>
                                        <p:attrNameLst>
                                          <p:attrName>style.visibility</p:attrName>
                                        </p:attrNameLst>
                                      </p:cBhvr>
                                      <p:to>
                                        <p:strVal val="visible"/>
                                      </p:to>
                                    </p:set>
                                    <p:anim calcmode="lin" valueType="num">
                                      <p:cBhvr>
                                        <p:cTn id="25" dur="500" fill="hold"/>
                                        <p:tgtEl>
                                          <p:spTgt spid="386051">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386051">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386051">
                                            <p:txEl>
                                              <p:pRg st="3" end="3"/>
                                            </p:txEl>
                                          </p:spTgt>
                                        </p:tgtEl>
                                        <p:attrNameLst>
                                          <p:attrName>style.visibility</p:attrName>
                                        </p:attrNameLst>
                                      </p:cBhvr>
                                      <p:to>
                                        <p:strVal val="visible"/>
                                      </p:to>
                                    </p:set>
                                    <p:anim calcmode="lin" valueType="num">
                                      <p:cBhvr>
                                        <p:cTn id="31" dur="500" fill="hold"/>
                                        <p:tgtEl>
                                          <p:spTgt spid="386051">
                                            <p:txEl>
                                              <p:pRg st="3" end="3"/>
                                            </p:txEl>
                                          </p:spTgt>
                                        </p:tgtEl>
                                        <p:attrNameLst>
                                          <p:attrName>ppt_w</p:attrName>
                                        </p:attrNameLst>
                                      </p:cBhvr>
                                      <p:tavLst>
                                        <p:tav tm="0">
                                          <p:val>
                                            <p:fltVal val="0"/>
                                          </p:val>
                                        </p:tav>
                                        <p:tav tm="100000">
                                          <p:val>
                                            <p:strVal val="#ppt_w"/>
                                          </p:val>
                                        </p:tav>
                                      </p:tavLst>
                                    </p:anim>
                                    <p:anim calcmode="lin" valueType="num">
                                      <p:cBhvr>
                                        <p:cTn id="32" dur="500" fill="hold"/>
                                        <p:tgtEl>
                                          <p:spTgt spid="386051">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386051">
                                            <p:txEl>
                                              <p:pRg st="4" end="4"/>
                                            </p:txEl>
                                          </p:spTgt>
                                        </p:tgtEl>
                                        <p:attrNameLst>
                                          <p:attrName>style.visibility</p:attrName>
                                        </p:attrNameLst>
                                      </p:cBhvr>
                                      <p:to>
                                        <p:strVal val="visible"/>
                                      </p:to>
                                    </p:set>
                                    <p:anim calcmode="lin" valueType="num">
                                      <p:cBhvr>
                                        <p:cTn id="37" dur="500" fill="hold"/>
                                        <p:tgtEl>
                                          <p:spTgt spid="386051">
                                            <p:txEl>
                                              <p:pRg st="4" end="4"/>
                                            </p:txEl>
                                          </p:spTgt>
                                        </p:tgtEl>
                                        <p:attrNameLst>
                                          <p:attrName>ppt_w</p:attrName>
                                        </p:attrNameLst>
                                      </p:cBhvr>
                                      <p:tavLst>
                                        <p:tav tm="0">
                                          <p:val>
                                            <p:fltVal val="0"/>
                                          </p:val>
                                        </p:tav>
                                        <p:tav tm="100000">
                                          <p:val>
                                            <p:strVal val="#ppt_w"/>
                                          </p:val>
                                        </p:tav>
                                      </p:tavLst>
                                    </p:anim>
                                    <p:anim calcmode="lin" valueType="num">
                                      <p:cBhvr>
                                        <p:cTn id="38" dur="500" fill="hold"/>
                                        <p:tgtEl>
                                          <p:spTgt spid="386051">
                                            <p:txEl>
                                              <p:pRg st="4" end="4"/>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6050" grpId="0"/>
      <p:bldP spid="386051" grpId="0" build="p"/>
    </p:bldLst>
  </p:timing>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7074" name="Rectangle 2"/>
          <p:cNvSpPr>
            <a:spLocks noGrp="1" noChangeArrowheads="1"/>
          </p:cNvSpPr>
          <p:nvPr>
            <p:ph type="title"/>
          </p:nvPr>
        </p:nvSpPr>
        <p:spPr/>
        <p:txBody>
          <a:bodyPr/>
          <a:lstStyle/>
          <a:p>
            <a:pPr eaLnBrk="1" hangingPunct="1">
              <a:defRPr/>
            </a:pPr>
            <a:r>
              <a:rPr lang="ar-SA" b="1" smtClean="0">
                <a:cs typeface="B Titr" pitchFamily="2" charset="-78"/>
              </a:rPr>
              <a:t>نقش شاپور - كازرون</a:t>
            </a:r>
            <a:r>
              <a:rPr lang="en-US" b="1" smtClean="0">
                <a:cs typeface="B Titr" pitchFamily="2" charset="-78"/>
              </a:rPr>
              <a:t> </a:t>
            </a:r>
          </a:p>
        </p:txBody>
      </p:sp>
      <p:sp>
        <p:nvSpPr>
          <p:cNvPr id="387075" name="Rectangle 3"/>
          <p:cNvSpPr>
            <a:spLocks noGrp="1" noChangeArrowheads="1"/>
          </p:cNvSpPr>
          <p:nvPr>
            <p:ph type="body" idx="1"/>
          </p:nvPr>
        </p:nvSpPr>
        <p:spPr/>
        <p:txBody>
          <a:bodyPr/>
          <a:lstStyle/>
          <a:p>
            <a:pPr algn="ctr" eaLnBrk="1" hangingPunct="1">
              <a:lnSpc>
                <a:spcPct val="90000"/>
              </a:lnSpc>
              <a:buFont typeface="Wingdings" panose="05000000000000000000" pitchFamily="2" charset="2"/>
              <a:buNone/>
              <a:defRPr/>
            </a:pPr>
            <a:r>
              <a:rPr lang="ar-SA" sz="4400" b="1" smtClean="0">
                <a:latin typeface="Times New Roman" pitchFamily="18" charset="0"/>
                <a:cs typeface="B Traffic" pitchFamily="2" charset="-78"/>
              </a:rPr>
              <a:t>دو سوار روبروي</a:t>
            </a:r>
            <a:r>
              <a:rPr lang="ar-SA" sz="4400" b="1" smtClean="0">
                <a:latin typeface="Times New Roman" pitchFamily="18" charset="0"/>
              </a:rPr>
              <a:t>‌</a:t>
            </a:r>
            <a:r>
              <a:rPr lang="ar-SA" sz="4400" b="1" smtClean="0">
                <a:latin typeface="Times New Roman" pitchFamily="18" charset="0"/>
                <a:cs typeface="B Traffic" pitchFamily="2" charset="-78"/>
              </a:rPr>
              <a:t> يكديگر ايستاده</a:t>
            </a:r>
            <a:r>
              <a:rPr lang="ar-SA" sz="4400" b="1" smtClean="0">
                <a:latin typeface="Times New Roman" pitchFamily="18" charset="0"/>
              </a:rPr>
              <a:t>‌</a:t>
            </a:r>
            <a:r>
              <a:rPr lang="ar-SA" sz="4400" b="1" smtClean="0">
                <a:latin typeface="Times New Roman" pitchFamily="18" charset="0"/>
                <a:cs typeface="B Traffic" pitchFamily="2" charset="-78"/>
              </a:rPr>
              <a:t>اند و نقش</a:t>
            </a:r>
            <a:r>
              <a:rPr lang="ar-SA" sz="4400" b="1" smtClean="0">
                <a:latin typeface="Times New Roman" pitchFamily="18" charset="0"/>
              </a:rPr>
              <a:t>‌</a:t>
            </a:r>
            <a:r>
              <a:rPr lang="ar-SA" sz="4400" b="1" smtClean="0">
                <a:latin typeface="Times New Roman" pitchFamily="18" charset="0"/>
                <a:cs typeface="B Traffic" pitchFamily="2" charset="-78"/>
              </a:rPr>
              <a:t> انسان</a:t>
            </a:r>
            <a:r>
              <a:rPr lang="ar-SA" sz="4400" b="1" smtClean="0">
                <a:latin typeface="Times New Roman" pitchFamily="18" charset="0"/>
              </a:rPr>
              <a:t>‌</a:t>
            </a:r>
            <a:r>
              <a:rPr lang="ar-SA" sz="4400" b="1" smtClean="0">
                <a:latin typeface="Times New Roman" pitchFamily="18" charset="0"/>
                <a:cs typeface="B Traffic" pitchFamily="2" charset="-78"/>
              </a:rPr>
              <a:t> تنومندي</a:t>
            </a:r>
            <a:r>
              <a:rPr lang="ar-SA" sz="4400" b="1" smtClean="0">
                <a:latin typeface="Times New Roman" pitchFamily="18" charset="0"/>
              </a:rPr>
              <a:t>‌</a:t>
            </a:r>
            <a:r>
              <a:rPr lang="ar-SA" sz="4400" b="1" smtClean="0">
                <a:latin typeface="Times New Roman" pitchFamily="18" charset="0"/>
                <a:cs typeface="B Traffic" pitchFamily="2" charset="-78"/>
              </a:rPr>
              <a:t> نيز كه</a:t>
            </a:r>
            <a:r>
              <a:rPr lang="ar-SA" sz="4400" b="1" smtClean="0">
                <a:latin typeface="Times New Roman" pitchFamily="18" charset="0"/>
              </a:rPr>
              <a:t>‌</a:t>
            </a:r>
            <a:r>
              <a:rPr lang="ar-SA" sz="4400" b="1" smtClean="0">
                <a:latin typeface="Times New Roman" pitchFamily="18" charset="0"/>
                <a:cs typeface="B Traffic" pitchFamily="2" charset="-78"/>
              </a:rPr>
              <a:t> دست</a:t>
            </a:r>
            <a:r>
              <a:rPr lang="ar-SA" sz="4400" b="1" smtClean="0">
                <a:latin typeface="Times New Roman" pitchFamily="18" charset="0"/>
              </a:rPr>
              <a:t>‌</a:t>
            </a:r>
            <a:r>
              <a:rPr lang="ar-SA" sz="4400" b="1" smtClean="0">
                <a:latin typeface="Times New Roman" pitchFamily="18" charset="0"/>
                <a:cs typeface="B Traffic" pitchFamily="2" charset="-78"/>
              </a:rPr>
              <a:t> خود را پشت</a:t>
            </a:r>
            <a:r>
              <a:rPr lang="ar-SA" sz="4400" b="1" smtClean="0">
                <a:latin typeface="Times New Roman" pitchFamily="18" charset="0"/>
              </a:rPr>
              <a:t>‌</a:t>
            </a:r>
            <a:r>
              <a:rPr lang="ar-SA" sz="4400" b="1" smtClean="0">
                <a:latin typeface="Times New Roman" pitchFamily="18" charset="0"/>
                <a:cs typeface="B Traffic" pitchFamily="2" charset="-78"/>
              </a:rPr>
              <a:t> سر گذاشته</a:t>
            </a:r>
            <a:r>
              <a:rPr lang="ar-SA" sz="4400" b="1" smtClean="0">
                <a:latin typeface="Times New Roman" pitchFamily="18" charset="0"/>
              </a:rPr>
              <a:t>‌</a:t>
            </a:r>
            <a:r>
              <a:rPr lang="ar-SA" sz="4400" b="1" smtClean="0">
                <a:latin typeface="Times New Roman" pitchFamily="18" charset="0"/>
                <a:cs typeface="B Traffic" pitchFamily="2" charset="-78"/>
              </a:rPr>
              <a:t> درزير پاي</a:t>
            </a:r>
            <a:r>
              <a:rPr lang="ar-SA" sz="4400" b="1" smtClean="0">
                <a:latin typeface="Times New Roman" pitchFamily="18" charset="0"/>
              </a:rPr>
              <a:t>‌</a:t>
            </a:r>
            <a:r>
              <a:rPr lang="ar-SA" sz="4400" b="1" smtClean="0">
                <a:latin typeface="Times New Roman" pitchFamily="18" charset="0"/>
                <a:cs typeface="B Traffic" pitchFamily="2" charset="-78"/>
              </a:rPr>
              <a:t> اسب</a:t>
            </a:r>
            <a:r>
              <a:rPr lang="ar-SA" sz="4400" b="1" smtClean="0">
                <a:latin typeface="Times New Roman" pitchFamily="18" charset="0"/>
              </a:rPr>
              <a:t>‌</a:t>
            </a:r>
            <a:r>
              <a:rPr lang="ar-SA" sz="4400" b="1" smtClean="0">
                <a:latin typeface="Times New Roman" pitchFamily="18" charset="0"/>
                <a:cs typeface="B Traffic" pitchFamily="2" charset="-78"/>
              </a:rPr>
              <a:t>ها ديده</a:t>
            </a:r>
            <a:r>
              <a:rPr lang="ar-SA" sz="4400" b="1" smtClean="0">
                <a:latin typeface="Times New Roman" pitchFamily="18" charset="0"/>
              </a:rPr>
              <a:t>‌</a:t>
            </a:r>
            <a:r>
              <a:rPr lang="ar-SA" sz="4400" b="1" smtClean="0">
                <a:latin typeface="Times New Roman" pitchFamily="18" charset="0"/>
                <a:cs typeface="B Traffic" pitchFamily="2" charset="-78"/>
              </a:rPr>
              <a:t> مي</a:t>
            </a:r>
            <a:r>
              <a:rPr lang="ar-SA" sz="4400" b="1" smtClean="0">
                <a:latin typeface="Times New Roman" pitchFamily="18" charset="0"/>
              </a:rPr>
              <a:t>‌</a:t>
            </a:r>
            <a:r>
              <a:rPr lang="ar-SA" sz="4400" b="1" smtClean="0">
                <a:latin typeface="Times New Roman" pitchFamily="18" charset="0"/>
                <a:cs typeface="B Traffic" pitchFamily="2" charset="-78"/>
              </a:rPr>
              <a:t>شود. شخص</a:t>
            </a:r>
            <a:r>
              <a:rPr lang="ar-SA" sz="4400" b="1" smtClean="0">
                <a:latin typeface="Times New Roman" pitchFamily="18" charset="0"/>
              </a:rPr>
              <a:t>‌</a:t>
            </a:r>
            <a:r>
              <a:rPr lang="ar-SA" sz="4400" b="1" smtClean="0">
                <a:latin typeface="Times New Roman" pitchFamily="18" charset="0"/>
                <a:cs typeface="B Traffic" pitchFamily="2" charset="-78"/>
              </a:rPr>
              <a:t> ديگري</a:t>
            </a:r>
            <a:r>
              <a:rPr lang="ar-SA" sz="4400" b="1" smtClean="0">
                <a:latin typeface="Times New Roman" pitchFamily="18" charset="0"/>
              </a:rPr>
              <a:t>‌</a:t>
            </a:r>
            <a:r>
              <a:rPr lang="ar-SA" sz="4400" b="1" smtClean="0">
                <a:latin typeface="Times New Roman" pitchFamily="18" charset="0"/>
                <a:cs typeface="B Traffic" pitchFamily="2" charset="-78"/>
              </a:rPr>
              <a:t> روبروي</a:t>
            </a:r>
            <a:r>
              <a:rPr lang="ar-SA" sz="4400" b="1" smtClean="0">
                <a:latin typeface="Times New Roman" pitchFamily="18" charset="0"/>
              </a:rPr>
              <a:t>‌</a:t>
            </a:r>
            <a:r>
              <a:rPr lang="ar-SA" sz="4400" b="1" smtClean="0">
                <a:latin typeface="Times New Roman" pitchFamily="18" charset="0"/>
                <a:cs typeface="B Traffic" pitchFamily="2" charset="-78"/>
              </a:rPr>
              <a:t> سوار دوم</a:t>
            </a:r>
            <a:r>
              <a:rPr lang="ar-SA" sz="4400" b="1" smtClean="0">
                <a:latin typeface="Times New Roman" pitchFamily="18" charset="0"/>
              </a:rPr>
              <a:t>‌</a:t>
            </a:r>
            <a:r>
              <a:rPr lang="ar-SA" sz="4400" b="1" smtClean="0">
                <a:latin typeface="Times New Roman" pitchFamily="18" charset="0"/>
                <a:cs typeface="B Traffic" pitchFamily="2" charset="-78"/>
              </a:rPr>
              <a:t> زانوزده</a:t>
            </a:r>
            <a:r>
              <a:rPr lang="ar-SA" sz="4400" b="1" smtClean="0">
                <a:latin typeface="Times New Roman" pitchFamily="18" charset="0"/>
              </a:rPr>
              <a:t>‌</a:t>
            </a:r>
            <a:r>
              <a:rPr lang="ar-SA" sz="4400" b="1" smtClean="0">
                <a:latin typeface="Times New Roman" pitchFamily="18" charset="0"/>
                <a:cs typeface="B Traffic" pitchFamily="2" charset="-78"/>
              </a:rPr>
              <a:t> و دست</a:t>
            </a:r>
            <a:r>
              <a:rPr lang="ar-SA" sz="4400" b="1" smtClean="0">
                <a:latin typeface="Times New Roman" pitchFamily="18" charset="0"/>
              </a:rPr>
              <a:t>‌</a:t>
            </a:r>
            <a:r>
              <a:rPr lang="ar-SA" sz="4400" b="1" smtClean="0">
                <a:latin typeface="Times New Roman" pitchFamily="18" charset="0"/>
                <a:cs typeface="B Traffic" pitchFamily="2" charset="-78"/>
              </a:rPr>
              <a:t> خود را بعنوان</a:t>
            </a:r>
            <a:r>
              <a:rPr lang="ar-SA" sz="4400" b="1" smtClean="0">
                <a:latin typeface="Times New Roman" pitchFamily="18" charset="0"/>
              </a:rPr>
              <a:t>‌</a:t>
            </a:r>
            <a:r>
              <a:rPr lang="ar-SA" sz="4400" b="1" smtClean="0">
                <a:latin typeface="Times New Roman" pitchFamily="18" charset="0"/>
                <a:cs typeface="B Traffic" pitchFamily="2" charset="-78"/>
              </a:rPr>
              <a:t> تقاضاي</a:t>
            </a:r>
            <a:r>
              <a:rPr lang="ar-SA" sz="4400" b="1" smtClean="0">
                <a:latin typeface="Times New Roman" pitchFamily="18" charset="0"/>
              </a:rPr>
              <a:t>‌</a:t>
            </a:r>
            <a:r>
              <a:rPr lang="ar-SA" sz="4400" b="1" smtClean="0">
                <a:latin typeface="Times New Roman" pitchFamily="18" charset="0"/>
                <a:cs typeface="B Traffic" pitchFamily="2" charset="-78"/>
              </a:rPr>
              <a:t> بخشش</a:t>
            </a:r>
            <a:r>
              <a:rPr lang="ar-SA" sz="4400" b="1" smtClean="0">
                <a:latin typeface="Times New Roman" pitchFamily="18" charset="0"/>
              </a:rPr>
              <a:t>‌</a:t>
            </a:r>
            <a:r>
              <a:rPr lang="ar-SA" sz="4400" b="1" smtClean="0">
                <a:latin typeface="Times New Roman" pitchFamily="18" charset="0"/>
                <a:cs typeface="B Traffic" pitchFamily="2" charset="-78"/>
              </a:rPr>
              <a:t>پيش</a:t>
            </a:r>
            <a:r>
              <a:rPr lang="ar-SA" sz="4400" b="1" smtClean="0">
                <a:latin typeface="Times New Roman" pitchFamily="18" charset="0"/>
              </a:rPr>
              <a:t>‌</a:t>
            </a:r>
            <a:r>
              <a:rPr lang="ar-SA" sz="4400" b="1" smtClean="0">
                <a:latin typeface="Times New Roman" pitchFamily="18" charset="0"/>
                <a:cs typeface="B Traffic" pitchFamily="2" charset="-78"/>
              </a:rPr>
              <a:t> آورده</a:t>
            </a:r>
            <a:r>
              <a:rPr lang="ar-SA" sz="4400" b="1" smtClean="0">
                <a:latin typeface="Times New Roman" pitchFamily="18" charset="0"/>
              </a:rPr>
              <a:t>‌</a:t>
            </a:r>
            <a:r>
              <a:rPr lang="ar-SA" sz="4400" b="1" smtClean="0">
                <a:latin typeface="Times New Roman" pitchFamily="18" charset="0"/>
                <a:cs typeface="B Traffic" pitchFamily="2" charset="-78"/>
              </a:rPr>
              <a:t> است</a:t>
            </a:r>
            <a:r>
              <a:rPr lang="ar-SA" sz="4400" b="1" smtClean="0">
                <a:latin typeface="Times New Roman" pitchFamily="18" charset="0"/>
              </a:rPr>
              <a:t>‌</a:t>
            </a:r>
            <a:r>
              <a:rPr lang="fa-IR" sz="4400" b="1" smtClean="0">
                <a:latin typeface="Times New Roman" pitchFamily="18" charset="0"/>
                <a:cs typeface="B Traffic" pitchFamily="2" charset="-78"/>
              </a:rPr>
              <a:t>.</a:t>
            </a:r>
            <a:r>
              <a:rPr lang="en-US" sz="4800" smtClean="0">
                <a:latin typeface="Times New Roman" pitchFamily="18" charset="0"/>
                <a:cs typeface="B Titr" pitchFamily="2" charset="-78"/>
              </a:rPr>
              <a:t>. </a:t>
            </a:r>
          </a:p>
        </p:txBody>
      </p:sp>
    </p:spTree>
  </p:cSld>
  <p:clrMapOvr>
    <a:masterClrMapping/>
  </p:clrMapOvr>
  <p:transition spd="slow"/>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8098" name="Rectangle 2"/>
          <p:cNvSpPr>
            <a:spLocks noGrp="1" noChangeArrowheads="1"/>
          </p:cNvSpPr>
          <p:nvPr>
            <p:ph type="title"/>
          </p:nvPr>
        </p:nvSpPr>
        <p:spPr/>
        <p:txBody>
          <a:bodyPr/>
          <a:lstStyle/>
          <a:p>
            <a:pPr eaLnBrk="1" hangingPunct="1">
              <a:defRPr/>
            </a:pPr>
            <a:r>
              <a:rPr lang="ar-SA" b="1" smtClean="0"/>
              <a:t>نقش برجسته شاپور</a:t>
            </a:r>
            <a:r>
              <a:rPr lang="fa-IR" b="1" smtClean="0"/>
              <a:t>کازرون</a:t>
            </a:r>
            <a:r>
              <a:rPr lang="en-US" smtClean="0"/>
              <a:t> </a:t>
            </a:r>
          </a:p>
        </p:txBody>
      </p:sp>
      <p:pic>
        <p:nvPicPr>
          <p:cNvPr id="86019" name="Picture 3" descr="FCA07011"/>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23850" y="1628775"/>
            <a:ext cx="8208963" cy="48244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slow"/>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89122" name="Rectangle 2"/>
          <p:cNvSpPr>
            <a:spLocks noGrp="1" noChangeArrowheads="1"/>
          </p:cNvSpPr>
          <p:nvPr>
            <p:ph type="title"/>
          </p:nvPr>
        </p:nvSpPr>
        <p:spPr/>
        <p:txBody>
          <a:bodyPr/>
          <a:lstStyle/>
          <a:p>
            <a:pPr eaLnBrk="1" hangingPunct="1">
              <a:defRPr/>
            </a:pPr>
            <a:r>
              <a:rPr lang="fa-IR" b="1" smtClean="0">
                <a:cs typeface="B Titr" pitchFamily="2" charset="-78"/>
              </a:rPr>
              <a:t>شکار بهرام گور</a:t>
            </a:r>
            <a:endParaRPr lang="en-US" b="1" smtClean="0">
              <a:cs typeface="B Titr" pitchFamily="2" charset="-78"/>
            </a:endParaRPr>
          </a:p>
        </p:txBody>
      </p:sp>
      <p:pic>
        <p:nvPicPr>
          <p:cNvPr id="87043" name="Picture 3" descr="شکار بهرام گور"/>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619250" y="1773238"/>
            <a:ext cx="6048375" cy="46799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push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9" fill="hold" grpId="0" nodeType="withEffect">
                                  <p:stCondLst>
                                    <p:cond delay="0"/>
                                  </p:stCondLst>
                                  <p:iterate type="lt">
                                    <p:tmPct val="10000"/>
                                  </p:iterate>
                                  <p:childTnLst>
                                    <p:set>
                                      <p:cBhvr>
                                        <p:cTn id="6" dur="1" fill="hold">
                                          <p:stCondLst>
                                            <p:cond delay="0"/>
                                          </p:stCondLst>
                                        </p:cTn>
                                        <p:tgtEl>
                                          <p:spTgt spid="389122"/>
                                        </p:tgtEl>
                                        <p:attrNameLst>
                                          <p:attrName>style.visibility</p:attrName>
                                        </p:attrNameLst>
                                      </p:cBhvr>
                                      <p:to>
                                        <p:strVal val="visible"/>
                                      </p:to>
                                    </p:set>
                                    <p:anim calcmode="lin" valueType="num">
                                      <p:cBhvr additive="base">
                                        <p:cTn id="7" dur="800" fill="hold">
                                          <p:stCondLst>
                                            <p:cond delay="0"/>
                                          </p:stCondLst>
                                        </p:cTn>
                                        <p:tgtEl>
                                          <p:spTgt spid="389122"/>
                                        </p:tgtEl>
                                        <p:attrNameLst>
                                          <p:attrName>ppt_x</p:attrName>
                                        </p:attrNameLst>
                                      </p:cBhvr>
                                      <p:tavLst>
                                        <p:tav tm="0">
                                          <p:val>
                                            <p:strVal val="0-#ppt_w/2"/>
                                          </p:val>
                                        </p:tav>
                                        <p:tav tm="100000">
                                          <p:val>
                                            <p:strVal val="#ppt_x"/>
                                          </p:val>
                                        </p:tav>
                                      </p:tavLst>
                                    </p:anim>
                                    <p:anim calcmode="lin" valueType="num">
                                      <p:cBhvr additive="base">
                                        <p:cTn id="8" dur="800" fill="hold">
                                          <p:stCondLst>
                                            <p:cond delay="0"/>
                                          </p:stCondLst>
                                        </p:cTn>
                                        <p:tgtEl>
                                          <p:spTgt spid="38912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22" grpId="0"/>
    </p:bldLst>
  </p:timing>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0146" name="Rectangle 2"/>
          <p:cNvSpPr>
            <a:spLocks noGrp="1" noChangeArrowheads="1"/>
          </p:cNvSpPr>
          <p:nvPr>
            <p:ph type="title"/>
          </p:nvPr>
        </p:nvSpPr>
        <p:spPr/>
        <p:txBody>
          <a:bodyPr/>
          <a:lstStyle/>
          <a:p>
            <a:pPr eaLnBrk="1" hangingPunct="1">
              <a:defRPr/>
            </a:pPr>
            <a:r>
              <a:rPr lang="fa-IR" b="1" smtClean="0"/>
              <a:t>نقش رستم</a:t>
            </a:r>
            <a:endParaRPr lang="en-US" b="1" smtClean="0"/>
          </a:p>
        </p:txBody>
      </p:sp>
      <p:sp>
        <p:nvSpPr>
          <p:cNvPr id="390147" name="Rectangle 3"/>
          <p:cNvSpPr>
            <a:spLocks noGrp="1" noChangeArrowheads="1"/>
          </p:cNvSpPr>
          <p:nvPr>
            <p:ph idx="1"/>
          </p:nvPr>
        </p:nvSpPr>
        <p:spPr/>
        <p:txBody>
          <a:bodyPr/>
          <a:lstStyle/>
          <a:p>
            <a:pPr eaLnBrk="1" hangingPunct="1">
              <a:defRPr/>
            </a:pPr>
            <a:endParaRPr lang="en-US" smtClean="0"/>
          </a:p>
        </p:txBody>
      </p:sp>
      <p:pic>
        <p:nvPicPr>
          <p:cNvPr id="88068" name="Picture 4" descr="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1773238"/>
            <a:ext cx="7704137" cy="424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edg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defRPr/>
            </a:pPr>
            <a:r>
              <a:rPr lang="fa-IR" smtClean="0">
                <a:cs typeface="B Titr" pitchFamily="2" charset="-78"/>
              </a:rPr>
              <a:t>تاثیر تمدن ساسانی</a:t>
            </a:r>
            <a:endParaRPr lang="en-US" smtClean="0">
              <a:cs typeface="B Titr" pitchFamily="2" charset="-78"/>
            </a:endParaRPr>
          </a:p>
        </p:txBody>
      </p:sp>
      <p:sp>
        <p:nvSpPr>
          <p:cNvPr id="10245" name="Rectangle 5"/>
          <p:cNvSpPr>
            <a:spLocks noGrp="1" noChangeArrowheads="1"/>
          </p:cNvSpPr>
          <p:nvPr>
            <p:ph type="body" idx="1"/>
          </p:nvPr>
        </p:nvSpPr>
        <p:spPr/>
        <p:txBody>
          <a:bodyPr/>
          <a:lstStyle/>
          <a:p>
            <a:pPr algn="r" eaLnBrk="1" hangingPunct="1">
              <a:buFont typeface="Wingdings" panose="05000000000000000000" pitchFamily="2" charset="2"/>
              <a:buNone/>
              <a:defRPr/>
            </a:pPr>
            <a:r>
              <a:rPr lang="fa-IR" smtClean="0"/>
              <a:t>اوج شکوفایی تمدن عصر ساسانی</a:t>
            </a:r>
          </a:p>
          <a:p>
            <a:pPr algn="ctr" eaLnBrk="1" hangingPunct="1">
              <a:buFont typeface="Wingdings" panose="05000000000000000000" pitchFamily="2" charset="2"/>
              <a:buNone/>
              <a:defRPr/>
            </a:pPr>
            <a:r>
              <a:rPr lang="fa-IR" smtClean="0"/>
              <a:t>دوره </a:t>
            </a:r>
            <a:r>
              <a:rPr lang="fa-IR" sz="4000" b="1" u="sng" smtClean="0">
                <a:solidFill>
                  <a:srgbClr val="66FF66"/>
                </a:solidFill>
              </a:rPr>
              <a:t>خسروانوشیروان</a:t>
            </a:r>
            <a:r>
              <a:rPr lang="fa-IR" sz="4000" b="1" smtClean="0"/>
              <a:t> </a:t>
            </a:r>
            <a:r>
              <a:rPr lang="fa-IR" sz="2800" b="1" smtClean="0"/>
              <a:t>می باشد.</a:t>
            </a:r>
            <a:endParaRPr lang="fa-IR" sz="2800" b="1" u="sng" smtClean="0"/>
          </a:p>
          <a:p>
            <a:pPr algn="ctr" eaLnBrk="1" hangingPunct="1">
              <a:buFont typeface="Wingdings" panose="05000000000000000000" pitchFamily="2" charset="2"/>
              <a:buNone/>
              <a:defRPr/>
            </a:pPr>
            <a:endParaRPr lang="fa-IR" sz="4000" b="1" u="sng" smtClean="0"/>
          </a:p>
          <a:p>
            <a:pPr algn="ctr" eaLnBrk="1" hangingPunct="1">
              <a:buFont typeface="Wingdings" panose="05000000000000000000" pitchFamily="2" charset="2"/>
              <a:buNone/>
              <a:defRPr/>
            </a:pPr>
            <a:r>
              <a:rPr lang="fa-IR" smtClean="0"/>
              <a:t>تمدن عصر ساسانی </a:t>
            </a:r>
            <a:r>
              <a:rPr lang="fa-IR" smtClean="0">
                <a:solidFill>
                  <a:srgbClr val="66FF66"/>
                </a:solidFill>
              </a:rPr>
              <a:t>تمدن </a:t>
            </a:r>
            <a:r>
              <a:rPr lang="fa-IR" sz="3600" b="1" smtClean="0">
                <a:solidFill>
                  <a:srgbClr val="66FF66"/>
                </a:solidFill>
              </a:rPr>
              <a:t>درباری</a:t>
            </a:r>
            <a:r>
              <a:rPr lang="fa-IR" smtClean="0"/>
              <a:t> است یعنی با دستگاه حاکم ارتباط زیاد</a:t>
            </a:r>
            <a:r>
              <a:rPr lang="ar-IQ" smtClean="0"/>
              <a:t>ي </a:t>
            </a:r>
            <a:r>
              <a:rPr lang="fa-IR" smtClean="0"/>
              <a:t>داشت.</a:t>
            </a:r>
            <a:endParaRPr lang="en-US" smtClean="0"/>
          </a:p>
        </p:txBody>
      </p:sp>
    </p:spTree>
  </p:cSld>
  <p:clrMapOvr>
    <a:masterClrMapping/>
  </p:clrMapOvr>
  <p:transition spd="slow">
    <p:wheel spokes="2"/>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2" presetClass="entr" presetSubtype="0" fill="hold" grpId="0" nodeType="withEffect">
                                  <p:stCondLst>
                                    <p:cond delay="0"/>
                                  </p:stCondLst>
                                  <p:childTnLst>
                                    <p:set>
                                      <p:cBhvr>
                                        <p:cTn id="6" dur="1" fill="hold">
                                          <p:stCondLst>
                                            <p:cond delay="0"/>
                                          </p:stCondLst>
                                        </p:cTn>
                                        <p:tgtEl>
                                          <p:spTgt spid="10242"/>
                                        </p:tgtEl>
                                        <p:attrNameLst>
                                          <p:attrName>style.visibility</p:attrName>
                                        </p:attrNameLst>
                                      </p:cBhvr>
                                      <p:to>
                                        <p:strVal val="visible"/>
                                      </p:to>
                                    </p:set>
                                    <p:anim calcmode="lin" valueType="num">
                                      <p:cBhvr>
                                        <p:cTn id="7" dur="2000" fill="hold"/>
                                        <p:tgtEl>
                                          <p:spTgt spid="10242"/>
                                        </p:tgtEl>
                                        <p:attrNameLst>
                                          <p:attrName>ppt_w</p:attrName>
                                        </p:attrNameLst>
                                      </p:cBhvr>
                                      <p:tavLst>
                                        <p:tav tm="0">
                                          <p:val>
                                            <p:strVal val="#ppt_w*2.5"/>
                                          </p:val>
                                        </p:tav>
                                        <p:tav tm="100000">
                                          <p:val>
                                            <p:strVal val="#ppt_w"/>
                                          </p:val>
                                        </p:tav>
                                      </p:tavLst>
                                    </p:anim>
                                    <p:anim calcmode="lin" valueType="num">
                                      <p:cBhvr>
                                        <p:cTn id="8" dur="2000" fill="hold"/>
                                        <p:tgtEl>
                                          <p:spTgt spid="10242"/>
                                        </p:tgtEl>
                                        <p:attrNameLst>
                                          <p:attrName>ppt_h</p:attrName>
                                        </p:attrNameLst>
                                      </p:cBhvr>
                                      <p:tavLst>
                                        <p:tav tm="0">
                                          <p:val>
                                            <p:strVal val="#ppt_h"/>
                                          </p:val>
                                        </p:tav>
                                        <p:tav tm="100000">
                                          <p:val>
                                            <p:strVal val="#ppt_h"/>
                                          </p:val>
                                        </p:tav>
                                      </p:tavLst>
                                    </p:anim>
                                    <p:anim calcmode="lin" valueType="num">
                                      <p:cBhvr>
                                        <p:cTn id="9" dur="2000" fill="hold"/>
                                        <p:tgtEl>
                                          <p:spTgt spid="10242"/>
                                        </p:tgtEl>
                                        <p:attrNameLst>
                                          <p:attrName>ppt_x</p:attrName>
                                        </p:attrNameLst>
                                      </p:cBhvr>
                                      <p:tavLst>
                                        <p:tav tm="0">
                                          <p:val>
                                            <p:strVal val="#ppt_x-.2"/>
                                          </p:val>
                                        </p:tav>
                                        <p:tav tm="50000">
                                          <p:val>
                                            <p:strVal val="#ppt_x+.1"/>
                                          </p:val>
                                        </p:tav>
                                        <p:tav tm="100000">
                                          <p:val>
                                            <p:strVal val="#ppt_x"/>
                                          </p:val>
                                        </p:tav>
                                      </p:tavLst>
                                    </p:anim>
                                    <p:anim calcmode="lin" valueType="num">
                                      <p:cBhvr>
                                        <p:cTn id="10" dur="2000" fill="hold"/>
                                        <p:tgtEl>
                                          <p:spTgt spid="10242"/>
                                        </p:tgtEl>
                                        <p:attrNameLst>
                                          <p:attrName>ppt_y</p:attrName>
                                        </p:attrNameLst>
                                      </p:cBhvr>
                                      <p:tavLst>
                                        <p:tav tm="0">
                                          <p:val>
                                            <p:strVal val="#ppt_y+1"/>
                                          </p:val>
                                        </p:tav>
                                        <p:tav tm="50000">
                                          <p:val>
                                            <p:strVal val="#ppt_y+.5"/>
                                          </p:val>
                                        </p:tav>
                                        <p:tav tm="100000">
                                          <p:val>
                                            <p:strVal val="#ppt_y"/>
                                          </p:val>
                                        </p:tav>
                                      </p:tavLst>
                                    </p:anim>
                                    <p:animEffect transition="in" filter="fade">
                                      <p:cBhvr>
                                        <p:cTn id="11" dur="2000"/>
                                        <p:tgtEl>
                                          <p:spTgt spid="10242"/>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0245">
                                            <p:txEl>
                                              <p:pRg st="0" end="0"/>
                                            </p:txEl>
                                          </p:spTgt>
                                        </p:tgtEl>
                                        <p:attrNameLst>
                                          <p:attrName>style.visibility</p:attrName>
                                        </p:attrNameLst>
                                      </p:cBhvr>
                                      <p:to>
                                        <p:strVal val="visible"/>
                                      </p:to>
                                    </p:set>
                                    <p:animEffect transition="in" filter="wipe(left)">
                                      <p:cBhvr>
                                        <p:cTn id="16" dur="500"/>
                                        <p:tgtEl>
                                          <p:spTgt spid="10245">
                                            <p:txEl>
                                              <p:pRg st="0" end="0"/>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0245">
                                            <p:txEl>
                                              <p:pRg st="1" end="1"/>
                                            </p:txEl>
                                          </p:spTgt>
                                        </p:tgtEl>
                                        <p:attrNameLst>
                                          <p:attrName>style.visibility</p:attrName>
                                        </p:attrNameLst>
                                      </p:cBhvr>
                                      <p:to>
                                        <p:strVal val="visible"/>
                                      </p:to>
                                    </p:set>
                                    <p:animEffect transition="in" filter="wipe(left)">
                                      <p:cBhvr>
                                        <p:cTn id="21" dur="500"/>
                                        <p:tgtEl>
                                          <p:spTgt spid="10245">
                                            <p:txEl>
                                              <p:pRg st="1" end="1"/>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0245">
                                            <p:txEl>
                                              <p:pRg st="3" end="3"/>
                                            </p:txEl>
                                          </p:spTgt>
                                        </p:tgtEl>
                                        <p:attrNameLst>
                                          <p:attrName>style.visibility</p:attrName>
                                        </p:attrNameLst>
                                      </p:cBhvr>
                                      <p:to>
                                        <p:strVal val="visible"/>
                                      </p:to>
                                    </p:set>
                                    <p:animEffect transition="in" filter="wipe(left)">
                                      <p:cBhvr>
                                        <p:cTn id="26" dur="500"/>
                                        <p:tgtEl>
                                          <p:spTgt spid="1024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p:bldP spid="10245" grpId="0" build="p"/>
    </p:bldLst>
  </p:timing>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1170" name="Rectangle 2"/>
          <p:cNvSpPr>
            <a:spLocks noGrp="1" noChangeArrowheads="1"/>
          </p:cNvSpPr>
          <p:nvPr>
            <p:ph type="title"/>
          </p:nvPr>
        </p:nvSpPr>
        <p:spPr/>
        <p:txBody>
          <a:bodyPr/>
          <a:lstStyle/>
          <a:p>
            <a:pPr eaLnBrk="1" hangingPunct="1">
              <a:defRPr/>
            </a:pPr>
            <a:r>
              <a:rPr lang="ar-SA" sz="4000" smtClean="0"/>
              <a:t>نقش برجسته متعلق به پيروزي شاپور اول بر والرين يكي از زيباترين و ديدني‌ترين نقش</a:t>
            </a:r>
            <a:r>
              <a:rPr lang="fa-IR" sz="4000" smtClean="0"/>
              <a:t> </a:t>
            </a:r>
            <a:r>
              <a:rPr lang="ar-SA" sz="4000" smtClean="0"/>
              <a:t>هاست</a:t>
            </a:r>
            <a:r>
              <a:rPr lang="en-US" sz="4000" smtClean="0"/>
              <a:t> </a:t>
            </a:r>
          </a:p>
        </p:txBody>
      </p:sp>
      <p:sp>
        <p:nvSpPr>
          <p:cNvPr id="391171" name="Rectangle 3"/>
          <p:cNvSpPr>
            <a:spLocks noGrp="1" noChangeArrowheads="1"/>
          </p:cNvSpPr>
          <p:nvPr>
            <p:ph idx="1"/>
          </p:nvPr>
        </p:nvSpPr>
        <p:spPr/>
        <p:txBody>
          <a:bodyPr/>
          <a:lstStyle/>
          <a:p>
            <a:pPr eaLnBrk="1" hangingPunct="1">
              <a:defRPr/>
            </a:pPr>
            <a:endParaRPr lang="en-US" smtClean="0"/>
          </a:p>
        </p:txBody>
      </p:sp>
      <p:pic>
        <p:nvPicPr>
          <p:cNvPr id="89092" name="Picture 4" descr="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1700213"/>
            <a:ext cx="8064500" cy="439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ll dir="ru"/>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2194" name="Rectangle 2"/>
          <p:cNvSpPr>
            <a:spLocks noGrp="1" noChangeArrowheads="1"/>
          </p:cNvSpPr>
          <p:nvPr>
            <p:ph type="title"/>
          </p:nvPr>
        </p:nvSpPr>
        <p:spPr/>
        <p:txBody>
          <a:bodyPr/>
          <a:lstStyle/>
          <a:p>
            <a:pPr eaLnBrk="1" hangingPunct="1">
              <a:defRPr/>
            </a:pPr>
            <a:r>
              <a:rPr lang="fa-IR" b="1" smtClean="0"/>
              <a:t>نقش برجسته پیروزی شاپور بر والریانوس</a:t>
            </a:r>
            <a:endParaRPr lang="en-US" b="1" smtClean="0"/>
          </a:p>
        </p:txBody>
      </p:sp>
      <p:pic>
        <p:nvPicPr>
          <p:cNvPr id="90115" name="Picture 3" descr="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68313" y="1905000"/>
            <a:ext cx="7704137" cy="47640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slow">
    <p:wipe dir="u"/>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3218" name="Rectangle 2"/>
          <p:cNvSpPr>
            <a:spLocks noGrp="1" noChangeArrowheads="1"/>
          </p:cNvSpPr>
          <p:nvPr>
            <p:ph type="title"/>
          </p:nvPr>
        </p:nvSpPr>
        <p:spPr/>
        <p:txBody>
          <a:bodyPr/>
          <a:lstStyle/>
          <a:p>
            <a:pPr eaLnBrk="1" hangingPunct="1">
              <a:defRPr/>
            </a:pPr>
            <a:r>
              <a:rPr lang="fa-IR" b="1" smtClean="0"/>
              <a:t>نقش رجب دیهیم بخشی به ادشیر اول</a:t>
            </a:r>
            <a:endParaRPr lang="en-US" b="1" smtClean="0"/>
          </a:p>
        </p:txBody>
      </p:sp>
      <p:sp>
        <p:nvSpPr>
          <p:cNvPr id="393219" name="Rectangle 3"/>
          <p:cNvSpPr>
            <a:spLocks noGrp="1" noChangeArrowheads="1"/>
          </p:cNvSpPr>
          <p:nvPr>
            <p:ph idx="1"/>
          </p:nvPr>
        </p:nvSpPr>
        <p:spPr/>
        <p:txBody>
          <a:bodyPr/>
          <a:lstStyle/>
          <a:p>
            <a:pPr eaLnBrk="1" hangingPunct="1">
              <a:defRPr/>
            </a:pPr>
            <a:endParaRPr lang="en-US" smtClean="0"/>
          </a:p>
        </p:txBody>
      </p:sp>
      <p:pic>
        <p:nvPicPr>
          <p:cNvPr id="91140" name="Picture 4" descr="Naghshe Raja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088" y="2060575"/>
            <a:ext cx="6985000" cy="388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dir="d"/>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4242" name="Rectangle 2"/>
          <p:cNvSpPr>
            <a:spLocks noGrp="1" noChangeArrowheads="1"/>
          </p:cNvSpPr>
          <p:nvPr>
            <p:ph type="title"/>
          </p:nvPr>
        </p:nvSpPr>
        <p:spPr/>
        <p:txBody>
          <a:bodyPr/>
          <a:lstStyle/>
          <a:p>
            <a:pPr eaLnBrk="1" hangingPunct="1">
              <a:defRPr/>
            </a:pPr>
            <a:r>
              <a:rPr lang="fa-IR" b="1" smtClean="0"/>
              <a:t>نقش برجسته پیروزی شاپور بر والریانوس</a:t>
            </a:r>
            <a:endParaRPr lang="en-US" b="1" smtClean="0"/>
          </a:p>
        </p:txBody>
      </p:sp>
      <p:sp>
        <p:nvSpPr>
          <p:cNvPr id="394243" name="Rectangle 3"/>
          <p:cNvSpPr>
            <a:spLocks noGrp="1" noChangeArrowheads="1"/>
          </p:cNvSpPr>
          <p:nvPr>
            <p:ph idx="1"/>
          </p:nvPr>
        </p:nvSpPr>
        <p:spPr/>
        <p:txBody>
          <a:bodyPr/>
          <a:lstStyle/>
          <a:p>
            <a:pPr eaLnBrk="1" hangingPunct="1">
              <a:defRPr/>
            </a:pPr>
            <a:endParaRPr lang="en-US" smtClean="0"/>
          </a:p>
        </p:txBody>
      </p:sp>
      <p:pic>
        <p:nvPicPr>
          <p:cNvPr id="92164" name="Picture 4" descr="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1844675"/>
            <a:ext cx="8135937" cy="424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diamond/>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5266" name="Rectangle 2"/>
          <p:cNvSpPr>
            <a:spLocks noGrp="1" noChangeArrowheads="1"/>
          </p:cNvSpPr>
          <p:nvPr>
            <p:ph type="title"/>
          </p:nvPr>
        </p:nvSpPr>
        <p:spPr/>
        <p:txBody>
          <a:bodyPr/>
          <a:lstStyle/>
          <a:p>
            <a:pPr eaLnBrk="1" hangingPunct="1">
              <a:defRPr/>
            </a:pPr>
            <a:r>
              <a:rPr lang="fa-IR" b="1" smtClean="0"/>
              <a:t>گچ کار دوره ساسانی</a:t>
            </a:r>
            <a:endParaRPr lang="en-US" b="1" smtClean="0"/>
          </a:p>
        </p:txBody>
      </p:sp>
      <p:pic>
        <p:nvPicPr>
          <p:cNvPr id="93187" name="Picture 3" descr="naghsh-ShekargahTagghbostan"/>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755650" y="1905000"/>
            <a:ext cx="7777163" cy="46926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slow">
    <p:wheel spokes="3"/>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362" name="Rectangle 2"/>
          <p:cNvSpPr>
            <a:spLocks noGrp="1" noChangeArrowheads="1"/>
          </p:cNvSpPr>
          <p:nvPr>
            <p:ph type="title"/>
          </p:nvPr>
        </p:nvSpPr>
        <p:spPr/>
        <p:txBody>
          <a:bodyPr/>
          <a:lstStyle/>
          <a:p>
            <a:pPr eaLnBrk="1" hangingPunct="1">
              <a:defRPr/>
            </a:pPr>
            <a:r>
              <a:rPr lang="fa-IR" b="1" smtClean="0">
                <a:cs typeface="B Titr" pitchFamily="2" charset="-78"/>
              </a:rPr>
              <a:t>طاق بستان</a:t>
            </a:r>
            <a:endParaRPr lang="en-US" b="1" smtClean="0">
              <a:cs typeface="B Titr" pitchFamily="2" charset="-78"/>
            </a:endParaRPr>
          </a:p>
        </p:txBody>
      </p:sp>
      <p:pic>
        <p:nvPicPr>
          <p:cNvPr id="94211" name="Picture 3" descr="KAA99099"/>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50825" y="1484313"/>
            <a:ext cx="8497888" cy="48244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slow">
    <p:cover dir="d"/>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0386" name="Rectangle 2"/>
          <p:cNvSpPr>
            <a:spLocks noGrp="1" noChangeArrowheads="1"/>
          </p:cNvSpPr>
          <p:nvPr>
            <p:ph type="title"/>
          </p:nvPr>
        </p:nvSpPr>
        <p:spPr/>
        <p:txBody>
          <a:bodyPr/>
          <a:lstStyle/>
          <a:p>
            <a:pPr eaLnBrk="1" hangingPunct="1">
              <a:defRPr/>
            </a:pPr>
            <a:r>
              <a:rPr lang="fa-IR" b="1" smtClean="0">
                <a:cs typeface="B Titr" pitchFamily="2" charset="-78"/>
              </a:rPr>
              <a:t>نقش برجسته دوره ساسانی</a:t>
            </a:r>
            <a:endParaRPr lang="en-US" b="1" smtClean="0">
              <a:cs typeface="B Titr" pitchFamily="2" charset="-78"/>
            </a:endParaRPr>
          </a:p>
        </p:txBody>
      </p:sp>
      <p:pic>
        <p:nvPicPr>
          <p:cNvPr id="95235" name="Picture 3" descr="KAA9909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971550" y="2133600"/>
            <a:ext cx="7632700" cy="42481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slow">
    <p:comb dir="vert"/>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1410" name="Rectangle 2"/>
          <p:cNvSpPr>
            <a:spLocks noGrp="1" noChangeArrowheads="1"/>
          </p:cNvSpPr>
          <p:nvPr>
            <p:ph type="title"/>
          </p:nvPr>
        </p:nvSpPr>
        <p:spPr/>
        <p:txBody>
          <a:bodyPr/>
          <a:lstStyle/>
          <a:p>
            <a:pPr eaLnBrk="1" hangingPunct="1">
              <a:defRPr/>
            </a:pPr>
            <a:r>
              <a:rPr lang="fa-IR" smtClean="0">
                <a:cs typeface="B Titr" pitchFamily="2" charset="-78"/>
              </a:rPr>
              <a:t>معبد آناهیتا</a:t>
            </a:r>
            <a:endParaRPr lang="en-US" smtClean="0">
              <a:cs typeface="B Titr" pitchFamily="2" charset="-78"/>
            </a:endParaRPr>
          </a:p>
        </p:txBody>
      </p:sp>
      <p:pic>
        <p:nvPicPr>
          <p:cNvPr id="96259" name="Picture 3" descr="KGA01011"/>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042988" y="1700213"/>
            <a:ext cx="6553200" cy="43926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slow">
    <p:blinds dir="vert"/>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2434" name="Rectangle 2"/>
          <p:cNvSpPr>
            <a:spLocks noGrp="1" noChangeArrowheads="1"/>
          </p:cNvSpPr>
          <p:nvPr>
            <p:ph type="title"/>
          </p:nvPr>
        </p:nvSpPr>
        <p:spPr/>
        <p:txBody>
          <a:bodyPr/>
          <a:lstStyle/>
          <a:p>
            <a:pPr eaLnBrk="1" hangingPunct="1">
              <a:defRPr/>
            </a:pPr>
            <a:r>
              <a:rPr lang="fa-IR" smtClean="0">
                <a:cs typeface="B Titr" pitchFamily="2" charset="-78"/>
              </a:rPr>
              <a:t>معبد آناهیتا</a:t>
            </a:r>
            <a:endParaRPr lang="en-US" smtClean="0">
              <a:cs typeface="B Titr" pitchFamily="2" charset="-78"/>
            </a:endParaRPr>
          </a:p>
        </p:txBody>
      </p:sp>
      <p:pic>
        <p:nvPicPr>
          <p:cNvPr id="97283" name="Picture 3" descr="KGA0101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187450" y="2060575"/>
            <a:ext cx="5761038" cy="33131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slow">
    <p:cover/>
  </p:transition>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3458" name="Rectangle 2"/>
          <p:cNvSpPr>
            <a:spLocks noGrp="1" noChangeArrowheads="1"/>
          </p:cNvSpPr>
          <p:nvPr>
            <p:ph type="title"/>
          </p:nvPr>
        </p:nvSpPr>
        <p:spPr/>
        <p:txBody>
          <a:bodyPr/>
          <a:lstStyle/>
          <a:p>
            <a:pPr eaLnBrk="1" hangingPunct="1">
              <a:defRPr/>
            </a:pPr>
            <a:r>
              <a:rPr lang="fa-IR" smtClean="0">
                <a:cs typeface="B Titr" pitchFamily="2" charset="-78"/>
              </a:rPr>
              <a:t>گور دخمه دربند</a:t>
            </a:r>
            <a:endParaRPr lang="en-US" smtClean="0">
              <a:cs typeface="B Titr" pitchFamily="2" charset="-78"/>
            </a:endParaRPr>
          </a:p>
        </p:txBody>
      </p:sp>
      <p:pic>
        <p:nvPicPr>
          <p:cNvPr id="98307" name="Picture 3" descr="KJA1807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68313" y="1341438"/>
            <a:ext cx="7775575" cy="48244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slow">
    <p:zoom/>
  </p:transition>
</p:sld>
</file>

<file path=ppt/slides/slide7.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1272" name="Rectangle 8"/>
          <p:cNvSpPr>
            <a:spLocks noGrp="1" noChangeArrowheads="1"/>
          </p:cNvSpPr>
          <p:nvPr>
            <p:ph type="title"/>
          </p:nvPr>
        </p:nvSpPr>
        <p:spPr/>
        <p:txBody>
          <a:bodyPr/>
          <a:lstStyle/>
          <a:p>
            <a:pPr eaLnBrk="1" hangingPunct="1">
              <a:defRPr/>
            </a:pPr>
            <a:r>
              <a:rPr lang="fa-IR" smtClean="0">
                <a:cs typeface="B Titr" pitchFamily="2" charset="-78"/>
              </a:rPr>
              <a:t>تأثیر تمدن ساسانی</a:t>
            </a:r>
            <a:endParaRPr lang="en-US" smtClean="0">
              <a:cs typeface="B Titr" pitchFamily="2" charset="-78"/>
            </a:endParaRPr>
          </a:p>
        </p:txBody>
      </p:sp>
      <p:sp>
        <p:nvSpPr>
          <p:cNvPr id="11270" name="Rectangle 6"/>
          <p:cNvSpPr>
            <a:spLocks noGrp="1" noChangeArrowheads="1"/>
          </p:cNvSpPr>
          <p:nvPr>
            <p:ph type="body" idx="1"/>
          </p:nvPr>
        </p:nvSpPr>
        <p:spPr/>
        <p:txBody>
          <a:bodyPr/>
          <a:lstStyle/>
          <a:p>
            <a:pPr algn="r" rtl="1" eaLnBrk="1" hangingPunct="1">
              <a:buFont typeface="Wingdings" panose="05000000000000000000" pitchFamily="2" charset="2"/>
              <a:buNone/>
              <a:defRPr/>
            </a:pPr>
            <a:r>
              <a:rPr lang="fa-IR" b="1" smtClean="0"/>
              <a:t>تمدن ساسانی با ظهور اسلام به حیات خود ادامه داد:</a:t>
            </a:r>
          </a:p>
          <a:p>
            <a:pPr algn="r" rtl="1" eaLnBrk="1" hangingPunct="1">
              <a:buFont typeface="Wingdings" panose="05000000000000000000" pitchFamily="2" charset="2"/>
              <a:buNone/>
              <a:defRPr/>
            </a:pPr>
            <a:endParaRPr lang="fa-IR" b="1" smtClean="0"/>
          </a:p>
          <a:p>
            <a:pPr algn="r" rtl="1" eaLnBrk="1" hangingPunct="1">
              <a:buFont typeface="Wingdings" panose="05000000000000000000" pitchFamily="2" charset="2"/>
              <a:buNone/>
              <a:defRPr/>
            </a:pPr>
            <a:r>
              <a:rPr lang="fa-IR" b="1" smtClean="0"/>
              <a:t>1- </a:t>
            </a:r>
            <a:r>
              <a:rPr lang="fa-IR" b="1" smtClean="0">
                <a:solidFill>
                  <a:srgbClr val="33CC33"/>
                </a:solidFill>
              </a:rPr>
              <a:t>طاق و ایوان</a:t>
            </a:r>
            <a:r>
              <a:rPr lang="fa-IR" b="1" smtClean="0"/>
              <a:t> در مسجد تجلی یافت.</a:t>
            </a:r>
          </a:p>
          <a:p>
            <a:pPr algn="r" rtl="1" eaLnBrk="1" hangingPunct="1">
              <a:buFont typeface="Wingdings" panose="05000000000000000000" pitchFamily="2" charset="2"/>
              <a:buNone/>
              <a:defRPr/>
            </a:pPr>
            <a:endParaRPr lang="fa-IR" b="1" smtClean="0"/>
          </a:p>
          <a:p>
            <a:pPr algn="r" rtl="1" eaLnBrk="1" hangingPunct="1">
              <a:buFont typeface="Wingdings" panose="05000000000000000000" pitchFamily="2" charset="2"/>
              <a:buNone/>
              <a:defRPr/>
            </a:pPr>
            <a:r>
              <a:rPr lang="fa-IR" b="1" smtClean="0"/>
              <a:t>2- </a:t>
            </a:r>
            <a:r>
              <a:rPr lang="fa-IR" b="1" smtClean="0">
                <a:solidFill>
                  <a:srgbClr val="33CC33"/>
                </a:solidFill>
              </a:rPr>
              <a:t>کلیله و دمنه</a:t>
            </a:r>
            <a:r>
              <a:rPr lang="fa-IR" b="1" smtClean="0"/>
              <a:t> و </a:t>
            </a:r>
            <a:r>
              <a:rPr lang="fa-IR" b="1" smtClean="0">
                <a:solidFill>
                  <a:srgbClr val="33CC33"/>
                </a:solidFill>
              </a:rPr>
              <a:t>ویس و رامین</a:t>
            </a:r>
            <a:r>
              <a:rPr lang="fa-IR" b="1" smtClean="0"/>
              <a:t> به حیات ادبی خود ادامه دادند.</a:t>
            </a:r>
            <a:endParaRPr lang="en-US" b="1" smtClean="0"/>
          </a:p>
          <a:p>
            <a:pPr eaLnBrk="1" hangingPunct="1">
              <a:defRPr/>
            </a:pPr>
            <a:endParaRPr lang="en-US" b="1" smtClean="0"/>
          </a:p>
          <a:p>
            <a:pPr eaLnBrk="1" hangingPunct="1">
              <a:defRPr/>
            </a:pPr>
            <a:endParaRPr lang="en-US" smtClean="0"/>
          </a:p>
        </p:txBody>
      </p:sp>
    </p:spTree>
  </p:cSld>
  <p:clrMapOvr>
    <a:masterClrMapping/>
  </p:clrMapOvr>
  <p:transition spd="slow">
    <p:wheel spokes="3"/>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5" presetClass="entr" presetSubtype="0" fill="hold" grpId="0" nodeType="withEffect">
                                  <p:stCondLst>
                                    <p:cond delay="0"/>
                                  </p:stCondLst>
                                  <p:childTnLst>
                                    <p:set>
                                      <p:cBhvr>
                                        <p:cTn id="6" dur="1" fill="hold">
                                          <p:stCondLst>
                                            <p:cond delay="0"/>
                                          </p:stCondLst>
                                        </p:cTn>
                                        <p:tgtEl>
                                          <p:spTgt spid="11272"/>
                                        </p:tgtEl>
                                        <p:attrNameLst>
                                          <p:attrName>style.visibility</p:attrName>
                                        </p:attrNameLst>
                                      </p:cBhvr>
                                      <p:to>
                                        <p:strVal val="visible"/>
                                      </p:to>
                                    </p:set>
                                    <p:anim calcmode="lin" valueType="num">
                                      <p:cBhvr>
                                        <p:cTn id="7" dur="1000" fill="hold">
                                          <p:stCondLst>
                                            <p:cond delay="0"/>
                                          </p:stCondLst>
                                        </p:cTn>
                                        <p:tgtEl>
                                          <p:spTgt spid="11272"/>
                                        </p:tgtEl>
                                        <p:attrNameLst>
                                          <p:attrName>style.rotation</p:attrName>
                                        </p:attrNameLst>
                                      </p:cBhvr>
                                      <p:tavLst>
                                        <p:tav tm="0">
                                          <p:val>
                                            <p:fltVal val="-90"/>
                                          </p:val>
                                        </p:tav>
                                        <p:tav tm="100000">
                                          <p:val>
                                            <p:fltVal val="0"/>
                                          </p:val>
                                        </p:tav>
                                      </p:tavLst>
                                    </p:anim>
                                    <p:anim calcmode="lin" valueType="num">
                                      <p:cBhvr>
                                        <p:cTn id="8" dur="1000" fill="hold">
                                          <p:stCondLst>
                                            <p:cond delay="0"/>
                                          </p:stCondLst>
                                        </p:cTn>
                                        <p:tgtEl>
                                          <p:spTgt spid="11272"/>
                                        </p:tgtEl>
                                        <p:attrNameLst>
                                          <p:attrName>ppt_w</p:attrName>
                                        </p:attrNameLst>
                                      </p:cBhvr>
                                      <p:tavLst>
                                        <p:tav tm="0">
                                          <p:val>
                                            <p:strVal val="#ppt_w-.5"/>
                                          </p:val>
                                        </p:tav>
                                        <p:tav tm="50000">
                                          <p:val>
                                            <p:strVal val="#ppt_w-.5"/>
                                          </p:val>
                                        </p:tav>
                                        <p:tav tm="100000">
                                          <p:val>
                                            <p:strVal val="#ppt_w"/>
                                          </p:val>
                                        </p:tav>
                                      </p:tavLst>
                                    </p:anim>
                                    <p:anim calcmode="lin" valueType="num">
                                      <p:cBhvr>
                                        <p:cTn id="9" dur="1000" fill="hold">
                                          <p:stCondLst>
                                            <p:cond delay="0"/>
                                          </p:stCondLst>
                                        </p:cTn>
                                        <p:tgtEl>
                                          <p:spTgt spid="11272"/>
                                        </p:tgtEl>
                                        <p:attrNameLst>
                                          <p:attrName>ppt_h</p:attrName>
                                        </p:attrNameLst>
                                      </p:cBhvr>
                                      <p:tavLst>
                                        <p:tav tm="0">
                                          <p:val>
                                            <p:strVal val="#ppt_h"/>
                                          </p:val>
                                        </p:tav>
                                        <p:tav tm="100000">
                                          <p:val>
                                            <p:strVal val="#ppt_h"/>
                                          </p:val>
                                        </p:tav>
                                      </p:tavLst>
                                    </p:anim>
                                    <p:anim calcmode="lin" valueType="num">
                                      <p:cBhvr>
                                        <p:cTn id="10" dur="1000" fill="hold">
                                          <p:stCondLst>
                                            <p:cond delay="0"/>
                                          </p:stCondLst>
                                        </p:cTn>
                                        <p:tgtEl>
                                          <p:spTgt spid="11272"/>
                                        </p:tgtEl>
                                        <p:attrNameLst>
                                          <p:attrName>ppt_x</p:attrName>
                                        </p:attrNameLst>
                                      </p:cBhvr>
                                      <p:tavLst>
                                        <p:tav tm="0">
                                          <p:val>
                                            <p:strVal val="#ppt_x+.4"/>
                                          </p:val>
                                        </p:tav>
                                        <p:tav tm="100000">
                                          <p:val>
                                            <p:strVal val="#ppt_x"/>
                                          </p:val>
                                        </p:tav>
                                      </p:tavLst>
                                    </p:anim>
                                    <p:anim calcmode="lin" valueType="num">
                                      <p:cBhvr>
                                        <p:cTn id="11" dur="1000" fill="hold">
                                          <p:stCondLst>
                                            <p:cond delay="0"/>
                                          </p:stCondLst>
                                        </p:cTn>
                                        <p:tgtEl>
                                          <p:spTgt spid="11272"/>
                                        </p:tgtEl>
                                        <p:attrNameLst>
                                          <p:attrName>ppt_y</p:attrName>
                                        </p:attrNameLst>
                                      </p:cBhvr>
                                      <p:tavLst>
                                        <p:tav tm="0">
                                          <p:val>
                                            <p:strVal val="#ppt_y-.2"/>
                                          </p:val>
                                        </p:tav>
                                        <p:tav tm="50000">
                                          <p:val>
                                            <p:strVal val="#ppt_y+.1"/>
                                          </p:val>
                                        </p:tav>
                                        <p:tav tm="100000">
                                          <p:val>
                                            <p:strVal val="#ppt_y"/>
                                          </p:val>
                                        </p:tav>
                                      </p:tavLst>
                                    </p:anim>
                                  </p:childTnLst>
                                </p:cTn>
                              </p:par>
                            </p:childTnLst>
                          </p:cTn>
                        </p:par>
                      </p:childTnLst>
                    </p:cTn>
                  </p:par>
                  <p:par>
                    <p:cTn id="12" fill="hold" nodeType="clickPar">
                      <p:stCondLst>
                        <p:cond delay="indefinite"/>
                      </p:stCondLst>
                      <p:childTnLst>
                        <p:par>
                          <p:cTn id="13" fill="hold" nodeType="withGroup">
                            <p:stCondLst>
                              <p:cond delay="0"/>
                            </p:stCondLst>
                            <p:childTnLst>
                              <p:par>
                                <p:cTn id="14" presetID="54" presetClass="entr" presetSubtype="0" accel="100000" fill="hold" grpId="0" nodeType="clickEffect">
                                  <p:stCondLst>
                                    <p:cond delay="0"/>
                                  </p:stCondLst>
                                  <p:childTnLst>
                                    <p:set>
                                      <p:cBhvr>
                                        <p:cTn id="15" dur="1" fill="hold">
                                          <p:stCondLst>
                                            <p:cond delay="0"/>
                                          </p:stCondLst>
                                        </p:cTn>
                                        <p:tgtEl>
                                          <p:spTgt spid="11270">
                                            <p:txEl>
                                              <p:pRg st="0" end="0"/>
                                            </p:txEl>
                                          </p:spTgt>
                                        </p:tgtEl>
                                        <p:attrNameLst>
                                          <p:attrName>style.visibility</p:attrName>
                                        </p:attrNameLst>
                                      </p:cBhvr>
                                      <p:to>
                                        <p:strVal val="visible"/>
                                      </p:to>
                                    </p:set>
                                    <p:anim calcmode="lin" valueType="num">
                                      <p:cBhvr>
                                        <p:cTn id="16" dur="500" fill="hold"/>
                                        <p:tgtEl>
                                          <p:spTgt spid="11270">
                                            <p:txEl>
                                              <p:pRg st="0" end="0"/>
                                            </p:txEl>
                                          </p:spTgt>
                                        </p:tgtEl>
                                        <p:attrNameLst>
                                          <p:attrName>ppt_w</p:attrName>
                                        </p:attrNameLst>
                                      </p:cBhvr>
                                      <p:tavLst>
                                        <p:tav tm="0">
                                          <p:val>
                                            <p:strVal val="#ppt_w*0.05"/>
                                          </p:val>
                                        </p:tav>
                                        <p:tav tm="100000">
                                          <p:val>
                                            <p:strVal val="#ppt_w"/>
                                          </p:val>
                                        </p:tav>
                                      </p:tavLst>
                                    </p:anim>
                                    <p:anim calcmode="lin" valueType="num">
                                      <p:cBhvr>
                                        <p:cTn id="17" dur="500" fill="hold"/>
                                        <p:tgtEl>
                                          <p:spTgt spid="11270">
                                            <p:txEl>
                                              <p:pRg st="0" end="0"/>
                                            </p:txEl>
                                          </p:spTgt>
                                        </p:tgtEl>
                                        <p:attrNameLst>
                                          <p:attrName>ppt_h</p:attrName>
                                        </p:attrNameLst>
                                      </p:cBhvr>
                                      <p:tavLst>
                                        <p:tav tm="0">
                                          <p:val>
                                            <p:strVal val="#ppt_h"/>
                                          </p:val>
                                        </p:tav>
                                        <p:tav tm="100000">
                                          <p:val>
                                            <p:strVal val="#ppt_h"/>
                                          </p:val>
                                        </p:tav>
                                      </p:tavLst>
                                    </p:anim>
                                    <p:anim calcmode="lin" valueType="num">
                                      <p:cBhvr>
                                        <p:cTn id="18" dur="500" fill="hold"/>
                                        <p:tgtEl>
                                          <p:spTgt spid="11270">
                                            <p:txEl>
                                              <p:pRg st="0" end="0"/>
                                            </p:txEl>
                                          </p:spTgt>
                                        </p:tgtEl>
                                        <p:attrNameLst>
                                          <p:attrName>ppt_x</p:attrName>
                                        </p:attrNameLst>
                                      </p:cBhvr>
                                      <p:tavLst>
                                        <p:tav tm="0">
                                          <p:val>
                                            <p:strVal val="#ppt_x-.2"/>
                                          </p:val>
                                        </p:tav>
                                        <p:tav tm="100000">
                                          <p:val>
                                            <p:strVal val="#ppt_x"/>
                                          </p:val>
                                        </p:tav>
                                      </p:tavLst>
                                    </p:anim>
                                    <p:anim calcmode="lin" valueType="num">
                                      <p:cBhvr>
                                        <p:cTn id="19" dur="500" fill="hold"/>
                                        <p:tgtEl>
                                          <p:spTgt spid="11270">
                                            <p:txEl>
                                              <p:pRg st="0" end="0"/>
                                            </p:txEl>
                                          </p:spTgt>
                                        </p:tgtEl>
                                        <p:attrNameLst>
                                          <p:attrName>ppt_y</p:attrName>
                                        </p:attrNameLst>
                                      </p:cBhvr>
                                      <p:tavLst>
                                        <p:tav tm="0">
                                          <p:val>
                                            <p:strVal val="#ppt_y"/>
                                          </p:val>
                                        </p:tav>
                                        <p:tav tm="100000">
                                          <p:val>
                                            <p:strVal val="#ppt_y"/>
                                          </p:val>
                                        </p:tav>
                                      </p:tavLst>
                                    </p:anim>
                                    <p:animEffect transition="in" filter="fade">
                                      <p:cBhvr>
                                        <p:cTn id="20" dur="500"/>
                                        <p:tgtEl>
                                          <p:spTgt spid="11270">
                                            <p:txEl>
                                              <p:pRg st="0" end="0"/>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54" presetClass="entr" presetSubtype="0" accel="100000" fill="hold" grpId="0" nodeType="clickEffect">
                                  <p:stCondLst>
                                    <p:cond delay="0"/>
                                  </p:stCondLst>
                                  <p:childTnLst>
                                    <p:set>
                                      <p:cBhvr>
                                        <p:cTn id="24" dur="1" fill="hold">
                                          <p:stCondLst>
                                            <p:cond delay="0"/>
                                          </p:stCondLst>
                                        </p:cTn>
                                        <p:tgtEl>
                                          <p:spTgt spid="11270">
                                            <p:txEl>
                                              <p:pRg st="2" end="2"/>
                                            </p:txEl>
                                          </p:spTgt>
                                        </p:tgtEl>
                                        <p:attrNameLst>
                                          <p:attrName>style.visibility</p:attrName>
                                        </p:attrNameLst>
                                      </p:cBhvr>
                                      <p:to>
                                        <p:strVal val="visible"/>
                                      </p:to>
                                    </p:set>
                                    <p:anim calcmode="lin" valueType="num">
                                      <p:cBhvr>
                                        <p:cTn id="25" dur="500" fill="hold"/>
                                        <p:tgtEl>
                                          <p:spTgt spid="11270">
                                            <p:txEl>
                                              <p:pRg st="2" end="2"/>
                                            </p:txEl>
                                          </p:spTgt>
                                        </p:tgtEl>
                                        <p:attrNameLst>
                                          <p:attrName>ppt_w</p:attrName>
                                        </p:attrNameLst>
                                      </p:cBhvr>
                                      <p:tavLst>
                                        <p:tav tm="0">
                                          <p:val>
                                            <p:strVal val="#ppt_w*0.05"/>
                                          </p:val>
                                        </p:tav>
                                        <p:tav tm="100000">
                                          <p:val>
                                            <p:strVal val="#ppt_w"/>
                                          </p:val>
                                        </p:tav>
                                      </p:tavLst>
                                    </p:anim>
                                    <p:anim calcmode="lin" valueType="num">
                                      <p:cBhvr>
                                        <p:cTn id="26" dur="500" fill="hold"/>
                                        <p:tgtEl>
                                          <p:spTgt spid="11270">
                                            <p:txEl>
                                              <p:pRg st="2" end="2"/>
                                            </p:txEl>
                                          </p:spTgt>
                                        </p:tgtEl>
                                        <p:attrNameLst>
                                          <p:attrName>ppt_h</p:attrName>
                                        </p:attrNameLst>
                                      </p:cBhvr>
                                      <p:tavLst>
                                        <p:tav tm="0">
                                          <p:val>
                                            <p:strVal val="#ppt_h"/>
                                          </p:val>
                                        </p:tav>
                                        <p:tav tm="100000">
                                          <p:val>
                                            <p:strVal val="#ppt_h"/>
                                          </p:val>
                                        </p:tav>
                                      </p:tavLst>
                                    </p:anim>
                                    <p:anim calcmode="lin" valueType="num">
                                      <p:cBhvr>
                                        <p:cTn id="27" dur="500" fill="hold"/>
                                        <p:tgtEl>
                                          <p:spTgt spid="11270">
                                            <p:txEl>
                                              <p:pRg st="2" end="2"/>
                                            </p:txEl>
                                          </p:spTgt>
                                        </p:tgtEl>
                                        <p:attrNameLst>
                                          <p:attrName>ppt_x</p:attrName>
                                        </p:attrNameLst>
                                      </p:cBhvr>
                                      <p:tavLst>
                                        <p:tav tm="0">
                                          <p:val>
                                            <p:strVal val="#ppt_x-.2"/>
                                          </p:val>
                                        </p:tav>
                                        <p:tav tm="100000">
                                          <p:val>
                                            <p:strVal val="#ppt_x"/>
                                          </p:val>
                                        </p:tav>
                                      </p:tavLst>
                                    </p:anim>
                                    <p:anim calcmode="lin" valueType="num">
                                      <p:cBhvr>
                                        <p:cTn id="28" dur="500" fill="hold"/>
                                        <p:tgtEl>
                                          <p:spTgt spid="11270">
                                            <p:txEl>
                                              <p:pRg st="2" end="2"/>
                                            </p:txEl>
                                          </p:spTgt>
                                        </p:tgtEl>
                                        <p:attrNameLst>
                                          <p:attrName>ppt_y</p:attrName>
                                        </p:attrNameLst>
                                      </p:cBhvr>
                                      <p:tavLst>
                                        <p:tav tm="0">
                                          <p:val>
                                            <p:strVal val="#ppt_y"/>
                                          </p:val>
                                        </p:tav>
                                        <p:tav tm="100000">
                                          <p:val>
                                            <p:strVal val="#ppt_y"/>
                                          </p:val>
                                        </p:tav>
                                      </p:tavLst>
                                    </p:anim>
                                    <p:animEffect transition="in" filter="fade">
                                      <p:cBhvr>
                                        <p:cTn id="29" dur="500"/>
                                        <p:tgtEl>
                                          <p:spTgt spid="11270">
                                            <p:txEl>
                                              <p:pRg st="2" end="2"/>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54" presetClass="entr" presetSubtype="0" accel="100000" fill="hold" grpId="0" nodeType="clickEffect">
                                  <p:stCondLst>
                                    <p:cond delay="0"/>
                                  </p:stCondLst>
                                  <p:childTnLst>
                                    <p:set>
                                      <p:cBhvr>
                                        <p:cTn id="33" dur="1" fill="hold">
                                          <p:stCondLst>
                                            <p:cond delay="0"/>
                                          </p:stCondLst>
                                        </p:cTn>
                                        <p:tgtEl>
                                          <p:spTgt spid="11270">
                                            <p:txEl>
                                              <p:pRg st="4" end="4"/>
                                            </p:txEl>
                                          </p:spTgt>
                                        </p:tgtEl>
                                        <p:attrNameLst>
                                          <p:attrName>style.visibility</p:attrName>
                                        </p:attrNameLst>
                                      </p:cBhvr>
                                      <p:to>
                                        <p:strVal val="visible"/>
                                      </p:to>
                                    </p:set>
                                    <p:anim calcmode="lin" valueType="num">
                                      <p:cBhvr>
                                        <p:cTn id="34" dur="500" fill="hold"/>
                                        <p:tgtEl>
                                          <p:spTgt spid="11270">
                                            <p:txEl>
                                              <p:pRg st="4" end="4"/>
                                            </p:txEl>
                                          </p:spTgt>
                                        </p:tgtEl>
                                        <p:attrNameLst>
                                          <p:attrName>ppt_w</p:attrName>
                                        </p:attrNameLst>
                                      </p:cBhvr>
                                      <p:tavLst>
                                        <p:tav tm="0">
                                          <p:val>
                                            <p:strVal val="#ppt_w*0.05"/>
                                          </p:val>
                                        </p:tav>
                                        <p:tav tm="100000">
                                          <p:val>
                                            <p:strVal val="#ppt_w"/>
                                          </p:val>
                                        </p:tav>
                                      </p:tavLst>
                                    </p:anim>
                                    <p:anim calcmode="lin" valueType="num">
                                      <p:cBhvr>
                                        <p:cTn id="35" dur="500" fill="hold"/>
                                        <p:tgtEl>
                                          <p:spTgt spid="11270">
                                            <p:txEl>
                                              <p:pRg st="4" end="4"/>
                                            </p:txEl>
                                          </p:spTgt>
                                        </p:tgtEl>
                                        <p:attrNameLst>
                                          <p:attrName>ppt_h</p:attrName>
                                        </p:attrNameLst>
                                      </p:cBhvr>
                                      <p:tavLst>
                                        <p:tav tm="0">
                                          <p:val>
                                            <p:strVal val="#ppt_h"/>
                                          </p:val>
                                        </p:tav>
                                        <p:tav tm="100000">
                                          <p:val>
                                            <p:strVal val="#ppt_h"/>
                                          </p:val>
                                        </p:tav>
                                      </p:tavLst>
                                    </p:anim>
                                    <p:anim calcmode="lin" valueType="num">
                                      <p:cBhvr>
                                        <p:cTn id="36" dur="500" fill="hold"/>
                                        <p:tgtEl>
                                          <p:spTgt spid="11270">
                                            <p:txEl>
                                              <p:pRg st="4" end="4"/>
                                            </p:txEl>
                                          </p:spTgt>
                                        </p:tgtEl>
                                        <p:attrNameLst>
                                          <p:attrName>ppt_x</p:attrName>
                                        </p:attrNameLst>
                                      </p:cBhvr>
                                      <p:tavLst>
                                        <p:tav tm="0">
                                          <p:val>
                                            <p:strVal val="#ppt_x-.2"/>
                                          </p:val>
                                        </p:tav>
                                        <p:tav tm="100000">
                                          <p:val>
                                            <p:strVal val="#ppt_x"/>
                                          </p:val>
                                        </p:tav>
                                      </p:tavLst>
                                    </p:anim>
                                    <p:anim calcmode="lin" valueType="num">
                                      <p:cBhvr>
                                        <p:cTn id="37" dur="500" fill="hold"/>
                                        <p:tgtEl>
                                          <p:spTgt spid="11270">
                                            <p:txEl>
                                              <p:pRg st="4" end="4"/>
                                            </p:txEl>
                                          </p:spTgt>
                                        </p:tgtEl>
                                        <p:attrNameLst>
                                          <p:attrName>ppt_y</p:attrName>
                                        </p:attrNameLst>
                                      </p:cBhvr>
                                      <p:tavLst>
                                        <p:tav tm="0">
                                          <p:val>
                                            <p:strVal val="#ppt_y"/>
                                          </p:val>
                                        </p:tav>
                                        <p:tav tm="100000">
                                          <p:val>
                                            <p:strVal val="#ppt_y"/>
                                          </p:val>
                                        </p:tav>
                                      </p:tavLst>
                                    </p:anim>
                                    <p:animEffect transition="in" filter="fade">
                                      <p:cBhvr>
                                        <p:cTn id="38" dur="500"/>
                                        <p:tgtEl>
                                          <p:spTgt spid="11270">
                                            <p:txEl>
                                              <p:pRg st="4" end="4"/>
                                            </p:txEl>
                                          </p:spTgt>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25" presetClass="exit" presetSubtype="0" fill="hold" grpId="1" nodeType="clickEffect">
                                  <p:stCondLst>
                                    <p:cond delay="0"/>
                                  </p:stCondLst>
                                  <p:childTnLst>
                                    <p:anim calcmode="lin" valueType="num">
                                      <p:cBhvr>
                                        <p:cTn id="42" dur="2000" fill="hold"/>
                                        <p:tgtEl>
                                          <p:spTgt spid="11272"/>
                                        </p:tgtEl>
                                        <p:attrNameLst>
                                          <p:attrName>style.rotation</p:attrName>
                                        </p:attrNameLst>
                                      </p:cBhvr>
                                      <p:tavLst>
                                        <p:tav tm="0">
                                          <p:val>
                                            <p:fltVal val="0"/>
                                          </p:val>
                                        </p:tav>
                                        <p:tav tm="100000">
                                          <p:val>
                                            <p:fltVal val="-90"/>
                                          </p:val>
                                        </p:tav>
                                      </p:tavLst>
                                    </p:anim>
                                    <p:anim calcmode="lin" valueType="num">
                                      <p:cBhvr>
                                        <p:cTn id="43" dur="2000" fill="hold"/>
                                        <p:tgtEl>
                                          <p:spTgt spid="11272"/>
                                        </p:tgtEl>
                                        <p:attrNameLst>
                                          <p:attrName>ppt_w</p:attrName>
                                        </p:attrNameLst>
                                      </p:cBhvr>
                                      <p:tavLst>
                                        <p:tav tm="0">
                                          <p:val>
                                            <p:strVal val="ppt_w"/>
                                          </p:val>
                                        </p:tav>
                                        <p:tav tm="50000">
                                          <p:val>
                                            <p:strVal val="ppt_w-.5"/>
                                          </p:val>
                                        </p:tav>
                                        <p:tav tm="100000">
                                          <p:val>
                                            <p:strVal val="ppt_w-.5"/>
                                          </p:val>
                                        </p:tav>
                                      </p:tavLst>
                                    </p:anim>
                                    <p:anim calcmode="lin" valueType="num">
                                      <p:cBhvr>
                                        <p:cTn id="44" dur="2000" fill="hold"/>
                                        <p:tgtEl>
                                          <p:spTgt spid="11272"/>
                                        </p:tgtEl>
                                        <p:attrNameLst>
                                          <p:attrName>ppt_h</p:attrName>
                                        </p:attrNameLst>
                                      </p:cBhvr>
                                      <p:tavLst>
                                        <p:tav tm="0">
                                          <p:val>
                                            <p:strVal val="ppt_h"/>
                                          </p:val>
                                        </p:tav>
                                        <p:tav tm="100000">
                                          <p:val>
                                            <p:strVal val="ppt_h"/>
                                          </p:val>
                                        </p:tav>
                                      </p:tavLst>
                                    </p:anim>
                                    <p:anim calcmode="lin" valueType="num">
                                      <p:cBhvr>
                                        <p:cTn id="45" dur="2000" fill="hold"/>
                                        <p:tgtEl>
                                          <p:spTgt spid="11272"/>
                                        </p:tgtEl>
                                        <p:attrNameLst>
                                          <p:attrName>ppt_x</p:attrName>
                                        </p:attrNameLst>
                                      </p:cBhvr>
                                      <p:tavLst>
                                        <p:tav tm="0">
                                          <p:val>
                                            <p:strVal val="ppt_x"/>
                                          </p:val>
                                        </p:tav>
                                        <p:tav tm="100000">
                                          <p:val>
                                            <p:strVal val="ppt_x+.4"/>
                                          </p:val>
                                        </p:tav>
                                      </p:tavLst>
                                    </p:anim>
                                    <p:anim calcmode="lin" valueType="num">
                                      <p:cBhvr>
                                        <p:cTn id="46" dur="2000" fill="hold"/>
                                        <p:tgtEl>
                                          <p:spTgt spid="11272"/>
                                        </p:tgtEl>
                                        <p:attrNameLst>
                                          <p:attrName>ppt_y</p:attrName>
                                        </p:attrNameLst>
                                      </p:cBhvr>
                                      <p:tavLst>
                                        <p:tav tm="0">
                                          <p:val>
                                            <p:strVal val="ppt_y"/>
                                          </p:val>
                                        </p:tav>
                                        <p:tav tm="50000">
                                          <p:val>
                                            <p:strVal val="ppt_y+.1"/>
                                          </p:val>
                                        </p:tav>
                                        <p:tav tm="100000">
                                          <p:val>
                                            <p:strVal val="ppt_y-.2"/>
                                          </p:val>
                                        </p:tav>
                                      </p:tavLst>
                                    </p:anim>
                                    <p:set>
                                      <p:cBhvr>
                                        <p:cTn id="47" dur="1" fill="hold">
                                          <p:stCondLst>
                                            <p:cond delay="1998"/>
                                          </p:stCondLst>
                                        </p:cTn>
                                        <p:tgtEl>
                                          <p:spTgt spid="11272"/>
                                        </p:tgtEl>
                                        <p:attrNameLst>
                                          <p:attrName>style.visibility</p:attrName>
                                        </p:attrNameLst>
                                      </p:cBhvr>
                                      <p:to>
                                        <p:strVal val="hidden"/>
                                      </p:to>
                                    </p:set>
                                  </p:childTnLst>
                                </p:cTn>
                              </p:par>
                              <p:par>
                                <p:cTn id="48" presetID="22" presetClass="exit" presetSubtype="8" fill="hold" grpId="1" nodeType="withEffect">
                                  <p:stCondLst>
                                    <p:cond delay="0"/>
                                  </p:stCondLst>
                                  <p:childTnLst>
                                    <p:animEffect transition="out" filter="wipe(left)">
                                      <p:cBhvr>
                                        <p:cTn id="49" dur="500"/>
                                        <p:tgtEl>
                                          <p:spTgt spid="11270">
                                            <p:txEl>
                                              <p:pRg st="0" end="0"/>
                                            </p:txEl>
                                          </p:spTgt>
                                        </p:tgtEl>
                                      </p:cBhvr>
                                    </p:animEffect>
                                    <p:set>
                                      <p:cBhvr>
                                        <p:cTn id="50" dur="1" fill="hold">
                                          <p:stCondLst>
                                            <p:cond delay="499"/>
                                          </p:stCondLst>
                                        </p:cTn>
                                        <p:tgtEl>
                                          <p:spTgt spid="11270">
                                            <p:txEl>
                                              <p:pRg st="0" end="0"/>
                                            </p:txEl>
                                          </p:spTgt>
                                        </p:tgtEl>
                                        <p:attrNameLst>
                                          <p:attrName>style.visibility</p:attrName>
                                        </p:attrNameLst>
                                      </p:cBhvr>
                                      <p:to>
                                        <p:strVal val="hidden"/>
                                      </p:to>
                                    </p:set>
                                  </p:childTnLst>
                                </p:cTn>
                              </p:par>
                              <p:par>
                                <p:cTn id="51" presetID="22" presetClass="exit" presetSubtype="8" fill="hold" grpId="1" nodeType="withEffect">
                                  <p:stCondLst>
                                    <p:cond delay="0"/>
                                  </p:stCondLst>
                                  <p:childTnLst>
                                    <p:animEffect transition="out" filter="wipe(left)">
                                      <p:cBhvr>
                                        <p:cTn id="52" dur="500"/>
                                        <p:tgtEl>
                                          <p:spTgt spid="11270">
                                            <p:txEl>
                                              <p:pRg st="2" end="2"/>
                                            </p:txEl>
                                          </p:spTgt>
                                        </p:tgtEl>
                                      </p:cBhvr>
                                    </p:animEffect>
                                    <p:set>
                                      <p:cBhvr>
                                        <p:cTn id="53" dur="1" fill="hold">
                                          <p:stCondLst>
                                            <p:cond delay="499"/>
                                          </p:stCondLst>
                                        </p:cTn>
                                        <p:tgtEl>
                                          <p:spTgt spid="11270">
                                            <p:txEl>
                                              <p:pRg st="2" end="2"/>
                                            </p:txEl>
                                          </p:spTgt>
                                        </p:tgtEl>
                                        <p:attrNameLst>
                                          <p:attrName>style.visibility</p:attrName>
                                        </p:attrNameLst>
                                      </p:cBhvr>
                                      <p:to>
                                        <p:strVal val="hidden"/>
                                      </p:to>
                                    </p:set>
                                  </p:childTnLst>
                                </p:cTn>
                              </p:par>
                              <p:par>
                                <p:cTn id="54" presetID="22" presetClass="exit" presetSubtype="8" fill="hold" grpId="1" nodeType="withEffect">
                                  <p:stCondLst>
                                    <p:cond delay="0"/>
                                  </p:stCondLst>
                                  <p:childTnLst>
                                    <p:animEffect transition="out" filter="wipe(left)">
                                      <p:cBhvr>
                                        <p:cTn id="55" dur="500"/>
                                        <p:tgtEl>
                                          <p:spTgt spid="11270">
                                            <p:txEl>
                                              <p:pRg st="4" end="4"/>
                                            </p:txEl>
                                          </p:spTgt>
                                        </p:tgtEl>
                                      </p:cBhvr>
                                    </p:animEffect>
                                    <p:set>
                                      <p:cBhvr>
                                        <p:cTn id="56" dur="1" fill="hold">
                                          <p:stCondLst>
                                            <p:cond delay="499"/>
                                          </p:stCondLst>
                                        </p:cTn>
                                        <p:tgtEl>
                                          <p:spTgt spid="11270">
                                            <p:txEl>
                                              <p:pRg st="4" end="4"/>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2" grpId="0"/>
      <p:bldP spid="11272" grpId="1"/>
      <p:bldP spid="11270" grpId="0" build="p"/>
      <p:bldP spid="11270" grpId="1" build="allAtOnce"/>
    </p:bldLst>
  </p:timing>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4482" name="Rectangle 2"/>
          <p:cNvSpPr>
            <a:spLocks noGrp="1" noChangeArrowheads="1"/>
          </p:cNvSpPr>
          <p:nvPr>
            <p:ph type="title"/>
          </p:nvPr>
        </p:nvSpPr>
        <p:spPr/>
        <p:txBody>
          <a:bodyPr/>
          <a:lstStyle/>
          <a:p>
            <a:pPr eaLnBrk="1" hangingPunct="1">
              <a:defRPr/>
            </a:pPr>
            <a:r>
              <a:rPr lang="fa-IR" b="1" smtClean="0"/>
              <a:t>قلعه اردشیر در فارس</a:t>
            </a:r>
            <a:endParaRPr lang="en-US" b="1" smtClean="0"/>
          </a:p>
        </p:txBody>
      </p:sp>
      <p:pic>
        <p:nvPicPr>
          <p:cNvPr id="99331" name="Picture 3" descr="قلعه اردشیر در فارس"/>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258888" y="1627188"/>
            <a:ext cx="6192837" cy="42497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slow">
    <p:dissolve/>
  </p:transition>
</p:sld>
</file>

<file path=ppt/slides/slide7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05506" name="Rectangle 2"/>
          <p:cNvSpPr>
            <a:spLocks noGrp="1" noChangeArrowheads="1"/>
          </p:cNvSpPr>
          <p:nvPr>
            <p:ph type="title"/>
          </p:nvPr>
        </p:nvSpPr>
        <p:spPr/>
        <p:txBody>
          <a:bodyPr/>
          <a:lstStyle/>
          <a:p>
            <a:pPr eaLnBrk="1" hangingPunct="1"/>
            <a:r>
              <a:rPr lang="fa-IR" sz="5400" b="1" smtClean="0">
                <a:cs typeface="Iranic Rojan" pitchFamily="2" charset="-78"/>
              </a:rPr>
              <a:t>هنر و صنعت</a:t>
            </a:r>
            <a:endParaRPr lang="en-US" sz="5400" b="1" smtClean="0">
              <a:cs typeface="Iranic Rojan" pitchFamily="2" charset="-78"/>
            </a:endParaRPr>
          </a:p>
        </p:txBody>
      </p:sp>
      <p:sp>
        <p:nvSpPr>
          <p:cNvPr id="405507" name="Rectangle 3"/>
          <p:cNvSpPr>
            <a:spLocks noGrp="1" noChangeArrowheads="1"/>
          </p:cNvSpPr>
          <p:nvPr>
            <p:ph type="body" idx="1"/>
          </p:nvPr>
        </p:nvSpPr>
        <p:spPr/>
        <p:txBody>
          <a:bodyPr/>
          <a:lstStyle/>
          <a:p>
            <a:pPr eaLnBrk="1" hangingPunct="1">
              <a:lnSpc>
                <a:spcPct val="80000"/>
              </a:lnSpc>
            </a:pPr>
            <a:r>
              <a:rPr lang="fa-IR" sz="4800" b="1" smtClean="0">
                <a:cs typeface="Iranic Rojan" pitchFamily="2" charset="-78"/>
              </a:rPr>
              <a:t>قالی بافی </a:t>
            </a:r>
          </a:p>
          <a:p>
            <a:pPr eaLnBrk="1" hangingPunct="1">
              <a:lnSpc>
                <a:spcPct val="80000"/>
              </a:lnSpc>
            </a:pPr>
            <a:r>
              <a:rPr lang="fa-IR" sz="4800" b="1" smtClean="0">
                <a:cs typeface="Iranic Rojan" pitchFamily="2" charset="-78"/>
              </a:rPr>
              <a:t>پارچه بافی</a:t>
            </a:r>
          </a:p>
          <a:p>
            <a:pPr eaLnBrk="1" hangingPunct="1">
              <a:lnSpc>
                <a:spcPct val="80000"/>
              </a:lnSpc>
            </a:pPr>
            <a:r>
              <a:rPr lang="fa-IR" sz="4800" b="1" smtClean="0">
                <a:cs typeface="Iranic Rojan" pitchFamily="2" charset="-78"/>
              </a:rPr>
              <a:t>فلز کاری</a:t>
            </a:r>
          </a:p>
          <a:p>
            <a:pPr eaLnBrk="1" hangingPunct="1">
              <a:lnSpc>
                <a:spcPct val="80000"/>
              </a:lnSpc>
            </a:pPr>
            <a:r>
              <a:rPr lang="fa-IR" sz="4800" b="1" smtClean="0">
                <a:cs typeface="Iranic Rojan" pitchFamily="2" charset="-78"/>
              </a:rPr>
              <a:t>شیشه گری</a:t>
            </a:r>
          </a:p>
          <a:p>
            <a:pPr eaLnBrk="1" hangingPunct="1">
              <a:lnSpc>
                <a:spcPct val="80000"/>
              </a:lnSpc>
              <a:buFont typeface="Wingdings" panose="05000000000000000000" pitchFamily="2" charset="2"/>
              <a:buChar char="Ø"/>
            </a:pPr>
            <a:r>
              <a:rPr lang="fa-IR" sz="4800" b="1" smtClean="0">
                <a:cs typeface="Iranic Rojan" pitchFamily="2" charset="-78"/>
              </a:rPr>
              <a:t>پارچه های ایران در روم مشتریان زیادی داشت</a:t>
            </a:r>
            <a:r>
              <a:rPr lang="fa-IR" sz="2800" smtClean="0"/>
              <a:t>.</a:t>
            </a:r>
            <a:endParaRPr lang="en-US" sz="2800" smtClean="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405506"/>
                                        </p:tgtEl>
                                        <p:attrNameLst>
                                          <p:attrName>style.visibility</p:attrName>
                                        </p:attrNameLst>
                                      </p:cBhvr>
                                      <p:to>
                                        <p:strVal val="visible"/>
                                      </p:to>
                                    </p:set>
                                    <p:anim calcmode="lin" valueType="num">
                                      <p:cBhvr>
                                        <p:cTn id="7" dur="500" fill="hold"/>
                                        <p:tgtEl>
                                          <p:spTgt spid="405506"/>
                                        </p:tgtEl>
                                        <p:attrNameLst>
                                          <p:attrName>ppt_w</p:attrName>
                                        </p:attrNameLst>
                                      </p:cBhvr>
                                      <p:tavLst>
                                        <p:tav tm="0">
                                          <p:val>
                                            <p:fltVal val="0"/>
                                          </p:val>
                                        </p:tav>
                                        <p:tav tm="100000">
                                          <p:val>
                                            <p:strVal val="#ppt_w"/>
                                          </p:val>
                                        </p:tav>
                                      </p:tavLst>
                                    </p:anim>
                                    <p:anim calcmode="lin" valueType="num">
                                      <p:cBhvr>
                                        <p:cTn id="8" dur="500" fill="hold"/>
                                        <p:tgtEl>
                                          <p:spTgt spid="405506"/>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405507">
                                            <p:txEl>
                                              <p:pRg st="0" end="0"/>
                                            </p:txEl>
                                          </p:spTgt>
                                        </p:tgtEl>
                                        <p:attrNameLst>
                                          <p:attrName>style.visibility</p:attrName>
                                        </p:attrNameLst>
                                      </p:cBhvr>
                                      <p:to>
                                        <p:strVal val="visible"/>
                                      </p:to>
                                    </p:set>
                                    <p:anim calcmode="lin" valueType="num">
                                      <p:cBhvr>
                                        <p:cTn id="13" dur="500" fill="hold"/>
                                        <p:tgtEl>
                                          <p:spTgt spid="405507">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405507">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405507">
                                            <p:txEl>
                                              <p:pRg st="1" end="1"/>
                                            </p:txEl>
                                          </p:spTgt>
                                        </p:tgtEl>
                                        <p:attrNameLst>
                                          <p:attrName>style.visibility</p:attrName>
                                        </p:attrNameLst>
                                      </p:cBhvr>
                                      <p:to>
                                        <p:strVal val="visible"/>
                                      </p:to>
                                    </p:set>
                                    <p:anim calcmode="lin" valueType="num">
                                      <p:cBhvr>
                                        <p:cTn id="19" dur="500" fill="hold"/>
                                        <p:tgtEl>
                                          <p:spTgt spid="405507">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405507">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405507">
                                            <p:txEl>
                                              <p:pRg st="2" end="2"/>
                                            </p:txEl>
                                          </p:spTgt>
                                        </p:tgtEl>
                                        <p:attrNameLst>
                                          <p:attrName>style.visibility</p:attrName>
                                        </p:attrNameLst>
                                      </p:cBhvr>
                                      <p:to>
                                        <p:strVal val="visible"/>
                                      </p:to>
                                    </p:set>
                                    <p:anim calcmode="lin" valueType="num">
                                      <p:cBhvr>
                                        <p:cTn id="25" dur="500" fill="hold"/>
                                        <p:tgtEl>
                                          <p:spTgt spid="405507">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405507">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405507">
                                            <p:txEl>
                                              <p:pRg st="3" end="3"/>
                                            </p:txEl>
                                          </p:spTgt>
                                        </p:tgtEl>
                                        <p:attrNameLst>
                                          <p:attrName>style.visibility</p:attrName>
                                        </p:attrNameLst>
                                      </p:cBhvr>
                                      <p:to>
                                        <p:strVal val="visible"/>
                                      </p:to>
                                    </p:set>
                                    <p:anim calcmode="lin" valueType="num">
                                      <p:cBhvr>
                                        <p:cTn id="31" dur="500" fill="hold"/>
                                        <p:tgtEl>
                                          <p:spTgt spid="405507">
                                            <p:txEl>
                                              <p:pRg st="3" end="3"/>
                                            </p:txEl>
                                          </p:spTgt>
                                        </p:tgtEl>
                                        <p:attrNameLst>
                                          <p:attrName>ppt_w</p:attrName>
                                        </p:attrNameLst>
                                      </p:cBhvr>
                                      <p:tavLst>
                                        <p:tav tm="0">
                                          <p:val>
                                            <p:fltVal val="0"/>
                                          </p:val>
                                        </p:tav>
                                        <p:tav tm="100000">
                                          <p:val>
                                            <p:strVal val="#ppt_w"/>
                                          </p:val>
                                        </p:tav>
                                      </p:tavLst>
                                    </p:anim>
                                    <p:anim calcmode="lin" valueType="num">
                                      <p:cBhvr>
                                        <p:cTn id="32" dur="500" fill="hold"/>
                                        <p:tgtEl>
                                          <p:spTgt spid="405507">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405507">
                                            <p:txEl>
                                              <p:pRg st="4" end="4"/>
                                            </p:txEl>
                                          </p:spTgt>
                                        </p:tgtEl>
                                        <p:attrNameLst>
                                          <p:attrName>style.visibility</p:attrName>
                                        </p:attrNameLst>
                                      </p:cBhvr>
                                      <p:to>
                                        <p:strVal val="visible"/>
                                      </p:to>
                                    </p:set>
                                    <p:anim calcmode="lin" valueType="num">
                                      <p:cBhvr>
                                        <p:cTn id="37" dur="500" fill="hold"/>
                                        <p:tgtEl>
                                          <p:spTgt spid="405507">
                                            <p:txEl>
                                              <p:pRg st="4" end="4"/>
                                            </p:txEl>
                                          </p:spTgt>
                                        </p:tgtEl>
                                        <p:attrNameLst>
                                          <p:attrName>ppt_w</p:attrName>
                                        </p:attrNameLst>
                                      </p:cBhvr>
                                      <p:tavLst>
                                        <p:tav tm="0">
                                          <p:val>
                                            <p:fltVal val="0"/>
                                          </p:val>
                                        </p:tav>
                                        <p:tav tm="100000">
                                          <p:val>
                                            <p:strVal val="#ppt_w"/>
                                          </p:val>
                                        </p:tav>
                                      </p:tavLst>
                                    </p:anim>
                                    <p:anim calcmode="lin" valueType="num">
                                      <p:cBhvr>
                                        <p:cTn id="38" dur="500" fill="hold"/>
                                        <p:tgtEl>
                                          <p:spTgt spid="405507">
                                            <p:txEl>
                                              <p:pRg st="4" end="4"/>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5506" grpId="0"/>
      <p:bldP spid="405507" grpId="0" build="p"/>
    </p:bldLst>
  </p:timing>
</p:sld>
</file>

<file path=ppt/slides/slide7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06530" name="Rectangle 2"/>
          <p:cNvSpPr>
            <a:spLocks noGrp="1" noChangeArrowheads="1"/>
          </p:cNvSpPr>
          <p:nvPr>
            <p:ph type="title"/>
          </p:nvPr>
        </p:nvSpPr>
        <p:spPr/>
        <p:txBody>
          <a:bodyPr/>
          <a:lstStyle/>
          <a:p>
            <a:pPr eaLnBrk="1" hangingPunct="1"/>
            <a:r>
              <a:rPr lang="fa-IR" smtClean="0">
                <a:cs typeface="B Titr" panose="00000700000000000000" pitchFamily="2" charset="-78"/>
              </a:rPr>
              <a:t>موسیقی</a:t>
            </a:r>
            <a:endParaRPr lang="en-US" smtClean="0">
              <a:cs typeface="B Titr" panose="00000700000000000000" pitchFamily="2" charset="-78"/>
            </a:endParaRPr>
          </a:p>
        </p:txBody>
      </p:sp>
      <p:sp>
        <p:nvSpPr>
          <p:cNvPr id="406531" name="Rectangle 3"/>
          <p:cNvSpPr>
            <a:spLocks noGrp="1" noChangeArrowheads="1"/>
          </p:cNvSpPr>
          <p:nvPr>
            <p:ph type="body" idx="1"/>
          </p:nvPr>
        </p:nvSpPr>
        <p:spPr/>
        <p:txBody>
          <a:bodyPr/>
          <a:lstStyle/>
          <a:p>
            <a:pPr eaLnBrk="1" hangingPunct="1">
              <a:lnSpc>
                <a:spcPct val="80000"/>
              </a:lnSpc>
            </a:pPr>
            <a:r>
              <a:rPr lang="fa-IR" sz="2800" b="1" smtClean="0"/>
              <a:t>به خوانندگان در دوره اشکانی گوسان می گفتند.</a:t>
            </a:r>
          </a:p>
          <a:p>
            <a:pPr eaLnBrk="1" hangingPunct="1">
              <a:lnSpc>
                <a:spcPct val="80000"/>
              </a:lnSpc>
            </a:pPr>
            <a:r>
              <a:rPr lang="fa-IR" sz="2800" b="1" smtClean="0"/>
              <a:t>خوانندگان وموسیقی دانان درباردوره ساسانی هنیاگر (خنیاگر) می گفتند.</a:t>
            </a:r>
          </a:p>
          <a:p>
            <a:pPr eaLnBrk="1" hangingPunct="1">
              <a:lnSpc>
                <a:spcPct val="80000"/>
              </a:lnSpc>
            </a:pPr>
            <a:r>
              <a:rPr lang="fa-IR" sz="2800" b="1" smtClean="0"/>
              <a:t>بهرام گور تعدادی(حدود 12000 نفر)خواننده و رقصنده از هند به ایران آورد تا در بعداز ظهرها بعد از کاربرای مردم مراسم اجرا کنند.(کولی های ایران و اروپا، جوکی ها و غربتی ها)</a:t>
            </a:r>
            <a:endParaRPr lang="en-US" sz="2800" b="1" smtClean="0"/>
          </a:p>
          <a:p>
            <a:pPr eaLnBrk="1" hangingPunct="1">
              <a:lnSpc>
                <a:spcPct val="80000"/>
              </a:lnSpc>
            </a:pPr>
            <a:r>
              <a:rPr lang="fa-IR" sz="2800" b="1" smtClean="0"/>
              <a:t>خسرو پرویز بیش ازسایرشاهان ساسانی به موسیقی علاقه داشت و از چهار بخش زندگی خود در شبانه روز یک بخش به موسیقی اختصاص داشت.</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path" presetSubtype="0" accel="50000" decel="50000" fill="hold" grpId="0" nodeType="withEffect">
                                  <p:stCondLst>
                                    <p:cond delay="0"/>
                                  </p:stCondLst>
                                  <p:iterate type="lt">
                                    <p:tmPct val="10000"/>
                                  </p:iterate>
                                  <p:childTnLst>
                                    <p:animMotion origin="layout" path="M 0.0 0.0  C 0.007 -0.01333  0.014 -0.028  0.021 -0.04667  C 0.04 -0.1  0.045 -0.152  0.031 -0.16  C 0.017 -0.16933  -0.01 -0.132  -0.029 -0.07867  C -0.039 -0.05067  -0.045 -0.024  -0.047 -0.004  C -0.05 0.012  -0.051 0.028  -0.051 0.04667  C -0.051 0.10667  -0.038 0.156  -0.023 0.156  C -0.008 0.156  0.005 0.10667  0.005 0.04667  C 0.005 0.01867  0.002 -0.008  -0.003 -0.02667  C -0.005 -0.04267  -0.01 -0.06  -0.016 -0.07733  C -0.036 -0.132  -0.063 -0.16933  -0.077 -0.16  C -0.091 -0.15067  -0.086 -0.1  -0.066 -0.04533  C -0.058 -0.02  -0.047 0.00133  -0.036 0.016  C -0.028 0.02933  -0.019 0.04133  -0.007 0.05333  C 0.029 0.092  0.065 0.10933  0.075 0.09333  C 0.084 0.07733  0.064 0.03333  0.028 -0.004  C 0.013 -0.02  -0.003 -0.032  -0.016 -0.04  C -0.028 -0.048  -0.043 -0.05467  -0.059 -0.05867  C -0.103 -0.072  -0.141 -0.068  -0.144 -0.04667  C -0.148 -0.02667  -0.115 0.0  -0.071 0.01333  C -0.051 0.01867  -0.032 0.02133  -0.017 0.02  C -0.004 0.02  0.01 0.01733  0.025 0.01333  C 0.069 0.0  0.102 -0.028  0.098 -0.048  C 0.095 -0.068  0.057 -0.07333  0.013 -0.06  C -0.008 -0.05333  -0.027 -0.044  -0.04 -0.03333  C -0.051 -0.02533  -0.062 -0.016  -0.074 -0.004  C -0.109 0.03467  -0.13 0.07733  -0.12 0.09333  C -0.111 0.10933  -0.074 0.092  -0.039 0.05467  C -0.022 0.036  -0.008 0.01733  0.0 0.0  Z" pathEditMode="relative">
                                      <p:cBhvr>
                                        <p:cTn id="6" dur="1299" fill="hold">
                                          <p:stCondLst>
                                            <p:cond delay="0"/>
                                          </p:stCondLst>
                                        </p:cTn>
                                        <p:tgtEl>
                                          <p:spTgt spid="406530"/>
                                        </p:tgtEl>
                                        <p:attrNameLst>
                                          <p:attrName>ppt_x</p:attrName>
                                          <p:attrName>ppt_y</p:attrName>
                                        </p:attrNameLst>
                                      </p:cBhvr>
                                    </p:animMotion>
                                  </p:childTnLst>
                                </p:cTn>
                              </p:par>
                            </p:childTnLst>
                          </p:cTn>
                        </p:par>
                      </p:childTnLst>
                    </p:cTn>
                  </p:par>
                  <p:par>
                    <p:cTn id="7" fill="hold" nodeType="clickPar">
                      <p:stCondLst>
                        <p:cond delay="indefinite"/>
                      </p:stCondLst>
                      <p:childTnLst>
                        <p:par>
                          <p:cTn id="8" fill="hold" nodeType="withGroup">
                            <p:stCondLst>
                              <p:cond delay="0"/>
                            </p:stCondLst>
                            <p:childTnLst>
                              <p:par>
                                <p:cTn id="9" presetID="37" presetClass="entr" presetSubtype="0" fill="hold" grpId="0" nodeType="clickEffect">
                                  <p:stCondLst>
                                    <p:cond delay="0"/>
                                  </p:stCondLst>
                                  <p:childTnLst>
                                    <p:set>
                                      <p:cBhvr>
                                        <p:cTn id="10" dur="1" fill="hold">
                                          <p:stCondLst>
                                            <p:cond delay="0"/>
                                          </p:stCondLst>
                                        </p:cTn>
                                        <p:tgtEl>
                                          <p:spTgt spid="406531">
                                            <p:txEl>
                                              <p:pRg st="0" end="0"/>
                                            </p:txEl>
                                          </p:spTgt>
                                        </p:tgtEl>
                                        <p:attrNameLst>
                                          <p:attrName>style.visibility</p:attrName>
                                        </p:attrNameLst>
                                      </p:cBhvr>
                                      <p:to>
                                        <p:strVal val="visible"/>
                                      </p:to>
                                    </p:set>
                                    <p:animEffect transition="in" filter="fade">
                                      <p:cBhvr>
                                        <p:cTn id="11" dur="1000"/>
                                        <p:tgtEl>
                                          <p:spTgt spid="406531">
                                            <p:txEl>
                                              <p:pRg st="0" end="0"/>
                                            </p:txEl>
                                          </p:spTgt>
                                        </p:tgtEl>
                                      </p:cBhvr>
                                    </p:animEffect>
                                    <p:anim calcmode="lin" valueType="num">
                                      <p:cBhvr>
                                        <p:cTn id="12" dur="1000" fill="hold"/>
                                        <p:tgtEl>
                                          <p:spTgt spid="406531">
                                            <p:txEl>
                                              <p:pRg st="0" end="0"/>
                                            </p:txEl>
                                          </p:spTgt>
                                        </p:tgtEl>
                                        <p:attrNameLst>
                                          <p:attrName>ppt_x</p:attrName>
                                        </p:attrNameLst>
                                      </p:cBhvr>
                                      <p:tavLst>
                                        <p:tav tm="0">
                                          <p:val>
                                            <p:strVal val="#ppt_x"/>
                                          </p:val>
                                        </p:tav>
                                        <p:tav tm="100000">
                                          <p:val>
                                            <p:strVal val="#ppt_x"/>
                                          </p:val>
                                        </p:tav>
                                      </p:tavLst>
                                    </p:anim>
                                    <p:anim calcmode="lin" valueType="num">
                                      <p:cBhvr>
                                        <p:cTn id="13" dur="898" decel="100000" fill="hold"/>
                                        <p:tgtEl>
                                          <p:spTgt spid="406531">
                                            <p:txEl>
                                              <p:pRg st="0" end="0"/>
                                            </p:txEl>
                                          </p:spTgt>
                                        </p:tgtEl>
                                        <p:attrNameLst>
                                          <p:attrName>ppt_y</p:attrName>
                                        </p:attrNameLst>
                                      </p:cBhvr>
                                      <p:tavLst>
                                        <p:tav tm="0">
                                          <p:val>
                                            <p:strVal val="#ppt_y+1"/>
                                          </p:val>
                                        </p:tav>
                                        <p:tav tm="100000">
                                          <p:val>
                                            <p:strVal val="#ppt_y-.03"/>
                                          </p:val>
                                        </p:tav>
                                      </p:tavLst>
                                    </p:anim>
                                    <p:anim calcmode="lin" valueType="num">
                                      <p:cBhvr>
                                        <p:cTn id="14" dur="100" accel="100000" fill="hold">
                                          <p:stCondLst>
                                            <p:cond delay="898"/>
                                          </p:stCondLst>
                                        </p:cTn>
                                        <p:tgtEl>
                                          <p:spTgt spid="406531">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37" presetClass="entr" presetSubtype="0" fill="hold" grpId="0" nodeType="clickEffect">
                                  <p:stCondLst>
                                    <p:cond delay="0"/>
                                  </p:stCondLst>
                                  <p:childTnLst>
                                    <p:set>
                                      <p:cBhvr>
                                        <p:cTn id="18" dur="1" fill="hold">
                                          <p:stCondLst>
                                            <p:cond delay="0"/>
                                          </p:stCondLst>
                                        </p:cTn>
                                        <p:tgtEl>
                                          <p:spTgt spid="406531">
                                            <p:txEl>
                                              <p:pRg st="1" end="1"/>
                                            </p:txEl>
                                          </p:spTgt>
                                        </p:tgtEl>
                                        <p:attrNameLst>
                                          <p:attrName>style.visibility</p:attrName>
                                        </p:attrNameLst>
                                      </p:cBhvr>
                                      <p:to>
                                        <p:strVal val="visible"/>
                                      </p:to>
                                    </p:set>
                                    <p:animEffect transition="in" filter="fade">
                                      <p:cBhvr>
                                        <p:cTn id="19" dur="1000"/>
                                        <p:tgtEl>
                                          <p:spTgt spid="406531">
                                            <p:txEl>
                                              <p:pRg st="1" end="1"/>
                                            </p:txEl>
                                          </p:spTgt>
                                        </p:tgtEl>
                                      </p:cBhvr>
                                    </p:animEffect>
                                    <p:anim calcmode="lin" valueType="num">
                                      <p:cBhvr>
                                        <p:cTn id="20" dur="1000" fill="hold"/>
                                        <p:tgtEl>
                                          <p:spTgt spid="406531">
                                            <p:txEl>
                                              <p:pRg st="1" end="1"/>
                                            </p:txEl>
                                          </p:spTgt>
                                        </p:tgtEl>
                                        <p:attrNameLst>
                                          <p:attrName>ppt_x</p:attrName>
                                        </p:attrNameLst>
                                      </p:cBhvr>
                                      <p:tavLst>
                                        <p:tav tm="0">
                                          <p:val>
                                            <p:strVal val="#ppt_x"/>
                                          </p:val>
                                        </p:tav>
                                        <p:tav tm="100000">
                                          <p:val>
                                            <p:strVal val="#ppt_x"/>
                                          </p:val>
                                        </p:tav>
                                      </p:tavLst>
                                    </p:anim>
                                    <p:anim calcmode="lin" valueType="num">
                                      <p:cBhvr>
                                        <p:cTn id="21" dur="898" decel="100000" fill="hold"/>
                                        <p:tgtEl>
                                          <p:spTgt spid="406531">
                                            <p:txEl>
                                              <p:pRg st="1" end="1"/>
                                            </p:txEl>
                                          </p:spTgt>
                                        </p:tgtEl>
                                        <p:attrNameLst>
                                          <p:attrName>ppt_y</p:attrName>
                                        </p:attrNameLst>
                                      </p:cBhvr>
                                      <p:tavLst>
                                        <p:tav tm="0">
                                          <p:val>
                                            <p:strVal val="#ppt_y+1"/>
                                          </p:val>
                                        </p:tav>
                                        <p:tav tm="100000">
                                          <p:val>
                                            <p:strVal val="#ppt_y-.03"/>
                                          </p:val>
                                        </p:tav>
                                      </p:tavLst>
                                    </p:anim>
                                    <p:anim calcmode="lin" valueType="num">
                                      <p:cBhvr>
                                        <p:cTn id="22" dur="100" accel="100000" fill="hold">
                                          <p:stCondLst>
                                            <p:cond delay="898"/>
                                          </p:stCondLst>
                                        </p:cTn>
                                        <p:tgtEl>
                                          <p:spTgt spid="406531">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37" presetClass="entr" presetSubtype="0" fill="hold" grpId="0" nodeType="clickEffect">
                                  <p:stCondLst>
                                    <p:cond delay="0"/>
                                  </p:stCondLst>
                                  <p:childTnLst>
                                    <p:set>
                                      <p:cBhvr>
                                        <p:cTn id="26" dur="1" fill="hold">
                                          <p:stCondLst>
                                            <p:cond delay="0"/>
                                          </p:stCondLst>
                                        </p:cTn>
                                        <p:tgtEl>
                                          <p:spTgt spid="406531">
                                            <p:txEl>
                                              <p:pRg st="2" end="2"/>
                                            </p:txEl>
                                          </p:spTgt>
                                        </p:tgtEl>
                                        <p:attrNameLst>
                                          <p:attrName>style.visibility</p:attrName>
                                        </p:attrNameLst>
                                      </p:cBhvr>
                                      <p:to>
                                        <p:strVal val="visible"/>
                                      </p:to>
                                    </p:set>
                                    <p:animEffect transition="in" filter="fade">
                                      <p:cBhvr>
                                        <p:cTn id="27" dur="1000"/>
                                        <p:tgtEl>
                                          <p:spTgt spid="406531">
                                            <p:txEl>
                                              <p:pRg st="2" end="2"/>
                                            </p:txEl>
                                          </p:spTgt>
                                        </p:tgtEl>
                                      </p:cBhvr>
                                    </p:animEffect>
                                    <p:anim calcmode="lin" valueType="num">
                                      <p:cBhvr>
                                        <p:cTn id="28" dur="1000" fill="hold"/>
                                        <p:tgtEl>
                                          <p:spTgt spid="406531">
                                            <p:txEl>
                                              <p:pRg st="2" end="2"/>
                                            </p:txEl>
                                          </p:spTgt>
                                        </p:tgtEl>
                                        <p:attrNameLst>
                                          <p:attrName>ppt_x</p:attrName>
                                        </p:attrNameLst>
                                      </p:cBhvr>
                                      <p:tavLst>
                                        <p:tav tm="0">
                                          <p:val>
                                            <p:strVal val="#ppt_x"/>
                                          </p:val>
                                        </p:tav>
                                        <p:tav tm="100000">
                                          <p:val>
                                            <p:strVal val="#ppt_x"/>
                                          </p:val>
                                        </p:tav>
                                      </p:tavLst>
                                    </p:anim>
                                    <p:anim calcmode="lin" valueType="num">
                                      <p:cBhvr>
                                        <p:cTn id="29" dur="898" decel="100000" fill="hold"/>
                                        <p:tgtEl>
                                          <p:spTgt spid="406531">
                                            <p:txEl>
                                              <p:pRg st="2" end="2"/>
                                            </p:txEl>
                                          </p:spTgt>
                                        </p:tgtEl>
                                        <p:attrNameLst>
                                          <p:attrName>ppt_y</p:attrName>
                                        </p:attrNameLst>
                                      </p:cBhvr>
                                      <p:tavLst>
                                        <p:tav tm="0">
                                          <p:val>
                                            <p:strVal val="#ppt_y+1"/>
                                          </p:val>
                                        </p:tav>
                                        <p:tav tm="100000">
                                          <p:val>
                                            <p:strVal val="#ppt_y-.03"/>
                                          </p:val>
                                        </p:tav>
                                      </p:tavLst>
                                    </p:anim>
                                    <p:anim calcmode="lin" valueType="num">
                                      <p:cBhvr>
                                        <p:cTn id="30" dur="100" accel="100000" fill="hold">
                                          <p:stCondLst>
                                            <p:cond delay="898"/>
                                          </p:stCondLst>
                                        </p:cTn>
                                        <p:tgtEl>
                                          <p:spTgt spid="406531">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37" presetClass="entr" presetSubtype="0" fill="hold" grpId="0" nodeType="clickEffect">
                                  <p:stCondLst>
                                    <p:cond delay="0"/>
                                  </p:stCondLst>
                                  <p:childTnLst>
                                    <p:set>
                                      <p:cBhvr>
                                        <p:cTn id="34" dur="1" fill="hold">
                                          <p:stCondLst>
                                            <p:cond delay="0"/>
                                          </p:stCondLst>
                                        </p:cTn>
                                        <p:tgtEl>
                                          <p:spTgt spid="406531">
                                            <p:txEl>
                                              <p:pRg st="3" end="3"/>
                                            </p:txEl>
                                          </p:spTgt>
                                        </p:tgtEl>
                                        <p:attrNameLst>
                                          <p:attrName>style.visibility</p:attrName>
                                        </p:attrNameLst>
                                      </p:cBhvr>
                                      <p:to>
                                        <p:strVal val="visible"/>
                                      </p:to>
                                    </p:set>
                                    <p:animEffect transition="in" filter="fade">
                                      <p:cBhvr>
                                        <p:cTn id="35" dur="1000"/>
                                        <p:tgtEl>
                                          <p:spTgt spid="406531">
                                            <p:txEl>
                                              <p:pRg st="3" end="3"/>
                                            </p:txEl>
                                          </p:spTgt>
                                        </p:tgtEl>
                                      </p:cBhvr>
                                    </p:animEffect>
                                    <p:anim calcmode="lin" valueType="num">
                                      <p:cBhvr>
                                        <p:cTn id="36" dur="1000" fill="hold"/>
                                        <p:tgtEl>
                                          <p:spTgt spid="406531">
                                            <p:txEl>
                                              <p:pRg st="3" end="3"/>
                                            </p:txEl>
                                          </p:spTgt>
                                        </p:tgtEl>
                                        <p:attrNameLst>
                                          <p:attrName>ppt_x</p:attrName>
                                        </p:attrNameLst>
                                      </p:cBhvr>
                                      <p:tavLst>
                                        <p:tav tm="0">
                                          <p:val>
                                            <p:strVal val="#ppt_x"/>
                                          </p:val>
                                        </p:tav>
                                        <p:tav tm="100000">
                                          <p:val>
                                            <p:strVal val="#ppt_x"/>
                                          </p:val>
                                        </p:tav>
                                      </p:tavLst>
                                    </p:anim>
                                    <p:anim calcmode="lin" valueType="num">
                                      <p:cBhvr>
                                        <p:cTn id="37" dur="898" decel="100000" fill="hold"/>
                                        <p:tgtEl>
                                          <p:spTgt spid="406531">
                                            <p:txEl>
                                              <p:pRg st="3" end="3"/>
                                            </p:txEl>
                                          </p:spTgt>
                                        </p:tgtEl>
                                        <p:attrNameLst>
                                          <p:attrName>ppt_y</p:attrName>
                                        </p:attrNameLst>
                                      </p:cBhvr>
                                      <p:tavLst>
                                        <p:tav tm="0">
                                          <p:val>
                                            <p:strVal val="#ppt_y+1"/>
                                          </p:val>
                                        </p:tav>
                                        <p:tav tm="100000">
                                          <p:val>
                                            <p:strVal val="#ppt_y-.03"/>
                                          </p:val>
                                        </p:tav>
                                      </p:tavLst>
                                    </p:anim>
                                    <p:anim calcmode="lin" valueType="num">
                                      <p:cBhvr>
                                        <p:cTn id="38" dur="100" accel="100000" fill="hold">
                                          <p:stCondLst>
                                            <p:cond delay="898"/>
                                          </p:stCondLst>
                                        </p:cTn>
                                        <p:tgtEl>
                                          <p:spTgt spid="406531">
                                            <p:txEl>
                                              <p:pRg st="3" end="3"/>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6530" grpId="0"/>
      <p:bldP spid="406531" grpId="0" build="p"/>
    </p:bldLst>
  </p:timing>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p:txBody>
          <a:bodyPr/>
          <a:lstStyle/>
          <a:p>
            <a:pPr algn="r" eaLnBrk="1" hangingPunct="1"/>
            <a:r>
              <a:rPr lang="fa-IR" sz="4000" smtClean="0"/>
              <a:t>باربد:مشهورترین خواننده دربارخسروپرویز</a:t>
            </a:r>
            <a:endParaRPr lang="en-US" sz="4000" smtClean="0"/>
          </a:p>
        </p:txBody>
      </p:sp>
      <p:pic>
        <p:nvPicPr>
          <p:cNvPr id="102403" name="Picture 3" descr="barbad"/>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042988" y="1484313"/>
            <a:ext cx="7129462" cy="50403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slow">
    <p:pull dir="d"/>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p:txBody>
          <a:bodyPr/>
          <a:lstStyle/>
          <a:p>
            <a:pPr eaLnBrk="1" hangingPunct="1"/>
            <a:r>
              <a:rPr lang="ar-SA" sz="4000" smtClean="0"/>
              <a:t>از آثار ايرانی به جا مانده ( بازسازی شده</a:t>
            </a:r>
            <a:r>
              <a:rPr lang="fa-IR" sz="4000" smtClean="0"/>
              <a:t>)</a:t>
            </a:r>
            <a:endParaRPr lang="en-US" sz="4000" smtClean="0"/>
          </a:p>
        </p:txBody>
      </p:sp>
      <p:pic>
        <p:nvPicPr>
          <p:cNvPr id="103427" name="Picture 3" descr="CH14_F1"/>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971550" y="1600200"/>
            <a:ext cx="7056438" cy="5257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slow">
    <p:pull dir="d"/>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09602" name="Rectangle 2"/>
          <p:cNvSpPr>
            <a:spLocks noGrp="1" noChangeArrowheads="1"/>
          </p:cNvSpPr>
          <p:nvPr>
            <p:ph type="title"/>
          </p:nvPr>
        </p:nvSpPr>
        <p:spPr/>
        <p:txBody>
          <a:bodyPr/>
          <a:lstStyle/>
          <a:p>
            <a:pPr eaLnBrk="1" hangingPunct="1">
              <a:defRPr/>
            </a:pPr>
            <a:r>
              <a:rPr lang="fa-IR" smtClean="0">
                <a:cs typeface="B Titr" pitchFamily="2" charset="-78"/>
              </a:rPr>
              <a:t>بازرگانی</a:t>
            </a:r>
            <a:endParaRPr lang="en-US" smtClean="0">
              <a:cs typeface="B Titr" pitchFamily="2" charset="-78"/>
            </a:endParaRPr>
          </a:p>
        </p:txBody>
      </p:sp>
      <p:sp>
        <p:nvSpPr>
          <p:cNvPr id="409603" name="Rectangle 3"/>
          <p:cNvSpPr>
            <a:spLocks noGrp="1" noChangeArrowheads="1"/>
          </p:cNvSpPr>
          <p:nvPr>
            <p:ph type="body" idx="1"/>
          </p:nvPr>
        </p:nvSpPr>
        <p:spPr/>
        <p:txBody>
          <a:bodyPr/>
          <a:lstStyle/>
          <a:p>
            <a:pPr eaLnBrk="1" hangingPunct="1">
              <a:defRPr/>
            </a:pPr>
            <a:r>
              <a:rPr lang="fa-IR" sz="4000" b="1" smtClean="0"/>
              <a:t>جولانگاه کاروان های بازرگانی در عصر ساسانی جاده ابریشم بود.(راه بین چین ، هند، ایران و روم)</a:t>
            </a:r>
          </a:p>
          <a:p>
            <a:pPr eaLnBrk="1" hangingPunct="1">
              <a:defRPr/>
            </a:pPr>
            <a:r>
              <a:rPr lang="fa-IR" sz="4000" b="1" smtClean="0"/>
              <a:t>در خلیج فارس صید مروارید انجام می گرفت.</a:t>
            </a:r>
          </a:p>
          <a:p>
            <a:pPr eaLnBrk="1" hangingPunct="1">
              <a:defRPr/>
            </a:pPr>
            <a:r>
              <a:rPr lang="fa-IR" sz="4000" b="1" smtClean="0"/>
              <a:t>بندرهای میناب ، بوشهر و سیراف نقش مهمی در بازرگانی عصر ساسانی داشتند.</a:t>
            </a:r>
            <a:endParaRPr lang="en-US" sz="4000" b="1" smtClean="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409602"/>
                                        </p:tgtEl>
                                        <p:attrNameLst>
                                          <p:attrName>style.visibility</p:attrName>
                                        </p:attrNameLst>
                                      </p:cBhvr>
                                      <p:to>
                                        <p:strVal val="visible"/>
                                      </p:to>
                                    </p:set>
                                    <p:anim calcmode="lin" valueType="num">
                                      <p:cBhvr>
                                        <p:cTn id="7" dur="500" fill="hold"/>
                                        <p:tgtEl>
                                          <p:spTgt spid="409602"/>
                                        </p:tgtEl>
                                        <p:attrNameLst>
                                          <p:attrName>ppt_w</p:attrName>
                                        </p:attrNameLst>
                                      </p:cBhvr>
                                      <p:tavLst>
                                        <p:tav tm="0">
                                          <p:val>
                                            <p:fltVal val="0"/>
                                          </p:val>
                                        </p:tav>
                                        <p:tav tm="100000">
                                          <p:val>
                                            <p:strVal val="#ppt_w"/>
                                          </p:val>
                                        </p:tav>
                                      </p:tavLst>
                                    </p:anim>
                                    <p:anim calcmode="lin" valueType="num">
                                      <p:cBhvr>
                                        <p:cTn id="8" dur="500" fill="hold"/>
                                        <p:tgtEl>
                                          <p:spTgt spid="409602"/>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409603">
                                            <p:txEl>
                                              <p:pRg st="0" end="0"/>
                                            </p:txEl>
                                          </p:spTgt>
                                        </p:tgtEl>
                                        <p:attrNameLst>
                                          <p:attrName>style.visibility</p:attrName>
                                        </p:attrNameLst>
                                      </p:cBhvr>
                                      <p:to>
                                        <p:strVal val="visible"/>
                                      </p:to>
                                    </p:set>
                                    <p:anim calcmode="lin" valueType="num">
                                      <p:cBhvr>
                                        <p:cTn id="13" dur="500" fill="hold"/>
                                        <p:tgtEl>
                                          <p:spTgt spid="409603">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40960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409603">
                                            <p:txEl>
                                              <p:pRg st="1" end="1"/>
                                            </p:txEl>
                                          </p:spTgt>
                                        </p:tgtEl>
                                        <p:attrNameLst>
                                          <p:attrName>style.visibility</p:attrName>
                                        </p:attrNameLst>
                                      </p:cBhvr>
                                      <p:to>
                                        <p:strVal val="visible"/>
                                      </p:to>
                                    </p:set>
                                    <p:anim calcmode="lin" valueType="num">
                                      <p:cBhvr>
                                        <p:cTn id="19" dur="500" fill="hold"/>
                                        <p:tgtEl>
                                          <p:spTgt spid="409603">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409603">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409603">
                                            <p:txEl>
                                              <p:pRg st="2" end="2"/>
                                            </p:txEl>
                                          </p:spTgt>
                                        </p:tgtEl>
                                        <p:attrNameLst>
                                          <p:attrName>style.visibility</p:attrName>
                                        </p:attrNameLst>
                                      </p:cBhvr>
                                      <p:to>
                                        <p:strVal val="visible"/>
                                      </p:to>
                                    </p:set>
                                    <p:anim calcmode="lin" valueType="num">
                                      <p:cBhvr>
                                        <p:cTn id="25" dur="500" fill="hold"/>
                                        <p:tgtEl>
                                          <p:spTgt spid="409603">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409603">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02" grpId="0"/>
      <p:bldP spid="409603" grpId="0" build="p"/>
    </p:bldLst>
  </p:timing>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49538" name="Rectangle 2"/>
          <p:cNvSpPr>
            <a:spLocks noGrp="1" noChangeArrowheads="1"/>
          </p:cNvSpPr>
          <p:nvPr>
            <p:ph type="title"/>
          </p:nvPr>
        </p:nvSpPr>
        <p:spPr/>
        <p:txBody>
          <a:bodyPr/>
          <a:lstStyle/>
          <a:p>
            <a:pPr eaLnBrk="1" hangingPunct="1">
              <a:defRPr/>
            </a:pPr>
            <a:r>
              <a:rPr lang="ar-IQ" sz="6600" b="1" smtClean="0"/>
              <a:t>خلاصه درس</a:t>
            </a:r>
            <a:endParaRPr lang="en-US" sz="6600" b="1" smtClean="0"/>
          </a:p>
        </p:txBody>
      </p:sp>
      <p:sp>
        <p:nvSpPr>
          <p:cNvPr id="449539" name="Rectangle 3"/>
          <p:cNvSpPr>
            <a:spLocks noGrp="1" noChangeArrowheads="1"/>
          </p:cNvSpPr>
          <p:nvPr>
            <p:ph type="body" idx="1"/>
          </p:nvPr>
        </p:nvSpPr>
        <p:spPr/>
        <p:txBody>
          <a:bodyPr/>
          <a:lstStyle/>
          <a:p>
            <a:pPr eaLnBrk="1" hangingPunct="1">
              <a:buFont typeface="Wingdings" panose="05000000000000000000" pitchFamily="2" charset="2"/>
              <a:buNone/>
              <a:defRPr/>
            </a:pPr>
            <a:r>
              <a:rPr lang="ar-IQ" sz="2800" smtClean="0"/>
              <a:t>1- جامعه عصر ساساني جامعه اي طبقاتي بود.</a:t>
            </a:r>
          </a:p>
          <a:p>
            <a:pPr algn="ctr" eaLnBrk="1" hangingPunct="1">
              <a:buFont typeface="Wingdings" panose="05000000000000000000" pitchFamily="2" charset="2"/>
              <a:buNone/>
              <a:defRPr/>
            </a:pPr>
            <a:r>
              <a:rPr lang="ar-IQ" sz="2800" u="sng" smtClean="0"/>
              <a:t>بزرگان </a:t>
            </a:r>
            <a:r>
              <a:rPr lang="ar-IQ" sz="2800" smtClean="0"/>
              <a:t>، </a:t>
            </a:r>
            <a:r>
              <a:rPr lang="ar-IQ" sz="2800" u="sng" smtClean="0"/>
              <a:t>توده مردم</a:t>
            </a:r>
          </a:p>
          <a:p>
            <a:pPr eaLnBrk="1" hangingPunct="1">
              <a:buFont typeface="Wingdings" panose="05000000000000000000" pitchFamily="2" charset="2"/>
              <a:buNone/>
              <a:defRPr/>
            </a:pPr>
            <a:r>
              <a:rPr lang="ar-IQ" sz="2800" u="sng" smtClean="0"/>
              <a:t>2- عصر انوشيروان ،دوران شكوفايي فرهنگ و تمدن ايران باستان بود .</a:t>
            </a:r>
          </a:p>
          <a:p>
            <a:pPr eaLnBrk="1" hangingPunct="1">
              <a:buFont typeface="Wingdings" panose="05000000000000000000" pitchFamily="2" charset="2"/>
              <a:buNone/>
              <a:defRPr/>
            </a:pPr>
            <a:r>
              <a:rPr lang="ar-IQ" sz="2800" u="sng" smtClean="0"/>
              <a:t>3- طاق و ايوان از معماري  ساساني  در مساجد اسلامي جلوه گر شد.</a:t>
            </a:r>
          </a:p>
          <a:p>
            <a:pPr eaLnBrk="1" hangingPunct="1">
              <a:buFont typeface="Wingdings" panose="05000000000000000000" pitchFamily="2" charset="2"/>
              <a:buNone/>
              <a:defRPr/>
            </a:pPr>
            <a:r>
              <a:rPr lang="ar-IQ" sz="2800" u="sng" smtClean="0"/>
              <a:t>4- دينهاي زردشتي ،صابئين، مانوي،مزدكي و مسيحيت در دوره ساساني رواج داشت.</a:t>
            </a:r>
          </a:p>
          <a:p>
            <a:pPr eaLnBrk="1" hangingPunct="1">
              <a:buFont typeface="Wingdings" panose="05000000000000000000" pitchFamily="2" charset="2"/>
              <a:buNone/>
              <a:defRPr/>
            </a:pPr>
            <a:r>
              <a:rPr lang="ar-IQ" sz="2800" u="sng" smtClean="0"/>
              <a:t>5- مشهورترين آتشكده ساسانيان آذرفرنبغ ،آذرگشنسب و آذربرزين مهر بودند.</a:t>
            </a:r>
          </a:p>
          <a:p>
            <a:pPr eaLnBrk="1" hangingPunct="1">
              <a:buFont typeface="Wingdings" panose="05000000000000000000" pitchFamily="2" charset="2"/>
              <a:buNone/>
              <a:defRPr/>
            </a:pPr>
            <a:endParaRPr lang="en-US" sz="2800" u="sng" smtClean="0"/>
          </a:p>
        </p:txBody>
      </p:sp>
    </p:spTree>
  </p:cSld>
  <p:clrMapOvr>
    <a:masterClrMapping/>
  </p:clrMapOvr>
  <p:transition spd="slow"/>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562" name="Rectangle 2"/>
          <p:cNvSpPr>
            <a:spLocks noGrp="1" noChangeArrowheads="1"/>
          </p:cNvSpPr>
          <p:nvPr>
            <p:ph type="title"/>
          </p:nvPr>
        </p:nvSpPr>
        <p:spPr/>
        <p:txBody>
          <a:bodyPr/>
          <a:lstStyle/>
          <a:p>
            <a:pPr eaLnBrk="1" hangingPunct="1">
              <a:defRPr/>
            </a:pPr>
            <a:r>
              <a:rPr lang="ar-IQ" sz="6600" b="1" smtClean="0"/>
              <a:t>خلاصه درس</a:t>
            </a:r>
            <a:endParaRPr lang="en-US" sz="6600" b="1" smtClean="0"/>
          </a:p>
        </p:txBody>
      </p:sp>
      <p:sp>
        <p:nvSpPr>
          <p:cNvPr id="450563" name="Rectangle 3"/>
          <p:cNvSpPr>
            <a:spLocks noGrp="1" noChangeArrowheads="1"/>
          </p:cNvSpPr>
          <p:nvPr>
            <p:ph type="body" idx="1"/>
          </p:nvPr>
        </p:nvSpPr>
        <p:spPr/>
        <p:txBody>
          <a:bodyPr/>
          <a:lstStyle/>
          <a:p>
            <a:pPr eaLnBrk="1" hangingPunct="1">
              <a:buFont typeface="Wingdings" panose="05000000000000000000" pitchFamily="2" charset="2"/>
              <a:buNone/>
              <a:defRPr/>
            </a:pPr>
            <a:r>
              <a:rPr lang="ar-IQ" sz="2800" smtClean="0"/>
              <a:t>6- قدرت سياسي در دروه ساسانيان بين شاه ،بزرگان و موبدان دست به دست مي گشت.</a:t>
            </a:r>
          </a:p>
          <a:p>
            <a:pPr eaLnBrk="1" hangingPunct="1">
              <a:buFont typeface="Wingdings" panose="05000000000000000000" pitchFamily="2" charset="2"/>
              <a:buNone/>
              <a:defRPr/>
            </a:pPr>
            <a:r>
              <a:rPr lang="ar-IQ" sz="2800" smtClean="0"/>
              <a:t>7- خط پهلوي اشكاني ، خط پهلوي  ساساني در زمان ساسانيان رواج داشت.</a:t>
            </a:r>
          </a:p>
          <a:p>
            <a:pPr eaLnBrk="1" hangingPunct="1">
              <a:buFont typeface="Wingdings" panose="05000000000000000000" pitchFamily="2" charset="2"/>
              <a:buNone/>
              <a:defRPr/>
            </a:pPr>
            <a:r>
              <a:rPr lang="ar-IQ" sz="2800" smtClean="0"/>
              <a:t>8- جندي شاپور مركز مهم آموزش و پرورش ساسانيان بود.</a:t>
            </a:r>
          </a:p>
          <a:p>
            <a:pPr eaLnBrk="1" hangingPunct="1">
              <a:buFont typeface="Wingdings" panose="05000000000000000000" pitchFamily="2" charset="2"/>
              <a:buNone/>
              <a:defRPr/>
            </a:pPr>
            <a:r>
              <a:rPr lang="ar-IQ" sz="2800" smtClean="0"/>
              <a:t>9- موضوع نقش برجسته هاي دوره ساساني مراسم تاج گذاري ، جنگ و شكار شاهان ساساني بود.</a:t>
            </a:r>
          </a:p>
          <a:p>
            <a:pPr eaLnBrk="1" hangingPunct="1">
              <a:buFont typeface="Wingdings" panose="05000000000000000000" pitchFamily="2" charset="2"/>
              <a:buNone/>
              <a:defRPr/>
            </a:pPr>
            <a:r>
              <a:rPr lang="ar-IQ" sz="2800" smtClean="0"/>
              <a:t>10- به موسيقي دانان عصر ساساني هنياگر(خنياگر) مي گفتند.</a:t>
            </a:r>
          </a:p>
          <a:p>
            <a:pPr eaLnBrk="1" hangingPunct="1">
              <a:buFont typeface="Wingdings" panose="05000000000000000000" pitchFamily="2" charset="2"/>
              <a:buNone/>
              <a:defRPr/>
            </a:pPr>
            <a:r>
              <a:rPr lang="ar-IQ" sz="2800" smtClean="0"/>
              <a:t>11- جاده ابريشم جولانگاه ،كاروان هاي بازرگاني بود.</a:t>
            </a:r>
            <a:endParaRPr lang="en-US" sz="2800" smtClean="0"/>
          </a:p>
        </p:txBody>
      </p:sp>
    </p:spTree>
  </p:cSld>
  <p:clrMapOvr>
    <a:masterClrMapping/>
  </p:clrMapOvr>
  <p:transition spd="slow"/>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56354" name="Rectangle 2"/>
          <p:cNvSpPr>
            <a:spLocks noGrp="1" noChangeArrowheads="1"/>
          </p:cNvSpPr>
          <p:nvPr>
            <p:ph type="title"/>
          </p:nvPr>
        </p:nvSpPr>
        <p:spPr/>
        <p:txBody>
          <a:bodyPr/>
          <a:lstStyle/>
          <a:p>
            <a:pPr eaLnBrk="1" hangingPunct="1">
              <a:defRPr/>
            </a:pPr>
            <a:r>
              <a:rPr lang="fa-IR" smtClean="0">
                <a:cs typeface="B Titr" pitchFamily="2" charset="-78"/>
              </a:rPr>
              <a:t>سوالات تستی(1)</a:t>
            </a:r>
            <a:endParaRPr lang="en-US" smtClean="0">
              <a:cs typeface="B Titr" pitchFamily="2" charset="-78"/>
            </a:endParaRPr>
          </a:p>
        </p:txBody>
      </p:sp>
      <p:sp>
        <p:nvSpPr>
          <p:cNvPr id="356355" name="Rectangle 3"/>
          <p:cNvSpPr>
            <a:spLocks noGrp="1" noChangeArrowheads="1"/>
          </p:cNvSpPr>
          <p:nvPr>
            <p:ph type="body" idx="1"/>
          </p:nvPr>
        </p:nvSpPr>
        <p:spPr/>
        <p:txBody>
          <a:bodyPr/>
          <a:lstStyle/>
          <a:p>
            <a:pPr eaLnBrk="1" hangingPunct="1">
              <a:buFont typeface="Wingdings" panose="05000000000000000000" pitchFamily="2" charset="2"/>
              <a:buNone/>
              <a:defRPr/>
            </a:pPr>
            <a:r>
              <a:rPr lang="ar-SA" sz="4000" b="1" smtClean="0"/>
              <a:t>جلوگاه معماری عصر ساسانی </a:t>
            </a:r>
            <a:r>
              <a:rPr lang="fa-IR" sz="4000" b="1" smtClean="0"/>
              <a:t>کدام گزینه زیر می باشد</a:t>
            </a:r>
            <a:r>
              <a:rPr lang="ar-SA" sz="4000" b="1" smtClean="0"/>
              <a:t>؟</a:t>
            </a:r>
            <a:endParaRPr lang="fa-IR" sz="4000" b="1" smtClean="0"/>
          </a:p>
          <a:p>
            <a:pPr eaLnBrk="1" hangingPunct="1">
              <a:buFont typeface="Wingdings" panose="05000000000000000000" pitchFamily="2" charset="2"/>
              <a:buNone/>
              <a:defRPr/>
            </a:pPr>
            <a:r>
              <a:rPr lang="ar-SA" sz="4000" smtClean="0"/>
              <a:t>1- شهر </a:t>
            </a:r>
            <a:r>
              <a:rPr lang="fa-IR" sz="4000" smtClean="0"/>
              <a:t>ه</a:t>
            </a:r>
            <a:r>
              <a:rPr lang="ar-SA" sz="4000" smtClean="0"/>
              <a:t>ترا(الحضره)</a:t>
            </a:r>
            <a:r>
              <a:rPr lang="fa-IR" sz="4000" smtClean="0"/>
              <a:t>      </a:t>
            </a:r>
          </a:p>
          <a:p>
            <a:pPr eaLnBrk="1" hangingPunct="1">
              <a:buFont typeface="Wingdings" panose="05000000000000000000" pitchFamily="2" charset="2"/>
              <a:buNone/>
              <a:defRPr/>
            </a:pPr>
            <a:r>
              <a:rPr lang="fa-IR" sz="4000" smtClean="0"/>
              <a:t> </a:t>
            </a:r>
            <a:r>
              <a:rPr lang="ar-SA" sz="4000" smtClean="0"/>
              <a:t>2- تخت جمشید ، بیستون</a:t>
            </a:r>
            <a:endParaRPr lang="fa-IR" sz="4000" smtClean="0"/>
          </a:p>
          <a:p>
            <a:pPr eaLnBrk="1" hangingPunct="1">
              <a:buFont typeface="Wingdings" panose="05000000000000000000" pitchFamily="2" charset="2"/>
              <a:buNone/>
              <a:defRPr/>
            </a:pPr>
            <a:r>
              <a:rPr lang="ar-SA" sz="4000" smtClean="0"/>
              <a:t>3- خرابه های فیروزآباد و بیشاپور</a:t>
            </a:r>
            <a:r>
              <a:rPr lang="fa-IR" sz="4000" smtClean="0"/>
              <a:t>    </a:t>
            </a:r>
          </a:p>
          <a:p>
            <a:pPr eaLnBrk="1" hangingPunct="1">
              <a:buFont typeface="Wingdings" panose="05000000000000000000" pitchFamily="2" charset="2"/>
              <a:buNone/>
              <a:defRPr/>
            </a:pPr>
            <a:r>
              <a:rPr lang="ar-SA" sz="4000" smtClean="0"/>
              <a:t>4- پاسارگاد و نقش رستم</a:t>
            </a:r>
            <a:r>
              <a:rPr lang="fa-IR" sz="4000" smtClean="0"/>
              <a:t> </a:t>
            </a:r>
            <a:endParaRPr lang="en-US" sz="4000" smtClean="0"/>
          </a:p>
        </p:txBody>
      </p:sp>
    </p:spTree>
  </p:cSld>
  <p:clrMapOvr>
    <a:masterClrMapping/>
  </p:clrMapOvr>
  <p:transition spd="slow">
    <p:wheel spokes="3"/>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grpId="0" nodeType="withEffect">
                                  <p:stCondLst>
                                    <p:cond delay="0"/>
                                  </p:stCondLst>
                                  <p:childTnLst>
                                    <p:set>
                                      <p:cBhvr>
                                        <p:cTn id="6" dur="1" fill="hold">
                                          <p:stCondLst>
                                            <p:cond delay="0"/>
                                          </p:stCondLst>
                                        </p:cTn>
                                        <p:tgtEl>
                                          <p:spTgt spid="356354"/>
                                        </p:tgtEl>
                                        <p:attrNameLst>
                                          <p:attrName>style.visibility</p:attrName>
                                        </p:attrNameLst>
                                      </p:cBhvr>
                                      <p:to>
                                        <p:strVal val="visible"/>
                                      </p:to>
                                    </p:set>
                                    <p:animEffect transition="in" filter="fade">
                                      <p:cBhvr>
                                        <p:cTn id="7" dur="1000"/>
                                        <p:tgtEl>
                                          <p:spTgt spid="356354"/>
                                        </p:tgtEl>
                                      </p:cBhvr>
                                    </p:animEffect>
                                    <p:anim calcmode="lin" valueType="num">
                                      <p:cBhvr>
                                        <p:cTn id="8" dur="1000" fill="hold"/>
                                        <p:tgtEl>
                                          <p:spTgt spid="356354"/>
                                        </p:tgtEl>
                                        <p:attrNameLst>
                                          <p:attrName>ppt_x</p:attrName>
                                        </p:attrNameLst>
                                      </p:cBhvr>
                                      <p:tavLst>
                                        <p:tav tm="0">
                                          <p:val>
                                            <p:strVal val="#ppt_x"/>
                                          </p:val>
                                        </p:tav>
                                        <p:tav tm="100000">
                                          <p:val>
                                            <p:strVal val="#ppt_x"/>
                                          </p:val>
                                        </p:tav>
                                      </p:tavLst>
                                    </p:anim>
                                    <p:anim calcmode="lin" valueType="num">
                                      <p:cBhvr>
                                        <p:cTn id="9" dur="898" decel="100000" fill="hold"/>
                                        <p:tgtEl>
                                          <p:spTgt spid="356354"/>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356354"/>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356355">
                                            <p:txEl>
                                              <p:pRg st="0" end="0"/>
                                            </p:txEl>
                                          </p:spTgt>
                                        </p:tgtEl>
                                        <p:attrNameLst>
                                          <p:attrName>style.visibility</p:attrName>
                                        </p:attrNameLst>
                                      </p:cBhvr>
                                      <p:to>
                                        <p:strVal val="visible"/>
                                      </p:to>
                                    </p:set>
                                    <p:animEffect transition="in" filter="fade">
                                      <p:cBhvr>
                                        <p:cTn id="15" dur="1000"/>
                                        <p:tgtEl>
                                          <p:spTgt spid="356355">
                                            <p:txEl>
                                              <p:pRg st="0" end="0"/>
                                            </p:txEl>
                                          </p:spTgt>
                                        </p:tgtEl>
                                      </p:cBhvr>
                                    </p:animEffect>
                                    <p:anim calcmode="lin" valueType="num">
                                      <p:cBhvr>
                                        <p:cTn id="16" dur="1000" fill="hold"/>
                                        <p:tgtEl>
                                          <p:spTgt spid="356355">
                                            <p:txEl>
                                              <p:pRg st="0" end="0"/>
                                            </p:txEl>
                                          </p:spTgt>
                                        </p:tgtEl>
                                        <p:attrNameLst>
                                          <p:attrName>ppt_x</p:attrName>
                                        </p:attrNameLst>
                                      </p:cBhvr>
                                      <p:tavLst>
                                        <p:tav tm="0">
                                          <p:val>
                                            <p:strVal val="#ppt_x"/>
                                          </p:val>
                                        </p:tav>
                                        <p:tav tm="100000">
                                          <p:val>
                                            <p:strVal val="#ppt_x"/>
                                          </p:val>
                                        </p:tav>
                                      </p:tavLst>
                                    </p:anim>
                                    <p:anim calcmode="lin" valueType="num">
                                      <p:cBhvr>
                                        <p:cTn id="17" dur="898" decel="100000" fill="hold"/>
                                        <p:tgtEl>
                                          <p:spTgt spid="356355">
                                            <p:txEl>
                                              <p:pRg st="0" end="0"/>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898"/>
                                          </p:stCondLst>
                                        </p:cTn>
                                        <p:tgtEl>
                                          <p:spTgt spid="356355">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356355">
                                            <p:txEl>
                                              <p:pRg st="1" end="1"/>
                                            </p:txEl>
                                          </p:spTgt>
                                        </p:tgtEl>
                                        <p:attrNameLst>
                                          <p:attrName>style.visibility</p:attrName>
                                        </p:attrNameLst>
                                      </p:cBhvr>
                                      <p:to>
                                        <p:strVal val="visible"/>
                                      </p:to>
                                    </p:set>
                                    <p:animEffect transition="in" filter="fade">
                                      <p:cBhvr>
                                        <p:cTn id="23" dur="1000"/>
                                        <p:tgtEl>
                                          <p:spTgt spid="356355">
                                            <p:txEl>
                                              <p:pRg st="1" end="1"/>
                                            </p:txEl>
                                          </p:spTgt>
                                        </p:tgtEl>
                                      </p:cBhvr>
                                    </p:animEffect>
                                    <p:anim calcmode="lin" valueType="num">
                                      <p:cBhvr>
                                        <p:cTn id="24" dur="1000" fill="hold"/>
                                        <p:tgtEl>
                                          <p:spTgt spid="356355">
                                            <p:txEl>
                                              <p:pRg st="1" end="1"/>
                                            </p:txEl>
                                          </p:spTgt>
                                        </p:tgtEl>
                                        <p:attrNameLst>
                                          <p:attrName>ppt_x</p:attrName>
                                        </p:attrNameLst>
                                      </p:cBhvr>
                                      <p:tavLst>
                                        <p:tav tm="0">
                                          <p:val>
                                            <p:strVal val="#ppt_x"/>
                                          </p:val>
                                        </p:tav>
                                        <p:tav tm="100000">
                                          <p:val>
                                            <p:strVal val="#ppt_x"/>
                                          </p:val>
                                        </p:tav>
                                      </p:tavLst>
                                    </p:anim>
                                    <p:anim calcmode="lin" valueType="num">
                                      <p:cBhvr>
                                        <p:cTn id="25" dur="898" decel="100000" fill="hold"/>
                                        <p:tgtEl>
                                          <p:spTgt spid="356355">
                                            <p:txEl>
                                              <p:pRg st="1" end="1"/>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898"/>
                                          </p:stCondLst>
                                        </p:cTn>
                                        <p:tgtEl>
                                          <p:spTgt spid="356355">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356355">
                                            <p:txEl>
                                              <p:pRg st="2" end="2"/>
                                            </p:txEl>
                                          </p:spTgt>
                                        </p:tgtEl>
                                        <p:attrNameLst>
                                          <p:attrName>style.visibility</p:attrName>
                                        </p:attrNameLst>
                                      </p:cBhvr>
                                      <p:to>
                                        <p:strVal val="visible"/>
                                      </p:to>
                                    </p:set>
                                    <p:animEffect transition="in" filter="fade">
                                      <p:cBhvr>
                                        <p:cTn id="31" dur="1000"/>
                                        <p:tgtEl>
                                          <p:spTgt spid="356355">
                                            <p:txEl>
                                              <p:pRg st="2" end="2"/>
                                            </p:txEl>
                                          </p:spTgt>
                                        </p:tgtEl>
                                      </p:cBhvr>
                                    </p:animEffect>
                                    <p:anim calcmode="lin" valueType="num">
                                      <p:cBhvr>
                                        <p:cTn id="32" dur="1000" fill="hold"/>
                                        <p:tgtEl>
                                          <p:spTgt spid="356355">
                                            <p:txEl>
                                              <p:pRg st="2" end="2"/>
                                            </p:txEl>
                                          </p:spTgt>
                                        </p:tgtEl>
                                        <p:attrNameLst>
                                          <p:attrName>ppt_x</p:attrName>
                                        </p:attrNameLst>
                                      </p:cBhvr>
                                      <p:tavLst>
                                        <p:tav tm="0">
                                          <p:val>
                                            <p:strVal val="#ppt_x"/>
                                          </p:val>
                                        </p:tav>
                                        <p:tav tm="100000">
                                          <p:val>
                                            <p:strVal val="#ppt_x"/>
                                          </p:val>
                                        </p:tav>
                                      </p:tavLst>
                                    </p:anim>
                                    <p:anim calcmode="lin" valueType="num">
                                      <p:cBhvr>
                                        <p:cTn id="33" dur="898" decel="100000" fill="hold"/>
                                        <p:tgtEl>
                                          <p:spTgt spid="356355">
                                            <p:txEl>
                                              <p:pRg st="2" end="2"/>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898"/>
                                          </p:stCondLst>
                                        </p:cTn>
                                        <p:tgtEl>
                                          <p:spTgt spid="356355">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37" presetClass="entr" presetSubtype="0" fill="hold" grpId="0" nodeType="clickEffect">
                                  <p:stCondLst>
                                    <p:cond delay="0"/>
                                  </p:stCondLst>
                                  <p:childTnLst>
                                    <p:set>
                                      <p:cBhvr>
                                        <p:cTn id="38" dur="1" fill="hold">
                                          <p:stCondLst>
                                            <p:cond delay="0"/>
                                          </p:stCondLst>
                                        </p:cTn>
                                        <p:tgtEl>
                                          <p:spTgt spid="356355">
                                            <p:txEl>
                                              <p:pRg st="3" end="3"/>
                                            </p:txEl>
                                          </p:spTgt>
                                        </p:tgtEl>
                                        <p:attrNameLst>
                                          <p:attrName>style.visibility</p:attrName>
                                        </p:attrNameLst>
                                      </p:cBhvr>
                                      <p:to>
                                        <p:strVal val="visible"/>
                                      </p:to>
                                    </p:set>
                                    <p:animEffect transition="in" filter="fade">
                                      <p:cBhvr>
                                        <p:cTn id="39" dur="1000"/>
                                        <p:tgtEl>
                                          <p:spTgt spid="356355">
                                            <p:txEl>
                                              <p:pRg st="3" end="3"/>
                                            </p:txEl>
                                          </p:spTgt>
                                        </p:tgtEl>
                                      </p:cBhvr>
                                    </p:animEffect>
                                    <p:anim calcmode="lin" valueType="num">
                                      <p:cBhvr>
                                        <p:cTn id="40" dur="1000" fill="hold"/>
                                        <p:tgtEl>
                                          <p:spTgt spid="356355">
                                            <p:txEl>
                                              <p:pRg st="3" end="3"/>
                                            </p:txEl>
                                          </p:spTgt>
                                        </p:tgtEl>
                                        <p:attrNameLst>
                                          <p:attrName>ppt_x</p:attrName>
                                        </p:attrNameLst>
                                      </p:cBhvr>
                                      <p:tavLst>
                                        <p:tav tm="0">
                                          <p:val>
                                            <p:strVal val="#ppt_x"/>
                                          </p:val>
                                        </p:tav>
                                        <p:tav tm="100000">
                                          <p:val>
                                            <p:strVal val="#ppt_x"/>
                                          </p:val>
                                        </p:tav>
                                      </p:tavLst>
                                    </p:anim>
                                    <p:anim calcmode="lin" valueType="num">
                                      <p:cBhvr>
                                        <p:cTn id="41" dur="898" decel="100000" fill="hold"/>
                                        <p:tgtEl>
                                          <p:spTgt spid="356355">
                                            <p:txEl>
                                              <p:pRg st="3" end="3"/>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898"/>
                                          </p:stCondLst>
                                        </p:cTn>
                                        <p:tgtEl>
                                          <p:spTgt spid="356355">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37" presetClass="entr" presetSubtype="0" fill="hold" grpId="0" nodeType="clickEffect">
                                  <p:stCondLst>
                                    <p:cond delay="0"/>
                                  </p:stCondLst>
                                  <p:childTnLst>
                                    <p:set>
                                      <p:cBhvr>
                                        <p:cTn id="46" dur="1" fill="hold">
                                          <p:stCondLst>
                                            <p:cond delay="0"/>
                                          </p:stCondLst>
                                        </p:cTn>
                                        <p:tgtEl>
                                          <p:spTgt spid="356355">
                                            <p:txEl>
                                              <p:pRg st="4" end="4"/>
                                            </p:txEl>
                                          </p:spTgt>
                                        </p:tgtEl>
                                        <p:attrNameLst>
                                          <p:attrName>style.visibility</p:attrName>
                                        </p:attrNameLst>
                                      </p:cBhvr>
                                      <p:to>
                                        <p:strVal val="visible"/>
                                      </p:to>
                                    </p:set>
                                    <p:animEffect transition="in" filter="fade">
                                      <p:cBhvr>
                                        <p:cTn id="47" dur="1000"/>
                                        <p:tgtEl>
                                          <p:spTgt spid="356355">
                                            <p:txEl>
                                              <p:pRg st="4" end="4"/>
                                            </p:txEl>
                                          </p:spTgt>
                                        </p:tgtEl>
                                      </p:cBhvr>
                                    </p:animEffect>
                                    <p:anim calcmode="lin" valueType="num">
                                      <p:cBhvr>
                                        <p:cTn id="48" dur="1000" fill="hold"/>
                                        <p:tgtEl>
                                          <p:spTgt spid="356355">
                                            <p:txEl>
                                              <p:pRg st="4" end="4"/>
                                            </p:txEl>
                                          </p:spTgt>
                                        </p:tgtEl>
                                        <p:attrNameLst>
                                          <p:attrName>ppt_x</p:attrName>
                                        </p:attrNameLst>
                                      </p:cBhvr>
                                      <p:tavLst>
                                        <p:tav tm="0">
                                          <p:val>
                                            <p:strVal val="#ppt_x"/>
                                          </p:val>
                                        </p:tav>
                                        <p:tav tm="100000">
                                          <p:val>
                                            <p:strVal val="#ppt_x"/>
                                          </p:val>
                                        </p:tav>
                                      </p:tavLst>
                                    </p:anim>
                                    <p:anim calcmode="lin" valueType="num">
                                      <p:cBhvr>
                                        <p:cTn id="49" dur="898" decel="100000" fill="hold"/>
                                        <p:tgtEl>
                                          <p:spTgt spid="356355">
                                            <p:txEl>
                                              <p:pRg st="4" end="4"/>
                                            </p:txEl>
                                          </p:spTgt>
                                        </p:tgtEl>
                                        <p:attrNameLst>
                                          <p:attrName>ppt_y</p:attrName>
                                        </p:attrNameLst>
                                      </p:cBhvr>
                                      <p:tavLst>
                                        <p:tav tm="0">
                                          <p:val>
                                            <p:strVal val="#ppt_y+1"/>
                                          </p:val>
                                        </p:tav>
                                        <p:tav tm="100000">
                                          <p:val>
                                            <p:strVal val="#ppt_y-.03"/>
                                          </p:val>
                                        </p:tav>
                                      </p:tavLst>
                                    </p:anim>
                                    <p:anim calcmode="lin" valueType="num">
                                      <p:cBhvr>
                                        <p:cTn id="50" dur="100" accel="100000" fill="hold">
                                          <p:stCondLst>
                                            <p:cond delay="898"/>
                                          </p:stCondLst>
                                        </p:cTn>
                                        <p:tgtEl>
                                          <p:spTgt spid="356355">
                                            <p:txEl>
                                              <p:pRg st="4" end="4"/>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6354" grpId="0"/>
      <p:bldP spid="356355" grpId="0" build="p"/>
    </p:bldLst>
  </p:timing>
</p:sld>
</file>

<file path=ppt/slides/slide79.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57378" name="Rectangle 2"/>
          <p:cNvSpPr>
            <a:spLocks noGrp="1" noChangeArrowheads="1"/>
          </p:cNvSpPr>
          <p:nvPr>
            <p:ph type="title"/>
          </p:nvPr>
        </p:nvSpPr>
        <p:spPr/>
        <p:txBody>
          <a:bodyPr/>
          <a:lstStyle/>
          <a:p>
            <a:pPr eaLnBrk="1" hangingPunct="1">
              <a:defRPr/>
            </a:pPr>
            <a:r>
              <a:rPr lang="fa-IR" smtClean="0"/>
              <a:t>(2)</a:t>
            </a:r>
            <a:endParaRPr lang="en-US" smtClean="0"/>
          </a:p>
        </p:txBody>
      </p:sp>
      <p:sp>
        <p:nvSpPr>
          <p:cNvPr id="357379" name="Rectangle 3"/>
          <p:cNvSpPr>
            <a:spLocks noGrp="1" noChangeArrowheads="1"/>
          </p:cNvSpPr>
          <p:nvPr>
            <p:ph type="body" idx="1"/>
          </p:nvPr>
        </p:nvSpPr>
        <p:spPr/>
        <p:txBody>
          <a:bodyPr/>
          <a:lstStyle/>
          <a:p>
            <a:pPr eaLnBrk="1" hangingPunct="1">
              <a:lnSpc>
                <a:spcPct val="90000"/>
              </a:lnSpc>
              <a:buFont typeface="Wingdings" panose="05000000000000000000" pitchFamily="2" charset="2"/>
              <a:buNone/>
              <a:defRPr/>
            </a:pPr>
            <a:r>
              <a:rPr lang="fa-IR" sz="4400" b="1" smtClean="0"/>
              <a:t>م</a:t>
            </a:r>
            <a:r>
              <a:rPr lang="ar-SA" sz="4400" b="1" smtClean="0"/>
              <a:t>وضوع نقش برجسته های دوره ساسانی کدام گزینه زیر نمی باشد؟</a:t>
            </a:r>
            <a:endParaRPr lang="fa-IR" sz="4400" b="1" smtClean="0"/>
          </a:p>
          <a:p>
            <a:pPr eaLnBrk="1" hangingPunct="1">
              <a:lnSpc>
                <a:spcPct val="90000"/>
              </a:lnSpc>
              <a:buFont typeface="Wingdings" panose="05000000000000000000" pitchFamily="2" charset="2"/>
              <a:buNone/>
              <a:defRPr/>
            </a:pPr>
            <a:r>
              <a:rPr lang="fa-IR" sz="4400" smtClean="0"/>
              <a:t>    1</a:t>
            </a:r>
            <a:r>
              <a:rPr lang="ar-SA" sz="4400" smtClean="0"/>
              <a:t>- مراسم تاجگذاری</a:t>
            </a:r>
            <a:r>
              <a:rPr lang="fa-IR" sz="4400" smtClean="0"/>
              <a:t>        </a:t>
            </a:r>
          </a:p>
          <a:p>
            <a:pPr eaLnBrk="1" hangingPunct="1">
              <a:lnSpc>
                <a:spcPct val="90000"/>
              </a:lnSpc>
              <a:buFont typeface="Wingdings" panose="05000000000000000000" pitchFamily="2" charset="2"/>
              <a:buNone/>
              <a:defRPr/>
            </a:pPr>
            <a:r>
              <a:rPr lang="fa-IR" sz="4400" smtClean="0"/>
              <a:t>   </a:t>
            </a:r>
            <a:r>
              <a:rPr lang="ar-SA" sz="4400" smtClean="0"/>
              <a:t>2- رقص</a:t>
            </a:r>
            <a:r>
              <a:rPr lang="fa-IR" sz="4400" smtClean="0"/>
              <a:t>             </a:t>
            </a:r>
          </a:p>
          <a:p>
            <a:pPr eaLnBrk="1" hangingPunct="1">
              <a:lnSpc>
                <a:spcPct val="90000"/>
              </a:lnSpc>
              <a:buFont typeface="Wingdings" panose="05000000000000000000" pitchFamily="2" charset="2"/>
              <a:buNone/>
              <a:defRPr/>
            </a:pPr>
            <a:r>
              <a:rPr lang="fa-IR" sz="4400" smtClean="0"/>
              <a:t>    </a:t>
            </a:r>
            <a:r>
              <a:rPr lang="ar-SA" sz="4400" smtClean="0"/>
              <a:t>3- جنگ</a:t>
            </a:r>
            <a:r>
              <a:rPr lang="fa-IR" sz="4400" smtClean="0"/>
              <a:t>          </a:t>
            </a:r>
          </a:p>
          <a:p>
            <a:pPr eaLnBrk="1" hangingPunct="1">
              <a:lnSpc>
                <a:spcPct val="90000"/>
              </a:lnSpc>
              <a:buFont typeface="Wingdings" panose="05000000000000000000" pitchFamily="2" charset="2"/>
              <a:buNone/>
              <a:defRPr/>
            </a:pPr>
            <a:r>
              <a:rPr lang="fa-IR" sz="4400" smtClean="0"/>
              <a:t>    </a:t>
            </a:r>
            <a:r>
              <a:rPr lang="ar-SA" sz="4400" smtClean="0"/>
              <a:t>4- شکار</a:t>
            </a:r>
            <a:r>
              <a:rPr lang="fa-IR" smtClean="0"/>
              <a:t> </a:t>
            </a:r>
            <a:endParaRPr lang="en-US" smtClean="0"/>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57378"/>
                                        </p:tgtEl>
                                        <p:attrNameLst>
                                          <p:attrName>style.visibility</p:attrName>
                                        </p:attrNameLst>
                                      </p:cBhvr>
                                      <p:to>
                                        <p:strVal val="visible"/>
                                      </p:to>
                                    </p:set>
                                    <p:anim calcmode="lin" valueType="num">
                                      <p:cBhvr>
                                        <p:cTn id="7" dur="500" fill="hold"/>
                                        <p:tgtEl>
                                          <p:spTgt spid="357378"/>
                                        </p:tgtEl>
                                        <p:attrNameLst>
                                          <p:attrName>ppt_w</p:attrName>
                                        </p:attrNameLst>
                                      </p:cBhvr>
                                      <p:tavLst>
                                        <p:tav tm="0">
                                          <p:val>
                                            <p:fltVal val="0"/>
                                          </p:val>
                                        </p:tav>
                                        <p:tav tm="100000">
                                          <p:val>
                                            <p:strVal val="#ppt_w"/>
                                          </p:val>
                                        </p:tav>
                                      </p:tavLst>
                                    </p:anim>
                                    <p:anim calcmode="lin" valueType="num">
                                      <p:cBhvr>
                                        <p:cTn id="8" dur="500" fill="hold"/>
                                        <p:tgtEl>
                                          <p:spTgt spid="357378"/>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57379">
                                            <p:txEl>
                                              <p:pRg st="0" end="0"/>
                                            </p:txEl>
                                          </p:spTgt>
                                        </p:tgtEl>
                                        <p:attrNameLst>
                                          <p:attrName>style.visibility</p:attrName>
                                        </p:attrNameLst>
                                      </p:cBhvr>
                                      <p:to>
                                        <p:strVal val="visible"/>
                                      </p:to>
                                    </p:set>
                                    <p:anim calcmode="lin" valueType="num">
                                      <p:cBhvr>
                                        <p:cTn id="13" dur="500" fill="hold"/>
                                        <p:tgtEl>
                                          <p:spTgt spid="357379">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357379">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357379">
                                            <p:txEl>
                                              <p:pRg st="1" end="1"/>
                                            </p:txEl>
                                          </p:spTgt>
                                        </p:tgtEl>
                                        <p:attrNameLst>
                                          <p:attrName>style.visibility</p:attrName>
                                        </p:attrNameLst>
                                      </p:cBhvr>
                                      <p:to>
                                        <p:strVal val="visible"/>
                                      </p:to>
                                    </p:set>
                                    <p:anim calcmode="lin" valueType="num">
                                      <p:cBhvr>
                                        <p:cTn id="19" dur="500" fill="hold"/>
                                        <p:tgtEl>
                                          <p:spTgt spid="357379">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357379">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357379">
                                            <p:txEl>
                                              <p:pRg st="2" end="2"/>
                                            </p:txEl>
                                          </p:spTgt>
                                        </p:tgtEl>
                                        <p:attrNameLst>
                                          <p:attrName>style.visibility</p:attrName>
                                        </p:attrNameLst>
                                      </p:cBhvr>
                                      <p:to>
                                        <p:strVal val="visible"/>
                                      </p:to>
                                    </p:set>
                                    <p:anim calcmode="lin" valueType="num">
                                      <p:cBhvr>
                                        <p:cTn id="25" dur="500" fill="hold"/>
                                        <p:tgtEl>
                                          <p:spTgt spid="357379">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357379">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357379">
                                            <p:txEl>
                                              <p:pRg st="3" end="3"/>
                                            </p:txEl>
                                          </p:spTgt>
                                        </p:tgtEl>
                                        <p:attrNameLst>
                                          <p:attrName>style.visibility</p:attrName>
                                        </p:attrNameLst>
                                      </p:cBhvr>
                                      <p:to>
                                        <p:strVal val="visible"/>
                                      </p:to>
                                    </p:set>
                                    <p:anim calcmode="lin" valueType="num">
                                      <p:cBhvr>
                                        <p:cTn id="31" dur="500" fill="hold"/>
                                        <p:tgtEl>
                                          <p:spTgt spid="357379">
                                            <p:txEl>
                                              <p:pRg st="3" end="3"/>
                                            </p:txEl>
                                          </p:spTgt>
                                        </p:tgtEl>
                                        <p:attrNameLst>
                                          <p:attrName>ppt_w</p:attrName>
                                        </p:attrNameLst>
                                      </p:cBhvr>
                                      <p:tavLst>
                                        <p:tav tm="0">
                                          <p:val>
                                            <p:fltVal val="0"/>
                                          </p:val>
                                        </p:tav>
                                        <p:tav tm="100000">
                                          <p:val>
                                            <p:strVal val="#ppt_w"/>
                                          </p:val>
                                        </p:tav>
                                      </p:tavLst>
                                    </p:anim>
                                    <p:anim calcmode="lin" valueType="num">
                                      <p:cBhvr>
                                        <p:cTn id="32" dur="500" fill="hold"/>
                                        <p:tgtEl>
                                          <p:spTgt spid="357379">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357379">
                                            <p:txEl>
                                              <p:pRg st="4" end="4"/>
                                            </p:txEl>
                                          </p:spTgt>
                                        </p:tgtEl>
                                        <p:attrNameLst>
                                          <p:attrName>style.visibility</p:attrName>
                                        </p:attrNameLst>
                                      </p:cBhvr>
                                      <p:to>
                                        <p:strVal val="visible"/>
                                      </p:to>
                                    </p:set>
                                    <p:anim calcmode="lin" valueType="num">
                                      <p:cBhvr>
                                        <p:cTn id="37" dur="500" fill="hold"/>
                                        <p:tgtEl>
                                          <p:spTgt spid="357379">
                                            <p:txEl>
                                              <p:pRg st="4" end="4"/>
                                            </p:txEl>
                                          </p:spTgt>
                                        </p:tgtEl>
                                        <p:attrNameLst>
                                          <p:attrName>ppt_w</p:attrName>
                                        </p:attrNameLst>
                                      </p:cBhvr>
                                      <p:tavLst>
                                        <p:tav tm="0">
                                          <p:val>
                                            <p:fltVal val="0"/>
                                          </p:val>
                                        </p:tav>
                                        <p:tav tm="100000">
                                          <p:val>
                                            <p:strVal val="#ppt_w"/>
                                          </p:val>
                                        </p:tav>
                                      </p:tavLst>
                                    </p:anim>
                                    <p:anim calcmode="lin" valueType="num">
                                      <p:cBhvr>
                                        <p:cTn id="38" dur="500" fill="hold"/>
                                        <p:tgtEl>
                                          <p:spTgt spid="357379">
                                            <p:txEl>
                                              <p:pRg st="4" end="4"/>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7378" grpId="0"/>
      <p:bldP spid="357379" grpId="0" build="p"/>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1010" name="Rectangle 2"/>
          <p:cNvSpPr>
            <a:spLocks noGrp="1" noChangeArrowheads="1"/>
          </p:cNvSpPr>
          <p:nvPr>
            <p:ph type="title"/>
          </p:nvPr>
        </p:nvSpPr>
        <p:spPr/>
        <p:txBody>
          <a:bodyPr/>
          <a:lstStyle/>
          <a:p>
            <a:pPr eaLnBrk="1" hangingPunct="1">
              <a:defRPr/>
            </a:pPr>
            <a:r>
              <a:rPr lang="fa-IR" smtClean="0">
                <a:cs typeface="B Titr" pitchFamily="2" charset="-78"/>
              </a:rPr>
              <a:t>ایوان مدائن یا طاق (کاخ )کسری</a:t>
            </a:r>
            <a:endParaRPr lang="en-US" smtClean="0">
              <a:cs typeface="B Titr" pitchFamily="2" charset="-78"/>
            </a:endParaRPr>
          </a:p>
        </p:txBody>
      </p:sp>
      <p:pic>
        <p:nvPicPr>
          <p:cNvPr id="35843" name="Picture 3" descr="taghe_kasra_ctesiphon_big1"/>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539750" y="1844675"/>
            <a:ext cx="8064500" cy="4824413"/>
          </a:xfrm>
        </p:spPr>
      </p:pic>
    </p:spTree>
  </p:cSld>
  <p:clrMapOvr>
    <a:masterClrMapping/>
  </p:clrMapOvr>
  <p:transition spd="slow">
    <p:newsflash/>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58402" name="Rectangle 2"/>
          <p:cNvSpPr>
            <a:spLocks noGrp="1" noChangeArrowheads="1"/>
          </p:cNvSpPr>
          <p:nvPr>
            <p:ph type="title"/>
          </p:nvPr>
        </p:nvSpPr>
        <p:spPr/>
        <p:txBody>
          <a:bodyPr/>
          <a:lstStyle/>
          <a:p>
            <a:pPr eaLnBrk="1" hangingPunct="1">
              <a:defRPr/>
            </a:pPr>
            <a:r>
              <a:rPr lang="fa-IR" smtClean="0"/>
              <a:t>(3)</a:t>
            </a:r>
            <a:endParaRPr lang="en-US" smtClean="0"/>
          </a:p>
        </p:txBody>
      </p:sp>
      <p:sp>
        <p:nvSpPr>
          <p:cNvPr id="358403" name="Rectangle 3"/>
          <p:cNvSpPr>
            <a:spLocks noGrp="1" noChangeArrowheads="1"/>
          </p:cNvSpPr>
          <p:nvPr>
            <p:ph type="body" idx="1"/>
          </p:nvPr>
        </p:nvSpPr>
        <p:spPr/>
        <p:txBody>
          <a:bodyPr/>
          <a:lstStyle/>
          <a:p>
            <a:pPr eaLnBrk="1" hangingPunct="1">
              <a:buFont typeface="Wingdings" panose="05000000000000000000" pitchFamily="2" charset="2"/>
              <a:buNone/>
              <a:defRPr/>
            </a:pPr>
            <a:r>
              <a:rPr lang="fa-IR" sz="4000" b="1" smtClean="0"/>
              <a:t>ش</a:t>
            </a:r>
            <a:r>
              <a:rPr lang="ar-SA" sz="4000" b="1" smtClean="0"/>
              <a:t>یوه کشورداری ساسانیان بعدها مورد تقلید کدام حکومت قرار گرفت؟</a:t>
            </a:r>
            <a:endParaRPr lang="fa-IR" sz="4000" b="1" smtClean="0"/>
          </a:p>
          <a:p>
            <a:pPr eaLnBrk="1" hangingPunct="1">
              <a:buFont typeface="Wingdings" panose="05000000000000000000" pitchFamily="2" charset="2"/>
              <a:buNone/>
              <a:defRPr/>
            </a:pPr>
            <a:r>
              <a:rPr lang="ar-SA" sz="4000" smtClean="0"/>
              <a:t>1- عباسیان</a:t>
            </a:r>
            <a:r>
              <a:rPr lang="fa-IR" sz="4000" smtClean="0"/>
              <a:t>                   </a:t>
            </a:r>
          </a:p>
          <a:p>
            <a:pPr eaLnBrk="1" hangingPunct="1">
              <a:buFont typeface="Wingdings" panose="05000000000000000000" pitchFamily="2" charset="2"/>
              <a:buNone/>
              <a:defRPr/>
            </a:pPr>
            <a:r>
              <a:rPr lang="ar-SA" sz="4000" smtClean="0"/>
              <a:t>2- امویان</a:t>
            </a:r>
            <a:r>
              <a:rPr lang="fa-IR" sz="4000" smtClean="0"/>
              <a:t>           </a:t>
            </a:r>
          </a:p>
          <a:p>
            <a:pPr eaLnBrk="1" hangingPunct="1">
              <a:buFont typeface="Wingdings" panose="05000000000000000000" pitchFamily="2" charset="2"/>
              <a:buNone/>
              <a:defRPr/>
            </a:pPr>
            <a:r>
              <a:rPr lang="fa-IR" sz="4000" smtClean="0"/>
              <a:t> </a:t>
            </a:r>
            <a:r>
              <a:rPr lang="ar-SA" sz="4000" smtClean="0"/>
              <a:t>3- مغولان</a:t>
            </a:r>
            <a:r>
              <a:rPr lang="fa-IR" sz="4000" smtClean="0"/>
              <a:t>                      </a:t>
            </a:r>
          </a:p>
          <a:p>
            <a:pPr eaLnBrk="1" hangingPunct="1">
              <a:buFont typeface="Wingdings" panose="05000000000000000000" pitchFamily="2" charset="2"/>
              <a:buNone/>
              <a:defRPr/>
            </a:pPr>
            <a:r>
              <a:rPr lang="fa-IR" sz="4000" smtClean="0"/>
              <a:t>4-</a:t>
            </a:r>
            <a:r>
              <a:rPr lang="ar-SA" sz="4000" smtClean="0"/>
              <a:t>غزنویان</a:t>
            </a:r>
            <a:r>
              <a:rPr lang="fa-IR" sz="4000" smtClean="0"/>
              <a:t> </a:t>
            </a:r>
            <a:endParaRPr lang="en-US" sz="4000" smtClean="0"/>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358402"/>
                                        </p:tgtEl>
                                        <p:attrNameLst>
                                          <p:attrName>style.visibility</p:attrName>
                                        </p:attrNameLst>
                                      </p:cBhvr>
                                      <p:to>
                                        <p:strVal val="visible"/>
                                      </p:to>
                                    </p:set>
                                    <p:anim calcmode="lin" valueType="num">
                                      <p:cBhvr>
                                        <p:cTn id="7" dur="1000" fill="hold"/>
                                        <p:tgtEl>
                                          <p:spTgt spid="358402"/>
                                        </p:tgtEl>
                                        <p:attrNameLst>
                                          <p:attrName>ppt_x</p:attrName>
                                        </p:attrNameLst>
                                      </p:cBhvr>
                                      <p:tavLst>
                                        <p:tav tm="0">
                                          <p:val>
                                            <p:strVal val="#ppt_x-.2"/>
                                          </p:val>
                                        </p:tav>
                                        <p:tav tm="100000">
                                          <p:val>
                                            <p:strVal val="#ppt_x"/>
                                          </p:val>
                                        </p:tav>
                                      </p:tavLst>
                                    </p:anim>
                                    <p:anim calcmode="lin" valueType="num">
                                      <p:cBhvr>
                                        <p:cTn id="8" dur="1000" fill="hold"/>
                                        <p:tgtEl>
                                          <p:spTgt spid="358402"/>
                                        </p:tgtEl>
                                        <p:attrNameLst>
                                          <p:attrName>ppt_y</p:attrName>
                                        </p:attrNameLst>
                                      </p:cBhvr>
                                      <p:tavLst>
                                        <p:tav tm="0">
                                          <p:val>
                                            <p:strVal val="#ppt_y"/>
                                          </p:val>
                                        </p:tav>
                                        <p:tav tm="100000">
                                          <p:val>
                                            <p:strVal val="#ppt_y"/>
                                          </p:val>
                                        </p:tav>
                                      </p:tavLst>
                                    </p:anim>
                                    <p:animEffect transition="in" filter="wipe(right)" prLst="gradientSize: 0.1">
                                      <p:cBhvr>
                                        <p:cTn id="9" dur="1000"/>
                                        <p:tgtEl>
                                          <p:spTgt spid="35840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358403">
                                            <p:txEl>
                                              <p:pRg st="0" end="0"/>
                                            </p:txEl>
                                          </p:spTgt>
                                        </p:tgtEl>
                                        <p:attrNameLst>
                                          <p:attrName>style.visibility</p:attrName>
                                        </p:attrNameLst>
                                      </p:cBhvr>
                                      <p:to>
                                        <p:strVal val="visible"/>
                                      </p:to>
                                    </p:set>
                                    <p:animEffect transition="in" filter="fade">
                                      <p:cBhvr>
                                        <p:cTn id="14" dur="500"/>
                                        <p:tgtEl>
                                          <p:spTgt spid="358403">
                                            <p:txEl>
                                              <p:pRg st="0" end="0"/>
                                            </p:txEl>
                                          </p:spTgt>
                                        </p:tgtEl>
                                      </p:cBhvr>
                                    </p:animEffect>
                                    <p:anim calcmode="lin" valueType="num">
                                      <p:cBhvr>
                                        <p:cTn id="15" dur="500" fill="hold"/>
                                        <p:tgtEl>
                                          <p:spTgt spid="35840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58403">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4" presetClass="entr" presetSubtype="0" fill="hold" grpId="0" nodeType="clickEffect">
                                  <p:stCondLst>
                                    <p:cond delay="0"/>
                                  </p:stCondLst>
                                  <p:childTnLst>
                                    <p:set>
                                      <p:cBhvr>
                                        <p:cTn id="20" dur="1" fill="hold">
                                          <p:stCondLst>
                                            <p:cond delay="0"/>
                                          </p:stCondLst>
                                        </p:cTn>
                                        <p:tgtEl>
                                          <p:spTgt spid="358403">
                                            <p:txEl>
                                              <p:pRg st="1" end="1"/>
                                            </p:txEl>
                                          </p:spTgt>
                                        </p:tgtEl>
                                        <p:attrNameLst>
                                          <p:attrName>style.visibility</p:attrName>
                                        </p:attrNameLst>
                                      </p:cBhvr>
                                      <p:to>
                                        <p:strVal val="visible"/>
                                      </p:to>
                                    </p:set>
                                    <p:animEffect transition="in" filter="fade">
                                      <p:cBhvr>
                                        <p:cTn id="21" dur="500"/>
                                        <p:tgtEl>
                                          <p:spTgt spid="358403">
                                            <p:txEl>
                                              <p:pRg st="1" end="1"/>
                                            </p:txEl>
                                          </p:spTgt>
                                        </p:tgtEl>
                                      </p:cBhvr>
                                    </p:animEffect>
                                    <p:anim calcmode="lin" valueType="num">
                                      <p:cBhvr>
                                        <p:cTn id="22" dur="500" fill="hold"/>
                                        <p:tgtEl>
                                          <p:spTgt spid="358403">
                                            <p:txEl>
                                              <p:pRg st="1" end="1"/>
                                            </p:txEl>
                                          </p:spTgt>
                                        </p:tgtEl>
                                        <p:attrNameLst>
                                          <p:attrName>ppt_x</p:attrName>
                                        </p:attrNameLst>
                                      </p:cBhvr>
                                      <p:tavLst>
                                        <p:tav tm="0">
                                          <p:val>
                                            <p:strVal val="#ppt_x"/>
                                          </p:val>
                                        </p:tav>
                                        <p:tav tm="100000">
                                          <p:val>
                                            <p:strVal val="#ppt_x"/>
                                          </p:val>
                                        </p:tav>
                                      </p:tavLst>
                                    </p:anim>
                                    <p:anim calcmode="lin" valueType="num">
                                      <p:cBhvr>
                                        <p:cTn id="23" dur="500" fill="hold"/>
                                        <p:tgtEl>
                                          <p:spTgt spid="358403">
                                            <p:txEl>
                                              <p:pRg st="1" end="1"/>
                                            </p:txEl>
                                          </p:spTgt>
                                        </p:tgtEl>
                                        <p:attrNameLst>
                                          <p:attrName>ppt_y</p:attrName>
                                        </p:attrNameLst>
                                      </p:cBhvr>
                                      <p:tavLst>
                                        <p:tav tm="0">
                                          <p:val>
                                            <p:strVal val="#ppt_y+.05"/>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4" presetClass="entr" presetSubtype="0" fill="hold" grpId="0" nodeType="clickEffect">
                                  <p:stCondLst>
                                    <p:cond delay="0"/>
                                  </p:stCondLst>
                                  <p:childTnLst>
                                    <p:set>
                                      <p:cBhvr>
                                        <p:cTn id="27" dur="1" fill="hold">
                                          <p:stCondLst>
                                            <p:cond delay="0"/>
                                          </p:stCondLst>
                                        </p:cTn>
                                        <p:tgtEl>
                                          <p:spTgt spid="358403">
                                            <p:txEl>
                                              <p:pRg st="2" end="2"/>
                                            </p:txEl>
                                          </p:spTgt>
                                        </p:tgtEl>
                                        <p:attrNameLst>
                                          <p:attrName>style.visibility</p:attrName>
                                        </p:attrNameLst>
                                      </p:cBhvr>
                                      <p:to>
                                        <p:strVal val="visible"/>
                                      </p:to>
                                    </p:set>
                                    <p:animEffect transition="in" filter="fade">
                                      <p:cBhvr>
                                        <p:cTn id="28" dur="500"/>
                                        <p:tgtEl>
                                          <p:spTgt spid="358403">
                                            <p:txEl>
                                              <p:pRg st="2" end="2"/>
                                            </p:txEl>
                                          </p:spTgt>
                                        </p:tgtEl>
                                      </p:cBhvr>
                                    </p:animEffect>
                                    <p:anim calcmode="lin" valueType="num">
                                      <p:cBhvr>
                                        <p:cTn id="29" dur="500" fill="hold"/>
                                        <p:tgtEl>
                                          <p:spTgt spid="358403">
                                            <p:txEl>
                                              <p:pRg st="2" end="2"/>
                                            </p:txEl>
                                          </p:spTgt>
                                        </p:tgtEl>
                                        <p:attrNameLst>
                                          <p:attrName>ppt_x</p:attrName>
                                        </p:attrNameLst>
                                      </p:cBhvr>
                                      <p:tavLst>
                                        <p:tav tm="0">
                                          <p:val>
                                            <p:strVal val="#ppt_x"/>
                                          </p:val>
                                        </p:tav>
                                        <p:tav tm="100000">
                                          <p:val>
                                            <p:strVal val="#ppt_x"/>
                                          </p:val>
                                        </p:tav>
                                      </p:tavLst>
                                    </p:anim>
                                    <p:anim calcmode="lin" valueType="num">
                                      <p:cBhvr>
                                        <p:cTn id="30" dur="500" fill="hold"/>
                                        <p:tgtEl>
                                          <p:spTgt spid="358403">
                                            <p:txEl>
                                              <p:pRg st="2" end="2"/>
                                            </p:txEl>
                                          </p:spTgt>
                                        </p:tgtEl>
                                        <p:attrNameLst>
                                          <p:attrName>ppt_y</p:attrName>
                                        </p:attrNameLst>
                                      </p:cBhvr>
                                      <p:tavLst>
                                        <p:tav tm="0">
                                          <p:val>
                                            <p:strVal val="#ppt_y+.05"/>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4" presetClass="entr" presetSubtype="0" fill="hold" grpId="0" nodeType="clickEffect">
                                  <p:stCondLst>
                                    <p:cond delay="0"/>
                                  </p:stCondLst>
                                  <p:childTnLst>
                                    <p:set>
                                      <p:cBhvr>
                                        <p:cTn id="34" dur="1" fill="hold">
                                          <p:stCondLst>
                                            <p:cond delay="0"/>
                                          </p:stCondLst>
                                        </p:cTn>
                                        <p:tgtEl>
                                          <p:spTgt spid="358403">
                                            <p:txEl>
                                              <p:pRg st="3" end="3"/>
                                            </p:txEl>
                                          </p:spTgt>
                                        </p:tgtEl>
                                        <p:attrNameLst>
                                          <p:attrName>style.visibility</p:attrName>
                                        </p:attrNameLst>
                                      </p:cBhvr>
                                      <p:to>
                                        <p:strVal val="visible"/>
                                      </p:to>
                                    </p:set>
                                    <p:animEffect transition="in" filter="fade">
                                      <p:cBhvr>
                                        <p:cTn id="35" dur="500"/>
                                        <p:tgtEl>
                                          <p:spTgt spid="358403">
                                            <p:txEl>
                                              <p:pRg st="3" end="3"/>
                                            </p:txEl>
                                          </p:spTgt>
                                        </p:tgtEl>
                                      </p:cBhvr>
                                    </p:animEffect>
                                    <p:anim calcmode="lin" valueType="num">
                                      <p:cBhvr>
                                        <p:cTn id="36" dur="500" fill="hold"/>
                                        <p:tgtEl>
                                          <p:spTgt spid="358403">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358403">
                                            <p:txEl>
                                              <p:pRg st="3" end="3"/>
                                            </p:txEl>
                                          </p:spTgt>
                                        </p:tgtEl>
                                        <p:attrNameLst>
                                          <p:attrName>ppt_y</p:attrName>
                                        </p:attrNameLst>
                                      </p:cBhvr>
                                      <p:tavLst>
                                        <p:tav tm="0">
                                          <p:val>
                                            <p:strVal val="#ppt_y+.05"/>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4" presetClass="entr" presetSubtype="0" fill="hold" grpId="0" nodeType="clickEffect">
                                  <p:stCondLst>
                                    <p:cond delay="0"/>
                                  </p:stCondLst>
                                  <p:childTnLst>
                                    <p:set>
                                      <p:cBhvr>
                                        <p:cTn id="41" dur="1" fill="hold">
                                          <p:stCondLst>
                                            <p:cond delay="0"/>
                                          </p:stCondLst>
                                        </p:cTn>
                                        <p:tgtEl>
                                          <p:spTgt spid="358403">
                                            <p:txEl>
                                              <p:pRg st="4" end="4"/>
                                            </p:txEl>
                                          </p:spTgt>
                                        </p:tgtEl>
                                        <p:attrNameLst>
                                          <p:attrName>style.visibility</p:attrName>
                                        </p:attrNameLst>
                                      </p:cBhvr>
                                      <p:to>
                                        <p:strVal val="visible"/>
                                      </p:to>
                                    </p:set>
                                    <p:animEffect transition="in" filter="fade">
                                      <p:cBhvr>
                                        <p:cTn id="42" dur="500"/>
                                        <p:tgtEl>
                                          <p:spTgt spid="358403">
                                            <p:txEl>
                                              <p:pRg st="4" end="4"/>
                                            </p:txEl>
                                          </p:spTgt>
                                        </p:tgtEl>
                                      </p:cBhvr>
                                    </p:animEffect>
                                    <p:anim calcmode="lin" valueType="num">
                                      <p:cBhvr>
                                        <p:cTn id="43" dur="500" fill="hold"/>
                                        <p:tgtEl>
                                          <p:spTgt spid="358403">
                                            <p:txEl>
                                              <p:pRg st="4" end="4"/>
                                            </p:txEl>
                                          </p:spTgt>
                                        </p:tgtEl>
                                        <p:attrNameLst>
                                          <p:attrName>ppt_x</p:attrName>
                                        </p:attrNameLst>
                                      </p:cBhvr>
                                      <p:tavLst>
                                        <p:tav tm="0">
                                          <p:val>
                                            <p:strVal val="#ppt_x"/>
                                          </p:val>
                                        </p:tav>
                                        <p:tav tm="100000">
                                          <p:val>
                                            <p:strVal val="#ppt_x"/>
                                          </p:val>
                                        </p:tav>
                                      </p:tavLst>
                                    </p:anim>
                                    <p:anim calcmode="lin" valueType="num">
                                      <p:cBhvr>
                                        <p:cTn id="44" dur="500" fill="hold"/>
                                        <p:tgtEl>
                                          <p:spTgt spid="358403">
                                            <p:txEl>
                                              <p:pRg st="4" end="4"/>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02" grpId="0"/>
      <p:bldP spid="358403" grpId="0" build="p"/>
    </p:bldLst>
  </p:timing>
</p:sld>
</file>

<file path=ppt/slides/slide8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59426" name="Rectangle 2"/>
          <p:cNvSpPr>
            <a:spLocks noGrp="1" noChangeArrowheads="1"/>
          </p:cNvSpPr>
          <p:nvPr>
            <p:ph type="title"/>
          </p:nvPr>
        </p:nvSpPr>
        <p:spPr/>
        <p:txBody>
          <a:bodyPr/>
          <a:lstStyle/>
          <a:p>
            <a:pPr eaLnBrk="1" hangingPunct="1">
              <a:defRPr/>
            </a:pPr>
            <a:r>
              <a:rPr lang="fa-IR" smtClean="0"/>
              <a:t>(4)</a:t>
            </a:r>
            <a:endParaRPr lang="en-US" smtClean="0"/>
          </a:p>
        </p:txBody>
      </p:sp>
      <p:sp>
        <p:nvSpPr>
          <p:cNvPr id="359427" name="Rectangle 3"/>
          <p:cNvSpPr>
            <a:spLocks noGrp="1" noChangeArrowheads="1"/>
          </p:cNvSpPr>
          <p:nvPr>
            <p:ph type="body" idx="1"/>
          </p:nvPr>
        </p:nvSpPr>
        <p:spPr/>
        <p:txBody>
          <a:bodyPr/>
          <a:lstStyle/>
          <a:p>
            <a:pPr eaLnBrk="1" hangingPunct="1">
              <a:buFont typeface="Wingdings" panose="05000000000000000000" pitchFamily="2" charset="2"/>
              <a:buNone/>
              <a:defRPr/>
            </a:pPr>
            <a:r>
              <a:rPr lang="ar-SA" b="1" smtClean="0"/>
              <a:t>مشهورترين خط هاي رايج در زمان ساسانيان چه خطي بود؟</a:t>
            </a:r>
            <a:endParaRPr lang="fa-IR" b="1" smtClean="0"/>
          </a:p>
          <a:p>
            <a:pPr eaLnBrk="1" hangingPunct="1">
              <a:buFont typeface="Wingdings" panose="05000000000000000000" pitchFamily="2" charset="2"/>
              <a:buNone/>
              <a:defRPr/>
            </a:pPr>
            <a:endParaRPr lang="ar-SA" smtClean="0"/>
          </a:p>
          <a:p>
            <a:pPr eaLnBrk="1" hangingPunct="1">
              <a:buFont typeface="Wingdings" panose="05000000000000000000" pitchFamily="2" charset="2"/>
              <a:buNone/>
              <a:defRPr/>
            </a:pPr>
            <a:r>
              <a:rPr lang="ar-SA" b="1" smtClean="0"/>
              <a:t>1- ميخي هخامنشي - ميخي ساساني                            </a:t>
            </a:r>
            <a:endParaRPr lang="fa-IR" b="1" smtClean="0"/>
          </a:p>
          <a:p>
            <a:pPr eaLnBrk="1" hangingPunct="1">
              <a:buFont typeface="Wingdings" panose="05000000000000000000" pitchFamily="2" charset="2"/>
              <a:buNone/>
              <a:defRPr/>
            </a:pPr>
            <a:r>
              <a:rPr lang="ar-SA" b="1" smtClean="0"/>
              <a:t>2- پهلوي اشكاني - پهلوي ساساني</a:t>
            </a:r>
            <a:endParaRPr lang="fa-IR" b="1" smtClean="0"/>
          </a:p>
          <a:p>
            <a:pPr eaLnBrk="1" hangingPunct="1">
              <a:buFont typeface="Wingdings" panose="05000000000000000000" pitchFamily="2" charset="2"/>
              <a:buNone/>
              <a:defRPr/>
            </a:pPr>
            <a:r>
              <a:rPr lang="ar-SA" b="1" smtClean="0"/>
              <a:t>3- يوناني - آرامي                                                </a:t>
            </a:r>
            <a:endParaRPr lang="fa-IR" b="1" smtClean="0"/>
          </a:p>
          <a:p>
            <a:pPr eaLnBrk="1" hangingPunct="1">
              <a:buFont typeface="Wingdings" panose="05000000000000000000" pitchFamily="2" charset="2"/>
              <a:buNone/>
              <a:defRPr/>
            </a:pPr>
            <a:r>
              <a:rPr lang="fa-IR" b="1" smtClean="0"/>
              <a:t>4</a:t>
            </a:r>
            <a:r>
              <a:rPr lang="ar-SA" b="1" smtClean="0"/>
              <a:t>- ميخي آرامي - پهلوي ساساني </a:t>
            </a:r>
            <a:endParaRPr lang="en-US" b="1" smtClean="0"/>
          </a:p>
        </p:txBody>
      </p:sp>
    </p:spTree>
  </p:cSld>
  <p:clrMapOvr>
    <a:masterClrMapping/>
  </p:clrMapOvr>
  <p:transition spd="slow">
    <p:cover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59426"/>
                                        </p:tgtEl>
                                        <p:attrNameLst>
                                          <p:attrName>style.visibility</p:attrName>
                                        </p:attrNameLst>
                                      </p:cBhvr>
                                      <p:to>
                                        <p:strVal val="visible"/>
                                      </p:to>
                                    </p:set>
                                    <p:anim calcmode="lin" valueType="num">
                                      <p:cBhvr>
                                        <p:cTn id="7" dur="500" fill="hold"/>
                                        <p:tgtEl>
                                          <p:spTgt spid="359426"/>
                                        </p:tgtEl>
                                        <p:attrNameLst>
                                          <p:attrName>ppt_w</p:attrName>
                                        </p:attrNameLst>
                                      </p:cBhvr>
                                      <p:tavLst>
                                        <p:tav tm="0">
                                          <p:val>
                                            <p:fltVal val="0"/>
                                          </p:val>
                                        </p:tav>
                                        <p:tav tm="100000">
                                          <p:val>
                                            <p:strVal val="#ppt_w"/>
                                          </p:val>
                                        </p:tav>
                                      </p:tavLst>
                                    </p:anim>
                                    <p:anim calcmode="lin" valueType="num">
                                      <p:cBhvr>
                                        <p:cTn id="8" dur="500" fill="hold"/>
                                        <p:tgtEl>
                                          <p:spTgt spid="359426"/>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59427">
                                            <p:txEl>
                                              <p:pRg st="0" end="0"/>
                                            </p:txEl>
                                          </p:spTgt>
                                        </p:tgtEl>
                                        <p:attrNameLst>
                                          <p:attrName>style.visibility</p:attrName>
                                        </p:attrNameLst>
                                      </p:cBhvr>
                                      <p:to>
                                        <p:strVal val="visible"/>
                                      </p:to>
                                    </p:set>
                                    <p:anim calcmode="lin" valueType="num">
                                      <p:cBhvr>
                                        <p:cTn id="13" dur="500" fill="hold"/>
                                        <p:tgtEl>
                                          <p:spTgt spid="359427">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359427">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359427">
                                            <p:txEl>
                                              <p:pRg st="2" end="2"/>
                                            </p:txEl>
                                          </p:spTgt>
                                        </p:tgtEl>
                                        <p:attrNameLst>
                                          <p:attrName>style.visibility</p:attrName>
                                        </p:attrNameLst>
                                      </p:cBhvr>
                                      <p:to>
                                        <p:strVal val="visible"/>
                                      </p:to>
                                    </p:set>
                                    <p:anim calcmode="lin" valueType="num">
                                      <p:cBhvr>
                                        <p:cTn id="19" dur="500" fill="hold"/>
                                        <p:tgtEl>
                                          <p:spTgt spid="359427">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359427">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359427">
                                            <p:txEl>
                                              <p:pRg st="3" end="3"/>
                                            </p:txEl>
                                          </p:spTgt>
                                        </p:tgtEl>
                                        <p:attrNameLst>
                                          <p:attrName>style.visibility</p:attrName>
                                        </p:attrNameLst>
                                      </p:cBhvr>
                                      <p:to>
                                        <p:strVal val="visible"/>
                                      </p:to>
                                    </p:set>
                                    <p:anim calcmode="lin" valueType="num">
                                      <p:cBhvr>
                                        <p:cTn id="25" dur="500" fill="hold"/>
                                        <p:tgtEl>
                                          <p:spTgt spid="359427">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359427">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359427">
                                            <p:txEl>
                                              <p:pRg st="4" end="4"/>
                                            </p:txEl>
                                          </p:spTgt>
                                        </p:tgtEl>
                                        <p:attrNameLst>
                                          <p:attrName>style.visibility</p:attrName>
                                        </p:attrNameLst>
                                      </p:cBhvr>
                                      <p:to>
                                        <p:strVal val="visible"/>
                                      </p:to>
                                    </p:set>
                                    <p:anim calcmode="lin" valueType="num">
                                      <p:cBhvr>
                                        <p:cTn id="31" dur="500" fill="hold"/>
                                        <p:tgtEl>
                                          <p:spTgt spid="359427">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359427">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359427">
                                            <p:txEl>
                                              <p:pRg st="5" end="5"/>
                                            </p:txEl>
                                          </p:spTgt>
                                        </p:tgtEl>
                                        <p:attrNameLst>
                                          <p:attrName>style.visibility</p:attrName>
                                        </p:attrNameLst>
                                      </p:cBhvr>
                                      <p:to>
                                        <p:strVal val="visible"/>
                                      </p:to>
                                    </p:set>
                                    <p:anim calcmode="lin" valueType="num">
                                      <p:cBhvr>
                                        <p:cTn id="37" dur="500" fill="hold"/>
                                        <p:tgtEl>
                                          <p:spTgt spid="359427">
                                            <p:txEl>
                                              <p:pRg st="5" end="5"/>
                                            </p:txEl>
                                          </p:spTgt>
                                        </p:tgtEl>
                                        <p:attrNameLst>
                                          <p:attrName>ppt_w</p:attrName>
                                        </p:attrNameLst>
                                      </p:cBhvr>
                                      <p:tavLst>
                                        <p:tav tm="0">
                                          <p:val>
                                            <p:fltVal val="0"/>
                                          </p:val>
                                        </p:tav>
                                        <p:tav tm="100000">
                                          <p:val>
                                            <p:strVal val="#ppt_w"/>
                                          </p:val>
                                        </p:tav>
                                      </p:tavLst>
                                    </p:anim>
                                    <p:anim calcmode="lin" valueType="num">
                                      <p:cBhvr>
                                        <p:cTn id="38" dur="500" fill="hold"/>
                                        <p:tgtEl>
                                          <p:spTgt spid="359427">
                                            <p:txEl>
                                              <p:pRg st="5" end="5"/>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9426" grpId="0"/>
      <p:bldP spid="359427" grpId="0" build="p"/>
    </p:bldLst>
  </p:timing>
</p:sld>
</file>

<file path=ppt/slides/slide8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60450" name="Rectangle 2"/>
          <p:cNvSpPr>
            <a:spLocks noGrp="1" noChangeArrowheads="1"/>
          </p:cNvSpPr>
          <p:nvPr>
            <p:ph type="title"/>
          </p:nvPr>
        </p:nvSpPr>
        <p:spPr/>
        <p:txBody>
          <a:bodyPr/>
          <a:lstStyle/>
          <a:p>
            <a:pPr eaLnBrk="1" hangingPunct="1">
              <a:defRPr/>
            </a:pPr>
            <a:r>
              <a:rPr lang="fa-IR" smtClean="0"/>
              <a:t>(5)</a:t>
            </a:r>
            <a:endParaRPr lang="en-US" smtClean="0"/>
          </a:p>
        </p:txBody>
      </p:sp>
      <p:sp>
        <p:nvSpPr>
          <p:cNvPr id="360451" name="Rectangle 3"/>
          <p:cNvSpPr>
            <a:spLocks noGrp="1" noChangeArrowheads="1"/>
          </p:cNvSpPr>
          <p:nvPr>
            <p:ph type="body" idx="1"/>
          </p:nvPr>
        </p:nvSpPr>
        <p:spPr/>
        <p:txBody>
          <a:bodyPr/>
          <a:lstStyle/>
          <a:p>
            <a:pPr eaLnBrk="1" hangingPunct="1">
              <a:buFont typeface="Wingdings" panose="05000000000000000000" pitchFamily="2" charset="2"/>
              <a:buNone/>
              <a:defRPr/>
            </a:pPr>
            <a:r>
              <a:rPr lang="ar-SA" b="1" smtClean="0"/>
              <a:t>ماني از نخستين كساني بود كه به اهميت .................. در آموزش پي برد.</a:t>
            </a:r>
          </a:p>
          <a:p>
            <a:pPr eaLnBrk="1" hangingPunct="1">
              <a:buFont typeface="Wingdings" panose="05000000000000000000" pitchFamily="2" charset="2"/>
              <a:buNone/>
              <a:defRPr/>
            </a:pPr>
            <a:r>
              <a:rPr lang="ar-SA" sz="4000" smtClean="0"/>
              <a:t>1- گوش كردن        </a:t>
            </a:r>
            <a:endParaRPr lang="fa-IR" sz="4000" smtClean="0"/>
          </a:p>
          <a:p>
            <a:pPr eaLnBrk="1" hangingPunct="1">
              <a:buFont typeface="Wingdings" panose="05000000000000000000" pitchFamily="2" charset="2"/>
              <a:buNone/>
              <a:defRPr/>
            </a:pPr>
            <a:r>
              <a:rPr lang="fa-IR" sz="4000" smtClean="0"/>
              <a:t>2</a:t>
            </a:r>
            <a:r>
              <a:rPr lang="ar-SA" sz="4000" smtClean="0"/>
              <a:t>- تجربه      </a:t>
            </a:r>
            <a:endParaRPr lang="fa-IR" sz="4000" smtClean="0"/>
          </a:p>
          <a:p>
            <a:pPr eaLnBrk="1" hangingPunct="1">
              <a:buFont typeface="Wingdings" panose="05000000000000000000" pitchFamily="2" charset="2"/>
              <a:buNone/>
              <a:defRPr/>
            </a:pPr>
            <a:r>
              <a:rPr lang="fa-IR" sz="4000" smtClean="0"/>
              <a:t>3</a:t>
            </a:r>
            <a:r>
              <a:rPr lang="ar-SA" sz="4000" smtClean="0"/>
              <a:t>- تصاوير      </a:t>
            </a:r>
            <a:endParaRPr lang="fa-IR" sz="4000" smtClean="0"/>
          </a:p>
          <a:p>
            <a:pPr eaLnBrk="1" hangingPunct="1">
              <a:buFont typeface="Wingdings" panose="05000000000000000000" pitchFamily="2" charset="2"/>
              <a:buNone/>
              <a:defRPr/>
            </a:pPr>
            <a:r>
              <a:rPr lang="fa-IR" sz="4000" smtClean="0"/>
              <a:t>4-</a:t>
            </a:r>
            <a:r>
              <a:rPr lang="ar-SA" sz="4000" smtClean="0"/>
              <a:t>خواندن</a:t>
            </a:r>
            <a:r>
              <a:rPr lang="fa-IR" smtClean="0"/>
              <a:t> </a:t>
            </a:r>
            <a:endParaRPr lang="en-US" smtClean="0"/>
          </a:p>
        </p:txBody>
      </p:sp>
    </p:spTree>
  </p:cSld>
  <p:clrMapOvr>
    <a:masterClrMapping/>
  </p:clrMapOvr>
  <p:transition spd="slow">
    <p:push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60450"/>
                                        </p:tgtEl>
                                        <p:attrNameLst>
                                          <p:attrName>style.visibility</p:attrName>
                                        </p:attrNameLst>
                                      </p:cBhvr>
                                      <p:to>
                                        <p:strVal val="visible"/>
                                      </p:to>
                                    </p:set>
                                    <p:anim calcmode="lin" valueType="num">
                                      <p:cBhvr>
                                        <p:cTn id="7" dur="500" fill="hold"/>
                                        <p:tgtEl>
                                          <p:spTgt spid="360450"/>
                                        </p:tgtEl>
                                        <p:attrNameLst>
                                          <p:attrName>ppt_w</p:attrName>
                                        </p:attrNameLst>
                                      </p:cBhvr>
                                      <p:tavLst>
                                        <p:tav tm="0">
                                          <p:val>
                                            <p:fltVal val="0"/>
                                          </p:val>
                                        </p:tav>
                                        <p:tav tm="100000">
                                          <p:val>
                                            <p:strVal val="#ppt_w"/>
                                          </p:val>
                                        </p:tav>
                                      </p:tavLst>
                                    </p:anim>
                                    <p:anim calcmode="lin" valueType="num">
                                      <p:cBhvr>
                                        <p:cTn id="8" dur="500" fill="hold"/>
                                        <p:tgtEl>
                                          <p:spTgt spid="360450"/>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60451">
                                            <p:txEl>
                                              <p:pRg st="0" end="0"/>
                                            </p:txEl>
                                          </p:spTgt>
                                        </p:tgtEl>
                                        <p:attrNameLst>
                                          <p:attrName>style.visibility</p:attrName>
                                        </p:attrNameLst>
                                      </p:cBhvr>
                                      <p:to>
                                        <p:strVal val="visible"/>
                                      </p:to>
                                    </p:set>
                                    <p:anim calcmode="lin" valueType="num">
                                      <p:cBhvr>
                                        <p:cTn id="13" dur="500" fill="hold"/>
                                        <p:tgtEl>
                                          <p:spTgt spid="360451">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360451">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360451">
                                            <p:txEl>
                                              <p:pRg st="1" end="1"/>
                                            </p:txEl>
                                          </p:spTgt>
                                        </p:tgtEl>
                                        <p:attrNameLst>
                                          <p:attrName>style.visibility</p:attrName>
                                        </p:attrNameLst>
                                      </p:cBhvr>
                                      <p:to>
                                        <p:strVal val="visible"/>
                                      </p:to>
                                    </p:set>
                                    <p:anim calcmode="lin" valueType="num">
                                      <p:cBhvr>
                                        <p:cTn id="19" dur="500" fill="hold"/>
                                        <p:tgtEl>
                                          <p:spTgt spid="360451">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360451">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360451">
                                            <p:txEl>
                                              <p:pRg st="2" end="2"/>
                                            </p:txEl>
                                          </p:spTgt>
                                        </p:tgtEl>
                                        <p:attrNameLst>
                                          <p:attrName>style.visibility</p:attrName>
                                        </p:attrNameLst>
                                      </p:cBhvr>
                                      <p:to>
                                        <p:strVal val="visible"/>
                                      </p:to>
                                    </p:set>
                                    <p:anim calcmode="lin" valueType="num">
                                      <p:cBhvr>
                                        <p:cTn id="25" dur="500" fill="hold"/>
                                        <p:tgtEl>
                                          <p:spTgt spid="360451">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360451">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360451">
                                            <p:txEl>
                                              <p:pRg st="3" end="3"/>
                                            </p:txEl>
                                          </p:spTgt>
                                        </p:tgtEl>
                                        <p:attrNameLst>
                                          <p:attrName>style.visibility</p:attrName>
                                        </p:attrNameLst>
                                      </p:cBhvr>
                                      <p:to>
                                        <p:strVal val="visible"/>
                                      </p:to>
                                    </p:set>
                                    <p:anim calcmode="lin" valueType="num">
                                      <p:cBhvr>
                                        <p:cTn id="31" dur="500" fill="hold"/>
                                        <p:tgtEl>
                                          <p:spTgt spid="360451">
                                            <p:txEl>
                                              <p:pRg st="3" end="3"/>
                                            </p:txEl>
                                          </p:spTgt>
                                        </p:tgtEl>
                                        <p:attrNameLst>
                                          <p:attrName>ppt_w</p:attrName>
                                        </p:attrNameLst>
                                      </p:cBhvr>
                                      <p:tavLst>
                                        <p:tav tm="0">
                                          <p:val>
                                            <p:fltVal val="0"/>
                                          </p:val>
                                        </p:tav>
                                        <p:tav tm="100000">
                                          <p:val>
                                            <p:strVal val="#ppt_w"/>
                                          </p:val>
                                        </p:tav>
                                      </p:tavLst>
                                    </p:anim>
                                    <p:anim calcmode="lin" valueType="num">
                                      <p:cBhvr>
                                        <p:cTn id="32" dur="500" fill="hold"/>
                                        <p:tgtEl>
                                          <p:spTgt spid="360451">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360451">
                                            <p:txEl>
                                              <p:pRg st="4" end="4"/>
                                            </p:txEl>
                                          </p:spTgt>
                                        </p:tgtEl>
                                        <p:attrNameLst>
                                          <p:attrName>style.visibility</p:attrName>
                                        </p:attrNameLst>
                                      </p:cBhvr>
                                      <p:to>
                                        <p:strVal val="visible"/>
                                      </p:to>
                                    </p:set>
                                    <p:anim calcmode="lin" valueType="num">
                                      <p:cBhvr>
                                        <p:cTn id="37" dur="500" fill="hold"/>
                                        <p:tgtEl>
                                          <p:spTgt spid="360451">
                                            <p:txEl>
                                              <p:pRg st="4" end="4"/>
                                            </p:txEl>
                                          </p:spTgt>
                                        </p:tgtEl>
                                        <p:attrNameLst>
                                          <p:attrName>ppt_w</p:attrName>
                                        </p:attrNameLst>
                                      </p:cBhvr>
                                      <p:tavLst>
                                        <p:tav tm="0">
                                          <p:val>
                                            <p:fltVal val="0"/>
                                          </p:val>
                                        </p:tav>
                                        <p:tav tm="100000">
                                          <p:val>
                                            <p:strVal val="#ppt_w"/>
                                          </p:val>
                                        </p:tav>
                                      </p:tavLst>
                                    </p:anim>
                                    <p:anim calcmode="lin" valueType="num">
                                      <p:cBhvr>
                                        <p:cTn id="38" dur="500" fill="hold"/>
                                        <p:tgtEl>
                                          <p:spTgt spid="360451">
                                            <p:txEl>
                                              <p:pRg st="4" end="4"/>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0450" grpId="0"/>
      <p:bldP spid="360451" grpId="0" build="p"/>
    </p:bldLst>
  </p:timing>
</p:sld>
</file>

<file path=ppt/slides/slide8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61474" name="Rectangle 2"/>
          <p:cNvSpPr>
            <a:spLocks noGrp="1" noChangeArrowheads="1"/>
          </p:cNvSpPr>
          <p:nvPr>
            <p:ph type="title"/>
          </p:nvPr>
        </p:nvSpPr>
        <p:spPr/>
        <p:txBody>
          <a:bodyPr/>
          <a:lstStyle/>
          <a:p>
            <a:pPr eaLnBrk="1" hangingPunct="1">
              <a:defRPr/>
            </a:pPr>
            <a:r>
              <a:rPr lang="fa-IR" smtClean="0"/>
              <a:t>(6)</a:t>
            </a:r>
            <a:endParaRPr lang="en-US" smtClean="0"/>
          </a:p>
        </p:txBody>
      </p:sp>
      <p:sp>
        <p:nvSpPr>
          <p:cNvPr id="361475" name="Rectangle 3"/>
          <p:cNvSpPr>
            <a:spLocks noGrp="1" noChangeArrowheads="1"/>
          </p:cNvSpPr>
          <p:nvPr>
            <p:ph type="body" idx="1"/>
          </p:nvPr>
        </p:nvSpPr>
        <p:spPr/>
        <p:txBody>
          <a:bodyPr/>
          <a:lstStyle/>
          <a:p>
            <a:pPr eaLnBrk="1" hangingPunct="1">
              <a:buFont typeface="Wingdings" panose="05000000000000000000" pitchFamily="2" charset="2"/>
              <a:buNone/>
              <a:defRPr/>
            </a:pPr>
            <a:r>
              <a:rPr lang="ar-SA" b="1" smtClean="0">
                <a:cs typeface="B Titr" pitchFamily="2" charset="-78"/>
              </a:rPr>
              <a:t>ساسانيان خود را وارث كدام حكومت مي دانستند؟</a:t>
            </a:r>
          </a:p>
          <a:p>
            <a:pPr eaLnBrk="1" hangingPunct="1">
              <a:buFont typeface="Wingdings" panose="05000000000000000000" pitchFamily="2" charset="2"/>
              <a:buNone/>
              <a:defRPr/>
            </a:pPr>
            <a:r>
              <a:rPr lang="ar-SA" sz="4000" smtClean="0"/>
              <a:t>1- ماد          </a:t>
            </a:r>
            <a:r>
              <a:rPr lang="fa-IR" sz="4000" smtClean="0"/>
              <a:t>            </a:t>
            </a:r>
            <a:r>
              <a:rPr lang="ar-SA" sz="4000" smtClean="0"/>
              <a:t> </a:t>
            </a:r>
            <a:endParaRPr lang="fa-IR" sz="4000" smtClean="0"/>
          </a:p>
          <a:p>
            <a:pPr eaLnBrk="1" hangingPunct="1">
              <a:buFont typeface="Wingdings" panose="05000000000000000000" pitchFamily="2" charset="2"/>
              <a:buNone/>
              <a:defRPr/>
            </a:pPr>
            <a:r>
              <a:rPr lang="fa-IR" sz="4000" smtClean="0"/>
              <a:t>2-</a:t>
            </a:r>
            <a:r>
              <a:rPr lang="ar-SA" sz="4000" smtClean="0"/>
              <a:t> ايلام        </a:t>
            </a:r>
            <a:endParaRPr lang="fa-IR" sz="4000" smtClean="0"/>
          </a:p>
          <a:p>
            <a:pPr eaLnBrk="1" hangingPunct="1">
              <a:buFont typeface="Wingdings" panose="05000000000000000000" pitchFamily="2" charset="2"/>
              <a:buNone/>
              <a:defRPr/>
            </a:pPr>
            <a:r>
              <a:rPr lang="fa-IR" sz="4000" smtClean="0"/>
              <a:t>3-</a:t>
            </a:r>
            <a:r>
              <a:rPr lang="ar-SA" sz="4000" smtClean="0"/>
              <a:t>هخامنشي         </a:t>
            </a:r>
            <a:endParaRPr lang="fa-IR" sz="4000" smtClean="0"/>
          </a:p>
          <a:p>
            <a:pPr eaLnBrk="1" hangingPunct="1">
              <a:buFont typeface="Wingdings" panose="05000000000000000000" pitchFamily="2" charset="2"/>
              <a:buNone/>
              <a:defRPr/>
            </a:pPr>
            <a:r>
              <a:rPr lang="fa-IR" sz="4000" smtClean="0"/>
              <a:t>4-</a:t>
            </a:r>
            <a:r>
              <a:rPr lang="ar-SA" sz="4000" smtClean="0"/>
              <a:t> اشكاني</a:t>
            </a:r>
            <a:r>
              <a:rPr lang="fa-IR" smtClean="0"/>
              <a:t> </a:t>
            </a:r>
            <a:endParaRPr lang="en-US" smtClean="0"/>
          </a:p>
        </p:txBody>
      </p:sp>
    </p:spTree>
  </p:cSld>
  <p:clrMapOvr>
    <a:masterClrMapping/>
  </p:clrMapOvr>
  <p:transition spd="slow">
    <p:randomBa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61474"/>
                                        </p:tgtEl>
                                        <p:attrNameLst>
                                          <p:attrName>style.visibility</p:attrName>
                                        </p:attrNameLst>
                                      </p:cBhvr>
                                      <p:to>
                                        <p:strVal val="visible"/>
                                      </p:to>
                                    </p:set>
                                    <p:anim calcmode="lin" valueType="num">
                                      <p:cBhvr>
                                        <p:cTn id="7" dur="500" fill="hold"/>
                                        <p:tgtEl>
                                          <p:spTgt spid="361474"/>
                                        </p:tgtEl>
                                        <p:attrNameLst>
                                          <p:attrName>ppt_w</p:attrName>
                                        </p:attrNameLst>
                                      </p:cBhvr>
                                      <p:tavLst>
                                        <p:tav tm="0">
                                          <p:val>
                                            <p:fltVal val="0"/>
                                          </p:val>
                                        </p:tav>
                                        <p:tav tm="100000">
                                          <p:val>
                                            <p:strVal val="#ppt_w"/>
                                          </p:val>
                                        </p:tav>
                                      </p:tavLst>
                                    </p:anim>
                                    <p:anim calcmode="lin" valueType="num">
                                      <p:cBhvr>
                                        <p:cTn id="8" dur="500" fill="hold"/>
                                        <p:tgtEl>
                                          <p:spTgt spid="361474"/>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61475">
                                            <p:txEl>
                                              <p:pRg st="0" end="0"/>
                                            </p:txEl>
                                          </p:spTgt>
                                        </p:tgtEl>
                                        <p:attrNameLst>
                                          <p:attrName>style.visibility</p:attrName>
                                        </p:attrNameLst>
                                      </p:cBhvr>
                                      <p:to>
                                        <p:strVal val="visible"/>
                                      </p:to>
                                    </p:set>
                                    <p:anim calcmode="lin" valueType="num">
                                      <p:cBhvr>
                                        <p:cTn id="13" dur="500" fill="hold"/>
                                        <p:tgtEl>
                                          <p:spTgt spid="361475">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361475">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361475">
                                            <p:txEl>
                                              <p:pRg st="1" end="1"/>
                                            </p:txEl>
                                          </p:spTgt>
                                        </p:tgtEl>
                                        <p:attrNameLst>
                                          <p:attrName>style.visibility</p:attrName>
                                        </p:attrNameLst>
                                      </p:cBhvr>
                                      <p:to>
                                        <p:strVal val="visible"/>
                                      </p:to>
                                    </p:set>
                                    <p:anim calcmode="lin" valueType="num">
                                      <p:cBhvr>
                                        <p:cTn id="19" dur="500" fill="hold"/>
                                        <p:tgtEl>
                                          <p:spTgt spid="361475">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361475">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361475">
                                            <p:txEl>
                                              <p:pRg st="2" end="2"/>
                                            </p:txEl>
                                          </p:spTgt>
                                        </p:tgtEl>
                                        <p:attrNameLst>
                                          <p:attrName>style.visibility</p:attrName>
                                        </p:attrNameLst>
                                      </p:cBhvr>
                                      <p:to>
                                        <p:strVal val="visible"/>
                                      </p:to>
                                    </p:set>
                                    <p:anim calcmode="lin" valueType="num">
                                      <p:cBhvr>
                                        <p:cTn id="25" dur="500" fill="hold"/>
                                        <p:tgtEl>
                                          <p:spTgt spid="361475">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361475">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361475">
                                            <p:txEl>
                                              <p:pRg st="3" end="3"/>
                                            </p:txEl>
                                          </p:spTgt>
                                        </p:tgtEl>
                                        <p:attrNameLst>
                                          <p:attrName>style.visibility</p:attrName>
                                        </p:attrNameLst>
                                      </p:cBhvr>
                                      <p:to>
                                        <p:strVal val="visible"/>
                                      </p:to>
                                    </p:set>
                                    <p:anim calcmode="lin" valueType="num">
                                      <p:cBhvr>
                                        <p:cTn id="31" dur="500" fill="hold"/>
                                        <p:tgtEl>
                                          <p:spTgt spid="361475">
                                            <p:txEl>
                                              <p:pRg st="3" end="3"/>
                                            </p:txEl>
                                          </p:spTgt>
                                        </p:tgtEl>
                                        <p:attrNameLst>
                                          <p:attrName>ppt_w</p:attrName>
                                        </p:attrNameLst>
                                      </p:cBhvr>
                                      <p:tavLst>
                                        <p:tav tm="0">
                                          <p:val>
                                            <p:fltVal val="0"/>
                                          </p:val>
                                        </p:tav>
                                        <p:tav tm="100000">
                                          <p:val>
                                            <p:strVal val="#ppt_w"/>
                                          </p:val>
                                        </p:tav>
                                      </p:tavLst>
                                    </p:anim>
                                    <p:anim calcmode="lin" valueType="num">
                                      <p:cBhvr>
                                        <p:cTn id="32" dur="500" fill="hold"/>
                                        <p:tgtEl>
                                          <p:spTgt spid="361475">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361475">
                                            <p:txEl>
                                              <p:pRg st="4" end="4"/>
                                            </p:txEl>
                                          </p:spTgt>
                                        </p:tgtEl>
                                        <p:attrNameLst>
                                          <p:attrName>style.visibility</p:attrName>
                                        </p:attrNameLst>
                                      </p:cBhvr>
                                      <p:to>
                                        <p:strVal val="visible"/>
                                      </p:to>
                                    </p:set>
                                    <p:anim calcmode="lin" valueType="num">
                                      <p:cBhvr>
                                        <p:cTn id="37" dur="500" fill="hold"/>
                                        <p:tgtEl>
                                          <p:spTgt spid="361475">
                                            <p:txEl>
                                              <p:pRg st="4" end="4"/>
                                            </p:txEl>
                                          </p:spTgt>
                                        </p:tgtEl>
                                        <p:attrNameLst>
                                          <p:attrName>ppt_w</p:attrName>
                                        </p:attrNameLst>
                                      </p:cBhvr>
                                      <p:tavLst>
                                        <p:tav tm="0">
                                          <p:val>
                                            <p:fltVal val="0"/>
                                          </p:val>
                                        </p:tav>
                                        <p:tav tm="100000">
                                          <p:val>
                                            <p:strVal val="#ppt_w"/>
                                          </p:val>
                                        </p:tav>
                                      </p:tavLst>
                                    </p:anim>
                                    <p:anim calcmode="lin" valueType="num">
                                      <p:cBhvr>
                                        <p:cTn id="38" dur="500" fill="hold"/>
                                        <p:tgtEl>
                                          <p:spTgt spid="361475">
                                            <p:txEl>
                                              <p:pRg st="4" end="4"/>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1474" grpId="0"/>
      <p:bldP spid="361475" grpId="0" build="p"/>
    </p:bldLst>
  </p:timing>
</p:sld>
</file>

<file path=ppt/slides/slide8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62498" name="Rectangle 2"/>
          <p:cNvSpPr>
            <a:spLocks noGrp="1" noChangeArrowheads="1"/>
          </p:cNvSpPr>
          <p:nvPr>
            <p:ph type="title"/>
          </p:nvPr>
        </p:nvSpPr>
        <p:spPr/>
        <p:txBody>
          <a:bodyPr/>
          <a:lstStyle/>
          <a:p>
            <a:pPr eaLnBrk="1" hangingPunct="1">
              <a:defRPr/>
            </a:pPr>
            <a:r>
              <a:rPr lang="fa-IR" smtClean="0"/>
              <a:t>(7)</a:t>
            </a:r>
            <a:endParaRPr lang="en-US" smtClean="0"/>
          </a:p>
        </p:txBody>
      </p:sp>
      <p:sp>
        <p:nvSpPr>
          <p:cNvPr id="362499" name="Rectangle 3"/>
          <p:cNvSpPr>
            <a:spLocks noGrp="1" noChangeArrowheads="1"/>
          </p:cNvSpPr>
          <p:nvPr>
            <p:ph type="body" idx="1"/>
          </p:nvPr>
        </p:nvSpPr>
        <p:spPr/>
        <p:txBody>
          <a:bodyPr/>
          <a:lstStyle/>
          <a:p>
            <a:pPr eaLnBrk="1" hangingPunct="1">
              <a:buFont typeface="Wingdings" panose="05000000000000000000" pitchFamily="2" charset="2"/>
              <a:buNone/>
              <a:defRPr/>
            </a:pPr>
            <a:r>
              <a:rPr lang="ar-SA" smtClean="0">
                <a:cs typeface="B Titr" pitchFamily="2" charset="-78"/>
              </a:rPr>
              <a:t>مانی در زمان کدام شاه ساسانی ظهور کرد؟</a:t>
            </a:r>
            <a:endParaRPr lang="fa-IR" smtClean="0">
              <a:cs typeface="B Titr" pitchFamily="2" charset="-78"/>
            </a:endParaRPr>
          </a:p>
          <a:p>
            <a:pPr eaLnBrk="1" hangingPunct="1">
              <a:buFont typeface="Wingdings" panose="05000000000000000000" pitchFamily="2" charset="2"/>
              <a:buNone/>
              <a:defRPr/>
            </a:pPr>
            <a:r>
              <a:rPr lang="ar-SA" sz="4400" smtClean="0"/>
              <a:t>1- شاپور اول</a:t>
            </a:r>
            <a:r>
              <a:rPr lang="fa-IR" sz="4400" smtClean="0"/>
              <a:t>     </a:t>
            </a:r>
          </a:p>
          <a:p>
            <a:pPr eaLnBrk="1" hangingPunct="1">
              <a:buFont typeface="Wingdings" panose="05000000000000000000" pitchFamily="2" charset="2"/>
              <a:buNone/>
              <a:defRPr/>
            </a:pPr>
            <a:r>
              <a:rPr lang="fa-IR" sz="4400" smtClean="0"/>
              <a:t>2</a:t>
            </a:r>
            <a:r>
              <a:rPr lang="ar-SA" sz="4400" smtClean="0"/>
              <a:t>- خسرو پرویز</a:t>
            </a:r>
            <a:r>
              <a:rPr lang="fa-IR" sz="4400" smtClean="0"/>
              <a:t>     </a:t>
            </a:r>
          </a:p>
          <a:p>
            <a:pPr eaLnBrk="1" hangingPunct="1">
              <a:buFont typeface="Wingdings" panose="05000000000000000000" pitchFamily="2" charset="2"/>
              <a:buNone/>
              <a:defRPr/>
            </a:pPr>
            <a:r>
              <a:rPr lang="ar-SA" sz="4400" smtClean="0"/>
              <a:t>3- بهرام گور</a:t>
            </a:r>
            <a:r>
              <a:rPr lang="fa-IR" sz="4400" smtClean="0"/>
              <a:t>     </a:t>
            </a:r>
          </a:p>
          <a:p>
            <a:pPr eaLnBrk="1" hangingPunct="1">
              <a:buFont typeface="Wingdings" panose="05000000000000000000" pitchFamily="2" charset="2"/>
              <a:buNone/>
              <a:defRPr/>
            </a:pPr>
            <a:r>
              <a:rPr lang="ar-SA" sz="4400" smtClean="0"/>
              <a:t>4- شیرویه</a:t>
            </a:r>
            <a:r>
              <a:rPr lang="fa-IR" smtClean="0"/>
              <a:t> </a:t>
            </a:r>
            <a:endParaRPr lang="en-US" smtClean="0"/>
          </a:p>
        </p:txBody>
      </p:sp>
    </p:spTree>
  </p:cSld>
  <p:clrMapOvr>
    <a:masterClrMapping/>
  </p:clrMapOvr>
  <p:transition spd="slow">
    <p:wheel spokes="8"/>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62498"/>
                                        </p:tgtEl>
                                        <p:attrNameLst>
                                          <p:attrName>style.visibility</p:attrName>
                                        </p:attrNameLst>
                                      </p:cBhvr>
                                      <p:to>
                                        <p:strVal val="visible"/>
                                      </p:to>
                                    </p:set>
                                    <p:anim calcmode="lin" valueType="num">
                                      <p:cBhvr>
                                        <p:cTn id="7" dur="500" fill="hold"/>
                                        <p:tgtEl>
                                          <p:spTgt spid="362498"/>
                                        </p:tgtEl>
                                        <p:attrNameLst>
                                          <p:attrName>ppt_w</p:attrName>
                                        </p:attrNameLst>
                                      </p:cBhvr>
                                      <p:tavLst>
                                        <p:tav tm="0">
                                          <p:val>
                                            <p:fltVal val="0"/>
                                          </p:val>
                                        </p:tav>
                                        <p:tav tm="100000">
                                          <p:val>
                                            <p:strVal val="#ppt_w"/>
                                          </p:val>
                                        </p:tav>
                                      </p:tavLst>
                                    </p:anim>
                                    <p:anim calcmode="lin" valueType="num">
                                      <p:cBhvr>
                                        <p:cTn id="8" dur="500" fill="hold"/>
                                        <p:tgtEl>
                                          <p:spTgt spid="362498"/>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62499">
                                            <p:txEl>
                                              <p:pRg st="0" end="0"/>
                                            </p:txEl>
                                          </p:spTgt>
                                        </p:tgtEl>
                                        <p:attrNameLst>
                                          <p:attrName>style.visibility</p:attrName>
                                        </p:attrNameLst>
                                      </p:cBhvr>
                                      <p:to>
                                        <p:strVal val="visible"/>
                                      </p:to>
                                    </p:set>
                                    <p:anim calcmode="lin" valueType="num">
                                      <p:cBhvr>
                                        <p:cTn id="13" dur="500" fill="hold"/>
                                        <p:tgtEl>
                                          <p:spTgt spid="362499">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362499">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362499">
                                            <p:txEl>
                                              <p:pRg st="1" end="1"/>
                                            </p:txEl>
                                          </p:spTgt>
                                        </p:tgtEl>
                                        <p:attrNameLst>
                                          <p:attrName>style.visibility</p:attrName>
                                        </p:attrNameLst>
                                      </p:cBhvr>
                                      <p:to>
                                        <p:strVal val="visible"/>
                                      </p:to>
                                    </p:set>
                                    <p:anim calcmode="lin" valueType="num">
                                      <p:cBhvr>
                                        <p:cTn id="19" dur="500" fill="hold"/>
                                        <p:tgtEl>
                                          <p:spTgt spid="362499">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362499">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362499">
                                            <p:txEl>
                                              <p:pRg st="2" end="2"/>
                                            </p:txEl>
                                          </p:spTgt>
                                        </p:tgtEl>
                                        <p:attrNameLst>
                                          <p:attrName>style.visibility</p:attrName>
                                        </p:attrNameLst>
                                      </p:cBhvr>
                                      <p:to>
                                        <p:strVal val="visible"/>
                                      </p:to>
                                    </p:set>
                                    <p:anim calcmode="lin" valueType="num">
                                      <p:cBhvr>
                                        <p:cTn id="25" dur="500" fill="hold"/>
                                        <p:tgtEl>
                                          <p:spTgt spid="362499">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362499">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362499">
                                            <p:txEl>
                                              <p:pRg st="3" end="3"/>
                                            </p:txEl>
                                          </p:spTgt>
                                        </p:tgtEl>
                                        <p:attrNameLst>
                                          <p:attrName>style.visibility</p:attrName>
                                        </p:attrNameLst>
                                      </p:cBhvr>
                                      <p:to>
                                        <p:strVal val="visible"/>
                                      </p:to>
                                    </p:set>
                                    <p:anim calcmode="lin" valueType="num">
                                      <p:cBhvr>
                                        <p:cTn id="31" dur="500" fill="hold"/>
                                        <p:tgtEl>
                                          <p:spTgt spid="362499">
                                            <p:txEl>
                                              <p:pRg st="3" end="3"/>
                                            </p:txEl>
                                          </p:spTgt>
                                        </p:tgtEl>
                                        <p:attrNameLst>
                                          <p:attrName>ppt_w</p:attrName>
                                        </p:attrNameLst>
                                      </p:cBhvr>
                                      <p:tavLst>
                                        <p:tav tm="0">
                                          <p:val>
                                            <p:fltVal val="0"/>
                                          </p:val>
                                        </p:tav>
                                        <p:tav tm="100000">
                                          <p:val>
                                            <p:strVal val="#ppt_w"/>
                                          </p:val>
                                        </p:tav>
                                      </p:tavLst>
                                    </p:anim>
                                    <p:anim calcmode="lin" valueType="num">
                                      <p:cBhvr>
                                        <p:cTn id="32" dur="500" fill="hold"/>
                                        <p:tgtEl>
                                          <p:spTgt spid="362499">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362499">
                                            <p:txEl>
                                              <p:pRg st="4" end="4"/>
                                            </p:txEl>
                                          </p:spTgt>
                                        </p:tgtEl>
                                        <p:attrNameLst>
                                          <p:attrName>style.visibility</p:attrName>
                                        </p:attrNameLst>
                                      </p:cBhvr>
                                      <p:to>
                                        <p:strVal val="visible"/>
                                      </p:to>
                                    </p:set>
                                    <p:anim calcmode="lin" valueType="num">
                                      <p:cBhvr>
                                        <p:cTn id="37" dur="500" fill="hold"/>
                                        <p:tgtEl>
                                          <p:spTgt spid="362499">
                                            <p:txEl>
                                              <p:pRg st="4" end="4"/>
                                            </p:txEl>
                                          </p:spTgt>
                                        </p:tgtEl>
                                        <p:attrNameLst>
                                          <p:attrName>ppt_w</p:attrName>
                                        </p:attrNameLst>
                                      </p:cBhvr>
                                      <p:tavLst>
                                        <p:tav tm="0">
                                          <p:val>
                                            <p:fltVal val="0"/>
                                          </p:val>
                                        </p:tav>
                                        <p:tav tm="100000">
                                          <p:val>
                                            <p:strVal val="#ppt_w"/>
                                          </p:val>
                                        </p:tav>
                                      </p:tavLst>
                                    </p:anim>
                                    <p:anim calcmode="lin" valueType="num">
                                      <p:cBhvr>
                                        <p:cTn id="38" dur="500" fill="hold"/>
                                        <p:tgtEl>
                                          <p:spTgt spid="362499">
                                            <p:txEl>
                                              <p:pRg st="4" end="4"/>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2498" grpId="0"/>
      <p:bldP spid="362499" grpId="0" build="p"/>
    </p:bldLst>
  </p:timing>
</p:sld>
</file>

<file path=ppt/slides/slide8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63522" name="Rectangle 2"/>
          <p:cNvSpPr>
            <a:spLocks noGrp="1" noChangeArrowheads="1"/>
          </p:cNvSpPr>
          <p:nvPr>
            <p:ph type="title"/>
          </p:nvPr>
        </p:nvSpPr>
        <p:spPr/>
        <p:txBody>
          <a:bodyPr/>
          <a:lstStyle/>
          <a:p>
            <a:pPr eaLnBrk="1" hangingPunct="1">
              <a:defRPr/>
            </a:pPr>
            <a:r>
              <a:rPr lang="fa-IR" smtClean="0"/>
              <a:t>(8)</a:t>
            </a:r>
            <a:endParaRPr lang="en-US" smtClean="0"/>
          </a:p>
        </p:txBody>
      </p:sp>
      <p:sp>
        <p:nvSpPr>
          <p:cNvPr id="363523" name="Rectangle 3"/>
          <p:cNvSpPr>
            <a:spLocks noGrp="1" noChangeArrowheads="1"/>
          </p:cNvSpPr>
          <p:nvPr>
            <p:ph type="body" idx="1"/>
          </p:nvPr>
        </p:nvSpPr>
        <p:spPr/>
        <p:txBody>
          <a:bodyPr/>
          <a:lstStyle/>
          <a:p>
            <a:pPr eaLnBrk="1" hangingPunct="1">
              <a:buFont typeface="Wingdings" panose="05000000000000000000" pitchFamily="2" charset="2"/>
              <a:buNone/>
              <a:defRPr/>
            </a:pPr>
            <a:r>
              <a:rPr lang="ar-SA" smtClean="0">
                <a:cs typeface="B Titr" pitchFamily="2" charset="-78"/>
              </a:rPr>
              <a:t>کدام آتشکده زیر مخصوص موبدان بود؟</a:t>
            </a:r>
            <a:endParaRPr lang="fa-IR" smtClean="0">
              <a:cs typeface="B Titr" pitchFamily="2" charset="-78"/>
            </a:endParaRPr>
          </a:p>
          <a:p>
            <a:pPr eaLnBrk="1" hangingPunct="1">
              <a:buFont typeface="Wingdings" panose="05000000000000000000" pitchFamily="2" charset="2"/>
              <a:buNone/>
              <a:defRPr/>
            </a:pPr>
            <a:r>
              <a:rPr lang="ar-SA" sz="4400" smtClean="0"/>
              <a:t>1- آذرفرنبغ</a:t>
            </a:r>
            <a:r>
              <a:rPr lang="fa-IR" sz="4400" smtClean="0"/>
              <a:t>           </a:t>
            </a:r>
          </a:p>
          <a:p>
            <a:pPr eaLnBrk="1" hangingPunct="1">
              <a:buFont typeface="Wingdings" panose="05000000000000000000" pitchFamily="2" charset="2"/>
              <a:buNone/>
              <a:defRPr/>
            </a:pPr>
            <a:r>
              <a:rPr lang="ar-SA" sz="4400" smtClean="0"/>
              <a:t>2- آذرگشنسب</a:t>
            </a:r>
            <a:r>
              <a:rPr lang="fa-IR" sz="4400" smtClean="0"/>
              <a:t>     </a:t>
            </a:r>
          </a:p>
          <a:p>
            <a:pPr eaLnBrk="1" hangingPunct="1">
              <a:buFont typeface="Wingdings" panose="05000000000000000000" pitchFamily="2" charset="2"/>
              <a:buNone/>
              <a:defRPr/>
            </a:pPr>
            <a:r>
              <a:rPr lang="fa-IR" sz="4400" smtClean="0"/>
              <a:t>3</a:t>
            </a:r>
            <a:r>
              <a:rPr lang="ar-SA" sz="4400" smtClean="0"/>
              <a:t>- آذر برذین مهر</a:t>
            </a:r>
            <a:endParaRPr lang="fa-IR" sz="4400" smtClean="0"/>
          </a:p>
          <a:p>
            <a:pPr eaLnBrk="1" hangingPunct="1">
              <a:buFont typeface="Wingdings" panose="05000000000000000000" pitchFamily="2" charset="2"/>
              <a:buNone/>
              <a:defRPr/>
            </a:pPr>
            <a:r>
              <a:rPr lang="fa-IR" sz="4400" smtClean="0"/>
              <a:t>4</a:t>
            </a:r>
            <a:r>
              <a:rPr lang="ar-SA" sz="4400" smtClean="0"/>
              <a:t>- آناهیتا</a:t>
            </a:r>
            <a:r>
              <a:rPr lang="en-US" smtClean="0"/>
              <a:t> </a:t>
            </a: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63522"/>
                                        </p:tgtEl>
                                        <p:attrNameLst>
                                          <p:attrName>style.visibility</p:attrName>
                                        </p:attrNameLst>
                                      </p:cBhvr>
                                      <p:to>
                                        <p:strVal val="visible"/>
                                      </p:to>
                                    </p:set>
                                    <p:anim calcmode="lin" valueType="num">
                                      <p:cBhvr>
                                        <p:cTn id="7" dur="500" fill="hold"/>
                                        <p:tgtEl>
                                          <p:spTgt spid="363522"/>
                                        </p:tgtEl>
                                        <p:attrNameLst>
                                          <p:attrName>ppt_w</p:attrName>
                                        </p:attrNameLst>
                                      </p:cBhvr>
                                      <p:tavLst>
                                        <p:tav tm="0">
                                          <p:val>
                                            <p:fltVal val="0"/>
                                          </p:val>
                                        </p:tav>
                                        <p:tav tm="100000">
                                          <p:val>
                                            <p:strVal val="#ppt_w"/>
                                          </p:val>
                                        </p:tav>
                                      </p:tavLst>
                                    </p:anim>
                                    <p:anim calcmode="lin" valueType="num">
                                      <p:cBhvr>
                                        <p:cTn id="8" dur="500" fill="hold"/>
                                        <p:tgtEl>
                                          <p:spTgt spid="363522"/>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63523">
                                            <p:txEl>
                                              <p:pRg st="0" end="0"/>
                                            </p:txEl>
                                          </p:spTgt>
                                        </p:tgtEl>
                                        <p:attrNameLst>
                                          <p:attrName>style.visibility</p:attrName>
                                        </p:attrNameLst>
                                      </p:cBhvr>
                                      <p:to>
                                        <p:strVal val="visible"/>
                                      </p:to>
                                    </p:set>
                                    <p:anim calcmode="lin" valueType="num">
                                      <p:cBhvr>
                                        <p:cTn id="13" dur="500" fill="hold"/>
                                        <p:tgtEl>
                                          <p:spTgt spid="363523">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36352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363523">
                                            <p:txEl>
                                              <p:pRg st="1" end="1"/>
                                            </p:txEl>
                                          </p:spTgt>
                                        </p:tgtEl>
                                        <p:attrNameLst>
                                          <p:attrName>style.visibility</p:attrName>
                                        </p:attrNameLst>
                                      </p:cBhvr>
                                      <p:to>
                                        <p:strVal val="visible"/>
                                      </p:to>
                                    </p:set>
                                    <p:anim calcmode="lin" valueType="num">
                                      <p:cBhvr>
                                        <p:cTn id="19" dur="500" fill="hold"/>
                                        <p:tgtEl>
                                          <p:spTgt spid="363523">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363523">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363523">
                                            <p:txEl>
                                              <p:pRg st="2" end="2"/>
                                            </p:txEl>
                                          </p:spTgt>
                                        </p:tgtEl>
                                        <p:attrNameLst>
                                          <p:attrName>style.visibility</p:attrName>
                                        </p:attrNameLst>
                                      </p:cBhvr>
                                      <p:to>
                                        <p:strVal val="visible"/>
                                      </p:to>
                                    </p:set>
                                    <p:anim calcmode="lin" valueType="num">
                                      <p:cBhvr>
                                        <p:cTn id="25" dur="500" fill="hold"/>
                                        <p:tgtEl>
                                          <p:spTgt spid="363523">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363523">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363523">
                                            <p:txEl>
                                              <p:pRg st="3" end="3"/>
                                            </p:txEl>
                                          </p:spTgt>
                                        </p:tgtEl>
                                        <p:attrNameLst>
                                          <p:attrName>style.visibility</p:attrName>
                                        </p:attrNameLst>
                                      </p:cBhvr>
                                      <p:to>
                                        <p:strVal val="visible"/>
                                      </p:to>
                                    </p:set>
                                    <p:anim calcmode="lin" valueType="num">
                                      <p:cBhvr>
                                        <p:cTn id="31" dur="500" fill="hold"/>
                                        <p:tgtEl>
                                          <p:spTgt spid="363523">
                                            <p:txEl>
                                              <p:pRg st="3" end="3"/>
                                            </p:txEl>
                                          </p:spTgt>
                                        </p:tgtEl>
                                        <p:attrNameLst>
                                          <p:attrName>ppt_w</p:attrName>
                                        </p:attrNameLst>
                                      </p:cBhvr>
                                      <p:tavLst>
                                        <p:tav tm="0">
                                          <p:val>
                                            <p:fltVal val="0"/>
                                          </p:val>
                                        </p:tav>
                                        <p:tav tm="100000">
                                          <p:val>
                                            <p:strVal val="#ppt_w"/>
                                          </p:val>
                                        </p:tav>
                                      </p:tavLst>
                                    </p:anim>
                                    <p:anim calcmode="lin" valueType="num">
                                      <p:cBhvr>
                                        <p:cTn id="32" dur="500" fill="hold"/>
                                        <p:tgtEl>
                                          <p:spTgt spid="363523">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363523">
                                            <p:txEl>
                                              <p:pRg st="4" end="4"/>
                                            </p:txEl>
                                          </p:spTgt>
                                        </p:tgtEl>
                                        <p:attrNameLst>
                                          <p:attrName>style.visibility</p:attrName>
                                        </p:attrNameLst>
                                      </p:cBhvr>
                                      <p:to>
                                        <p:strVal val="visible"/>
                                      </p:to>
                                    </p:set>
                                    <p:anim calcmode="lin" valueType="num">
                                      <p:cBhvr>
                                        <p:cTn id="37" dur="500" fill="hold"/>
                                        <p:tgtEl>
                                          <p:spTgt spid="363523">
                                            <p:txEl>
                                              <p:pRg st="4" end="4"/>
                                            </p:txEl>
                                          </p:spTgt>
                                        </p:tgtEl>
                                        <p:attrNameLst>
                                          <p:attrName>ppt_w</p:attrName>
                                        </p:attrNameLst>
                                      </p:cBhvr>
                                      <p:tavLst>
                                        <p:tav tm="0">
                                          <p:val>
                                            <p:fltVal val="0"/>
                                          </p:val>
                                        </p:tav>
                                        <p:tav tm="100000">
                                          <p:val>
                                            <p:strVal val="#ppt_w"/>
                                          </p:val>
                                        </p:tav>
                                      </p:tavLst>
                                    </p:anim>
                                    <p:anim calcmode="lin" valueType="num">
                                      <p:cBhvr>
                                        <p:cTn id="38" dur="500" fill="hold"/>
                                        <p:tgtEl>
                                          <p:spTgt spid="363523">
                                            <p:txEl>
                                              <p:pRg st="4" end="4"/>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3522" grpId="0"/>
      <p:bldP spid="363523" grpId="0" build="p"/>
    </p:bldLst>
  </p:timing>
</p:sld>
</file>

<file path=ppt/slides/slide86.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64546" name="Rectangle 2"/>
          <p:cNvSpPr>
            <a:spLocks noGrp="1" noChangeArrowheads="1"/>
          </p:cNvSpPr>
          <p:nvPr>
            <p:ph type="title"/>
          </p:nvPr>
        </p:nvSpPr>
        <p:spPr/>
        <p:txBody>
          <a:bodyPr/>
          <a:lstStyle/>
          <a:p>
            <a:pPr eaLnBrk="1" hangingPunct="1">
              <a:defRPr/>
            </a:pPr>
            <a:r>
              <a:rPr lang="fa-IR" smtClean="0"/>
              <a:t>(9)</a:t>
            </a:r>
            <a:endParaRPr lang="en-US" smtClean="0"/>
          </a:p>
        </p:txBody>
      </p:sp>
      <p:sp>
        <p:nvSpPr>
          <p:cNvPr id="364547" name="Rectangle 3"/>
          <p:cNvSpPr>
            <a:spLocks noGrp="1" noChangeArrowheads="1"/>
          </p:cNvSpPr>
          <p:nvPr>
            <p:ph type="body" idx="1"/>
          </p:nvPr>
        </p:nvSpPr>
        <p:spPr/>
        <p:txBody>
          <a:bodyPr/>
          <a:lstStyle/>
          <a:p>
            <a:pPr marL="469900" indent="-469900" eaLnBrk="1" hangingPunct="1">
              <a:buFont typeface="Wingdings" panose="05000000000000000000" pitchFamily="2" charset="2"/>
              <a:buNone/>
              <a:defRPr/>
            </a:pPr>
            <a:r>
              <a:rPr lang="ar-SA" smtClean="0">
                <a:cs typeface="B Titr" pitchFamily="2" charset="-78"/>
              </a:rPr>
              <a:t>مزدک در زمان کدام پادشاه ساسانی ظهور کرد؟</a:t>
            </a:r>
            <a:endParaRPr lang="fa-IR" smtClean="0">
              <a:cs typeface="B Titr" pitchFamily="2" charset="-78"/>
            </a:endParaRPr>
          </a:p>
          <a:p>
            <a:pPr marL="469900" indent="-469900" eaLnBrk="1" hangingPunct="1">
              <a:buFont typeface="Wingdings" panose="05000000000000000000" pitchFamily="2" charset="2"/>
              <a:buNone/>
              <a:defRPr/>
            </a:pPr>
            <a:r>
              <a:rPr lang="ar-SA" sz="4400" smtClean="0"/>
              <a:t>1- انوشیروان</a:t>
            </a:r>
            <a:r>
              <a:rPr lang="fa-IR" sz="4400" smtClean="0"/>
              <a:t>                 </a:t>
            </a:r>
          </a:p>
          <a:p>
            <a:pPr marL="469900" indent="-469900" eaLnBrk="1" hangingPunct="1">
              <a:buFont typeface="Wingdings" panose="05000000000000000000" pitchFamily="2" charset="2"/>
              <a:buNone/>
              <a:defRPr/>
            </a:pPr>
            <a:r>
              <a:rPr lang="fa-IR" sz="4400" smtClean="0"/>
              <a:t>2</a:t>
            </a:r>
            <a:r>
              <a:rPr lang="ar-SA" sz="4400" smtClean="0"/>
              <a:t>- اردشیر</a:t>
            </a:r>
            <a:r>
              <a:rPr lang="fa-IR" sz="4400" smtClean="0"/>
              <a:t>            </a:t>
            </a:r>
          </a:p>
          <a:p>
            <a:pPr marL="469900" indent="-469900" eaLnBrk="1" hangingPunct="1">
              <a:buFont typeface="Wingdings" panose="05000000000000000000" pitchFamily="2" charset="2"/>
              <a:buNone/>
              <a:defRPr/>
            </a:pPr>
            <a:r>
              <a:rPr lang="ar-SA" sz="4400" smtClean="0"/>
              <a:t>3- شاپوراول</a:t>
            </a:r>
            <a:r>
              <a:rPr lang="fa-IR" sz="4400" smtClean="0"/>
              <a:t>       </a:t>
            </a:r>
          </a:p>
          <a:p>
            <a:pPr marL="469900" indent="-469900" eaLnBrk="1" hangingPunct="1">
              <a:buFont typeface="Wingdings" panose="05000000000000000000" pitchFamily="2" charset="2"/>
              <a:buNone/>
              <a:defRPr/>
            </a:pPr>
            <a:r>
              <a:rPr lang="ar-SA" sz="4400" smtClean="0"/>
              <a:t>4- قباد</a:t>
            </a:r>
            <a:r>
              <a:rPr lang="en-US" sz="4400" smtClean="0"/>
              <a:t> </a:t>
            </a: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64546"/>
                                        </p:tgtEl>
                                        <p:attrNameLst>
                                          <p:attrName>style.visibility</p:attrName>
                                        </p:attrNameLst>
                                      </p:cBhvr>
                                      <p:to>
                                        <p:strVal val="visible"/>
                                      </p:to>
                                    </p:set>
                                    <p:anim calcmode="lin" valueType="num">
                                      <p:cBhvr>
                                        <p:cTn id="7" dur="500" fill="hold"/>
                                        <p:tgtEl>
                                          <p:spTgt spid="364546"/>
                                        </p:tgtEl>
                                        <p:attrNameLst>
                                          <p:attrName>ppt_w</p:attrName>
                                        </p:attrNameLst>
                                      </p:cBhvr>
                                      <p:tavLst>
                                        <p:tav tm="0">
                                          <p:val>
                                            <p:fltVal val="0"/>
                                          </p:val>
                                        </p:tav>
                                        <p:tav tm="100000">
                                          <p:val>
                                            <p:strVal val="#ppt_w"/>
                                          </p:val>
                                        </p:tav>
                                      </p:tavLst>
                                    </p:anim>
                                    <p:anim calcmode="lin" valueType="num">
                                      <p:cBhvr>
                                        <p:cTn id="8" dur="500" fill="hold"/>
                                        <p:tgtEl>
                                          <p:spTgt spid="364546"/>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64547">
                                            <p:txEl>
                                              <p:pRg st="0" end="0"/>
                                            </p:txEl>
                                          </p:spTgt>
                                        </p:tgtEl>
                                        <p:attrNameLst>
                                          <p:attrName>style.visibility</p:attrName>
                                        </p:attrNameLst>
                                      </p:cBhvr>
                                      <p:to>
                                        <p:strVal val="visible"/>
                                      </p:to>
                                    </p:set>
                                    <p:anim calcmode="lin" valueType="num">
                                      <p:cBhvr>
                                        <p:cTn id="13" dur="500" fill="hold"/>
                                        <p:tgtEl>
                                          <p:spTgt spid="364547">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364547">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364547">
                                            <p:txEl>
                                              <p:pRg st="1" end="1"/>
                                            </p:txEl>
                                          </p:spTgt>
                                        </p:tgtEl>
                                        <p:attrNameLst>
                                          <p:attrName>style.visibility</p:attrName>
                                        </p:attrNameLst>
                                      </p:cBhvr>
                                      <p:to>
                                        <p:strVal val="visible"/>
                                      </p:to>
                                    </p:set>
                                    <p:anim calcmode="lin" valueType="num">
                                      <p:cBhvr>
                                        <p:cTn id="19" dur="500" fill="hold"/>
                                        <p:tgtEl>
                                          <p:spTgt spid="364547">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364547">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364547">
                                            <p:txEl>
                                              <p:pRg st="2" end="2"/>
                                            </p:txEl>
                                          </p:spTgt>
                                        </p:tgtEl>
                                        <p:attrNameLst>
                                          <p:attrName>style.visibility</p:attrName>
                                        </p:attrNameLst>
                                      </p:cBhvr>
                                      <p:to>
                                        <p:strVal val="visible"/>
                                      </p:to>
                                    </p:set>
                                    <p:anim calcmode="lin" valueType="num">
                                      <p:cBhvr>
                                        <p:cTn id="25" dur="500" fill="hold"/>
                                        <p:tgtEl>
                                          <p:spTgt spid="364547">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364547">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364547">
                                            <p:txEl>
                                              <p:pRg st="3" end="3"/>
                                            </p:txEl>
                                          </p:spTgt>
                                        </p:tgtEl>
                                        <p:attrNameLst>
                                          <p:attrName>style.visibility</p:attrName>
                                        </p:attrNameLst>
                                      </p:cBhvr>
                                      <p:to>
                                        <p:strVal val="visible"/>
                                      </p:to>
                                    </p:set>
                                    <p:anim calcmode="lin" valueType="num">
                                      <p:cBhvr>
                                        <p:cTn id="31" dur="500" fill="hold"/>
                                        <p:tgtEl>
                                          <p:spTgt spid="364547">
                                            <p:txEl>
                                              <p:pRg st="3" end="3"/>
                                            </p:txEl>
                                          </p:spTgt>
                                        </p:tgtEl>
                                        <p:attrNameLst>
                                          <p:attrName>ppt_w</p:attrName>
                                        </p:attrNameLst>
                                      </p:cBhvr>
                                      <p:tavLst>
                                        <p:tav tm="0">
                                          <p:val>
                                            <p:fltVal val="0"/>
                                          </p:val>
                                        </p:tav>
                                        <p:tav tm="100000">
                                          <p:val>
                                            <p:strVal val="#ppt_w"/>
                                          </p:val>
                                        </p:tav>
                                      </p:tavLst>
                                    </p:anim>
                                    <p:anim calcmode="lin" valueType="num">
                                      <p:cBhvr>
                                        <p:cTn id="32" dur="500" fill="hold"/>
                                        <p:tgtEl>
                                          <p:spTgt spid="364547">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364547">
                                            <p:txEl>
                                              <p:pRg st="4" end="4"/>
                                            </p:txEl>
                                          </p:spTgt>
                                        </p:tgtEl>
                                        <p:attrNameLst>
                                          <p:attrName>style.visibility</p:attrName>
                                        </p:attrNameLst>
                                      </p:cBhvr>
                                      <p:to>
                                        <p:strVal val="visible"/>
                                      </p:to>
                                    </p:set>
                                    <p:anim calcmode="lin" valueType="num">
                                      <p:cBhvr>
                                        <p:cTn id="37" dur="500" fill="hold"/>
                                        <p:tgtEl>
                                          <p:spTgt spid="364547">
                                            <p:txEl>
                                              <p:pRg st="4" end="4"/>
                                            </p:txEl>
                                          </p:spTgt>
                                        </p:tgtEl>
                                        <p:attrNameLst>
                                          <p:attrName>ppt_w</p:attrName>
                                        </p:attrNameLst>
                                      </p:cBhvr>
                                      <p:tavLst>
                                        <p:tav tm="0">
                                          <p:val>
                                            <p:fltVal val="0"/>
                                          </p:val>
                                        </p:tav>
                                        <p:tav tm="100000">
                                          <p:val>
                                            <p:strVal val="#ppt_w"/>
                                          </p:val>
                                        </p:tav>
                                      </p:tavLst>
                                    </p:anim>
                                    <p:anim calcmode="lin" valueType="num">
                                      <p:cBhvr>
                                        <p:cTn id="38" dur="500" fill="hold"/>
                                        <p:tgtEl>
                                          <p:spTgt spid="364547">
                                            <p:txEl>
                                              <p:pRg st="4" end="4"/>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4546" grpId="0"/>
      <p:bldP spid="364547" grpId="0" build="p"/>
    </p:bldLst>
  </p:timing>
</p:sld>
</file>

<file path=ppt/slides/slide87.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65570" name="Rectangle 2"/>
          <p:cNvSpPr>
            <a:spLocks noGrp="1" noChangeArrowheads="1"/>
          </p:cNvSpPr>
          <p:nvPr>
            <p:ph type="title"/>
          </p:nvPr>
        </p:nvSpPr>
        <p:spPr/>
        <p:txBody>
          <a:bodyPr/>
          <a:lstStyle/>
          <a:p>
            <a:pPr eaLnBrk="1" hangingPunct="1">
              <a:defRPr/>
            </a:pPr>
            <a:r>
              <a:rPr lang="fa-IR" smtClean="0"/>
              <a:t>(10)</a:t>
            </a:r>
            <a:endParaRPr lang="en-US" smtClean="0"/>
          </a:p>
        </p:txBody>
      </p:sp>
      <p:sp>
        <p:nvSpPr>
          <p:cNvPr id="365571" name="Rectangle 3"/>
          <p:cNvSpPr>
            <a:spLocks noGrp="1" noChangeArrowheads="1"/>
          </p:cNvSpPr>
          <p:nvPr>
            <p:ph type="body" idx="1"/>
          </p:nvPr>
        </p:nvSpPr>
        <p:spPr/>
        <p:txBody>
          <a:bodyPr/>
          <a:lstStyle/>
          <a:p>
            <a:pPr eaLnBrk="1" hangingPunct="1">
              <a:buFont typeface="Wingdings" panose="05000000000000000000" pitchFamily="2" charset="2"/>
              <a:buNone/>
              <a:defRPr/>
            </a:pPr>
            <a:r>
              <a:rPr lang="ar-SA" smtClean="0">
                <a:solidFill>
                  <a:schemeClr val="accent1"/>
                </a:solidFill>
                <a:cs typeface="B Titr" pitchFamily="2" charset="-78"/>
              </a:rPr>
              <a:t>رياست امور مالي و اقتصادي و كشاورزي و ... دوره </a:t>
            </a:r>
            <a:r>
              <a:rPr lang="fa-IR" smtClean="0">
                <a:solidFill>
                  <a:schemeClr val="accent1"/>
                </a:solidFill>
                <a:cs typeface="B Titr" pitchFamily="2" charset="-78"/>
              </a:rPr>
              <a:t>ساسانیان </a:t>
            </a:r>
            <a:r>
              <a:rPr lang="ar-SA" smtClean="0">
                <a:solidFill>
                  <a:schemeClr val="accent1"/>
                </a:solidFill>
                <a:cs typeface="B Titr" pitchFamily="2" charset="-78"/>
              </a:rPr>
              <a:t>را چه كس</a:t>
            </a:r>
            <a:r>
              <a:rPr lang="fa-IR" smtClean="0">
                <a:solidFill>
                  <a:schemeClr val="accent1"/>
                </a:solidFill>
                <a:cs typeface="B Titr" pitchFamily="2" charset="-78"/>
              </a:rPr>
              <a:t>ی</a:t>
            </a:r>
            <a:r>
              <a:rPr lang="ar-SA" smtClean="0">
                <a:solidFill>
                  <a:schemeClr val="accent1"/>
                </a:solidFill>
                <a:cs typeface="B Titr" pitchFamily="2" charset="-78"/>
              </a:rPr>
              <a:t> بر عهده داشتند؟</a:t>
            </a:r>
            <a:endParaRPr lang="fa-IR" smtClean="0">
              <a:solidFill>
                <a:schemeClr val="accent1"/>
              </a:solidFill>
              <a:cs typeface="B Titr" pitchFamily="2" charset="-78"/>
            </a:endParaRPr>
          </a:p>
          <a:p>
            <a:pPr eaLnBrk="1" hangingPunct="1">
              <a:buFontTx/>
              <a:buNone/>
              <a:defRPr/>
            </a:pPr>
            <a:r>
              <a:rPr lang="fa-IR" sz="4400" smtClean="0">
                <a:solidFill>
                  <a:schemeClr val="accent1"/>
                </a:solidFill>
              </a:rPr>
              <a:t>1-</a:t>
            </a:r>
            <a:r>
              <a:rPr lang="ar-SA" sz="4400" smtClean="0">
                <a:solidFill>
                  <a:schemeClr val="accent1"/>
                </a:solidFill>
              </a:rPr>
              <a:t>سپهسالار         </a:t>
            </a:r>
            <a:endParaRPr lang="fa-IR" sz="4400" smtClean="0">
              <a:solidFill>
                <a:schemeClr val="accent1"/>
              </a:solidFill>
            </a:endParaRPr>
          </a:p>
          <a:p>
            <a:pPr eaLnBrk="1" hangingPunct="1">
              <a:buFontTx/>
              <a:buNone/>
              <a:defRPr/>
            </a:pPr>
            <a:r>
              <a:rPr lang="fa-IR" sz="4400" smtClean="0">
                <a:solidFill>
                  <a:schemeClr val="accent1"/>
                </a:solidFill>
              </a:rPr>
              <a:t>2</a:t>
            </a:r>
            <a:r>
              <a:rPr lang="ar-SA" sz="4400" smtClean="0">
                <a:solidFill>
                  <a:schemeClr val="accent1"/>
                </a:solidFill>
              </a:rPr>
              <a:t>-  بزرگان      </a:t>
            </a:r>
            <a:endParaRPr lang="fa-IR" sz="4400" smtClean="0">
              <a:solidFill>
                <a:schemeClr val="accent1"/>
              </a:solidFill>
            </a:endParaRPr>
          </a:p>
          <a:p>
            <a:pPr eaLnBrk="1" hangingPunct="1">
              <a:buFontTx/>
              <a:buNone/>
              <a:defRPr/>
            </a:pPr>
            <a:r>
              <a:rPr lang="ar-SA" sz="4400" smtClean="0">
                <a:solidFill>
                  <a:schemeClr val="accent1"/>
                </a:solidFill>
              </a:rPr>
              <a:t>3-  موبدان      </a:t>
            </a:r>
            <a:endParaRPr lang="fa-IR" sz="4400" smtClean="0">
              <a:solidFill>
                <a:schemeClr val="accent1"/>
              </a:solidFill>
            </a:endParaRPr>
          </a:p>
          <a:p>
            <a:pPr eaLnBrk="1" hangingPunct="1">
              <a:buFontTx/>
              <a:buNone/>
              <a:defRPr/>
            </a:pPr>
            <a:r>
              <a:rPr lang="fa-IR" sz="4400" smtClean="0">
                <a:solidFill>
                  <a:schemeClr val="accent1"/>
                </a:solidFill>
              </a:rPr>
              <a:t>4</a:t>
            </a:r>
            <a:r>
              <a:rPr lang="ar-SA" sz="4400" smtClean="0">
                <a:solidFill>
                  <a:schemeClr val="accent1"/>
                </a:solidFill>
              </a:rPr>
              <a:t>- وزيراعظم</a:t>
            </a:r>
            <a:endParaRPr lang="en-US" sz="4400" smtClean="0">
              <a:solidFill>
                <a:schemeClr val="accent1"/>
              </a:solidFill>
            </a:endParaRP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65570"/>
                                        </p:tgtEl>
                                        <p:attrNameLst>
                                          <p:attrName>style.visibility</p:attrName>
                                        </p:attrNameLst>
                                      </p:cBhvr>
                                      <p:to>
                                        <p:strVal val="visible"/>
                                      </p:to>
                                    </p:set>
                                    <p:anim calcmode="lin" valueType="num">
                                      <p:cBhvr>
                                        <p:cTn id="7" dur="500" fill="hold"/>
                                        <p:tgtEl>
                                          <p:spTgt spid="365570"/>
                                        </p:tgtEl>
                                        <p:attrNameLst>
                                          <p:attrName>ppt_w</p:attrName>
                                        </p:attrNameLst>
                                      </p:cBhvr>
                                      <p:tavLst>
                                        <p:tav tm="0">
                                          <p:val>
                                            <p:fltVal val="0"/>
                                          </p:val>
                                        </p:tav>
                                        <p:tav tm="100000">
                                          <p:val>
                                            <p:strVal val="#ppt_w"/>
                                          </p:val>
                                        </p:tav>
                                      </p:tavLst>
                                    </p:anim>
                                    <p:anim calcmode="lin" valueType="num">
                                      <p:cBhvr>
                                        <p:cTn id="8" dur="500" fill="hold"/>
                                        <p:tgtEl>
                                          <p:spTgt spid="365570"/>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65571">
                                            <p:txEl>
                                              <p:pRg st="0" end="0"/>
                                            </p:txEl>
                                          </p:spTgt>
                                        </p:tgtEl>
                                        <p:attrNameLst>
                                          <p:attrName>style.visibility</p:attrName>
                                        </p:attrNameLst>
                                      </p:cBhvr>
                                      <p:to>
                                        <p:strVal val="visible"/>
                                      </p:to>
                                    </p:set>
                                    <p:anim calcmode="lin" valueType="num">
                                      <p:cBhvr>
                                        <p:cTn id="13" dur="500" fill="hold"/>
                                        <p:tgtEl>
                                          <p:spTgt spid="365571">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365571">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365571">
                                            <p:txEl>
                                              <p:pRg st="1" end="1"/>
                                            </p:txEl>
                                          </p:spTgt>
                                        </p:tgtEl>
                                        <p:attrNameLst>
                                          <p:attrName>style.visibility</p:attrName>
                                        </p:attrNameLst>
                                      </p:cBhvr>
                                      <p:to>
                                        <p:strVal val="visible"/>
                                      </p:to>
                                    </p:set>
                                    <p:anim calcmode="lin" valueType="num">
                                      <p:cBhvr>
                                        <p:cTn id="19" dur="500" fill="hold"/>
                                        <p:tgtEl>
                                          <p:spTgt spid="365571">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365571">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365571">
                                            <p:txEl>
                                              <p:pRg st="2" end="2"/>
                                            </p:txEl>
                                          </p:spTgt>
                                        </p:tgtEl>
                                        <p:attrNameLst>
                                          <p:attrName>style.visibility</p:attrName>
                                        </p:attrNameLst>
                                      </p:cBhvr>
                                      <p:to>
                                        <p:strVal val="visible"/>
                                      </p:to>
                                    </p:set>
                                    <p:anim calcmode="lin" valueType="num">
                                      <p:cBhvr>
                                        <p:cTn id="25" dur="500" fill="hold"/>
                                        <p:tgtEl>
                                          <p:spTgt spid="365571">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365571">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365571">
                                            <p:txEl>
                                              <p:pRg st="3" end="3"/>
                                            </p:txEl>
                                          </p:spTgt>
                                        </p:tgtEl>
                                        <p:attrNameLst>
                                          <p:attrName>style.visibility</p:attrName>
                                        </p:attrNameLst>
                                      </p:cBhvr>
                                      <p:to>
                                        <p:strVal val="visible"/>
                                      </p:to>
                                    </p:set>
                                    <p:anim calcmode="lin" valueType="num">
                                      <p:cBhvr>
                                        <p:cTn id="31" dur="500" fill="hold"/>
                                        <p:tgtEl>
                                          <p:spTgt spid="365571">
                                            <p:txEl>
                                              <p:pRg st="3" end="3"/>
                                            </p:txEl>
                                          </p:spTgt>
                                        </p:tgtEl>
                                        <p:attrNameLst>
                                          <p:attrName>ppt_w</p:attrName>
                                        </p:attrNameLst>
                                      </p:cBhvr>
                                      <p:tavLst>
                                        <p:tav tm="0">
                                          <p:val>
                                            <p:fltVal val="0"/>
                                          </p:val>
                                        </p:tav>
                                        <p:tav tm="100000">
                                          <p:val>
                                            <p:strVal val="#ppt_w"/>
                                          </p:val>
                                        </p:tav>
                                      </p:tavLst>
                                    </p:anim>
                                    <p:anim calcmode="lin" valueType="num">
                                      <p:cBhvr>
                                        <p:cTn id="32" dur="500" fill="hold"/>
                                        <p:tgtEl>
                                          <p:spTgt spid="365571">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365571">
                                            <p:txEl>
                                              <p:pRg st="4" end="4"/>
                                            </p:txEl>
                                          </p:spTgt>
                                        </p:tgtEl>
                                        <p:attrNameLst>
                                          <p:attrName>style.visibility</p:attrName>
                                        </p:attrNameLst>
                                      </p:cBhvr>
                                      <p:to>
                                        <p:strVal val="visible"/>
                                      </p:to>
                                    </p:set>
                                    <p:anim calcmode="lin" valueType="num">
                                      <p:cBhvr>
                                        <p:cTn id="37" dur="500" fill="hold"/>
                                        <p:tgtEl>
                                          <p:spTgt spid="365571">
                                            <p:txEl>
                                              <p:pRg st="4" end="4"/>
                                            </p:txEl>
                                          </p:spTgt>
                                        </p:tgtEl>
                                        <p:attrNameLst>
                                          <p:attrName>ppt_w</p:attrName>
                                        </p:attrNameLst>
                                      </p:cBhvr>
                                      <p:tavLst>
                                        <p:tav tm="0">
                                          <p:val>
                                            <p:fltVal val="0"/>
                                          </p:val>
                                        </p:tav>
                                        <p:tav tm="100000">
                                          <p:val>
                                            <p:strVal val="#ppt_w"/>
                                          </p:val>
                                        </p:tav>
                                      </p:tavLst>
                                    </p:anim>
                                    <p:anim calcmode="lin" valueType="num">
                                      <p:cBhvr>
                                        <p:cTn id="38" dur="500" fill="hold"/>
                                        <p:tgtEl>
                                          <p:spTgt spid="365571">
                                            <p:txEl>
                                              <p:pRg st="4" end="4"/>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5570" grpId="0"/>
      <p:bldP spid="365571" grpId="0" build="p"/>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6226" name="Rectangle 2"/>
          <p:cNvSpPr>
            <a:spLocks noGrp="1" noChangeArrowheads="1"/>
          </p:cNvSpPr>
          <p:nvPr>
            <p:ph type="title"/>
          </p:nvPr>
        </p:nvSpPr>
        <p:spPr/>
        <p:txBody>
          <a:bodyPr/>
          <a:lstStyle/>
          <a:p>
            <a:pPr eaLnBrk="1" hangingPunct="1">
              <a:defRPr/>
            </a:pPr>
            <a:r>
              <a:rPr lang="ar-IQ" smtClean="0">
                <a:cs typeface="B Titr" pitchFamily="2" charset="-78"/>
              </a:rPr>
              <a:t>طاق كسري</a:t>
            </a:r>
            <a:endParaRPr lang="en-US" smtClean="0">
              <a:cs typeface="B Titr" pitchFamily="2" charset="-78"/>
            </a:endParaRPr>
          </a:p>
        </p:txBody>
      </p:sp>
      <p:sp>
        <p:nvSpPr>
          <p:cNvPr id="436227" name="Rectangle 3"/>
          <p:cNvSpPr>
            <a:spLocks noGrp="1" noChangeArrowheads="1"/>
          </p:cNvSpPr>
          <p:nvPr>
            <p:ph type="body" idx="1"/>
          </p:nvPr>
        </p:nvSpPr>
        <p:spPr/>
        <p:txBody>
          <a:bodyPr/>
          <a:lstStyle/>
          <a:p>
            <a:pPr algn="r" rtl="1" eaLnBrk="1" hangingPunct="1">
              <a:lnSpc>
                <a:spcPct val="90000"/>
              </a:lnSpc>
              <a:defRPr/>
            </a:pPr>
            <a:r>
              <a:rPr lang="ar-SA" sz="3600" b="1" smtClean="0">
                <a:latin typeface="Arial" pitchFamily="34" charset="0"/>
              </a:rPr>
              <a:t>یکی از آثار دور</a:t>
            </a:r>
            <a:r>
              <a:rPr lang="ar-IQ" sz="3600" b="1" smtClean="0">
                <a:latin typeface="Arial" pitchFamily="34" charset="0"/>
              </a:rPr>
              <a:t>ه </a:t>
            </a:r>
            <a:r>
              <a:rPr lang="ar-SA" sz="3600" b="1" smtClean="0">
                <a:latin typeface="Arial" pitchFamily="34" charset="0"/>
              </a:rPr>
              <a:t>ساسانی طاق کسری است که بقایای دربار معروف خسرو اول و دوم در تیسفون می باشد . این طاق اکنون در کنار</a:t>
            </a:r>
            <a:r>
              <a:rPr lang="ar-SA" sz="3600" b="1" u="sng" smtClean="0">
                <a:latin typeface="Arial" pitchFamily="34" charset="0"/>
              </a:rPr>
              <a:t>دجله</a:t>
            </a:r>
            <a:r>
              <a:rPr lang="ar-SA" sz="3600" b="1" smtClean="0">
                <a:latin typeface="Arial" pitchFamily="34" charset="0"/>
              </a:rPr>
              <a:t> در نزدیکی بغداد در جایی به نام سلمان پاک قرار دارد . سقف آن به شکل بیضی زده شده و قسمتی از کاخ سفید است که انوشیروان در 550 میلادی بناکرده بود و قالی </a:t>
            </a:r>
            <a:r>
              <a:rPr lang="ar-SA" sz="3600" b="1" u="sng" smtClean="0">
                <a:latin typeface="Arial" pitchFamily="34" charset="0"/>
              </a:rPr>
              <a:t>زرب</a:t>
            </a:r>
            <a:r>
              <a:rPr lang="ar-IQ" sz="3600" b="1" u="sng" smtClean="0">
                <a:latin typeface="Arial" pitchFamily="34" charset="0"/>
              </a:rPr>
              <a:t>ا</a:t>
            </a:r>
            <a:r>
              <a:rPr lang="ar-SA" sz="3600" b="1" u="sng" smtClean="0">
                <a:latin typeface="Arial" pitchFamily="34" charset="0"/>
              </a:rPr>
              <a:t>فت</a:t>
            </a:r>
            <a:r>
              <a:rPr lang="ar-SA" sz="3600" b="1" smtClean="0">
                <a:latin typeface="Arial" pitchFamily="34" charset="0"/>
              </a:rPr>
              <a:t> معروف </a:t>
            </a:r>
            <a:r>
              <a:rPr lang="ar-SA" sz="3600" b="1" u="sng" smtClean="0">
                <a:latin typeface="Arial" pitchFamily="34" charset="0"/>
              </a:rPr>
              <a:t>بهارستان</a:t>
            </a:r>
            <a:r>
              <a:rPr lang="ar-SA" sz="3600" b="1" smtClean="0">
                <a:latin typeface="Arial" pitchFamily="34" charset="0"/>
              </a:rPr>
              <a:t>، فرش این تالار بوده است . دهن</a:t>
            </a:r>
            <a:r>
              <a:rPr lang="ar-IQ" sz="3600" b="1" smtClean="0">
                <a:latin typeface="Arial" pitchFamily="34" charset="0"/>
              </a:rPr>
              <a:t>ه</a:t>
            </a:r>
            <a:r>
              <a:rPr lang="ar-SA" sz="3600" b="1" smtClean="0">
                <a:latin typeface="Arial" pitchFamily="34" charset="0"/>
              </a:rPr>
              <a:t> طاق به بیست و پنج متر</a:t>
            </a:r>
            <a:r>
              <a:rPr lang="ar-IQ" sz="3600" b="1" smtClean="0">
                <a:latin typeface="Arial" pitchFamily="34" charset="0"/>
              </a:rPr>
              <a:t> و</a:t>
            </a:r>
            <a:r>
              <a:rPr lang="ar-SA" sz="3600" b="1" smtClean="0">
                <a:latin typeface="Arial" pitchFamily="34" charset="0"/>
              </a:rPr>
              <a:t> ارتفاع آن به بیست و نه متر می رسد . این اثر شگرف را بعضی </a:t>
            </a:r>
            <a:r>
              <a:rPr lang="ar-IQ" sz="3600" b="1" smtClean="0">
                <a:latin typeface="Arial" pitchFamily="34" charset="0"/>
              </a:rPr>
              <a:t>از </a:t>
            </a:r>
            <a:r>
              <a:rPr lang="ar-SA" sz="3600" b="1" smtClean="0">
                <a:latin typeface="Arial" pitchFamily="34" charset="0"/>
              </a:rPr>
              <a:t>زمان شاپور اول نیز دانسته اند</a:t>
            </a:r>
            <a:r>
              <a:rPr lang="en-US" sz="3600" b="1" smtClean="0">
                <a:latin typeface="Arial" pitchFamily="34" charset="0"/>
              </a:rPr>
              <a:t> .</a:t>
            </a:r>
          </a:p>
        </p:txBody>
      </p:sp>
    </p:spTree>
  </p:cSld>
  <p:clrMapOvr>
    <a:masterClrMapping/>
  </p:clrMapOvr>
  <p:transition spd="slow">
    <p:blinds/>
  </p:transition>
  <p:timing>
    <p:tnLst>
      <p:par>
        <p:cTn id="1" dur="indefinite" restart="never" nodeType="tmRoot"/>
      </p:par>
    </p:tnLst>
  </p:timing>
</p:sld>
</file>

<file path=ppt/theme/theme1.xml><?xml version="1.0" encoding="utf-8"?>
<a:theme xmlns:a="http://schemas.openxmlformats.org/drawingml/2006/main" name="Globe">
  <a:themeElements>
    <a:clrScheme name="Globe 10">
      <a:dk1>
        <a:srgbClr val="000514"/>
      </a:dk1>
      <a:lt1>
        <a:srgbClr val="FFFFFF"/>
      </a:lt1>
      <a:dk2>
        <a:srgbClr val="FF66FF"/>
      </a:dk2>
      <a:lt2>
        <a:srgbClr val="E5E5FF"/>
      </a:lt2>
      <a:accent1>
        <a:srgbClr val="FFCCFF"/>
      </a:accent1>
      <a:accent2>
        <a:srgbClr val="A886E0"/>
      </a:accent2>
      <a:accent3>
        <a:srgbClr val="FFB8FF"/>
      </a:accent3>
      <a:accent4>
        <a:srgbClr val="DADADA"/>
      </a:accent4>
      <a:accent5>
        <a:srgbClr val="FFE2FF"/>
      </a:accent5>
      <a:accent6>
        <a:srgbClr val="9879CB"/>
      </a:accent6>
      <a:hlink>
        <a:srgbClr val="FFCC00"/>
      </a:hlink>
      <a:folHlink>
        <a:srgbClr val="FFFFCC"/>
      </a:folHlink>
    </a:clrScheme>
    <a:fontScheme name="Globe">
      <a:majorFont>
        <a:latin typeface="Arial"/>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fa-IR" sz="1800" b="0" i="0" u="none" strike="noStrike" cap="none" normalizeH="0" baseline="0" smtClean="0">
            <a:ln>
              <a:noFill/>
            </a:ln>
            <a:solidFill>
              <a:schemeClr val="tx1"/>
            </a:solidFill>
            <a:effectLst/>
            <a:latin typeface="Verdana" pitchFamily="34" charset="0"/>
            <a:cs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fa-IR" sz="1800" b="0" i="0" u="none" strike="noStrike" cap="none" normalizeH="0" baseline="0" smtClean="0">
            <a:ln>
              <a:noFill/>
            </a:ln>
            <a:solidFill>
              <a:schemeClr val="tx1"/>
            </a:solidFill>
            <a:effectLst/>
            <a:latin typeface="Verdana" pitchFamily="34" charset="0"/>
            <a:cs typeface="Arial" pitchFamily="34" charset="0"/>
          </a:defRPr>
        </a:defPPr>
      </a:lstStyle>
    </a:lnDef>
  </a:objectDefaults>
  <a:extraClrSchemeLst>
    <a:extraClrScheme>
      <a:clrScheme name="Globe 1">
        <a:dk1>
          <a:srgbClr val="622100"/>
        </a:dk1>
        <a:lt1>
          <a:srgbClr val="FFFFFF"/>
        </a:lt1>
        <a:dk2>
          <a:srgbClr val="800000"/>
        </a:dk2>
        <a:lt2>
          <a:srgbClr val="FFFFCC"/>
        </a:lt2>
        <a:accent1>
          <a:srgbClr val="E42B00"/>
        </a:accent1>
        <a:accent2>
          <a:srgbClr val="996600"/>
        </a:accent2>
        <a:accent3>
          <a:srgbClr val="C0AAAA"/>
        </a:accent3>
        <a:accent4>
          <a:srgbClr val="DADADA"/>
        </a:accent4>
        <a:accent5>
          <a:srgbClr val="EFACAA"/>
        </a:accent5>
        <a:accent6>
          <a:srgbClr val="8A5C00"/>
        </a:accent6>
        <a:hlink>
          <a:srgbClr val="FADF6C"/>
        </a:hlink>
        <a:folHlink>
          <a:srgbClr val="FF9900"/>
        </a:folHlink>
      </a:clrScheme>
      <a:clrMap bg1="dk2" tx1="lt1" bg2="dk1" tx2="lt2" accent1="accent1" accent2="accent2" accent3="accent3" accent4="accent4" accent5="accent5" accent6="accent6" hlink="hlink" folHlink="folHlink"/>
    </a:extraClrScheme>
    <a:extraClrScheme>
      <a:clrScheme name="Globe 2">
        <a:dk1>
          <a:srgbClr val="5F4545"/>
        </a:dk1>
        <a:lt1>
          <a:srgbClr val="FFFFFF"/>
        </a:lt1>
        <a:dk2>
          <a:srgbClr val="8F6969"/>
        </a:dk2>
        <a:lt2>
          <a:srgbClr val="FFFFCC"/>
        </a:lt2>
        <a:accent1>
          <a:srgbClr val="CC6600"/>
        </a:accent1>
        <a:accent2>
          <a:srgbClr val="924C0C"/>
        </a:accent2>
        <a:accent3>
          <a:srgbClr val="C6B9B9"/>
        </a:accent3>
        <a:accent4>
          <a:srgbClr val="DADADA"/>
        </a:accent4>
        <a:accent5>
          <a:srgbClr val="E2B8AA"/>
        </a:accent5>
        <a:accent6>
          <a:srgbClr val="84440A"/>
        </a:accent6>
        <a:hlink>
          <a:srgbClr val="CFD375"/>
        </a:hlink>
        <a:folHlink>
          <a:srgbClr val="98BB91"/>
        </a:folHlink>
      </a:clrScheme>
      <a:clrMap bg1="dk2" tx1="lt1" bg2="dk1" tx2="lt2" accent1="accent1" accent2="accent2" accent3="accent3" accent4="accent4" accent5="accent5" accent6="accent6" hlink="hlink" folHlink="folHlink"/>
    </a:extraClrScheme>
    <a:extraClrScheme>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Globe 4">
        <a:dk1>
          <a:srgbClr val="005856"/>
        </a:dk1>
        <a:lt1>
          <a:srgbClr val="FFFFFF"/>
        </a:lt1>
        <a:dk2>
          <a:srgbClr val="008080"/>
        </a:dk2>
        <a:lt2>
          <a:srgbClr val="FFFFCC"/>
        </a:lt2>
        <a:accent1>
          <a:srgbClr val="0099CC"/>
        </a:accent1>
        <a:accent2>
          <a:srgbClr val="00CCFF"/>
        </a:accent2>
        <a:accent3>
          <a:srgbClr val="AAC0C0"/>
        </a:accent3>
        <a:accent4>
          <a:srgbClr val="DADADA"/>
        </a:accent4>
        <a:accent5>
          <a:srgbClr val="AACAE2"/>
        </a:accent5>
        <a:accent6>
          <a:srgbClr val="00B9E7"/>
        </a:accent6>
        <a:hlink>
          <a:srgbClr val="1ACE9F"/>
        </a:hlink>
        <a:folHlink>
          <a:srgbClr val="948CCE"/>
        </a:folHlink>
      </a:clrScheme>
      <a:clrMap bg1="dk2" tx1="lt1" bg2="dk1" tx2="lt2" accent1="accent1" accent2="accent2" accent3="accent3" accent4="accent4" accent5="accent5" accent6="accent6" hlink="hlink" folHlink="folHlink"/>
    </a:extraClrScheme>
    <a:extraClrScheme>
      <a:clrScheme name="Globe 5">
        <a:dk1>
          <a:srgbClr val="3C5436"/>
        </a:dk1>
        <a:lt1>
          <a:srgbClr val="FFFFFF"/>
        </a:lt1>
        <a:dk2>
          <a:srgbClr val="5F8656"/>
        </a:dk2>
        <a:lt2>
          <a:srgbClr val="D6D8C0"/>
        </a:lt2>
        <a:accent1>
          <a:srgbClr val="61733D"/>
        </a:accent1>
        <a:accent2>
          <a:srgbClr val="324A39"/>
        </a:accent2>
        <a:accent3>
          <a:srgbClr val="B6C3B4"/>
        </a:accent3>
        <a:accent4>
          <a:srgbClr val="DADADA"/>
        </a:accent4>
        <a:accent5>
          <a:srgbClr val="B7BCAF"/>
        </a:accent5>
        <a:accent6>
          <a:srgbClr val="2C4233"/>
        </a:accent6>
        <a:hlink>
          <a:srgbClr val="73D588"/>
        </a:hlink>
        <a:folHlink>
          <a:srgbClr val="6F99B9"/>
        </a:folHlink>
      </a:clrScheme>
      <a:clrMap bg1="dk2" tx1="lt1" bg2="dk1" tx2="lt2" accent1="accent1" accent2="accent2" accent3="accent3" accent4="accent4" accent5="accent5" accent6="accent6" hlink="hlink" folHlink="folHlink"/>
    </a:extraClrScheme>
    <a:extraClrScheme>
      <a:clrScheme name="Globe 6">
        <a:dk1>
          <a:srgbClr val="5B7B65"/>
        </a:dk1>
        <a:lt1>
          <a:srgbClr val="FFFFFF"/>
        </a:lt1>
        <a:dk2>
          <a:srgbClr val="9ABE9D"/>
        </a:dk2>
        <a:lt2>
          <a:srgbClr val="336600"/>
        </a:lt2>
        <a:accent1>
          <a:srgbClr val="00CC66"/>
        </a:accent1>
        <a:accent2>
          <a:srgbClr val="4E7050"/>
        </a:accent2>
        <a:accent3>
          <a:srgbClr val="CADBCC"/>
        </a:accent3>
        <a:accent4>
          <a:srgbClr val="DADADA"/>
        </a:accent4>
        <a:accent5>
          <a:srgbClr val="AAE2B8"/>
        </a:accent5>
        <a:accent6>
          <a:srgbClr val="466548"/>
        </a:accent6>
        <a:hlink>
          <a:srgbClr val="FFFFCC"/>
        </a:hlink>
        <a:folHlink>
          <a:srgbClr val="9CE8A3"/>
        </a:folHlink>
      </a:clrScheme>
      <a:clrMap bg1="dk2" tx1="lt1" bg2="dk1" tx2="lt2" accent1="accent1" accent2="accent2" accent3="accent3" accent4="accent4" accent5="accent5" accent6="accent6" hlink="hlink" folHlink="folHlink"/>
    </a:extraClrScheme>
    <a:extraClrScheme>
      <a:clrScheme name="Globe 7">
        <a:dk1>
          <a:srgbClr val="4C4E44"/>
        </a:dk1>
        <a:lt1>
          <a:srgbClr val="FFFFFF"/>
        </a:lt1>
        <a:dk2>
          <a:srgbClr val="686B5D"/>
        </a:dk2>
        <a:lt2>
          <a:srgbClr val="D6D5C6"/>
        </a:lt2>
        <a:accent1>
          <a:srgbClr val="898D79"/>
        </a:accent1>
        <a:accent2>
          <a:srgbClr val="4D4F45"/>
        </a:accent2>
        <a:accent3>
          <a:srgbClr val="B9BAB6"/>
        </a:accent3>
        <a:accent4>
          <a:srgbClr val="DADADA"/>
        </a:accent4>
        <a:accent5>
          <a:srgbClr val="C4C5BE"/>
        </a:accent5>
        <a:accent6>
          <a:srgbClr val="45473E"/>
        </a:accent6>
        <a:hlink>
          <a:srgbClr val="58BE67"/>
        </a:hlink>
        <a:folHlink>
          <a:srgbClr val="C0C640"/>
        </a:folHlink>
      </a:clrScheme>
      <a:clrMap bg1="dk2" tx1="lt1" bg2="dk1" tx2="lt2" accent1="accent1" accent2="accent2" accent3="accent3" accent4="accent4" accent5="accent5" accent6="accent6" hlink="hlink" folHlink="folHlink"/>
    </a:extraClrScheme>
    <a:extraClrScheme>
      <a:clrScheme name="Globe 8">
        <a:dk1>
          <a:srgbClr val="000000"/>
        </a:dk1>
        <a:lt1>
          <a:srgbClr val="FFFFDD"/>
        </a:lt1>
        <a:dk2>
          <a:srgbClr val="000000"/>
        </a:dk2>
        <a:lt2>
          <a:srgbClr val="98977A"/>
        </a:lt2>
        <a:accent1>
          <a:srgbClr val="BDCDA7"/>
        </a:accent1>
        <a:accent2>
          <a:srgbClr val="A0D060"/>
        </a:accent2>
        <a:accent3>
          <a:srgbClr val="FFFFEB"/>
        </a:accent3>
        <a:accent4>
          <a:srgbClr val="000000"/>
        </a:accent4>
        <a:accent5>
          <a:srgbClr val="DBE3D0"/>
        </a:accent5>
        <a:accent6>
          <a:srgbClr val="91BC56"/>
        </a:accent6>
        <a:hlink>
          <a:srgbClr val="FADD4E"/>
        </a:hlink>
        <a:folHlink>
          <a:srgbClr val="CC9900"/>
        </a:folHlink>
      </a:clrScheme>
      <a:clrMap bg1="lt1" tx1="dk1" bg2="lt2" tx2="dk2" accent1="accent1" accent2="accent2" accent3="accent3" accent4="accent4" accent5="accent5" accent6="accent6" hlink="hlink" folHlink="folHlink"/>
    </a:extraClrScheme>
    <a:extraClrScheme>
      <a:clrScheme name="Globe 9">
        <a:dk1>
          <a:srgbClr val="000514"/>
        </a:dk1>
        <a:lt1>
          <a:srgbClr val="FFFFFF"/>
        </a:lt1>
        <a:dk2>
          <a:srgbClr val="003399"/>
        </a:dk2>
        <a:lt2>
          <a:srgbClr val="E5E5FF"/>
        </a:lt2>
        <a:accent1>
          <a:srgbClr val="FFCCFF"/>
        </a:accent1>
        <a:accent2>
          <a:srgbClr val="A886E0"/>
        </a:accent2>
        <a:accent3>
          <a:srgbClr val="AAADCA"/>
        </a:accent3>
        <a:accent4>
          <a:srgbClr val="DADADA"/>
        </a:accent4>
        <a:accent5>
          <a:srgbClr val="FFE2FF"/>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Globe 10">
        <a:dk1>
          <a:srgbClr val="000514"/>
        </a:dk1>
        <a:lt1>
          <a:srgbClr val="FFFFFF"/>
        </a:lt1>
        <a:dk2>
          <a:srgbClr val="FF66FF"/>
        </a:dk2>
        <a:lt2>
          <a:srgbClr val="E5E5FF"/>
        </a:lt2>
        <a:accent1>
          <a:srgbClr val="FFCCFF"/>
        </a:accent1>
        <a:accent2>
          <a:srgbClr val="A886E0"/>
        </a:accent2>
        <a:accent3>
          <a:srgbClr val="FFB8FF"/>
        </a:accent3>
        <a:accent4>
          <a:srgbClr val="DADADA"/>
        </a:accent4>
        <a:accent5>
          <a:srgbClr val="FFE2FF"/>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Globe 11">
        <a:dk1>
          <a:srgbClr val="FFCC00"/>
        </a:dk1>
        <a:lt1>
          <a:srgbClr val="FFCCFF"/>
        </a:lt1>
        <a:dk2>
          <a:srgbClr val="FFFFFF"/>
        </a:dk2>
        <a:lt2>
          <a:srgbClr val="9F237F"/>
        </a:lt2>
        <a:accent1>
          <a:srgbClr val="39A6DD"/>
        </a:accent1>
        <a:accent2>
          <a:srgbClr val="FF03E7"/>
        </a:accent2>
        <a:accent3>
          <a:srgbClr val="FFE2FF"/>
        </a:accent3>
        <a:accent4>
          <a:srgbClr val="DAAE00"/>
        </a:accent4>
        <a:accent5>
          <a:srgbClr val="AED0EB"/>
        </a:accent5>
        <a:accent6>
          <a:srgbClr val="E702D1"/>
        </a:accent6>
        <a:hlink>
          <a:srgbClr val="FF3399"/>
        </a:hlink>
        <a:folHlink>
          <a:srgbClr val="753BCB"/>
        </a:folHlink>
      </a:clrScheme>
      <a:clrMap bg1="lt1" tx1="dk1" bg2="lt2" tx2="dk2" accent1="accent1" accent2="accent2" accent3="accent3" accent4="accent4" accent5="accent5" accent6="accent6" hlink="hlink" folHlink="folHlink"/>
    </a:extraClrScheme>
    <a:extraClrScheme>
      <a:clrScheme name="Globe 12">
        <a:dk1>
          <a:srgbClr val="AF273E"/>
        </a:dk1>
        <a:lt1>
          <a:srgbClr val="FFCC00"/>
        </a:lt1>
        <a:dk2>
          <a:srgbClr val="3333CC"/>
        </a:dk2>
        <a:lt2>
          <a:srgbClr val="FFFFFF"/>
        </a:lt2>
        <a:accent1>
          <a:srgbClr val="FF8B17"/>
        </a:accent1>
        <a:accent2>
          <a:srgbClr val="FFE103"/>
        </a:accent2>
        <a:accent3>
          <a:srgbClr val="ADADE2"/>
        </a:accent3>
        <a:accent4>
          <a:srgbClr val="DAAE00"/>
        </a:accent4>
        <a:accent5>
          <a:srgbClr val="FFC4AB"/>
        </a:accent5>
        <a:accent6>
          <a:srgbClr val="E7CC02"/>
        </a:accent6>
        <a:hlink>
          <a:srgbClr val="FF3399"/>
        </a:hlink>
        <a:folHlink>
          <a:srgbClr val="FE1F08"/>
        </a:folHlink>
      </a:clrScheme>
      <a:clrMap bg1="dk2" tx1="lt1" bg2="dk1" tx2="lt2" accent1="accent1" accent2="accent2" accent3="accent3" accent4="accent4" accent5="accent5" accent6="accent6" hlink="hlink" folHlink="folHlink"/>
    </a:extraClrScheme>
    <a:extraClrScheme>
      <a:clrScheme name="Globe 13">
        <a:dk1>
          <a:srgbClr val="0A6866"/>
        </a:dk1>
        <a:lt1>
          <a:srgbClr val="FFFFFF"/>
        </a:lt1>
        <a:dk2>
          <a:srgbClr val="8C7608"/>
        </a:dk2>
        <a:lt2>
          <a:srgbClr val="B8DEC6"/>
        </a:lt2>
        <a:accent1>
          <a:srgbClr val="3C7652"/>
        </a:accent1>
        <a:accent2>
          <a:srgbClr val="005250"/>
        </a:accent2>
        <a:accent3>
          <a:srgbClr val="C5BDAA"/>
        </a:accent3>
        <a:accent4>
          <a:srgbClr val="DADADA"/>
        </a:accent4>
        <a:accent5>
          <a:srgbClr val="AFBDB3"/>
        </a:accent5>
        <a:accent6>
          <a:srgbClr val="004948"/>
        </a:accent6>
        <a:hlink>
          <a:srgbClr val="00E0A5"/>
        </a:hlink>
        <a:folHlink>
          <a:srgbClr val="00CCFF"/>
        </a:folHlink>
      </a:clrScheme>
      <a:clrMap bg1="dk2" tx1="lt1" bg2="dk1" tx2="lt2" accent1="accent1" accent2="accent2" accent3="accent3" accent4="accent4" accent5="accent5" accent6="accent6" hlink="hlink" folHlink="folHlink"/>
    </a:extraClrScheme>
    <a:extraClrScheme>
      <a:clrScheme name="Globe 14">
        <a:dk1>
          <a:srgbClr val="003366"/>
        </a:dk1>
        <a:lt1>
          <a:srgbClr val="FFFFFF"/>
        </a:lt1>
        <a:dk2>
          <a:srgbClr val="09A38D"/>
        </a:dk2>
        <a:lt2>
          <a:srgbClr val="E5FFFF"/>
        </a:lt2>
        <a:accent1>
          <a:srgbClr val="009999"/>
        </a:accent1>
        <a:accent2>
          <a:srgbClr val="336699"/>
        </a:accent2>
        <a:accent3>
          <a:srgbClr val="AACEC5"/>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Globe 15">
        <a:dk1>
          <a:srgbClr val="003366"/>
        </a:dk1>
        <a:lt1>
          <a:srgbClr val="FFFFFF"/>
        </a:lt1>
        <a:dk2>
          <a:srgbClr val="0575A7"/>
        </a:dk2>
        <a:lt2>
          <a:srgbClr val="E5FFFF"/>
        </a:lt2>
        <a:accent1>
          <a:srgbClr val="009999"/>
        </a:accent1>
        <a:accent2>
          <a:srgbClr val="336699"/>
        </a:accent2>
        <a:accent3>
          <a:srgbClr val="AABDD0"/>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Slit">
  <a:themeElements>
    <a:clrScheme name="Slit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fontScheme name="Slit">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fa-IR" sz="1800" b="0" i="0" u="none" strike="noStrike" cap="none" normalizeH="0" baseline="0" smtClean="0">
            <a:ln>
              <a:noFill/>
            </a:ln>
            <a:solidFill>
              <a:schemeClr val="tx1"/>
            </a:solidFill>
            <a:effectLst/>
            <a:latin typeface="Verdana" pitchFamily="34" charset="0"/>
            <a:cs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fa-IR" sz="1800" b="0" i="0" u="none" strike="noStrike" cap="none" normalizeH="0" baseline="0" smtClean="0">
            <a:ln>
              <a:noFill/>
            </a:ln>
            <a:solidFill>
              <a:schemeClr val="tx1"/>
            </a:solidFill>
            <a:effectLst/>
            <a:latin typeface="Verdana" pitchFamily="34" charset="0"/>
            <a:cs typeface="Arial" pitchFamily="34" charset="0"/>
          </a:defRPr>
        </a:defPPr>
      </a:lstStyle>
    </a:lnDef>
  </a:objectDefaults>
  <a:extraClrSchemeLst>
    <a:extraClrScheme>
      <a:clrScheme name="Slit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clrMap bg1="dk2" tx1="lt1" bg2="dk1" tx2="lt2" accent1="accent1" accent2="accent2" accent3="accent3" accent4="accent4" accent5="accent5" accent6="accent6" hlink="hlink" folHlink="folHlink"/>
    </a:extraClrScheme>
    <a:extraClrScheme>
      <a:clrScheme name="Slit 2">
        <a:dk1>
          <a:srgbClr val="674E2F"/>
        </a:dk1>
        <a:lt1>
          <a:srgbClr val="FFFFFF"/>
        </a:lt1>
        <a:dk2>
          <a:srgbClr val="533F27"/>
        </a:dk2>
        <a:lt2>
          <a:srgbClr val="D8B274"/>
        </a:lt2>
        <a:accent1>
          <a:srgbClr val="CC9900"/>
        </a:accent1>
        <a:accent2>
          <a:srgbClr val="8F5F2F"/>
        </a:accent2>
        <a:accent3>
          <a:srgbClr val="B3AFAC"/>
        </a:accent3>
        <a:accent4>
          <a:srgbClr val="DADADA"/>
        </a:accent4>
        <a:accent5>
          <a:srgbClr val="E2CAAA"/>
        </a:accent5>
        <a:accent6>
          <a:srgbClr val="81552A"/>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lit 3">
        <a:dk1>
          <a:srgbClr val="646464"/>
        </a:dk1>
        <a:lt1>
          <a:srgbClr val="FFFFFF"/>
        </a:lt1>
        <a:dk2>
          <a:srgbClr val="545454"/>
        </a:dk2>
        <a:lt2>
          <a:srgbClr val="D4D4CE"/>
        </a:lt2>
        <a:accent1>
          <a:srgbClr val="49747D"/>
        </a:accent1>
        <a:accent2>
          <a:srgbClr val="8F9699"/>
        </a:accent2>
        <a:accent3>
          <a:srgbClr val="B3B3B3"/>
        </a:accent3>
        <a:accent4>
          <a:srgbClr val="DADADA"/>
        </a:accent4>
        <a:accent5>
          <a:srgbClr val="B1BCBF"/>
        </a:accent5>
        <a:accent6>
          <a:srgbClr val="81878A"/>
        </a:accent6>
        <a:hlink>
          <a:srgbClr val="8DC4D7"/>
        </a:hlink>
        <a:folHlink>
          <a:srgbClr val="7FB97F"/>
        </a:folHlink>
      </a:clrScheme>
      <a:clrMap bg1="dk2" tx1="lt1" bg2="dk1" tx2="lt2" accent1="accent1" accent2="accent2" accent3="accent3" accent4="accent4" accent5="accent5" accent6="accent6" hlink="hlink" folHlink="folHlink"/>
    </a:extraClrScheme>
    <a:extraClrScheme>
      <a:clrScheme name="Slit 4">
        <a:dk1>
          <a:srgbClr val="3A7400"/>
        </a:dk1>
        <a:lt1>
          <a:srgbClr val="FFFFFF"/>
        </a:lt1>
        <a:dk2>
          <a:srgbClr val="2E5C00"/>
        </a:dk2>
        <a:lt2>
          <a:srgbClr val="FFFFFF"/>
        </a:lt2>
        <a:accent1>
          <a:srgbClr val="79CA02"/>
        </a:accent1>
        <a:accent2>
          <a:srgbClr val="008080"/>
        </a:accent2>
        <a:accent3>
          <a:srgbClr val="ADB5AA"/>
        </a:accent3>
        <a:accent4>
          <a:srgbClr val="DADADA"/>
        </a:accent4>
        <a:accent5>
          <a:srgbClr val="BEE1AA"/>
        </a:accent5>
        <a:accent6>
          <a:srgbClr val="007373"/>
        </a:accent6>
        <a:hlink>
          <a:srgbClr val="A8DE0E"/>
        </a:hlink>
        <a:folHlink>
          <a:srgbClr val="00CC66"/>
        </a:folHlink>
      </a:clrScheme>
      <a:clrMap bg1="dk2" tx1="lt1" bg2="dk1" tx2="lt2" accent1="accent1" accent2="accent2" accent3="accent3" accent4="accent4" accent5="accent5" accent6="accent6" hlink="hlink" folHlink="folHlink"/>
    </a:extraClrScheme>
    <a:extraClrScheme>
      <a:clrScheme name="Slit 5">
        <a:dk1>
          <a:srgbClr val="008885"/>
        </a:dk1>
        <a:lt1>
          <a:srgbClr val="FFFFFF"/>
        </a:lt1>
        <a:dk2>
          <a:srgbClr val="007572"/>
        </a:dk2>
        <a:lt2>
          <a:srgbClr val="FFFF99"/>
        </a:lt2>
        <a:accent1>
          <a:srgbClr val="33CCCC"/>
        </a:accent1>
        <a:accent2>
          <a:srgbClr val="6D6FC7"/>
        </a:accent2>
        <a:accent3>
          <a:srgbClr val="AABDBC"/>
        </a:accent3>
        <a:accent4>
          <a:srgbClr val="DADADA"/>
        </a:accent4>
        <a:accent5>
          <a:srgbClr val="ADE2E2"/>
        </a:accent5>
        <a:accent6>
          <a:srgbClr val="6264B4"/>
        </a:accent6>
        <a:hlink>
          <a:srgbClr val="FFFFCC"/>
        </a:hlink>
        <a:folHlink>
          <a:srgbClr val="00FF00"/>
        </a:folHlink>
      </a:clrScheme>
      <a:clrMap bg1="dk2" tx1="lt1" bg2="dk1" tx2="lt2" accent1="accent1" accent2="accent2" accent3="accent3" accent4="accent4" accent5="accent5" accent6="accent6" hlink="hlink" folHlink="folHlink"/>
    </a:extraClrScheme>
    <a:extraClrScheme>
      <a:clrScheme name="Slit 6">
        <a:dk1>
          <a:srgbClr val="0000AC"/>
        </a:dk1>
        <a:lt1>
          <a:srgbClr val="FFFFFF"/>
        </a:lt1>
        <a:dk2>
          <a:srgbClr val="000086"/>
        </a:dk2>
        <a:lt2>
          <a:srgbClr val="CCFFFF"/>
        </a:lt2>
        <a:accent1>
          <a:srgbClr val="0099FF"/>
        </a:accent1>
        <a:accent2>
          <a:srgbClr val="00B000"/>
        </a:accent2>
        <a:accent3>
          <a:srgbClr val="AAAAC3"/>
        </a:accent3>
        <a:accent4>
          <a:srgbClr val="DADADA"/>
        </a:accent4>
        <a:accent5>
          <a:srgbClr val="AACAFF"/>
        </a:accent5>
        <a:accent6>
          <a:srgbClr val="009F00"/>
        </a:accent6>
        <a:hlink>
          <a:srgbClr val="FFE701"/>
        </a:hlink>
        <a:folHlink>
          <a:srgbClr val="FF9900"/>
        </a:folHlink>
      </a:clrScheme>
      <a:clrMap bg1="dk2" tx1="lt1" bg2="dk1" tx2="lt2" accent1="accent1" accent2="accent2" accent3="accent3" accent4="accent4" accent5="accent5" accent6="accent6" hlink="hlink" folHlink="folHlink"/>
    </a:extraClrScheme>
    <a:extraClrScheme>
      <a:clrScheme name="Slit 7">
        <a:dk1>
          <a:srgbClr val="7474A2"/>
        </a:dk1>
        <a:lt1>
          <a:srgbClr val="FFFFFF"/>
        </a:lt1>
        <a:dk2>
          <a:srgbClr val="5E5E8E"/>
        </a:dk2>
        <a:lt2>
          <a:srgbClr val="D1D1DF"/>
        </a:lt2>
        <a:accent1>
          <a:srgbClr val="CC66FF"/>
        </a:accent1>
        <a:accent2>
          <a:srgbClr val="6666FF"/>
        </a:accent2>
        <a:accent3>
          <a:srgbClr val="B6B6C6"/>
        </a:accent3>
        <a:accent4>
          <a:srgbClr val="DADADA"/>
        </a:accent4>
        <a:accent5>
          <a:srgbClr val="E2B8FF"/>
        </a:accent5>
        <a:accent6>
          <a:srgbClr val="5C5CE7"/>
        </a:accent6>
        <a:hlink>
          <a:srgbClr val="FFCC99"/>
        </a:hlink>
        <a:folHlink>
          <a:srgbClr val="CCCCFF"/>
        </a:folHlink>
      </a:clrScheme>
      <a:clrMap bg1="dk2" tx1="lt1" bg2="dk1" tx2="lt2" accent1="accent1" accent2="accent2" accent3="accent3" accent4="accent4" accent5="accent5" accent6="accent6" hlink="hlink" folHlink="folHlink"/>
    </a:extraClrScheme>
    <a:extraClrScheme>
      <a:clrScheme name="Slit 8">
        <a:dk1>
          <a:srgbClr val="000000"/>
        </a:dk1>
        <a:lt1>
          <a:srgbClr val="D0DAE2"/>
        </a:lt1>
        <a:dk2>
          <a:srgbClr val="000000"/>
        </a:dk2>
        <a:lt2>
          <a:srgbClr val="E7EDF1"/>
        </a:lt2>
        <a:accent1>
          <a:srgbClr val="33CCCC"/>
        </a:accent1>
        <a:accent2>
          <a:srgbClr val="0099CC"/>
        </a:accent2>
        <a:accent3>
          <a:srgbClr val="E4EAEE"/>
        </a:accent3>
        <a:accent4>
          <a:srgbClr val="000000"/>
        </a:accent4>
        <a:accent5>
          <a:srgbClr val="ADE2E2"/>
        </a:accent5>
        <a:accent6>
          <a:srgbClr val="008AB9"/>
        </a:accent6>
        <a:hlink>
          <a:srgbClr val="3333CC"/>
        </a:hlink>
        <a:folHlink>
          <a:srgbClr val="008080"/>
        </a:folHlink>
      </a:clrScheme>
      <a:clrMap bg1="lt1" tx1="dk1" bg2="lt2" tx2="dk2" accent1="accent1" accent2="accent2" accent3="accent3" accent4="accent4" accent5="accent5" accent6="accent6" hlink="hlink" folHlink="folHlink"/>
    </a:extraClrScheme>
    <a:extraClrScheme>
      <a:clrScheme name="Slit 9">
        <a:dk1>
          <a:srgbClr val="000000"/>
        </a:dk1>
        <a:lt1>
          <a:srgbClr val="FFFFFF"/>
        </a:lt1>
        <a:dk2>
          <a:srgbClr val="000000"/>
        </a:dk2>
        <a:lt2>
          <a:srgbClr val="E6E6E6"/>
        </a:lt2>
        <a:accent1>
          <a:srgbClr val="66CCFF"/>
        </a:accent1>
        <a:accent2>
          <a:srgbClr val="9999FF"/>
        </a:accent2>
        <a:accent3>
          <a:srgbClr val="FFFFFF"/>
        </a:accent3>
        <a:accent4>
          <a:srgbClr val="000000"/>
        </a:accent4>
        <a:accent5>
          <a:srgbClr val="B8E2FF"/>
        </a:accent5>
        <a:accent6>
          <a:srgbClr val="8A8AE7"/>
        </a:accent6>
        <a:hlink>
          <a:srgbClr val="3333CC"/>
        </a:hlink>
        <a:folHlink>
          <a:srgbClr val="008080"/>
        </a:folHlink>
      </a:clrScheme>
      <a:clrMap bg1="lt1" tx1="dk1" bg2="lt2" tx2="dk2" accent1="accent1" accent2="accent2" accent3="accent3" accent4="accent4" accent5="accent5" accent6="accent6" hlink="hlink" folHlink="folHlink"/>
    </a:extraClrScheme>
    <a:extraClrScheme>
      <a:clrScheme name="Slit 10">
        <a:dk1>
          <a:srgbClr val="003366"/>
        </a:dk1>
        <a:lt1>
          <a:srgbClr val="FFFFFF"/>
        </a:lt1>
        <a:dk2>
          <a:srgbClr val="0575A7"/>
        </a:dk2>
        <a:lt2>
          <a:srgbClr val="E5FFFF"/>
        </a:lt2>
        <a:accent1>
          <a:srgbClr val="009999"/>
        </a:accent1>
        <a:accent2>
          <a:srgbClr val="336699"/>
        </a:accent2>
        <a:accent3>
          <a:srgbClr val="AABDD0"/>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Kimono">
  <a:themeElements>
    <a:clrScheme name="Kimono 1">
      <a:dk1>
        <a:srgbClr val="2F1311"/>
      </a:dk1>
      <a:lt1>
        <a:srgbClr val="C16059"/>
      </a:lt1>
      <a:dk2>
        <a:srgbClr val="F7D47D"/>
      </a:dk2>
      <a:lt2>
        <a:srgbClr val="000000"/>
      </a:lt2>
      <a:accent1>
        <a:srgbClr val="D5B781"/>
      </a:accent1>
      <a:accent2>
        <a:srgbClr val="79AF7D"/>
      </a:accent2>
      <a:accent3>
        <a:srgbClr val="DDB6B5"/>
      </a:accent3>
      <a:accent4>
        <a:srgbClr val="270E0D"/>
      </a:accent4>
      <a:accent5>
        <a:srgbClr val="E7D8C1"/>
      </a:accent5>
      <a:accent6>
        <a:srgbClr val="6D9E71"/>
      </a:accent6>
      <a:hlink>
        <a:srgbClr val="F0B854"/>
      </a:hlink>
      <a:folHlink>
        <a:srgbClr val="DC893E"/>
      </a:folHlink>
    </a:clrScheme>
    <a:fontScheme name="Kimon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fa-IR" sz="1800" b="0" i="0" u="none" strike="noStrike" cap="none" normalizeH="0" baseline="0" smtClean="0">
            <a:ln>
              <a:noFill/>
            </a:ln>
            <a:solidFill>
              <a:schemeClr val="tx1"/>
            </a:solidFill>
            <a:effectLst/>
            <a:latin typeface="Verdana" pitchFamily="34" charset="0"/>
            <a:cs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fa-IR" sz="1800" b="0" i="0" u="none" strike="noStrike" cap="none" normalizeH="0" baseline="0" smtClean="0">
            <a:ln>
              <a:noFill/>
            </a:ln>
            <a:solidFill>
              <a:schemeClr val="tx1"/>
            </a:solidFill>
            <a:effectLst/>
            <a:latin typeface="Verdana" pitchFamily="34" charset="0"/>
            <a:cs typeface="Arial" pitchFamily="34" charset="0"/>
          </a:defRPr>
        </a:defPPr>
      </a:lstStyle>
    </a:lnDef>
  </a:objectDefaults>
  <a:extraClrSchemeLst>
    <a:extraClrScheme>
      <a:clrScheme name="Kimono 1">
        <a:dk1>
          <a:srgbClr val="2F1311"/>
        </a:dk1>
        <a:lt1>
          <a:srgbClr val="C16059"/>
        </a:lt1>
        <a:dk2>
          <a:srgbClr val="F7D47D"/>
        </a:dk2>
        <a:lt2>
          <a:srgbClr val="000000"/>
        </a:lt2>
        <a:accent1>
          <a:srgbClr val="D5B781"/>
        </a:accent1>
        <a:accent2>
          <a:srgbClr val="79AF7D"/>
        </a:accent2>
        <a:accent3>
          <a:srgbClr val="DDB6B5"/>
        </a:accent3>
        <a:accent4>
          <a:srgbClr val="270E0D"/>
        </a:accent4>
        <a:accent5>
          <a:srgbClr val="E7D8C1"/>
        </a:accent5>
        <a:accent6>
          <a:srgbClr val="6D9E71"/>
        </a:accent6>
        <a:hlink>
          <a:srgbClr val="F0B854"/>
        </a:hlink>
        <a:folHlink>
          <a:srgbClr val="DC893E"/>
        </a:folHlink>
      </a:clrScheme>
      <a:clrMap bg1="lt1" tx1="dk1" bg2="lt2" tx2="dk2" accent1="accent1" accent2="accent2" accent3="accent3" accent4="accent4" accent5="accent5" accent6="accent6" hlink="hlink" folHlink="folHlink"/>
    </a:extraClrScheme>
    <a:extraClrScheme>
      <a:clrScheme name="Kimono 2">
        <a:dk1>
          <a:srgbClr val="000000"/>
        </a:dk1>
        <a:lt1>
          <a:srgbClr val="FFFFFF"/>
        </a:lt1>
        <a:dk2>
          <a:srgbClr val="000000"/>
        </a:dk2>
        <a:lt2>
          <a:srgbClr val="F7D47D"/>
        </a:lt2>
        <a:accent1>
          <a:srgbClr val="C19341"/>
        </a:accent1>
        <a:accent2>
          <a:srgbClr val="60A265"/>
        </a:accent2>
        <a:accent3>
          <a:srgbClr val="AAAAAA"/>
        </a:accent3>
        <a:accent4>
          <a:srgbClr val="DADADA"/>
        </a:accent4>
        <a:accent5>
          <a:srgbClr val="DDC8B0"/>
        </a:accent5>
        <a:accent6>
          <a:srgbClr val="56925B"/>
        </a:accent6>
        <a:hlink>
          <a:srgbClr val="EB9F17"/>
        </a:hlink>
        <a:folHlink>
          <a:srgbClr val="CF7625"/>
        </a:folHlink>
      </a:clrScheme>
      <a:clrMap bg1="dk2" tx1="lt1" bg2="dk1" tx2="lt2" accent1="accent1" accent2="accent2" accent3="accent3" accent4="accent4" accent5="accent5" accent6="accent6" hlink="hlink" folHlink="folHlink"/>
    </a:extraClrScheme>
    <a:extraClrScheme>
      <a:clrScheme name="Kimono 3">
        <a:dk1>
          <a:srgbClr val="00002E"/>
        </a:dk1>
        <a:lt1>
          <a:srgbClr val="FFFFFF"/>
        </a:lt1>
        <a:dk2>
          <a:srgbClr val="003399"/>
        </a:dk2>
        <a:lt2>
          <a:srgbClr val="F4BC40"/>
        </a:lt2>
        <a:accent1>
          <a:srgbClr val="9280CC"/>
        </a:accent1>
        <a:accent2>
          <a:srgbClr val="BD51A1"/>
        </a:accent2>
        <a:accent3>
          <a:srgbClr val="AAADCA"/>
        </a:accent3>
        <a:accent4>
          <a:srgbClr val="DADADA"/>
        </a:accent4>
        <a:accent5>
          <a:srgbClr val="C7C0E2"/>
        </a:accent5>
        <a:accent6>
          <a:srgbClr val="AB4991"/>
        </a:accent6>
        <a:hlink>
          <a:srgbClr val="CC66FF"/>
        </a:hlink>
        <a:folHlink>
          <a:srgbClr val="824F99"/>
        </a:folHlink>
      </a:clrScheme>
      <a:clrMap bg1="dk2" tx1="lt1" bg2="dk1" tx2="lt2" accent1="accent1" accent2="accent2" accent3="accent3" accent4="accent4" accent5="accent5" accent6="accent6" hlink="hlink" folHlink="folHlink"/>
    </a:extraClrScheme>
    <a:extraClrScheme>
      <a:clrScheme name="Kimono 4">
        <a:dk1>
          <a:srgbClr val="2F1311"/>
        </a:dk1>
        <a:lt1>
          <a:srgbClr val="7A8E9C"/>
        </a:lt1>
        <a:dk2>
          <a:srgbClr val="FDF4DF"/>
        </a:dk2>
        <a:lt2>
          <a:srgbClr val="3E4A52"/>
        </a:lt2>
        <a:accent1>
          <a:srgbClr val="81ABA0"/>
        </a:accent1>
        <a:accent2>
          <a:srgbClr val="CD817B"/>
        </a:accent2>
        <a:accent3>
          <a:srgbClr val="BEC6CB"/>
        </a:accent3>
        <a:accent4>
          <a:srgbClr val="270E0D"/>
        </a:accent4>
        <a:accent5>
          <a:srgbClr val="C1D2CD"/>
        </a:accent5>
        <a:accent6>
          <a:srgbClr val="BA746F"/>
        </a:accent6>
        <a:hlink>
          <a:srgbClr val="BEBC76"/>
        </a:hlink>
        <a:folHlink>
          <a:srgbClr val="668E69"/>
        </a:folHlink>
      </a:clrScheme>
      <a:clrMap bg1="lt1" tx1="dk1" bg2="lt2" tx2="dk2" accent1="accent1" accent2="accent2" accent3="accent3" accent4="accent4" accent5="accent5" accent6="accent6" hlink="hlink" folHlink="folHlink"/>
    </a:extraClrScheme>
    <a:extraClrScheme>
      <a:clrScheme name="Kimono 5">
        <a:dk1>
          <a:srgbClr val="2F1311"/>
        </a:dk1>
        <a:lt1>
          <a:srgbClr val="7A9C7C"/>
        </a:lt1>
        <a:dk2>
          <a:srgbClr val="FBEBC3"/>
        </a:dk2>
        <a:lt2>
          <a:srgbClr val="3C503D"/>
        </a:lt2>
        <a:accent1>
          <a:srgbClr val="D5B781"/>
        </a:accent1>
        <a:accent2>
          <a:srgbClr val="C16059"/>
        </a:accent2>
        <a:accent3>
          <a:srgbClr val="BECBBF"/>
        </a:accent3>
        <a:accent4>
          <a:srgbClr val="270E0D"/>
        </a:accent4>
        <a:accent5>
          <a:srgbClr val="E7D8C1"/>
        </a:accent5>
        <a:accent6>
          <a:srgbClr val="AF5650"/>
        </a:accent6>
        <a:hlink>
          <a:srgbClr val="F0B854"/>
        </a:hlink>
        <a:folHlink>
          <a:srgbClr val="DC893E"/>
        </a:folHlink>
      </a:clrScheme>
      <a:clrMap bg1="lt1" tx1="dk1" bg2="lt2" tx2="dk2" accent1="accent1" accent2="accent2" accent3="accent3" accent4="accent4" accent5="accent5" accent6="accent6" hlink="hlink" folHlink="folHlink"/>
    </a:extraClrScheme>
    <a:extraClrScheme>
      <a:clrScheme name="Kimono 6">
        <a:dk1>
          <a:srgbClr val="000000"/>
        </a:dk1>
        <a:lt1>
          <a:srgbClr val="D9EFE0"/>
        </a:lt1>
        <a:dk2>
          <a:srgbClr val="30605A"/>
        </a:dk2>
        <a:lt2>
          <a:srgbClr val="15331E"/>
        </a:lt2>
        <a:accent1>
          <a:srgbClr val="A4C6BA"/>
        </a:accent1>
        <a:accent2>
          <a:srgbClr val="558F7D"/>
        </a:accent2>
        <a:accent3>
          <a:srgbClr val="E9F6ED"/>
        </a:accent3>
        <a:accent4>
          <a:srgbClr val="000000"/>
        </a:accent4>
        <a:accent5>
          <a:srgbClr val="CFDFD9"/>
        </a:accent5>
        <a:accent6>
          <a:srgbClr val="4C8171"/>
        </a:accent6>
        <a:hlink>
          <a:srgbClr val="C1C177"/>
        </a:hlink>
        <a:folHlink>
          <a:srgbClr val="A08F5E"/>
        </a:folHlink>
      </a:clrScheme>
      <a:clrMap bg1="lt1" tx1="dk1" bg2="lt2" tx2="dk2" accent1="accent1" accent2="accent2" accent3="accent3" accent4="accent4" accent5="accent5" accent6="accent6" hlink="hlink" folHlink="folHlink"/>
    </a:extraClrScheme>
    <a:extraClrScheme>
      <a:clrScheme name="Kimono 7">
        <a:dk1>
          <a:srgbClr val="2F1311"/>
        </a:dk1>
        <a:lt1>
          <a:srgbClr val="CFC7B5"/>
        </a:lt1>
        <a:dk2>
          <a:srgbClr val="853F35"/>
        </a:dk2>
        <a:lt2>
          <a:srgbClr val="8E7F5E"/>
        </a:lt2>
        <a:accent1>
          <a:srgbClr val="EBD2A5"/>
        </a:accent1>
        <a:accent2>
          <a:srgbClr val="A5C9A8"/>
        </a:accent2>
        <a:accent3>
          <a:srgbClr val="E4E0D7"/>
        </a:accent3>
        <a:accent4>
          <a:srgbClr val="270E0D"/>
        </a:accent4>
        <a:accent5>
          <a:srgbClr val="F3E5CF"/>
        </a:accent5>
        <a:accent6>
          <a:srgbClr val="95B698"/>
        </a:accent6>
        <a:hlink>
          <a:srgbClr val="C68510"/>
        </a:hlink>
        <a:folHlink>
          <a:srgbClr val="E5A871"/>
        </a:folHlink>
      </a:clrScheme>
      <a:clrMap bg1="lt1" tx1="dk1" bg2="lt2" tx2="dk2" accent1="accent1" accent2="accent2" accent3="accent3" accent4="accent4" accent5="accent5" accent6="accent6" hlink="hlink" folHlink="folHlink"/>
    </a:extraClrScheme>
    <a:extraClrScheme>
      <a:clrScheme name="Kimono 8">
        <a:dk1>
          <a:srgbClr val="000000"/>
        </a:dk1>
        <a:lt1>
          <a:srgbClr val="F0EED8"/>
        </a:lt1>
        <a:dk2>
          <a:srgbClr val="666729"/>
        </a:dk2>
        <a:lt2>
          <a:srgbClr val="3F3B19"/>
        </a:lt2>
        <a:accent1>
          <a:srgbClr val="E9D47D"/>
        </a:accent1>
        <a:accent2>
          <a:srgbClr val="D4DD91"/>
        </a:accent2>
        <a:accent3>
          <a:srgbClr val="F6F5E9"/>
        </a:accent3>
        <a:accent4>
          <a:srgbClr val="000000"/>
        </a:accent4>
        <a:accent5>
          <a:srgbClr val="F2E6BF"/>
        </a:accent5>
        <a:accent6>
          <a:srgbClr val="C0C883"/>
        </a:accent6>
        <a:hlink>
          <a:srgbClr val="9D943F"/>
        </a:hlink>
        <a:folHlink>
          <a:srgbClr val="C9C177"/>
        </a:folHlink>
      </a:clrScheme>
      <a:clrMap bg1="lt1" tx1="dk1" bg2="lt2" tx2="dk2" accent1="accent1" accent2="accent2" accent3="accent3" accent4="accent4" accent5="accent5" accent6="accent6" hlink="hlink" folHlink="folHlink"/>
    </a:extraClrScheme>
    <a:extraClrScheme>
      <a:clrScheme name="Kimono 9">
        <a:dk1>
          <a:srgbClr val="003366"/>
        </a:dk1>
        <a:lt1>
          <a:srgbClr val="FFFFFF"/>
        </a:lt1>
        <a:dk2>
          <a:srgbClr val="0575A7"/>
        </a:dk2>
        <a:lt2>
          <a:srgbClr val="E5FFFF"/>
        </a:lt2>
        <a:accent1>
          <a:srgbClr val="009999"/>
        </a:accent1>
        <a:accent2>
          <a:srgbClr val="336699"/>
        </a:accent2>
        <a:accent3>
          <a:srgbClr val="AABDD0"/>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_Fireworks">
  <a:themeElements>
    <a:clrScheme name="1_Fireworks 1">
      <a:dk1>
        <a:srgbClr val="AF273E"/>
      </a:dk1>
      <a:lt1>
        <a:srgbClr val="FFCC00"/>
      </a:lt1>
      <a:dk2>
        <a:srgbClr val="000000"/>
      </a:dk2>
      <a:lt2>
        <a:srgbClr val="FFFFFF"/>
      </a:lt2>
      <a:accent1>
        <a:srgbClr val="FF8B17"/>
      </a:accent1>
      <a:accent2>
        <a:srgbClr val="FFE103"/>
      </a:accent2>
      <a:accent3>
        <a:srgbClr val="AAAAAA"/>
      </a:accent3>
      <a:accent4>
        <a:srgbClr val="DAAE00"/>
      </a:accent4>
      <a:accent5>
        <a:srgbClr val="FFC4AB"/>
      </a:accent5>
      <a:accent6>
        <a:srgbClr val="E7CC02"/>
      </a:accent6>
      <a:hlink>
        <a:srgbClr val="FF3399"/>
      </a:hlink>
      <a:folHlink>
        <a:srgbClr val="FE1F08"/>
      </a:folHlink>
    </a:clrScheme>
    <a:fontScheme name="1_Fireworks">
      <a:majorFont>
        <a:latin typeface="Arial Black"/>
        <a:ea typeface=""/>
        <a:cs typeface="Arial"/>
      </a:majorFont>
      <a:minorFont>
        <a:latin typeface="Arial Black"/>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fa-IR" sz="1800" b="0" i="0" u="none" strike="noStrike" cap="none" normalizeH="0" baseline="0" smtClean="0">
            <a:ln>
              <a:noFill/>
            </a:ln>
            <a:solidFill>
              <a:schemeClr val="tx1"/>
            </a:solidFill>
            <a:effectLst/>
            <a:latin typeface="Verdana" pitchFamily="34" charset="0"/>
            <a:cs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fa-IR" sz="1800" b="0" i="0" u="none" strike="noStrike" cap="none" normalizeH="0" baseline="0" smtClean="0">
            <a:ln>
              <a:noFill/>
            </a:ln>
            <a:solidFill>
              <a:schemeClr val="tx1"/>
            </a:solidFill>
            <a:effectLst/>
            <a:latin typeface="Verdana" pitchFamily="34" charset="0"/>
            <a:cs typeface="Arial" pitchFamily="34" charset="0"/>
          </a:defRPr>
        </a:defPPr>
      </a:lstStyle>
    </a:lnDef>
  </a:objectDefaults>
  <a:extraClrSchemeLst>
    <a:extraClrScheme>
      <a:clrScheme name="1_Fireworks 1">
        <a:dk1>
          <a:srgbClr val="AF273E"/>
        </a:dk1>
        <a:lt1>
          <a:srgbClr val="FFCC00"/>
        </a:lt1>
        <a:dk2>
          <a:srgbClr val="000000"/>
        </a:dk2>
        <a:lt2>
          <a:srgbClr val="FFFFFF"/>
        </a:lt2>
        <a:accent1>
          <a:srgbClr val="FF8B17"/>
        </a:accent1>
        <a:accent2>
          <a:srgbClr val="FFE103"/>
        </a:accent2>
        <a:accent3>
          <a:srgbClr val="AAAAAA"/>
        </a:accent3>
        <a:accent4>
          <a:srgbClr val="DAAE00"/>
        </a:accent4>
        <a:accent5>
          <a:srgbClr val="FFC4AB"/>
        </a:accent5>
        <a:accent6>
          <a:srgbClr val="E7CC02"/>
        </a:accent6>
        <a:hlink>
          <a:srgbClr val="FF3399"/>
        </a:hlink>
        <a:folHlink>
          <a:srgbClr val="FE1F08"/>
        </a:folHlink>
      </a:clrScheme>
      <a:clrMap bg1="dk2" tx1="lt1" bg2="dk1" tx2="lt2" accent1="accent1" accent2="accent2" accent3="accent3" accent4="accent4" accent5="accent5" accent6="accent6" hlink="hlink" folHlink="folHlink"/>
    </a:extraClrScheme>
    <a:extraClrScheme>
      <a:clrScheme name="1_Fireworks 2">
        <a:dk1>
          <a:srgbClr val="0000A4"/>
        </a:dk1>
        <a:lt1>
          <a:srgbClr val="CCFFFF"/>
        </a:lt1>
        <a:dk2>
          <a:srgbClr val="000066"/>
        </a:dk2>
        <a:lt2>
          <a:srgbClr val="00FFFF"/>
        </a:lt2>
        <a:accent1>
          <a:srgbClr val="51B2E3"/>
        </a:accent1>
        <a:accent2>
          <a:srgbClr val="04E8AC"/>
        </a:accent2>
        <a:accent3>
          <a:srgbClr val="AAAAB8"/>
        </a:accent3>
        <a:accent4>
          <a:srgbClr val="AEDADA"/>
        </a:accent4>
        <a:accent5>
          <a:srgbClr val="B3D5EF"/>
        </a:accent5>
        <a:accent6>
          <a:srgbClr val="03D29B"/>
        </a:accent6>
        <a:hlink>
          <a:srgbClr val="FF3399"/>
        </a:hlink>
        <a:folHlink>
          <a:srgbClr val="8F5FD5"/>
        </a:folHlink>
      </a:clrScheme>
      <a:clrMap bg1="dk2" tx1="lt1" bg2="dk1" tx2="lt2" accent1="accent1" accent2="accent2" accent3="accent3" accent4="accent4" accent5="accent5" accent6="accent6" hlink="hlink" folHlink="folHlink"/>
    </a:extraClrScheme>
    <a:extraClrScheme>
      <a:clrScheme name="1_Fireworks 3">
        <a:dk1>
          <a:srgbClr val="9F237F"/>
        </a:dk1>
        <a:lt1>
          <a:srgbClr val="FFCC00"/>
        </a:lt1>
        <a:dk2>
          <a:srgbClr val="000000"/>
        </a:dk2>
        <a:lt2>
          <a:srgbClr val="FFFFFF"/>
        </a:lt2>
        <a:accent1>
          <a:srgbClr val="39A6DD"/>
        </a:accent1>
        <a:accent2>
          <a:srgbClr val="FF03E7"/>
        </a:accent2>
        <a:accent3>
          <a:srgbClr val="AAAAAA"/>
        </a:accent3>
        <a:accent4>
          <a:srgbClr val="DAAE00"/>
        </a:accent4>
        <a:accent5>
          <a:srgbClr val="AED0EB"/>
        </a:accent5>
        <a:accent6>
          <a:srgbClr val="E702D1"/>
        </a:accent6>
        <a:hlink>
          <a:srgbClr val="FF3399"/>
        </a:hlink>
        <a:folHlink>
          <a:srgbClr val="753BCB"/>
        </a:folHlink>
      </a:clrScheme>
      <a:clrMap bg1="dk2" tx1="lt1" bg2="dk1" tx2="lt2" accent1="accent1" accent2="accent2" accent3="accent3" accent4="accent4" accent5="accent5" accent6="accent6" hlink="hlink" folHlink="folHlink"/>
    </a:extraClrScheme>
    <a:extraClrScheme>
      <a:clrScheme name="1_Fireworks 4">
        <a:dk1>
          <a:srgbClr val="00603B"/>
        </a:dk1>
        <a:lt1>
          <a:srgbClr val="FFCC00"/>
        </a:lt1>
        <a:dk2>
          <a:srgbClr val="000000"/>
        </a:dk2>
        <a:lt2>
          <a:srgbClr val="FFFFFF"/>
        </a:lt2>
        <a:accent1>
          <a:srgbClr val="39A6DD"/>
        </a:accent1>
        <a:accent2>
          <a:srgbClr val="07FB18"/>
        </a:accent2>
        <a:accent3>
          <a:srgbClr val="AAAAAA"/>
        </a:accent3>
        <a:accent4>
          <a:srgbClr val="DAAE00"/>
        </a:accent4>
        <a:accent5>
          <a:srgbClr val="AED0EB"/>
        </a:accent5>
        <a:accent6>
          <a:srgbClr val="06E315"/>
        </a:accent6>
        <a:hlink>
          <a:srgbClr val="FF3399"/>
        </a:hlink>
        <a:folHlink>
          <a:srgbClr val="753BCB"/>
        </a:folHlink>
      </a:clrScheme>
      <a:clrMap bg1="dk2" tx1="lt1" bg2="dk1" tx2="lt2" accent1="accent1" accent2="accent2" accent3="accent3" accent4="accent4" accent5="accent5" accent6="accent6" hlink="hlink" folHlink="folHlink"/>
    </a:extraClrScheme>
    <a:extraClrScheme>
      <a:clrScheme name="1_Fireworks 5">
        <a:dk1>
          <a:srgbClr val="FF6600"/>
        </a:dk1>
        <a:lt1>
          <a:srgbClr val="FFFFFF"/>
        </a:lt1>
        <a:dk2>
          <a:srgbClr val="003366"/>
        </a:dk2>
        <a:lt2>
          <a:srgbClr val="FFFFFF"/>
        </a:lt2>
        <a:accent1>
          <a:srgbClr val="FF99FF"/>
        </a:accent1>
        <a:accent2>
          <a:srgbClr val="FFFF99"/>
        </a:accent2>
        <a:accent3>
          <a:srgbClr val="AAADB8"/>
        </a:accent3>
        <a:accent4>
          <a:srgbClr val="DADADA"/>
        </a:accent4>
        <a:accent5>
          <a:srgbClr val="FFCAFF"/>
        </a:accent5>
        <a:accent6>
          <a:srgbClr val="E7E78A"/>
        </a:accent6>
        <a:hlink>
          <a:srgbClr val="FF3399"/>
        </a:hlink>
        <a:folHlink>
          <a:srgbClr val="FF9966"/>
        </a:folHlink>
      </a:clrScheme>
      <a:clrMap bg1="dk2" tx1="lt1" bg2="dk1" tx2="lt2" accent1="accent1" accent2="accent2" accent3="accent3" accent4="accent4" accent5="accent5" accent6="accent6" hlink="hlink" folHlink="folHlink"/>
    </a:extraClrScheme>
    <a:extraClrScheme>
      <a:clrScheme name="1_Fireworks 6">
        <a:dk1>
          <a:srgbClr val="000000"/>
        </a:dk1>
        <a:lt1>
          <a:srgbClr val="FFFFFF"/>
        </a:lt1>
        <a:dk2>
          <a:srgbClr val="993366"/>
        </a:dk2>
        <a:lt2>
          <a:srgbClr val="CCFFFF"/>
        </a:lt2>
        <a:accent1>
          <a:srgbClr val="CCECFF"/>
        </a:accent1>
        <a:accent2>
          <a:srgbClr val="FFFF99"/>
        </a:accent2>
        <a:accent3>
          <a:srgbClr val="FFFFFF"/>
        </a:accent3>
        <a:accent4>
          <a:srgbClr val="000000"/>
        </a:accent4>
        <a:accent5>
          <a:srgbClr val="E2F4FF"/>
        </a:accent5>
        <a:accent6>
          <a:srgbClr val="E7E78A"/>
        </a:accent6>
        <a:hlink>
          <a:srgbClr val="FFCCFF"/>
        </a:hlink>
        <a:folHlink>
          <a:srgbClr val="FFCCCC"/>
        </a:folHlink>
      </a:clrScheme>
      <a:clrMap bg1="lt1" tx1="dk1" bg2="lt2" tx2="dk2" accent1="accent1" accent2="accent2" accent3="accent3" accent4="accent4" accent5="accent5" accent6="accent6" hlink="hlink" folHlink="folHlink"/>
    </a:extraClrScheme>
    <a:extraClrScheme>
      <a:clrScheme name="1_Fireworks 7">
        <a:dk1>
          <a:srgbClr val="003366"/>
        </a:dk1>
        <a:lt1>
          <a:srgbClr val="FFFFFF"/>
        </a:lt1>
        <a:dk2>
          <a:srgbClr val="0575A7"/>
        </a:dk2>
        <a:lt2>
          <a:srgbClr val="E5FFFF"/>
        </a:lt2>
        <a:accent1>
          <a:srgbClr val="009999"/>
        </a:accent1>
        <a:accent2>
          <a:srgbClr val="336699"/>
        </a:accent2>
        <a:accent3>
          <a:srgbClr val="AABDD0"/>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fa-IR" sz="1800" b="0" i="0" u="none" strike="noStrike" cap="none" normalizeH="0" baseline="0" smtClean="0">
            <a:ln>
              <a:noFill/>
            </a:ln>
            <a:solidFill>
              <a:schemeClr val="tx1"/>
            </a:solidFill>
            <a:effectLst/>
            <a:latin typeface="Verdana" pitchFamily="34" charset="0"/>
            <a:cs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fa-IR" sz="1800" b="0" i="0" u="none" strike="noStrike" cap="none" normalizeH="0" baseline="0" smtClean="0">
            <a:ln>
              <a:noFill/>
            </a:ln>
            <a:solidFill>
              <a:schemeClr val="tx1"/>
            </a:solidFill>
            <a:effectLst/>
            <a:latin typeface="Verdana" pitchFamily="34" charset="0"/>
            <a:cs typeface="Arial" pitchFamily="34" charset="0"/>
          </a:defRPr>
        </a:defPPr>
      </a:lstStyle>
    </a:lnDef>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
      <a:clrScheme name="1_Mountain Top 10">
        <a:dk1>
          <a:srgbClr val="003366"/>
        </a:dk1>
        <a:lt1>
          <a:srgbClr val="FFFFFF"/>
        </a:lt1>
        <a:dk2>
          <a:srgbClr val="0575A7"/>
        </a:dk2>
        <a:lt2>
          <a:srgbClr val="E5FFFF"/>
        </a:lt2>
        <a:accent1>
          <a:srgbClr val="009999"/>
        </a:accent1>
        <a:accent2>
          <a:srgbClr val="336699"/>
        </a:accent2>
        <a:accent3>
          <a:srgbClr val="AABDD0"/>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rtain Call">
  <a:themeElements>
    <a:clrScheme name="Curtain Call 14">
      <a:dk1>
        <a:srgbClr val="0A6866"/>
      </a:dk1>
      <a:lt1>
        <a:srgbClr val="FFFFFF"/>
      </a:lt1>
      <a:dk2>
        <a:srgbClr val="8C7608"/>
      </a:dk2>
      <a:lt2>
        <a:srgbClr val="B8DEC6"/>
      </a:lt2>
      <a:accent1>
        <a:srgbClr val="3C7652"/>
      </a:accent1>
      <a:accent2>
        <a:srgbClr val="005250"/>
      </a:accent2>
      <a:accent3>
        <a:srgbClr val="C5BDAA"/>
      </a:accent3>
      <a:accent4>
        <a:srgbClr val="DADADA"/>
      </a:accent4>
      <a:accent5>
        <a:srgbClr val="AFBDB3"/>
      </a:accent5>
      <a:accent6>
        <a:srgbClr val="004948"/>
      </a:accent6>
      <a:hlink>
        <a:srgbClr val="00E0A5"/>
      </a:hlink>
      <a:folHlink>
        <a:srgbClr val="00CCFF"/>
      </a:folHlink>
    </a:clrScheme>
    <a:fontScheme name="Curtain Call">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fa-IR" sz="1800" b="0" i="0" u="none" strike="noStrike" cap="none" normalizeH="0" baseline="0" smtClean="0">
            <a:ln>
              <a:noFill/>
            </a:ln>
            <a:solidFill>
              <a:schemeClr val="tx1"/>
            </a:solidFill>
            <a:effectLst/>
            <a:latin typeface="Verdana" pitchFamily="34" charset="0"/>
            <a:cs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fa-IR" sz="1800" b="0" i="0" u="none" strike="noStrike" cap="none" normalizeH="0" baseline="0" smtClean="0">
            <a:ln>
              <a:noFill/>
            </a:ln>
            <a:solidFill>
              <a:schemeClr val="tx1"/>
            </a:solidFill>
            <a:effectLst/>
            <a:latin typeface="Verdana" pitchFamily="34" charset="0"/>
            <a:cs typeface="Arial" pitchFamily="34" charset="0"/>
          </a:defRPr>
        </a:defPPr>
      </a:lstStyle>
    </a:lnDef>
  </a:objectDefaults>
  <a:extraClrSchemeLst>
    <a:extraClrScheme>
      <a:clrScheme name="Curtain Call 1">
        <a:dk1>
          <a:srgbClr val="602000"/>
        </a:dk1>
        <a:lt1>
          <a:srgbClr val="FFFFFF"/>
        </a:lt1>
        <a:dk2>
          <a:srgbClr val="800000"/>
        </a:dk2>
        <a:lt2>
          <a:srgbClr val="FFFFCC"/>
        </a:lt2>
        <a:accent1>
          <a:srgbClr val="FF3300"/>
        </a:accent1>
        <a:accent2>
          <a:srgbClr val="000000"/>
        </a:accent2>
        <a:accent3>
          <a:srgbClr val="C0AAAA"/>
        </a:accent3>
        <a:accent4>
          <a:srgbClr val="DADADA"/>
        </a:accent4>
        <a:accent5>
          <a:srgbClr val="FFADAA"/>
        </a:accent5>
        <a:accent6>
          <a:srgbClr val="000000"/>
        </a:accent6>
        <a:hlink>
          <a:srgbClr val="EBF25A"/>
        </a:hlink>
        <a:folHlink>
          <a:srgbClr val="F2AA68"/>
        </a:folHlink>
      </a:clrScheme>
      <a:clrMap bg1="dk2" tx1="lt1" bg2="dk1" tx2="lt2" accent1="accent1" accent2="accent2" accent3="accent3" accent4="accent4" accent5="accent5" accent6="accent6" hlink="hlink" folHlink="folHlink"/>
    </a:extraClrScheme>
    <a:extraClrScheme>
      <a:clrScheme name="Curtain Call 2">
        <a:dk1>
          <a:srgbClr val="000066"/>
        </a:dk1>
        <a:lt1>
          <a:srgbClr val="FFFFFF"/>
        </a:lt1>
        <a:dk2>
          <a:srgbClr val="000099"/>
        </a:dk2>
        <a:lt2>
          <a:srgbClr val="D8F6F8"/>
        </a:lt2>
        <a:accent1>
          <a:srgbClr val="0099FF"/>
        </a:accent1>
        <a:accent2>
          <a:srgbClr val="00003A"/>
        </a:accent2>
        <a:accent3>
          <a:srgbClr val="AAAACA"/>
        </a:accent3>
        <a:accent4>
          <a:srgbClr val="DADADA"/>
        </a:accent4>
        <a:accent5>
          <a:srgbClr val="AACAFF"/>
        </a:accent5>
        <a:accent6>
          <a:srgbClr val="000034"/>
        </a:accent6>
        <a:hlink>
          <a:srgbClr val="DDD925"/>
        </a:hlink>
        <a:folHlink>
          <a:srgbClr val="72C676"/>
        </a:folHlink>
      </a:clrScheme>
      <a:clrMap bg1="dk2" tx1="lt1" bg2="dk1" tx2="lt2" accent1="accent1" accent2="accent2" accent3="accent3" accent4="accent4" accent5="accent5" accent6="accent6" hlink="hlink" folHlink="folHlink"/>
    </a:extraClrScheme>
    <a:extraClrScheme>
      <a:clrScheme name="Curtain Call 3">
        <a:dk1>
          <a:srgbClr val="4C3D57"/>
        </a:dk1>
        <a:lt1>
          <a:srgbClr val="FFFFFF"/>
        </a:lt1>
        <a:dk2>
          <a:srgbClr val="660066"/>
        </a:dk2>
        <a:lt2>
          <a:srgbClr val="FDFBE3"/>
        </a:lt2>
        <a:accent1>
          <a:srgbClr val="976C9E"/>
        </a:accent1>
        <a:accent2>
          <a:srgbClr val="1E1822"/>
        </a:accent2>
        <a:accent3>
          <a:srgbClr val="B8AAB8"/>
        </a:accent3>
        <a:accent4>
          <a:srgbClr val="DADADA"/>
        </a:accent4>
        <a:accent5>
          <a:srgbClr val="C9BACC"/>
        </a:accent5>
        <a:accent6>
          <a:srgbClr val="1A151E"/>
        </a:accent6>
        <a:hlink>
          <a:srgbClr val="D8C460"/>
        </a:hlink>
        <a:folHlink>
          <a:srgbClr val="C3C2BD"/>
        </a:folHlink>
      </a:clrScheme>
      <a:clrMap bg1="dk2" tx1="lt1" bg2="dk1" tx2="lt2" accent1="accent1" accent2="accent2" accent3="accent3" accent4="accent4" accent5="accent5" accent6="accent6" hlink="hlink" folHlink="folHlink"/>
    </a:extraClrScheme>
    <a:extraClrScheme>
      <a:clrScheme name="Curtain Call 4">
        <a:dk1>
          <a:srgbClr val="334D3F"/>
        </a:dk1>
        <a:lt1>
          <a:srgbClr val="FFFFFF"/>
        </a:lt1>
        <a:dk2>
          <a:srgbClr val="008000"/>
        </a:dk2>
        <a:lt2>
          <a:srgbClr val="D3F1DB"/>
        </a:lt2>
        <a:accent1>
          <a:srgbClr val="4A6D84"/>
        </a:accent1>
        <a:accent2>
          <a:srgbClr val="213329"/>
        </a:accent2>
        <a:accent3>
          <a:srgbClr val="AAC0AA"/>
        </a:accent3>
        <a:accent4>
          <a:srgbClr val="DADADA"/>
        </a:accent4>
        <a:accent5>
          <a:srgbClr val="B1BAC2"/>
        </a:accent5>
        <a:accent6>
          <a:srgbClr val="1D2D24"/>
        </a:accent6>
        <a:hlink>
          <a:srgbClr val="F0B100"/>
        </a:hlink>
        <a:folHlink>
          <a:srgbClr val="C37103"/>
        </a:folHlink>
      </a:clrScheme>
      <a:clrMap bg1="dk2" tx1="lt1" bg2="dk1" tx2="lt2" accent1="accent1" accent2="accent2" accent3="accent3" accent4="accent4" accent5="accent5" accent6="accent6" hlink="hlink" folHlink="folHlink"/>
    </a:extraClrScheme>
    <a:extraClrScheme>
      <a:clrScheme name="Curtain Call 5">
        <a:dk1>
          <a:srgbClr val="566858"/>
        </a:dk1>
        <a:lt1>
          <a:srgbClr val="FFFFFF"/>
        </a:lt1>
        <a:dk2>
          <a:srgbClr val="6D8771"/>
        </a:dk2>
        <a:lt2>
          <a:srgbClr val="ECECB2"/>
        </a:lt2>
        <a:accent1>
          <a:srgbClr val="76A571"/>
        </a:accent1>
        <a:accent2>
          <a:srgbClr val="465648"/>
        </a:accent2>
        <a:accent3>
          <a:srgbClr val="BAC3BB"/>
        </a:accent3>
        <a:accent4>
          <a:srgbClr val="DADADA"/>
        </a:accent4>
        <a:accent5>
          <a:srgbClr val="BDCFBB"/>
        </a:accent5>
        <a:accent6>
          <a:srgbClr val="3F4D40"/>
        </a:accent6>
        <a:hlink>
          <a:srgbClr val="FFDC0B"/>
        </a:hlink>
        <a:folHlink>
          <a:srgbClr val="FC9916"/>
        </a:folHlink>
      </a:clrScheme>
      <a:clrMap bg1="dk2" tx1="lt1" bg2="dk1" tx2="lt2" accent1="accent1" accent2="accent2" accent3="accent3" accent4="accent4" accent5="accent5" accent6="accent6" hlink="hlink" folHlink="folHlink"/>
    </a:extraClrScheme>
    <a:extraClrScheme>
      <a:clrScheme name="Curtain Call 6">
        <a:dk1>
          <a:srgbClr val="0A6866"/>
        </a:dk1>
        <a:lt1>
          <a:srgbClr val="FFFFFF"/>
        </a:lt1>
        <a:dk2>
          <a:srgbClr val="0D8784"/>
        </a:dk2>
        <a:lt2>
          <a:srgbClr val="B8DEC6"/>
        </a:lt2>
        <a:accent1>
          <a:srgbClr val="3C7652"/>
        </a:accent1>
        <a:accent2>
          <a:srgbClr val="005250"/>
        </a:accent2>
        <a:accent3>
          <a:srgbClr val="AAC3C2"/>
        </a:accent3>
        <a:accent4>
          <a:srgbClr val="DADADA"/>
        </a:accent4>
        <a:accent5>
          <a:srgbClr val="AFBDB3"/>
        </a:accent5>
        <a:accent6>
          <a:srgbClr val="004948"/>
        </a:accent6>
        <a:hlink>
          <a:srgbClr val="00E0A5"/>
        </a:hlink>
        <a:folHlink>
          <a:srgbClr val="00CCFF"/>
        </a:folHlink>
      </a:clrScheme>
      <a:clrMap bg1="dk2" tx1="lt1" bg2="dk1" tx2="lt2" accent1="accent1" accent2="accent2" accent3="accent3" accent4="accent4" accent5="accent5" accent6="accent6" hlink="hlink" folHlink="folHlink"/>
    </a:extraClrScheme>
    <a:extraClrScheme>
      <a:clrScheme name="Curtain Call 7">
        <a:dk1>
          <a:srgbClr val="50688C"/>
        </a:dk1>
        <a:lt1>
          <a:srgbClr val="FFFFFF"/>
        </a:lt1>
        <a:dk2>
          <a:srgbClr val="6E87AC"/>
        </a:dk2>
        <a:lt2>
          <a:srgbClr val="FFFFFF"/>
        </a:lt2>
        <a:accent1>
          <a:srgbClr val="376EA5"/>
        </a:accent1>
        <a:accent2>
          <a:srgbClr val="445876"/>
        </a:accent2>
        <a:accent3>
          <a:srgbClr val="BAC3D2"/>
        </a:accent3>
        <a:accent4>
          <a:srgbClr val="DADADA"/>
        </a:accent4>
        <a:accent5>
          <a:srgbClr val="AEBACF"/>
        </a:accent5>
        <a:accent6>
          <a:srgbClr val="3D4F6A"/>
        </a:accent6>
        <a:hlink>
          <a:srgbClr val="66CCFF"/>
        </a:hlink>
        <a:folHlink>
          <a:srgbClr val="CCCCFF"/>
        </a:folHlink>
      </a:clrScheme>
      <a:clrMap bg1="dk2" tx1="lt1" bg2="dk1" tx2="lt2" accent1="accent1" accent2="accent2" accent3="accent3" accent4="accent4" accent5="accent5" accent6="accent6" hlink="hlink" folHlink="folHlink"/>
    </a:extraClrScheme>
    <a:extraClrScheme>
      <a:clrScheme name="Curtain Call 8">
        <a:dk1>
          <a:srgbClr val="000000"/>
        </a:dk1>
        <a:lt1>
          <a:srgbClr val="DDDCC5"/>
        </a:lt1>
        <a:dk2>
          <a:srgbClr val="000000"/>
        </a:dk2>
        <a:lt2>
          <a:srgbClr val="C9C6A5"/>
        </a:lt2>
        <a:accent1>
          <a:srgbClr val="C0C0C0"/>
        </a:accent1>
        <a:accent2>
          <a:srgbClr val="B0AC90"/>
        </a:accent2>
        <a:accent3>
          <a:srgbClr val="EBEBDF"/>
        </a:accent3>
        <a:accent4>
          <a:srgbClr val="000000"/>
        </a:accent4>
        <a:accent5>
          <a:srgbClr val="DCDCDC"/>
        </a:accent5>
        <a:accent6>
          <a:srgbClr val="9F9B82"/>
        </a:accent6>
        <a:hlink>
          <a:srgbClr val="666699"/>
        </a:hlink>
        <a:folHlink>
          <a:srgbClr val="905C80"/>
        </a:folHlink>
      </a:clrScheme>
      <a:clrMap bg1="lt1" tx1="dk1" bg2="lt2" tx2="dk2" accent1="accent1" accent2="accent2" accent3="accent3" accent4="accent4" accent5="accent5" accent6="accent6" hlink="hlink" folHlink="folHlink"/>
    </a:extraClrScheme>
    <a:extraClrScheme>
      <a:clrScheme name="Curtain Call 9">
        <a:dk1>
          <a:srgbClr val="000000"/>
        </a:dk1>
        <a:lt1>
          <a:srgbClr val="FFFFFF"/>
        </a:lt1>
        <a:dk2>
          <a:srgbClr val="000099"/>
        </a:dk2>
        <a:lt2>
          <a:srgbClr val="DDDDDD"/>
        </a:lt2>
        <a:accent1>
          <a:srgbClr val="C6D4D4"/>
        </a:accent1>
        <a:accent2>
          <a:srgbClr val="C0C0C0"/>
        </a:accent2>
        <a:accent3>
          <a:srgbClr val="FFFFFF"/>
        </a:accent3>
        <a:accent4>
          <a:srgbClr val="000000"/>
        </a:accent4>
        <a:accent5>
          <a:srgbClr val="DFE6E6"/>
        </a:accent5>
        <a:accent6>
          <a:srgbClr val="AEAEAE"/>
        </a:accent6>
        <a:hlink>
          <a:srgbClr val="6600FF"/>
        </a:hlink>
        <a:folHlink>
          <a:srgbClr val="9900CC"/>
        </a:folHlink>
      </a:clrScheme>
      <a:clrMap bg1="lt1" tx1="dk1" bg2="lt2" tx2="dk2" accent1="accent1" accent2="accent2" accent3="accent3" accent4="accent4" accent5="accent5" accent6="accent6" hlink="hlink" folHlink="folHlink"/>
    </a:extraClrScheme>
    <a:extraClrScheme>
      <a:clrScheme name="Curtain Call 10">
        <a:dk1>
          <a:srgbClr val="000514"/>
        </a:dk1>
        <a:lt1>
          <a:srgbClr val="FFFFFF"/>
        </a:lt1>
        <a:dk2>
          <a:srgbClr val="003399"/>
        </a:dk2>
        <a:lt2>
          <a:srgbClr val="E5E5FF"/>
        </a:lt2>
        <a:accent1>
          <a:srgbClr val="FFCCFF"/>
        </a:accent1>
        <a:accent2>
          <a:srgbClr val="A886E0"/>
        </a:accent2>
        <a:accent3>
          <a:srgbClr val="AAADCA"/>
        </a:accent3>
        <a:accent4>
          <a:srgbClr val="DADADA"/>
        </a:accent4>
        <a:accent5>
          <a:srgbClr val="FFE2FF"/>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Curtain Call 11">
        <a:dk1>
          <a:srgbClr val="000514"/>
        </a:dk1>
        <a:lt1>
          <a:srgbClr val="FFFFFF"/>
        </a:lt1>
        <a:dk2>
          <a:srgbClr val="FF66FF"/>
        </a:dk2>
        <a:lt2>
          <a:srgbClr val="E5E5FF"/>
        </a:lt2>
        <a:accent1>
          <a:srgbClr val="FFCCFF"/>
        </a:accent1>
        <a:accent2>
          <a:srgbClr val="A886E0"/>
        </a:accent2>
        <a:accent3>
          <a:srgbClr val="FFB8FF"/>
        </a:accent3>
        <a:accent4>
          <a:srgbClr val="DADADA"/>
        </a:accent4>
        <a:accent5>
          <a:srgbClr val="FFE2FF"/>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Curtain Call 12">
        <a:dk1>
          <a:srgbClr val="FFCC00"/>
        </a:dk1>
        <a:lt1>
          <a:srgbClr val="FFCCFF"/>
        </a:lt1>
        <a:dk2>
          <a:srgbClr val="FFFFFF"/>
        </a:dk2>
        <a:lt2>
          <a:srgbClr val="9F237F"/>
        </a:lt2>
        <a:accent1>
          <a:srgbClr val="39A6DD"/>
        </a:accent1>
        <a:accent2>
          <a:srgbClr val="FF03E7"/>
        </a:accent2>
        <a:accent3>
          <a:srgbClr val="FFE2FF"/>
        </a:accent3>
        <a:accent4>
          <a:srgbClr val="DAAE00"/>
        </a:accent4>
        <a:accent5>
          <a:srgbClr val="AED0EB"/>
        </a:accent5>
        <a:accent6>
          <a:srgbClr val="E702D1"/>
        </a:accent6>
        <a:hlink>
          <a:srgbClr val="FF3399"/>
        </a:hlink>
        <a:folHlink>
          <a:srgbClr val="753BCB"/>
        </a:folHlink>
      </a:clrScheme>
      <a:clrMap bg1="lt1" tx1="dk1" bg2="lt2" tx2="dk2" accent1="accent1" accent2="accent2" accent3="accent3" accent4="accent4" accent5="accent5" accent6="accent6" hlink="hlink" folHlink="folHlink"/>
    </a:extraClrScheme>
    <a:extraClrScheme>
      <a:clrScheme name="Curtain Call 13">
        <a:dk1>
          <a:srgbClr val="AF273E"/>
        </a:dk1>
        <a:lt1>
          <a:srgbClr val="FFCC00"/>
        </a:lt1>
        <a:dk2>
          <a:srgbClr val="3333CC"/>
        </a:dk2>
        <a:lt2>
          <a:srgbClr val="FFFFFF"/>
        </a:lt2>
        <a:accent1>
          <a:srgbClr val="FF8B17"/>
        </a:accent1>
        <a:accent2>
          <a:srgbClr val="FFE103"/>
        </a:accent2>
        <a:accent3>
          <a:srgbClr val="ADADE2"/>
        </a:accent3>
        <a:accent4>
          <a:srgbClr val="DAAE00"/>
        </a:accent4>
        <a:accent5>
          <a:srgbClr val="FFC4AB"/>
        </a:accent5>
        <a:accent6>
          <a:srgbClr val="E7CC02"/>
        </a:accent6>
        <a:hlink>
          <a:srgbClr val="FF3399"/>
        </a:hlink>
        <a:folHlink>
          <a:srgbClr val="FE1F08"/>
        </a:folHlink>
      </a:clrScheme>
      <a:clrMap bg1="dk2" tx1="lt1" bg2="dk1" tx2="lt2" accent1="accent1" accent2="accent2" accent3="accent3" accent4="accent4" accent5="accent5" accent6="accent6" hlink="hlink" folHlink="folHlink"/>
    </a:extraClrScheme>
    <a:extraClrScheme>
      <a:clrScheme name="Curtain Call 14">
        <a:dk1>
          <a:srgbClr val="0A6866"/>
        </a:dk1>
        <a:lt1>
          <a:srgbClr val="FFFFFF"/>
        </a:lt1>
        <a:dk2>
          <a:srgbClr val="8C7608"/>
        </a:dk2>
        <a:lt2>
          <a:srgbClr val="B8DEC6"/>
        </a:lt2>
        <a:accent1>
          <a:srgbClr val="3C7652"/>
        </a:accent1>
        <a:accent2>
          <a:srgbClr val="005250"/>
        </a:accent2>
        <a:accent3>
          <a:srgbClr val="C5BDAA"/>
        </a:accent3>
        <a:accent4>
          <a:srgbClr val="DADADA"/>
        </a:accent4>
        <a:accent5>
          <a:srgbClr val="AFBDB3"/>
        </a:accent5>
        <a:accent6>
          <a:srgbClr val="004948"/>
        </a:accent6>
        <a:hlink>
          <a:srgbClr val="00E0A5"/>
        </a:hlink>
        <a:folHlink>
          <a:srgbClr val="00CCFF"/>
        </a:folHlink>
      </a:clrScheme>
      <a:clrMap bg1="dk2" tx1="lt1" bg2="dk1" tx2="lt2" accent1="accent1" accent2="accent2" accent3="accent3" accent4="accent4" accent5="accent5" accent6="accent6" hlink="hlink" folHlink="folHlink"/>
    </a:extraClrScheme>
    <a:extraClrScheme>
      <a:clrScheme name="Curtain Call 15">
        <a:dk1>
          <a:srgbClr val="003366"/>
        </a:dk1>
        <a:lt1>
          <a:srgbClr val="FFFFFF"/>
        </a:lt1>
        <a:dk2>
          <a:srgbClr val="09A38D"/>
        </a:dk2>
        <a:lt2>
          <a:srgbClr val="E5FFFF"/>
        </a:lt2>
        <a:accent1>
          <a:srgbClr val="009999"/>
        </a:accent1>
        <a:accent2>
          <a:srgbClr val="336699"/>
        </a:accent2>
        <a:accent3>
          <a:srgbClr val="AACEC5"/>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Curtain Call 16">
        <a:dk1>
          <a:srgbClr val="003366"/>
        </a:dk1>
        <a:lt1>
          <a:srgbClr val="FFFFFF"/>
        </a:lt1>
        <a:dk2>
          <a:srgbClr val="0575A7"/>
        </a:dk2>
        <a:lt2>
          <a:srgbClr val="E5FFFF"/>
        </a:lt2>
        <a:accent1>
          <a:srgbClr val="009999"/>
        </a:accent1>
        <a:accent2>
          <a:srgbClr val="336699"/>
        </a:accent2>
        <a:accent3>
          <a:srgbClr val="AABDD0"/>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Mountain Top">
  <a:themeElements>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fa-IR" sz="1800" b="0" i="0" u="none" strike="noStrike" cap="none" normalizeH="0" baseline="0" smtClean="0">
            <a:ln>
              <a:noFill/>
            </a:ln>
            <a:solidFill>
              <a:schemeClr val="tx1"/>
            </a:solidFill>
            <a:effectLst/>
            <a:latin typeface="Verdana" pitchFamily="34" charset="0"/>
            <a:cs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fa-IR" sz="1800" b="0" i="0" u="none" strike="noStrike" cap="none" normalizeH="0" baseline="0" smtClean="0">
            <a:ln>
              <a:noFill/>
            </a:ln>
            <a:solidFill>
              <a:schemeClr val="tx1"/>
            </a:solidFill>
            <a:effectLst/>
            <a:latin typeface="Verdana" pitchFamily="34" charset="0"/>
            <a:cs typeface="Arial" pitchFamily="34" charset="0"/>
          </a:defRPr>
        </a:defPPr>
      </a:lstStyle>
    </a:lnDef>
  </a:objectDefaults>
  <a:extraClrSchemeLst>
    <a:extraClrScheme>
      <a:clrScheme name="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
      <a:clrScheme name="Mountain Top 10">
        <a:dk1>
          <a:srgbClr val="000514"/>
        </a:dk1>
        <a:lt1>
          <a:srgbClr val="FFFFFF"/>
        </a:lt1>
        <a:dk2>
          <a:srgbClr val="003399"/>
        </a:dk2>
        <a:lt2>
          <a:srgbClr val="E5E5FF"/>
        </a:lt2>
        <a:accent1>
          <a:srgbClr val="FFCCFF"/>
        </a:accent1>
        <a:accent2>
          <a:srgbClr val="A886E0"/>
        </a:accent2>
        <a:accent3>
          <a:srgbClr val="AAADCA"/>
        </a:accent3>
        <a:accent4>
          <a:srgbClr val="DADADA"/>
        </a:accent4>
        <a:accent5>
          <a:srgbClr val="FFE2FF"/>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Mountain Top 11">
        <a:dk1>
          <a:srgbClr val="000514"/>
        </a:dk1>
        <a:lt1>
          <a:srgbClr val="FFFFFF"/>
        </a:lt1>
        <a:dk2>
          <a:srgbClr val="FF66FF"/>
        </a:dk2>
        <a:lt2>
          <a:srgbClr val="E5E5FF"/>
        </a:lt2>
        <a:accent1>
          <a:srgbClr val="FFCCFF"/>
        </a:accent1>
        <a:accent2>
          <a:srgbClr val="A886E0"/>
        </a:accent2>
        <a:accent3>
          <a:srgbClr val="FFB8FF"/>
        </a:accent3>
        <a:accent4>
          <a:srgbClr val="DADADA"/>
        </a:accent4>
        <a:accent5>
          <a:srgbClr val="FFE2FF"/>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Mountain Top 12">
        <a:dk1>
          <a:srgbClr val="FFCC00"/>
        </a:dk1>
        <a:lt1>
          <a:srgbClr val="FFCCFF"/>
        </a:lt1>
        <a:dk2>
          <a:srgbClr val="FFFFFF"/>
        </a:dk2>
        <a:lt2>
          <a:srgbClr val="9F237F"/>
        </a:lt2>
        <a:accent1>
          <a:srgbClr val="39A6DD"/>
        </a:accent1>
        <a:accent2>
          <a:srgbClr val="FF03E7"/>
        </a:accent2>
        <a:accent3>
          <a:srgbClr val="FFE2FF"/>
        </a:accent3>
        <a:accent4>
          <a:srgbClr val="DAAE00"/>
        </a:accent4>
        <a:accent5>
          <a:srgbClr val="AED0EB"/>
        </a:accent5>
        <a:accent6>
          <a:srgbClr val="E702D1"/>
        </a:accent6>
        <a:hlink>
          <a:srgbClr val="FF3399"/>
        </a:hlink>
        <a:folHlink>
          <a:srgbClr val="753BCB"/>
        </a:folHlink>
      </a:clrScheme>
      <a:clrMap bg1="lt1" tx1="dk1" bg2="lt2" tx2="dk2" accent1="accent1" accent2="accent2" accent3="accent3" accent4="accent4" accent5="accent5" accent6="accent6" hlink="hlink" folHlink="folHlink"/>
    </a:extraClrScheme>
    <a:extraClrScheme>
      <a:clrScheme name="Mountain Top 13">
        <a:dk1>
          <a:srgbClr val="AF273E"/>
        </a:dk1>
        <a:lt1>
          <a:srgbClr val="FFCC00"/>
        </a:lt1>
        <a:dk2>
          <a:srgbClr val="3333CC"/>
        </a:dk2>
        <a:lt2>
          <a:srgbClr val="FFFFFF"/>
        </a:lt2>
        <a:accent1>
          <a:srgbClr val="FF8B17"/>
        </a:accent1>
        <a:accent2>
          <a:srgbClr val="FFE103"/>
        </a:accent2>
        <a:accent3>
          <a:srgbClr val="ADADE2"/>
        </a:accent3>
        <a:accent4>
          <a:srgbClr val="DAAE00"/>
        </a:accent4>
        <a:accent5>
          <a:srgbClr val="FFC4AB"/>
        </a:accent5>
        <a:accent6>
          <a:srgbClr val="E7CC02"/>
        </a:accent6>
        <a:hlink>
          <a:srgbClr val="FF3399"/>
        </a:hlink>
        <a:folHlink>
          <a:srgbClr val="FE1F08"/>
        </a:folHlink>
      </a:clrScheme>
      <a:clrMap bg1="dk2" tx1="lt1" bg2="dk1" tx2="lt2" accent1="accent1" accent2="accent2" accent3="accent3" accent4="accent4" accent5="accent5" accent6="accent6" hlink="hlink" folHlink="folHlink"/>
    </a:extraClrScheme>
    <a:extraClrScheme>
      <a:clrScheme name="Mountain Top 14">
        <a:dk1>
          <a:srgbClr val="0A6866"/>
        </a:dk1>
        <a:lt1>
          <a:srgbClr val="FFFFFF"/>
        </a:lt1>
        <a:dk2>
          <a:srgbClr val="8C7608"/>
        </a:dk2>
        <a:lt2>
          <a:srgbClr val="B8DEC6"/>
        </a:lt2>
        <a:accent1>
          <a:srgbClr val="3C7652"/>
        </a:accent1>
        <a:accent2>
          <a:srgbClr val="005250"/>
        </a:accent2>
        <a:accent3>
          <a:srgbClr val="C5BDAA"/>
        </a:accent3>
        <a:accent4>
          <a:srgbClr val="DADADA"/>
        </a:accent4>
        <a:accent5>
          <a:srgbClr val="AFBDB3"/>
        </a:accent5>
        <a:accent6>
          <a:srgbClr val="004948"/>
        </a:accent6>
        <a:hlink>
          <a:srgbClr val="00E0A5"/>
        </a:hlink>
        <a:folHlink>
          <a:srgbClr val="00CCFF"/>
        </a:folHlink>
      </a:clrScheme>
      <a:clrMap bg1="dk2" tx1="lt1" bg2="dk1" tx2="lt2" accent1="accent1" accent2="accent2" accent3="accent3" accent4="accent4" accent5="accent5" accent6="accent6" hlink="hlink" folHlink="folHlink"/>
    </a:extraClrScheme>
    <a:extraClrScheme>
      <a:clrScheme name="Mountain Top 15">
        <a:dk1>
          <a:srgbClr val="003366"/>
        </a:dk1>
        <a:lt1>
          <a:srgbClr val="FFFFFF"/>
        </a:lt1>
        <a:dk2>
          <a:srgbClr val="09A38D"/>
        </a:dk2>
        <a:lt2>
          <a:srgbClr val="E5FFFF"/>
        </a:lt2>
        <a:accent1>
          <a:srgbClr val="009999"/>
        </a:accent1>
        <a:accent2>
          <a:srgbClr val="336699"/>
        </a:accent2>
        <a:accent3>
          <a:srgbClr val="AACEC5"/>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Mountain Top 16">
        <a:dk1>
          <a:srgbClr val="003366"/>
        </a:dk1>
        <a:lt1>
          <a:srgbClr val="FFFFFF"/>
        </a:lt1>
        <a:dk2>
          <a:srgbClr val="0575A7"/>
        </a:dk2>
        <a:lt2>
          <a:srgbClr val="E5FFFF"/>
        </a:lt2>
        <a:accent1>
          <a:srgbClr val="009999"/>
        </a:accent1>
        <a:accent2>
          <a:srgbClr val="336699"/>
        </a:accent2>
        <a:accent3>
          <a:srgbClr val="AABDD0"/>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Stream">
  <a:themeElements>
    <a:clrScheme name="Stream 11">
      <a:dk1>
        <a:srgbClr val="000514"/>
      </a:dk1>
      <a:lt1>
        <a:srgbClr val="FFFFFF"/>
      </a:lt1>
      <a:dk2>
        <a:srgbClr val="FF66FF"/>
      </a:dk2>
      <a:lt2>
        <a:srgbClr val="E5E5FF"/>
      </a:lt2>
      <a:accent1>
        <a:srgbClr val="FFCCFF"/>
      </a:accent1>
      <a:accent2>
        <a:srgbClr val="A886E0"/>
      </a:accent2>
      <a:accent3>
        <a:srgbClr val="FFB8FF"/>
      </a:accent3>
      <a:accent4>
        <a:srgbClr val="DADADA"/>
      </a:accent4>
      <a:accent5>
        <a:srgbClr val="FFE2FF"/>
      </a:accent5>
      <a:accent6>
        <a:srgbClr val="9879CB"/>
      </a:accent6>
      <a:hlink>
        <a:srgbClr val="FFCC00"/>
      </a:hlink>
      <a:folHlink>
        <a:srgbClr val="FFFFCC"/>
      </a:folHlink>
    </a:clrScheme>
    <a:fontScheme name="Stream">
      <a:majorFont>
        <a:latin typeface="Garamond"/>
        <a:ea typeface=""/>
        <a:cs typeface="Arial"/>
      </a:majorFont>
      <a:minorFont>
        <a:latin typeface="Garamond"/>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fa-IR" sz="1800" b="0" i="0" u="none" strike="noStrike" cap="none" normalizeH="0" baseline="0" smtClean="0">
            <a:ln>
              <a:noFill/>
            </a:ln>
            <a:solidFill>
              <a:schemeClr val="tx1"/>
            </a:solidFill>
            <a:effectLst/>
            <a:latin typeface="Verdana" pitchFamily="34" charset="0"/>
            <a:cs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fa-IR" sz="1800" b="0" i="0" u="none" strike="noStrike" cap="none" normalizeH="0" baseline="0" smtClean="0">
            <a:ln>
              <a:noFill/>
            </a:ln>
            <a:solidFill>
              <a:schemeClr val="tx1"/>
            </a:solidFill>
            <a:effectLst/>
            <a:latin typeface="Verdana" pitchFamily="34" charset="0"/>
            <a:cs typeface="Arial" pitchFamily="34" charset="0"/>
          </a:defRPr>
        </a:defPPr>
      </a:lstStyle>
    </a:lnDef>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
      <a:clrScheme name="Stream 10">
        <a:dk1>
          <a:srgbClr val="000514"/>
        </a:dk1>
        <a:lt1>
          <a:srgbClr val="FFFFFF"/>
        </a:lt1>
        <a:dk2>
          <a:srgbClr val="003399"/>
        </a:dk2>
        <a:lt2>
          <a:srgbClr val="E5E5FF"/>
        </a:lt2>
        <a:accent1>
          <a:srgbClr val="FFCCFF"/>
        </a:accent1>
        <a:accent2>
          <a:srgbClr val="A886E0"/>
        </a:accent2>
        <a:accent3>
          <a:srgbClr val="AAADCA"/>
        </a:accent3>
        <a:accent4>
          <a:srgbClr val="DADADA"/>
        </a:accent4>
        <a:accent5>
          <a:srgbClr val="FFE2FF"/>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11">
        <a:dk1>
          <a:srgbClr val="000514"/>
        </a:dk1>
        <a:lt1>
          <a:srgbClr val="FFFFFF"/>
        </a:lt1>
        <a:dk2>
          <a:srgbClr val="FF66FF"/>
        </a:dk2>
        <a:lt2>
          <a:srgbClr val="E5E5FF"/>
        </a:lt2>
        <a:accent1>
          <a:srgbClr val="FFCCFF"/>
        </a:accent1>
        <a:accent2>
          <a:srgbClr val="A886E0"/>
        </a:accent2>
        <a:accent3>
          <a:srgbClr val="FFB8FF"/>
        </a:accent3>
        <a:accent4>
          <a:srgbClr val="DADADA"/>
        </a:accent4>
        <a:accent5>
          <a:srgbClr val="FFE2FF"/>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12">
        <a:dk1>
          <a:srgbClr val="FFCC00"/>
        </a:dk1>
        <a:lt1>
          <a:srgbClr val="FFCCFF"/>
        </a:lt1>
        <a:dk2>
          <a:srgbClr val="FFFFFF"/>
        </a:dk2>
        <a:lt2>
          <a:srgbClr val="9F237F"/>
        </a:lt2>
        <a:accent1>
          <a:srgbClr val="39A6DD"/>
        </a:accent1>
        <a:accent2>
          <a:srgbClr val="FF03E7"/>
        </a:accent2>
        <a:accent3>
          <a:srgbClr val="FFE2FF"/>
        </a:accent3>
        <a:accent4>
          <a:srgbClr val="DAAE00"/>
        </a:accent4>
        <a:accent5>
          <a:srgbClr val="AED0EB"/>
        </a:accent5>
        <a:accent6>
          <a:srgbClr val="E702D1"/>
        </a:accent6>
        <a:hlink>
          <a:srgbClr val="FF3399"/>
        </a:hlink>
        <a:folHlink>
          <a:srgbClr val="753BCB"/>
        </a:folHlink>
      </a:clrScheme>
      <a:clrMap bg1="lt1" tx1="dk1" bg2="lt2" tx2="dk2" accent1="accent1" accent2="accent2" accent3="accent3" accent4="accent4" accent5="accent5" accent6="accent6" hlink="hlink" folHlink="folHlink"/>
    </a:extraClrScheme>
    <a:extraClrScheme>
      <a:clrScheme name="Stream 13">
        <a:dk1>
          <a:srgbClr val="AF273E"/>
        </a:dk1>
        <a:lt1>
          <a:srgbClr val="FFCC00"/>
        </a:lt1>
        <a:dk2>
          <a:srgbClr val="3333CC"/>
        </a:dk2>
        <a:lt2>
          <a:srgbClr val="FFFFFF"/>
        </a:lt2>
        <a:accent1>
          <a:srgbClr val="FF8B17"/>
        </a:accent1>
        <a:accent2>
          <a:srgbClr val="FFE103"/>
        </a:accent2>
        <a:accent3>
          <a:srgbClr val="ADADE2"/>
        </a:accent3>
        <a:accent4>
          <a:srgbClr val="DAAE00"/>
        </a:accent4>
        <a:accent5>
          <a:srgbClr val="FFC4AB"/>
        </a:accent5>
        <a:accent6>
          <a:srgbClr val="E7CC02"/>
        </a:accent6>
        <a:hlink>
          <a:srgbClr val="FF3399"/>
        </a:hlink>
        <a:folHlink>
          <a:srgbClr val="FE1F08"/>
        </a:folHlink>
      </a:clrScheme>
      <a:clrMap bg1="dk2" tx1="lt1" bg2="dk1" tx2="lt2" accent1="accent1" accent2="accent2" accent3="accent3" accent4="accent4" accent5="accent5" accent6="accent6" hlink="hlink" folHlink="folHlink"/>
    </a:extraClrScheme>
    <a:extraClrScheme>
      <a:clrScheme name="Stream 14">
        <a:dk1>
          <a:srgbClr val="0A6866"/>
        </a:dk1>
        <a:lt1>
          <a:srgbClr val="FFFFFF"/>
        </a:lt1>
        <a:dk2>
          <a:srgbClr val="8C7608"/>
        </a:dk2>
        <a:lt2>
          <a:srgbClr val="B8DEC6"/>
        </a:lt2>
        <a:accent1>
          <a:srgbClr val="3C7652"/>
        </a:accent1>
        <a:accent2>
          <a:srgbClr val="005250"/>
        </a:accent2>
        <a:accent3>
          <a:srgbClr val="C5BDAA"/>
        </a:accent3>
        <a:accent4>
          <a:srgbClr val="DADADA"/>
        </a:accent4>
        <a:accent5>
          <a:srgbClr val="AFBDB3"/>
        </a:accent5>
        <a:accent6>
          <a:srgbClr val="004948"/>
        </a:accent6>
        <a:hlink>
          <a:srgbClr val="00E0A5"/>
        </a:hlink>
        <a:folHlink>
          <a:srgbClr val="00CCFF"/>
        </a:folHlink>
      </a:clrScheme>
      <a:clrMap bg1="dk2" tx1="lt1" bg2="dk1" tx2="lt2" accent1="accent1" accent2="accent2" accent3="accent3" accent4="accent4" accent5="accent5" accent6="accent6" hlink="hlink" folHlink="folHlink"/>
    </a:extraClrScheme>
    <a:extraClrScheme>
      <a:clrScheme name="Stream 15">
        <a:dk1>
          <a:srgbClr val="003366"/>
        </a:dk1>
        <a:lt1>
          <a:srgbClr val="FFFFFF"/>
        </a:lt1>
        <a:dk2>
          <a:srgbClr val="09A38D"/>
        </a:dk2>
        <a:lt2>
          <a:srgbClr val="E5FFFF"/>
        </a:lt2>
        <a:accent1>
          <a:srgbClr val="009999"/>
        </a:accent1>
        <a:accent2>
          <a:srgbClr val="336699"/>
        </a:accent2>
        <a:accent3>
          <a:srgbClr val="AACEC5"/>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Stream 16">
        <a:dk1>
          <a:srgbClr val="003366"/>
        </a:dk1>
        <a:lt1>
          <a:srgbClr val="FFFFFF"/>
        </a:lt1>
        <a:dk2>
          <a:srgbClr val="0575A7"/>
        </a:dk2>
        <a:lt2>
          <a:srgbClr val="E5FFFF"/>
        </a:lt2>
        <a:accent1>
          <a:srgbClr val="009999"/>
        </a:accent1>
        <a:accent2>
          <a:srgbClr val="336699"/>
        </a:accent2>
        <a:accent3>
          <a:srgbClr val="AABDD0"/>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Compass">
  <a:themeElements>
    <a:clrScheme name="Compass 2">
      <a:dk1>
        <a:srgbClr val="5B5D6B"/>
      </a:dk1>
      <a:lt1>
        <a:srgbClr val="FFFFFF"/>
      </a:lt1>
      <a:dk2>
        <a:srgbClr val="5A5C6C"/>
      </a:dk2>
      <a:lt2>
        <a:srgbClr val="FFFFCC"/>
      </a:lt2>
      <a:accent1>
        <a:srgbClr val="9966FF"/>
      </a:accent1>
      <a:accent2>
        <a:srgbClr val="9383B3"/>
      </a:accent2>
      <a:accent3>
        <a:srgbClr val="B5B5BA"/>
      </a:accent3>
      <a:accent4>
        <a:srgbClr val="DADADA"/>
      </a:accent4>
      <a:accent5>
        <a:srgbClr val="CAB8FF"/>
      </a:accent5>
      <a:accent6>
        <a:srgbClr val="8576A2"/>
      </a:accent6>
      <a:hlink>
        <a:srgbClr val="A3C145"/>
      </a:hlink>
      <a:folHlink>
        <a:srgbClr val="6FA9B7"/>
      </a:folHlink>
    </a:clrScheme>
    <a:fontScheme name="Compass">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fa-IR" sz="1800" b="0" i="0" u="none" strike="noStrike" cap="none" normalizeH="0" baseline="0" smtClean="0">
            <a:ln>
              <a:noFill/>
            </a:ln>
            <a:solidFill>
              <a:schemeClr val="tx1"/>
            </a:solidFill>
            <a:effectLst/>
            <a:latin typeface="Verdana" pitchFamily="34" charset="0"/>
            <a:cs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fa-IR" sz="1800" b="0" i="0" u="none" strike="noStrike" cap="none" normalizeH="0" baseline="0" smtClean="0">
            <a:ln>
              <a:noFill/>
            </a:ln>
            <a:solidFill>
              <a:schemeClr val="tx1"/>
            </a:solidFill>
            <a:effectLst/>
            <a:latin typeface="Verdana" pitchFamily="34" charset="0"/>
            <a:cs typeface="Arial" pitchFamily="34" charset="0"/>
          </a:defRPr>
        </a:defPPr>
      </a:lstStyle>
    </a:lnDef>
  </a:objectDefaults>
  <a:extraClrSchemeLst>
    <a:extraClrScheme>
      <a:clrScheme name="Compass 1">
        <a:dk1>
          <a:srgbClr val="00007A"/>
        </a:dk1>
        <a:lt1>
          <a:srgbClr val="FFFFFF"/>
        </a:lt1>
        <a:dk2>
          <a:srgbClr val="000066"/>
        </a:dk2>
        <a:lt2>
          <a:srgbClr val="CCECFF"/>
        </a:lt2>
        <a:accent1>
          <a:srgbClr val="6F64C2"/>
        </a:accent1>
        <a:accent2>
          <a:srgbClr val="0089BA"/>
        </a:accent2>
        <a:accent3>
          <a:srgbClr val="AAAAB8"/>
        </a:accent3>
        <a:accent4>
          <a:srgbClr val="DADADA"/>
        </a:accent4>
        <a:accent5>
          <a:srgbClr val="BBB8DD"/>
        </a:accent5>
        <a:accent6>
          <a:srgbClr val="007CA8"/>
        </a:accent6>
        <a:hlink>
          <a:srgbClr val="66CCFF"/>
        </a:hlink>
        <a:folHlink>
          <a:srgbClr val="00CC99"/>
        </a:folHlink>
      </a:clrScheme>
      <a:clrMap bg1="dk2" tx1="lt1" bg2="dk1" tx2="lt2" accent1="accent1" accent2="accent2" accent3="accent3" accent4="accent4" accent5="accent5" accent6="accent6" hlink="hlink" folHlink="folHlink"/>
    </a:extraClrScheme>
    <a:extraClrScheme>
      <a:clrScheme name="Compass 2">
        <a:dk1>
          <a:srgbClr val="5B5D6B"/>
        </a:dk1>
        <a:lt1>
          <a:srgbClr val="FFFFFF"/>
        </a:lt1>
        <a:dk2>
          <a:srgbClr val="5A5C6C"/>
        </a:dk2>
        <a:lt2>
          <a:srgbClr val="FFFFCC"/>
        </a:lt2>
        <a:accent1>
          <a:srgbClr val="9966FF"/>
        </a:accent1>
        <a:accent2>
          <a:srgbClr val="9383B3"/>
        </a:accent2>
        <a:accent3>
          <a:srgbClr val="B5B5BA"/>
        </a:accent3>
        <a:accent4>
          <a:srgbClr val="DADADA"/>
        </a:accent4>
        <a:accent5>
          <a:srgbClr val="CAB8FF"/>
        </a:accent5>
        <a:accent6>
          <a:srgbClr val="8576A2"/>
        </a:accent6>
        <a:hlink>
          <a:srgbClr val="A3C145"/>
        </a:hlink>
        <a:folHlink>
          <a:srgbClr val="6FA9B7"/>
        </a:folHlink>
      </a:clrScheme>
      <a:clrMap bg1="dk2" tx1="lt1" bg2="dk1" tx2="lt2" accent1="accent1" accent2="accent2" accent3="accent3" accent4="accent4" accent5="accent5" accent6="accent6" hlink="hlink" folHlink="folHlink"/>
    </a:extraClrScheme>
    <a:extraClrScheme>
      <a:clrScheme name="Compass 3">
        <a:dk1>
          <a:srgbClr val="860000"/>
        </a:dk1>
        <a:lt1>
          <a:srgbClr val="FFFFFF"/>
        </a:lt1>
        <a:dk2>
          <a:srgbClr val="800000"/>
        </a:dk2>
        <a:lt2>
          <a:srgbClr val="FFFFCC"/>
        </a:lt2>
        <a:accent1>
          <a:srgbClr val="FF6600"/>
        </a:accent1>
        <a:accent2>
          <a:srgbClr val="FF9933"/>
        </a:accent2>
        <a:accent3>
          <a:srgbClr val="C0AAAA"/>
        </a:accent3>
        <a:accent4>
          <a:srgbClr val="DADADA"/>
        </a:accent4>
        <a:accent5>
          <a:srgbClr val="FFB8AA"/>
        </a:accent5>
        <a:accent6>
          <a:srgbClr val="E78A2D"/>
        </a:accent6>
        <a:hlink>
          <a:srgbClr val="FFCC00"/>
        </a:hlink>
        <a:folHlink>
          <a:srgbClr val="CC9900"/>
        </a:folHlink>
      </a:clrScheme>
      <a:clrMap bg1="dk2" tx1="lt1" bg2="dk1" tx2="lt2" accent1="accent1" accent2="accent2" accent3="accent3" accent4="accent4" accent5="accent5" accent6="accent6" hlink="hlink" folHlink="folHlink"/>
    </a:extraClrScheme>
    <a:extraClrScheme>
      <a:clrScheme name="Compass 4">
        <a:dk1>
          <a:srgbClr val="676A5C"/>
        </a:dk1>
        <a:lt1>
          <a:srgbClr val="FFFFFF"/>
        </a:lt1>
        <a:dk2>
          <a:srgbClr val="686B5D"/>
        </a:dk2>
        <a:lt2>
          <a:srgbClr val="FFFFCC"/>
        </a:lt2>
        <a:accent1>
          <a:srgbClr val="CC6600"/>
        </a:accent1>
        <a:accent2>
          <a:srgbClr val="809EA8"/>
        </a:accent2>
        <a:accent3>
          <a:srgbClr val="B9BAB6"/>
        </a:accent3>
        <a:accent4>
          <a:srgbClr val="DADADA"/>
        </a:accent4>
        <a:accent5>
          <a:srgbClr val="E2B8AA"/>
        </a:accent5>
        <a:accent6>
          <a:srgbClr val="738F98"/>
        </a:accent6>
        <a:hlink>
          <a:srgbClr val="DDBF4F"/>
        </a:hlink>
        <a:folHlink>
          <a:srgbClr val="B7B6A3"/>
        </a:folHlink>
      </a:clrScheme>
      <a:clrMap bg1="dk2" tx1="lt1" bg2="dk1" tx2="lt2" accent1="accent1" accent2="accent2" accent3="accent3" accent4="accent4" accent5="accent5" accent6="accent6" hlink="hlink" folHlink="folHlink"/>
    </a:extraClrScheme>
    <a:extraClrScheme>
      <a:clrScheme name="Compass 5">
        <a:dk1>
          <a:srgbClr val="AC835E"/>
        </a:dk1>
        <a:lt1>
          <a:srgbClr val="FFFFFF"/>
        </a:lt1>
        <a:dk2>
          <a:srgbClr val="AE8764"/>
        </a:dk2>
        <a:lt2>
          <a:srgbClr val="FFFFCC"/>
        </a:lt2>
        <a:accent1>
          <a:srgbClr val="CC6600"/>
        </a:accent1>
        <a:accent2>
          <a:srgbClr val="FF5050"/>
        </a:accent2>
        <a:accent3>
          <a:srgbClr val="D3C3B8"/>
        </a:accent3>
        <a:accent4>
          <a:srgbClr val="DADADA"/>
        </a:accent4>
        <a:accent5>
          <a:srgbClr val="E2B8AA"/>
        </a:accent5>
        <a:accent6>
          <a:srgbClr val="E74848"/>
        </a:accent6>
        <a:hlink>
          <a:srgbClr val="FFCC99"/>
        </a:hlink>
        <a:folHlink>
          <a:srgbClr val="FF9966"/>
        </a:folHlink>
      </a:clrScheme>
      <a:clrMap bg1="dk2" tx1="lt1" bg2="dk1" tx2="lt2" accent1="accent1" accent2="accent2" accent3="accent3" accent4="accent4" accent5="accent5" accent6="accent6" hlink="hlink" folHlink="folHlink"/>
    </a:extraClrScheme>
    <a:extraClrScheme>
      <a:clrScheme name="Compass 6">
        <a:dk1>
          <a:srgbClr val="526133"/>
        </a:dk1>
        <a:lt1>
          <a:srgbClr val="FFFFFF"/>
        </a:lt1>
        <a:dk2>
          <a:srgbClr val="4E5D31"/>
        </a:dk2>
        <a:lt2>
          <a:srgbClr val="FFFFCC"/>
        </a:lt2>
        <a:accent1>
          <a:srgbClr val="99CC00"/>
        </a:accent1>
        <a:accent2>
          <a:srgbClr val="7A9505"/>
        </a:accent2>
        <a:accent3>
          <a:srgbClr val="B2B6AD"/>
        </a:accent3>
        <a:accent4>
          <a:srgbClr val="DADADA"/>
        </a:accent4>
        <a:accent5>
          <a:srgbClr val="CAE2AA"/>
        </a:accent5>
        <a:accent6>
          <a:srgbClr val="6E8704"/>
        </a:accent6>
        <a:hlink>
          <a:srgbClr val="FFCC00"/>
        </a:hlink>
        <a:folHlink>
          <a:srgbClr val="CCCC00"/>
        </a:folHlink>
      </a:clrScheme>
      <a:clrMap bg1="dk2" tx1="lt1" bg2="dk1" tx2="lt2" accent1="accent1" accent2="accent2" accent3="accent3" accent4="accent4" accent5="accent5" accent6="accent6" hlink="hlink" folHlink="folHlink"/>
    </a:extraClrScheme>
    <a:extraClrScheme>
      <a:clrScheme name="Compass 7">
        <a:dk1>
          <a:srgbClr val="000000"/>
        </a:dk1>
        <a:lt1>
          <a:srgbClr val="DDDCC5"/>
        </a:lt1>
        <a:dk2>
          <a:srgbClr val="95934B"/>
        </a:dk2>
        <a:lt2>
          <a:srgbClr val="DBDAC3"/>
        </a:lt2>
        <a:accent1>
          <a:srgbClr val="EAEBE1"/>
        </a:accent1>
        <a:accent2>
          <a:srgbClr val="9DB0B7"/>
        </a:accent2>
        <a:accent3>
          <a:srgbClr val="EBEBDF"/>
        </a:accent3>
        <a:accent4>
          <a:srgbClr val="000000"/>
        </a:accent4>
        <a:accent5>
          <a:srgbClr val="F3F3EE"/>
        </a:accent5>
        <a:accent6>
          <a:srgbClr val="8E9FA6"/>
        </a:accent6>
        <a:hlink>
          <a:srgbClr val="009900"/>
        </a:hlink>
        <a:folHlink>
          <a:srgbClr val="808000"/>
        </a:folHlink>
      </a:clrScheme>
      <a:clrMap bg1="lt1" tx1="dk1" bg2="lt2" tx2="dk2" accent1="accent1" accent2="accent2" accent3="accent3" accent4="accent4" accent5="accent5" accent6="accent6" hlink="hlink" folHlink="folHlink"/>
    </a:extraClrScheme>
    <a:extraClrScheme>
      <a:clrScheme name="Compass 8">
        <a:dk1>
          <a:srgbClr val="007E7B"/>
        </a:dk1>
        <a:lt1>
          <a:srgbClr val="FFFFFF"/>
        </a:lt1>
        <a:dk2>
          <a:srgbClr val="008080"/>
        </a:dk2>
        <a:lt2>
          <a:srgbClr val="FFFF99"/>
        </a:lt2>
        <a:accent1>
          <a:srgbClr val="33CCCC"/>
        </a:accent1>
        <a:accent2>
          <a:srgbClr val="00CC66"/>
        </a:accent2>
        <a:accent3>
          <a:srgbClr val="AAC0C0"/>
        </a:accent3>
        <a:accent4>
          <a:srgbClr val="DADADA"/>
        </a:accent4>
        <a:accent5>
          <a:srgbClr val="ADE2E2"/>
        </a:accent5>
        <a:accent6>
          <a:srgbClr val="00B95C"/>
        </a:accent6>
        <a:hlink>
          <a:srgbClr val="CCFFCC"/>
        </a:hlink>
        <a:folHlink>
          <a:srgbClr val="FFFFCC"/>
        </a:folHlink>
      </a:clrScheme>
      <a:clrMap bg1="dk2" tx1="lt1" bg2="dk1" tx2="lt2" accent1="accent1" accent2="accent2" accent3="accent3" accent4="accent4" accent5="accent5" accent6="accent6" hlink="hlink" folHlink="folHlink"/>
    </a:extraClrScheme>
    <a:extraClrScheme>
      <a:clrScheme name="Compass 9">
        <a:dk1>
          <a:srgbClr val="000000"/>
        </a:dk1>
        <a:lt1>
          <a:srgbClr val="FFFFFF"/>
        </a:lt1>
        <a:dk2>
          <a:srgbClr val="000000"/>
        </a:dk2>
        <a:lt2>
          <a:srgbClr val="FEFEFE"/>
        </a:lt2>
        <a:accent1>
          <a:srgbClr val="E1E1FF"/>
        </a:accent1>
        <a:accent2>
          <a:srgbClr val="D9FFF8"/>
        </a:accent2>
        <a:accent3>
          <a:srgbClr val="FFFFFF"/>
        </a:accent3>
        <a:accent4>
          <a:srgbClr val="000000"/>
        </a:accent4>
        <a:accent5>
          <a:srgbClr val="EEEEFF"/>
        </a:accent5>
        <a:accent6>
          <a:srgbClr val="C4E7E1"/>
        </a:accent6>
        <a:hlink>
          <a:srgbClr val="9966FF"/>
        </a:hlink>
        <a:folHlink>
          <a:srgbClr val="666699"/>
        </a:folHlink>
      </a:clrScheme>
      <a:clrMap bg1="lt1" tx1="dk1" bg2="lt2" tx2="dk2" accent1="accent1" accent2="accent2" accent3="accent3" accent4="accent4" accent5="accent5" accent6="accent6" hlink="hlink" folHlink="folHlink"/>
    </a:extraClrScheme>
    <a:extraClrScheme>
      <a:clrScheme name="Compass 10">
        <a:dk1>
          <a:srgbClr val="000514"/>
        </a:dk1>
        <a:lt1>
          <a:srgbClr val="FFFFFF"/>
        </a:lt1>
        <a:dk2>
          <a:srgbClr val="003399"/>
        </a:dk2>
        <a:lt2>
          <a:srgbClr val="E5E5FF"/>
        </a:lt2>
        <a:accent1>
          <a:srgbClr val="FFCCFF"/>
        </a:accent1>
        <a:accent2>
          <a:srgbClr val="A886E0"/>
        </a:accent2>
        <a:accent3>
          <a:srgbClr val="AAADCA"/>
        </a:accent3>
        <a:accent4>
          <a:srgbClr val="DADADA"/>
        </a:accent4>
        <a:accent5>
          <a:srgbClr val="FFE2FF"/>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Compass 11">
        <a:dk1>
          <a:srgbClr val="000514"/>
        </a:dk1>
        <a:lt1>
          <a:srgbClr val="FFFFFF"/>
        </a:lt1>
        <a:dk2>
          <a:srgbClr val="FF66FF"/>
        </a:dk2>
        <a:lt2>
          <a:srgbClr val="E5E5FF"/>
        </a:lt2>
        <a:accent1>
          <a:srgbClr val="FFCCFF"/>
        </a:accent1>
        <a:accent2>
          <a:srgbClr val="A886E0"/>
        </a:accent2>
        <a:accent3>
          <a:srgbClr val="FFB8FF"/>
        </a:accent3>
        <a:accent4>
          <a:srgbClr val="DADADA"/>
        </a:accent4>
        <a:accent5>
          <a:srgbClr val="FFE2FF"/>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Compass 12">
        <a:dk1>
          <a:srgbClr val="FFCC00"/>
        </a:dk1>
        <a:lt1>
          <a:srgbClr val="FFCCFF"/>
        </a:lt1>
        <a:dk2>
          <a:srgbClr val="FFFFFF"/>
        </a:dk2>
        <a:lt2>
          <a:srgbClr val="9F237F"/>
        </a:lt2>
        <a:accent1>
          <a:srgbClr val="39A6DD"/>
        </a:accent1>
        <a:accent2>
          <a:srgbClr val="FF03E7"/>
        </a:accent2>
        <a:accent3>
          <a:srgbClr val="FFE2FF"/>
        </a:accent3>
        <a:accent4>
          <a:srgbClr val="DAAE00"/>
        </a:accent4>
        <a:accent5>
          <a:srgbClr val="AED0EB"/>
        </a:accent5>
        <a:accent6>
          <a:srgbClr val="E702D1"/>
        </a:accent6>
        <a:hlink>
          <a:srgbClr val="FF3399"/>
        </a:hlink>
        <a:folHlink>
          <a:srgbClr val="753BCB"/>
        </a:folHlink>
      </a:clrScheme>
      <a:clrMap bg1="lt1" tx1="dk1" bg2="lt2" tx2="dk2" accent1="accent1" accent2="accent2" accent3="accent3" accent4="accent4" accent5="accent5" accent6="accent6" hlink="hlink" folHlink="folHlink"/>
    </a:extraClrScheme>
    <a:extraClrScheme>
      <a:clrScheme name="Compass 13">
        <a:dk1>
          <a:srgbClr val="AF273E"/>
        </a:dk1>
        <a:lt1>
          <a:srgbClr val="FFCC00"/>
        </a:lt1>
        <a:dk2>
          <a:srgbClr val="3333CC"/>
        </a:dk2>
        <a:lt2>
          <a:srgbClr val="FFFFFF"/>
        </a:lt2>
        <a:accent1>
          <a:srgbClr val="FF8B17"/>
        </a:accent1>
        <a:accent2>
          <a:srgbClr val="FFE103"/>
        </a:accent2>
        <a:accent3>
          <a:srgbClr val="ADADE2"/>
        </a:accent3>
        <a:accent4>
          <a:srgbClr val="DAAE00"/>
        </a:accent4>
        <a:accent5>
          <a:srgbClr val="FFC4AB"/>
        </a:accent5>
        <a:accent6>
          <a:srgbClr val="E7CC02"/>
        </a:accent6>
        <a:hlink>
          <a:srgbClr val="FF3399"/>
        </a:hlink>
        <a:folHlink>
          <a:srgbClr val="FE1F08"/>
        </a:folHlink>
      </a:clrScheme>
      <a:clrMap bg1="dk2" tx1="lt1" bg2="dk1" tx2="lt2" accent1="accent1" accent2="accent2" accent3="accent3" accent4="accent4" accent5="accent5" accent6="accent6" hlink="hlink" folHlink="folHlink"/>
    </a:extraClrScheme>
    <a:extraClrScheme>
      <a:clrScheme name="Compass 14">
        <a:dk1>
          <a:srgbClr val="0A6866"/>
        </a:dk1>
        <a:lt1>
          <a:srgbClr val="FFFFFF"/>
        </a:lt1>
        <a:dk2>
          <a:srgbClr val="8C7608"/>
        </a:dk2>
        <a:lt2>
          <a:srgbClr val="B8DEC6"/>
        </a:lt2>
        <a:accent1>
          <a:srgbClr val="3C7652"/>
        </a:accent1>
        <a:accent2>
          <a:srgbClr val="005250"/>
        </a:accent2>
        <a:accent3>
          <a:srgbClr val="C5BDAA"/>
        </a:accent3>
        <a:accent4>
          <a:srgbClr val="DADADA"/>
        </a:accent4>
        <a:accent5>
          <a:srgbClr val="AFBDB3"/>
        </a:accent5>
        <a:accent6>
          <a:srgbClr val="004948"/>
        </a:accent6>
        <a:hlink>
          <a:srgbClr val="00E0A5"/>
        </a:hlink>
        <a:folHlink>
          <a:srgbClr val="00CCFF"/>
        </a:folHlink>
      </a:clrScheme>
      <a:clrMap bg1="dk2" tx1="lt1" bg2="dk1" tx2="lt2" accent1="accent1" accent2="accent2" accent3="accent3" accent4="accent4" accent5="accent5" accent6="accent6" hlink="hlink" folHlink="folHlink"/>
    </a:extraClrScheme>
    <a:extraClrScheme>
      <a:clrScheme name="Compass 15">
        <a:dk1>
          <a:srgbClr val="003366"/>
        </a:dk1>
        <a:lt1>
          <a:srgbClr val="FFFFFF"/>
        </a:lt1>
        <a:dk2>
          <a:srgbClr val="09A38D"/>
        </a:dk2>
        <a:lt2>
          <a:srgbClr val="E5FFFF"/>
        </a:lt2>
        <a:accent1>
          <a:srgbClr val="009999"/>
        </a:accent1>
        <a:accent2>
          <a:srgbClr val="336699"/>
        </a:accent2>
        <a:accent3>
          <a:srgbClr val="AACEC5"/>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Compass 16">
        <a:dk1>
          <a:srgbClr val="003366"/>
        </a:dk1>
        <a:lt1>
          <a:srgbClr val="FFFFFF"/>
        </a:lt1>
        <a:dk2>
          <a:srgbClr val="0575A7"/>
        </a:dk2>
        <a:lt2>
          <a:srgbClr val="E5FFFF"/>
        </a:lt2>
        <a:accent1>
          <a:srgbClr val="009999"/>
        </a:accent1>
        <a:accent2>
          <a:srgbClr val="336699"/>
        </a:accent2>
        <a:accent3>
          <a:srgbClr val="AABDD0"/>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Textured">
  <a:themeElements>
    <a:clrScheme name="Textured 10">
      <a:dk1>
        <a:srgbClr val="003366"/>
      </a:dk1>
      <a:lt1>
        <a:srgbClr val="FFFFFF"/>
      </a:lt1>
      <a:dk2>
        <a:srgbClr val="0575A7"/>
      </a:dk2>
      <a:lt2>
        <a:srgbClr val="E5FFFF"/>
      </a:lt2>
      <a:accent1>
        <a:srgbClr val="009999"/>
      </a:accent1>
      <a:accent2>
        <a:srgbClr val="336699"/>
      </a:accent2>
      <a:accent3>
        <a:srgbClr val="AABDD0"/>
      </a:accent3>
      <a:accent4>
        <a:srgbClr val="DADADA"/>
      </a:accent4>
      <a:accent5>
        <a:srgbClr val="AACACA"/>
      </a:accent5>
      <a:accent6>
        <a:srgbClr val="2D5C8A"/>
      </a:accent6>
      <a:hlink>
        <a:srgbClr val="00CCFF"/>
      </a:hlink>
      <a:folHlink>
        <a:srgbClr val="FFCC00"/>
      </a:folHlink>
    </a:clrScheme>
    <a:fontScheme name="Textured">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fa-IR" sz="1800" b="0" i="0" u="none" strike="noStrike" cap="none" normalizeH="0" baseline="0" smtClean="0">
            <a:ln>
              <a:noFill/>
            </a:ln>
            <a:solidFill>
              <a:schemeClr val="tx1"/>
            </a:solidFill>
            <a:effectLst/>
            <a:latin typeface="Verdana" pitchFamily="34" charset="0"/>
            <a:cs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fa-IR" sz="1800" b="0" i="0" u="none" strike="noStrike" cap="none" normalizeH="0" baseline="0" smtClean="0">
            <a:ln>
              <a:noFill/>
            </a:ln>
            <a:solidFill>
              <a:schemeClr val="tx1"/>
            </a:solidFill>
            <a:effectLst/>
            <a:latin typeface="Verdana" pitchFamily="34" charset="0"/>
            <a:cs typeface="Arial" pitchFamily="34" charset="0"/>
          </a:defRPr>
        </a:defPPr>
      </a:lstStyle>
    </a:lnDef>
  </a:objectDefaults>
  <a:extraClrSchemeLst>
    <a:extraClrScheme>
      <a:clrScheme name="Textured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Textured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Textured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
      <a:clrScheme name="Textured 9">
        <a:dk1>
          <a:srgbClr val="003366"/>
        </a:dk1>
        <a:lt1>
          <a:srgbClr val="FFFFFF"/>
        </a:lt1>
        <a:dk2>
          <a:srgbClr val="09A38D"/>
        </a:dk2>
        <a:lt2>
          <a:srgbClr val="E5FFFF"/>
        </a:lt2>
        <a:accent1>
          <a:srgbClr val="009999"/>
        </a:accent1>
        <a:accent2>
          <a:srgbClr val="336699"/>
        </a:accent2>
        <a:accent3>
          <a:srgbClr val="AACEC5"/>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10">
        <a:dk1>
          <a:srgbClr val="003366"/>
        </a:dk1>
        <a:lt1>
          <a:srgbClr val="FFFFFF"/>
        </a:lt1>
        <a:dk2>
          <a:srgbClr val="0575A7"/>
        </a:dk2>
        <a:lt2>
          <a:srgbClr val="E5FFFF"/>
        </a:lt2>
        <a:accent1>
          <a:srgbClr val="009999"/>
        </a:accent1>
        <a:accent2>
          <a:srgbClr val="336699"/>
        </a:accent2>
        <a:accent3>
          <a:srgbClr val="AABDD0"/>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Cliff">
  <a:themeElements>
    <a:clrScheme name="Cliff 5">
      <a:dk1>
        <a:srgbClr val="009999"/>
      </a:dk1>
      <a:lt1>
        <a:srgbClr val="EAEAEA"/>
      </a:lt1>
      <a:dk2>
        <a:srgbClr val="006666"/>
      </a:dk2>
      <a:lt2>
        <a:srgbClr val="FFFFCC"/>
      </a:lt2>
      <a:accent1>
        <a:srgbClr val="339966"/>
      </a:accent1>
      <a:accent2>
        <a:srgbClr val="5E855B"/>
      </a:accent2>
      <a:accent3>
        <a:srgbClr val="AAB8B8"/>
      </a:accent3>
      <a:accent4>
        <a:srgbClr val="C8C8C8"/>
      </a:accent4>
      <a:accent5>
        <a:srgbClr val="ADCAB8"/>
      </a:accent5>
      <a:accent6>
        <a:srgbClr val="547852"/>
      </a:accent6>
      <a:hlink>
        <a:srgbClr val="EEC85E"/>
      </a:hlink>
      <a:folHlink>
        <a:srgbClr val="AA8456"/>
      </a:folHlink>
    </a:clrScheme>
    <a:fontScheme name="Cliff">
      <a:majorFont>
        <a:latin typeface="Arial"/>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fa-IR" sz="1800" b="0" i="0" u="none" strike="noStrike" cap="none" normalizeH="0" baseline="0" smtClean="0">
            <a:ln>
              <a:noFill/>
            </a:ln>
            <a:solidFill>
              <a:schemeClr val="tx1"/>
            </a:solidFill>
            <a:effectLst/>
            <a:latin typeface="Verdana" pitchFamily="34" charset="0"/>
            <a:cs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fa-IR" sz="1800" b="0" i="0" u="none" strike="noStrike" cap="none" normalizeH="0" baseline="0" smtClean="0">
            <a:ln>
              <a:noFill/>
            </a:ln>
            <a:solidFill>
              <a:schemeClr val="tx1"/>
            </a:solidFill>
            <a:effectLst/>
            <a:latin typeface="Verdana" pitchFamily="34" charset="0"/>
            <a:cs typeface="Arial" pitchFamily="34" charset="0"/>
          </a:defRPr>
        </a:defPPr>
      </a:lstStyle>
    </a:lnDef>
  </a:objectDefaults>
  <a:extraClrSchemeLst>
    <a:extraClrScheme>
      <a:clrScheme name="Cliff 1">
        <a:dk1>
          <a:srgbClr val="5B5B49"/>
        </a:dk1>
        <a:lt1>
          <a:srgbClr val="DDDDDD"/>
        </a:lt1>
        <a:dk2>
          <a:srgbClr val="2B2A00"/>
        </a:dk2>
        <a:lt2>
          <a:srgbClr val="E0DFBE"/>
        </a:lt2>
        <a:accent1>
          <a:srgbClr val="878543"/>
        </a:accent1>
        <a:accent2>
          <a:srgbClr val="716E00"/>
        </a:accent2>
        <a:accent3>
          <a:srgbClr val="ACACAA"/>
        </a:accent3>
        <a:accent4>
          <a:srgbClr val="BDBDBD"/>
        </a:accent4>
        <a:accent5>
          <a:srgbClr val="C3C2B0"/>
        </a:accent5>
        <a:accent6>
          <a:srgbClr val="666300"/>
        </a:accent6>
        <a:hlink>
          <a:srgbClr val="CC9900"/>
        </a:hlink>
        <a:folHlink>
          <a:srgbClr val="996600"/>
        </a:folHlink>
      </a:clrScheme>
      <a:clrMap bg1="dk2" tx1="lt1" bg2="dk1" tx2="lt2" accent1="accent1" accent2="accent2" accent3="accent3" accent4="accent4" accent5="accent5" accent6="accent6" hlink="hlink" folHlink="folHlink"/>
    </a:extraClrScheme>
    <a:extraClrScheme>
      <a:clrScheme name="Cliff 2">
        <a:dk1>
          <a:srgbClr val="746354"/>
        </a:dk1>
        <a:lt1>
          <a:srgbClr val="FFFFFF"/>
        </a:lt1>
        <a:dk2>
          <a:srgbClr val="523E26"/>
        </a:dk2>
        <a:lt2>
          <a:srgbClr val="E1DFAF"/>
        </a:lt2>
        <a:accent1>
          <a:srgbClr val="CC9900"/>
        </a:accent1>
        <a:accent2>
          <a:srgbClr val="669900"/>
        </a:accent2>
        <a:accent3>
          <a:srgbClr val="B3AFAC"/>
        </a:accent3>
        <a:accent4>
          <a:srgbClr val="DADADA"/>
        </a:accent4>
        <a:accent5>
          <a:srgbClr val="E2CAAA"/>
        </a:accent5>
        <a:accent6>
          <a:srgbClr val="5C8A00"/>
        </a:accent6>
        <a:hlink>
          <a:srgbClr val="CCCC00"/>
        </a:hlink>
        <a:folHlink>
          <a:srgbClr val="AC7934"/>
        </a:folHlink>
      </a:clrScheme>
      <a:clrMap bg1="dk2" tx1="lt1" bg2="dk1" tx2="lt2" accent1="accent1" accent2="accent2" accent3="accent3" accent4="accent4" accent5="accent5" accent6="accent6" hlink="hlink" folHlink="folHlink"/>
    </a:extraClrScheme>
    <a:extraClrScheme>
      <a:clrScheme name="Cliff 3">
        <a:dk1>
          <a:srgbClr val="667B5B"/>
        </a:dk1>
        <a:lt1>
          <a:srgbClr val="E6E6DA"/>
        </a:lt1>
        <a:dk2>
          <a:srgbClr val="295200"/>
        </a:dk2>
        <a:lt2>
          <a:srgbClr val="F3F2D9"/>
        </a:lt2>
        <a:accent1>
          <a:srgbClr val="808000"/>
        </a:accent1>
        <a:accent2>
          <a:srgbClr val="838D75"/>
        </a:accent2>
        <a:accent3>
          <a:srgbClr val="ACB3AA"/>
        </a:accent3>
        <a:accent4>
          <a:srgbClr val="C4C4BA"/>
        </a:accent4>
        <a:accent5>
          <a:srgbClr val="C0C0AA"/>
        </a:accent5>
        <a:accent6>
          <a:srgbClr val="767F69"/>
        </a:accent6>
        <a:hlink>
          <a:srgbClr val="33CC33"/>
        </a:hlink>
        <a:folHlink>
          <a:srgbClr val="339966"/>
        </a:folHlink>
      </a:clrScheme>
      <a:clrMap bg1="dk2" tx1="lt1" bg2="dk1" tx2="lt2" accent1="accent1" accent2="accent2" accent3="accent3" accent4="accent4" accent5="accent5" accent6="accent6" hlink="hlink" folHlink="folHlink"/>
    </a:extraClrScheme>
    <a:extraClrScheme>
      <a:clrScheme name="Cliff 4">
        <a:dk1>
          <a:srgbClr val="86615A"/>
        </a:dk1>
        <a:lt1>
          <a:srgbClr val="FFFFFF"/>
        </a:lt1>
        <a:dk2>
          <a:srgbClr val="633427"/>
        </a:dk2>
        <a:lt2>
          <a:srgbClr val="E9DDCD"/>
        </a:lt2>
        <a:accent1>
          <a:srgbClr val="A34545"/>
        </a:accent1>
        <a:accent2>
          <a:srgbClr val="C86400"/>
        </a:accent2>
        <a:accent3>
          <a:srgbClr val="B7AEAC"/>
        </a:accent3>
        <a:accent4>
          <a:srgbClr val="DADADA"/>
        </a:accent4>
        <a:accent5>
          <a:srgbClr val="CEB0B0"/>
        </a:accent5>
        <a:accent6>
          <a:srgbClr val="B55A00"/>
        </a:accent6>
        <a:hlink>
          <a:srgbClr val="ECAE00"/>
        </a:hlink>
        <a:folHlink>
          <a:srgbClr val="BAA88A"/>
        </a:folHlink>
      </a:clrScheme>
      <a:clrMap bg1="dk2" tx1="lt1" bg2="dk1" tx2="lt2" accent1="accent1" accent2="accent2" accent3="accent3" accent4="accent4" accent5="accent5" accent6="accent6" hlink="hlink" folHlink="folHlink"/>
    </a:extraClrScheme>
    <a:extraClrScheme>
      <a:clrScheme name="Cliff 5">
        <a:dk1>
          <a:srgbClr val="009999"/>
        </a:dk1>
        <a:lt1>
          <a:srgbClr val="EAEAEA"/>
        </a:lt1>
        <a:dk2>
          <a:srgbClr val="006666"/>
        </a:dk2>
        <a:lt2>
          <a:srgbClr val="FFFFCC"/>
        </a:lt2>
        <a:accent1>
          <a:srgbClr val="339966"/>
        </a:accent1>
        <a:accent2>
          <a:srgbClr val="5E855B"/>
        </a:accent2>
        <a:accent3>
          <a:srgbClr val="AAB8B8"/>
        </a:accent3>
        <a:accent4>
          <a:srgbClr val="C8C8C8"/>
        </a:accent4>
        <a:accent5>
          <a:srgbClr val="ADCAB8"/>
        </a:accent5>
        <a:accent6>
          <a:srgbClr val="547852"/>
        </a:accent6>
        <a:hlink>
          <a:srgbClr val="EEC85E"/>
        </a:hlink>
        <a:folHlink>
          <a:srgbClr val="AA8456"/>
        </a:folHlink>
      </a:clrScheme>
      <a:clrMap bg1="dk2" tx1="lt1" bg2="dk1" tx2="lt2" accent1="accent1" accent2="accent2" accent3="accent3" accent4="accent4" accent5="accent5" accent6="accent6" hlink="hlink" folHlink="folHlink"/>
    </a:extraClrScheme>
    <a:extraClrScheme>
      <a:clrScheme name="Cliff 6">
        <a:dk1>
          <a:srgbClr val="B8A47C"/>
        </a:dk1>
        <a:lt1>
          <a:srgbClr val="FFFFFF"/>
        </a:lt1>
        <a:dk2>
          <a:srgbClr val="A68A58"/>
        </a:dk2>
        <a:lt2>
          <a:srgbClr val="DAD79C"/>
        </a:lt2>
        <a:accent1>
          <a:srgbClr val="816B35"/>
        </a:accent1>
        <a:accent2>
          <a:srgbClr val="FFCC00"/>
        </a:accent2>
        <a:accent3>
          <a:srgbClr val="D0C4B4"/>
        </a:accent3>
        <a:accent4>
          <a:srgbClr val="DADADA"/>
        </a:accent4>
        <a:accent5>
          <a:srgbClr val="C1BAAE"/>
        </a:accent5>
        <a:accent6>
          <a:srgbClr val="E7B900"/>
        </a:accent6>
        <a:hlink>
          <a:srgbClr val="0066CC"/>
        </a:hlink>
        <a:folHlink>
          <a:srgbClr val="009900"/>
        </a:folHlink>
      </a:clrScheme>
      <a:clrMap bg1="dk2" tx1="lt1" bg2="dk1" tx2="lt2" accent1="accent1" accent2="accent2" accent3="accent3" accent4="accent4" accent5="accent5" accent6="accent6" hlink="hlink" folHlink="folHlink"/>
    </a:extraClrScheme>
    <a:extraClrScheme>
      <a:clrScheme name="Cliff 7">
        <a:dk1>
          <a:srgbClr val="336699"/>
        </a:dk1>
        <a:lt1>
          <a:srgbClr val="F8F8F8"/>
        </a:lt1>
        <a:dk2>
          <a:srgbClr val="003366"/>
        </a:dk2>
        <a:lt2>
          <a:srgbClr val="D1DDD4"/>
        </a:lt2>
        <a:accent1>
          <a:srgbClr val="3399FF"/>
        </a:accent1>
        <a:accent2>
          <a:srgbClr val="006699"/>
        </a:accent2>
        <a:accent3>
          <a:srgbClr val="AAADB8"/>
        </a:accent3>
        <a:accent4>
          <a:srgbClr val="D4D4D4"/>
        </a:accent4>
        <a:accent5>
          <a:srgbClr val="ADCAFF"/>
        </a:accent5>
        <a:accent6>
          <a:srgbClr val="005C8A"/>
        </a:accent6>
        <a:hlink>
          <a:srgbClr val="86C0CE"/>
        </a:hlink>
        <a:folHlink>
          <a:srgbClr val="008080"/>
        </a:folHlink>
      </a:clrScheme>
      <a:clrMap bg1="dk2" tx1="lt1" bg2="dk1" tx2="lt2" accent1="accent1" accent2="accent2" accent3="accent3" accent4="accent4" accent5="accent5" accent6="accent6" hlink="hlink" folHlink="folHlink"/>
    </a:extraClrScheme>
    <a:extraClrScheme>
      <a:clrScheme name="Cliff 8">
        <a:dk1>
          <a:srgbClr val="003366"/>
        </a:dk1>
        <a:lt1>
          <a:srgbClr val="FFFFFF"/>
        </a:lt1>
        <a:dk2>
          <a:srgbClr val="0575A7"/>
        </a:dk2>
        <a:lt2>
          <a:srgbClr val="E5FFFF"/>
        </a:lt2>
        <a:accent1>
          <a:srgbClr val="009999"/>
        </a:accent1>
        <a:accent2>
          <a:srgbClr val="336699"/>
        </a:accent2>
        <a:accent3>
          <a:srgbClr val="AABDD0"/>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Ripple">
  <a:themeElements>
    <a:clrScheme name="Ripple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fontScheme name="Rippl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fa-IR" sz="1800" b="0" i="0" u="none" strike="noStrike" cap="none" normalizeH="0" baseline="0" smtClean="0">
            <a:ln>
              <a:noFill/>
            </a:ln>
            <a:solidFill>
              <a:schemeClr val="tx1"/>
            </a:solidFill>
            <a:effectLst/>
            <a:latin typeface="Verdana" pitchFamily="34" charset="0"/>
            <a:cs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fa-IR" sz="1800" b="0" i="0" u="none" strike="noStrike" cap="none" normalizeH="0" baseline="0" smtClean="0">
            <a:ln>
              <a:noFill/>
            </a:ln>
            <a:solidFill>
              <a:schemeClr val="tx1"/>
            </a:solidFill>
            <a:effectLst/>
            <a:latin typeface="Verdana" pitchFamily="34" charset="0"/>
            <a:cs typeface="Arial" pitchFamily="34" charset="0"/>
          </a:defRPr>
        </a:defPPr>
      </a:lstStyle>
    </a:lnDef>
  </a:objectDefaults>
  <a:extraClrSchemeLst>
    <a:extraClrScheme>
      <a:clrScheme name="Ripple 1">
        <a:dk1>
          <a:srgbClr val="2B2B85"/>
        </a:dk1>
        <a:lt1>
          <a:srgbClr val="FFFFFF"/>
        </a:lt1>
        <a:dk2>
          <a:srgbClr val="00254A"/>
        </a:dk2>
        <a:lt2>
          <a:srgbClr val="C0C0C0"/>
        </a:lt2>
        <a:accent1>
          <a:srgbClr val="0099FF"/>
        </a:accent1>
        <a:accent2>
          <a:srgbClr val="006699"/>
        </a:accent2>
        <a:accent3>
          <a:srgbClr val="AAACB1"/>
        </a:accent3>
        <a:accent4>
          <a:srgbClr val="DADADA"/>
        </a:accent4>
        <a:accent5>
          <a:srgbClr val="AACAFF"/>
        </a:accent5>
        <a:accent6>
          <a:srgbClr val="005C8A"/>
        </a:accent6>
        <a:hlink>
          <a:srgbClr val="99CCFF"/>
        </a:hlink>
        <a:folHlink>
          <a:srgbClr val="8F8FB5"/>
        </a:folHlink>
      </a:clrScheme>
      <a:clrMap bg1="dk2" tx1="lt1" bg2="dk1" tx2="lt2" accent1="accent1" accent2="accent2" accent3="accent3" accent4="accent4" accent5="accent5" accent6="accent6" hlink="hlink" folHlink="folHlink"/>
    </a:extraClrScheme>
    <a:extraClrScheme>
      <a:clrScheme name="Ripple 2">
        <a:dk1>
          <a:srgbClr val="3B4B5D"/>
        </a:dk1>
        <a:lt1>
          <a:srgbClr val="FFFFFF"/>
        </a:lt1>
        <a:dk2>
          <a:srgbClr val="466886"/>
        </a:dk2>
        <a:lt2>
          <a:srgbClr val="CCECFF"/>
        </a:lt2>
        <a:accent1>
          <a:srgbClr val="6D9D97"/>
        </a:accent1>
        <a:accent2>
          <a:srgbClr val="53718C"/>
        </a:accent2>
        <a:accent3>
          <a:srgbClr val="B0B9C3"/>
        </a:accent3>
        <a:accent4>
          <a:srgbClr val="DADADA"/>
        </a:accent4>
        <a:accent5>
          <a:srgbClr val="BACCC9"/>
        </a:accent5>
        <a:accent6>
          <a:srgbClr val="4A667E"/>
        </a:accent6>
        <a:hlink>
          <a:srgbClr val="99CCFF"/>
        </a:hlink>
        <a:folHlink>
          <a:srgbClr val="A97CF2"/>
        </a:folHlink>
      </a:clrScheme>
      <a:clrMap bg1="dk2" tx1="lt1" bg2="dk1" tx2="lt2" accent1="accent1" accent2="accent2" accent3="accent3" accent4="accent4" accent5="accent5" accent6="accent6" hlink="hlink" folHlink="folHlink"/>
    </a:extraClrScheme>
    <a:extraClrScheme>
      <a:clrScheme name="Ripple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clrMap bg1="dk2" tx1="lt1" bg2="dk1" tx2="lt2" accent1="accent1" accent2="accent2" accent3="accent3" accent4="accent4" accent5="accent5" accent6="accent6" hlink="hlink" folHlink="folHlink"/>
    </a:extraClrScheme>
    <a:extraClrScheme>
      <a:clrScheme name="Ripple 4">
        <a:dk1>
          <a:srgbClr val="9B69FF"/>
        </a:dk1>
        <a:lt1>
          <a:srgbClr val="FFFFFF"/>
        </a:lt1>
        <a:dk2>
          <a:srgbClr val="666699"/>
        </a:dk2>
        <a:lt2>
          <a:srgbClr val="D9D9FF"/>
        </a:lt2>
        <a:accent1>
          <a:srgbClr val="66CCFF"/>
        </a:accent1>
        <a:accent2>
          <a:srgbClr val="9966FF"/>
        </a:accent2>
        <a:accent3>
          <a:srgbClr val="B8B8CA"/>
        </a:accent3>
        <a:accent4>
          <a:srgbClr val="DADADA"/>
        </a:accent4>
        <a:accent5>
          <a:srgbClr val="B8E2FF"/>
        </a:accent5>
        <a:accent6>
          <a:srgbClr val="8A5CE7"/>
        </a:accent6>
        <a:hlink>
          <a:srgbClr val="0099CC"/>
        </a:hlink>
        <a:folHlink>
          <a:srgbClr val="003399"/>
        </a:folHlink>
      </a:clrScheme>
      <a:clrMap bg1="dk2" tx1="lt1" bg2="dk1" tx2="lt2" accent1="accent1" accent2="accent2" accent3="accent3" accent4="accent4" accent5="accent5" accent6="accent6" hlink="hlink" folHlink="folHlink"/>
    </a:extraClrScheme>
    <a:extraClrScheme>
      <a:clrScheme name="Ripple 5">
        <a:dk1>
          <a:srgbClr val="008080"/>
        </a:dk1>
        <a:lt1>
          <a:srgbClr val="FFFFFF"/>
        </a:lt1>
        <a:dk2>
          <a:srgbClr val="006666"/>
        </a:dk2>
        <a:lt2>
          <a:srgbClr val="FFFFCC"/>
        </a:lt2>
        <a:accent1>
          <a:srgbClr val="0099FF"/>
        </a:accent1>
        <a:accent2>
          <a:srgbClr val="008080"/>
        </a:accent2>
        <a:accent3>
          <a:srgbClr val="AAB8B8"/>
        </a:accent3>
        <a:accent4>
          <a:srgbClr val="DADADA"/>
        </a:accent4>
        <a:accent5>
          <a:srgbClr val="AACAFF"/>
        </a:accent5>
        <a:accent6>
          <a:srgbClr val="007373"/>
        </a:accent6>
        <a:hlink>
          <a:srgbClr val="1ACE9F"/>
        </a:hlink>
        <a:folHlink>
          <a:srgbClr val="A5B5CD"/>
        </a:folHlink>
      </a:clrScheme>
      <a:clrMap bg1="dk2" tx1="lt1" bg2="dk1" tx2="lt2" accent1="accent1" accent2="accent2" accent3="accent3" accent4="accent4" accent5="accent5" accent6="accent6" hlink="hlink" folHlink="folHlink"/>
    </a:extraClrScheme>
    <a:extraClrScheme>
      <a:clrScheme name="Ripple 6">
        <a:dk1>
          <a:srgbClr val="CDD9D1"/>
        </a:dk1>
        <a:lt1>
          <a:srgbClr val="FFFFFF"/>
        </a:lt1>
        <a:dk2>
          <a:srgbClr val="A3BBA9"/>
        </a:dk2>
        <a:lt2>
          <a:srgbClr val="007D80"/>
        </a:lt2>
        <a:accent1>
          <a:srgbClr val="9CA8A4"/>
        </a:accent1>
        <a:accent2>
          <a:srgbClr val="CBD7CE"/>
        </a:accent2>
        <a:accent3>
          <a:srgbClr val="CEDAD1"/>
        </a:accent3>
        <a:accent4>
          <a:srgbClr val="DADADA"/>
        </a:accent4>
        <a:accent5>
          <a:srgbClr val="CBD1CF"/>
        </a:accent5>
        <a:accent6>
          <a:srgbClr val="B8C3BA"/>
        </a:accent6>
        <a:hlink>
          <a:srgbClr val="009900"/>
        </a:hlink>
        <a:folHlink>
          <a:srgbClr val="009999"/>
        </a:folHlink>
      </a:clrScheme>
      <a:clrMap bg1="dk2" tx1="lt1" bg2="dk1" tx2="lt2" accent1="accent1" accent2="accent2" accent3="accent3" accent4="accent4" accent5="accent5" accent6="accent6" hlink="hlink" folHlink="folHlink"/>
    </a:extraClrScheme>
    <a:extraClrScheme>
      <a:clrScheme name="Ripple 7">
        <a:dk1>
          <a:srgbClr val="686B5D"/>
        </a:dk1>
        <a:lt1>
          <a:srgbClr val="DCDAD0"/>
        </a:lt1>
        <a:dk2>
          <a:srgbClr val="525040"/>
        </a:dk2>
        <a:lt2>
          <a:srgbClr val="D3D2A6"/>
        </a:lt2>
        <a:accent1>
          <a:srgbClr val="5D8770"/>
        </a:accent1>
        <a:accent2>
          <a:srgbClr val="686B5D"/>
        </a:accent2>
        <a:accent3>
          <a:srgbClr val="B3B3AF"/>
        </a:accent3>
        <a:accent4>
          <a:srgbClr val="BCBAB1"/>
        </a:accent4>
        <a:accent5>
          <a:srgbClr val="B6C3BB"/>
        </a:accent5>
        <a:accent6>
          <a:srgbClr val="5E6053"/>
        </a:accent6>
        <a:hlink>
          <a:srgbClr val="85B7A9"/>
        </a:hlink>
        <a:folHlink>
          <a:srgbClr val="B89362"/>
        </a:folHlink>
      </a:clrScheme>
      <a:clrMap bg1="dk2" tx1="lt1" bg2="dk1" tx2="lt2" accent1="accent1" accent2="accent2" accent3="accent3" accent4="accent4" accent5="accent5" accent6="accent6" hlink="hlink" folHlink="folHlink"/>
    </a:extraClrScheme>
    <a:extraClrScheme>
      <a:clrScheme name="Ripple 8">
        <a:dk1>
          <a:srgbClr val="000000"/>
        </a:dk1>
        <a:lt1>
          <a:srgbClr val="EAEAEA"/>
        </a:lt1>
        <a:dk2>
          <a:srgbClr val="000000"/>
        </a:dk2>
        <a:lt2>
          <a:srgbClr val="B2B2B2"/>
        </a:lt2>
        <a:accent1>
          <a:srgbClr val="A4BCC4"/>
        </a:accent1>
        <a:accent2>
          <a:srgbClr val="FFFFFF"/>
        </a:accent2>
        <a:accent3>
          <a:srgbClr val="F3F3F3"/>
        </a:accent3>
        <a:accent4>
          <a:srgbClr val="000000"/>
        </a:accent4>
        <a:accent5>
          <a:srgbClr val="CFDADE"/>
        </a:accent5>
        <a:accent6>
          <a:srgbClr val="E7E7E7"/>
        </a:accent6>
        <a:hlink>
          <a:srgbClr val="0066FF"/>
        </a:hlink>
        <a:folHlink>
          <a:srgbClr val="00CC66"/>
        </a:folHlink>
      </a:clrScheme>
      <a:clrMap bg1="lt1" tx1="dk1" bg2="lt2" tx2="dk2" accent1="accent1" accent2="accent2" accent3="accent3" accent4="accent4" accent5="accent5" accent6="accent6" hlink="hlink" folHlink="folHlink"/>
    </a:extraClrScheme>
    <a:extraClrScheme>
      <a:clrScheme name="Ripple 9">
        <a:dk1>
          <a:srgbClr val="000000"/>
        </a:dk1>
        <a:lt1>
          <a:srgbClr val="D7D1B9"/>
        </a:lt1>
        <a:dk2>
          <a:srgbClr val="B39257"/>
        </a:dk2>
        <a:lt2>
          <a:srgbClr val="B1A887"/>
        </a:lt2>
        <a:accent1>
          <a:srgbClr val="FFCC66"/>
        </a:accent1>
        <a:accent2>
          <a:srgbClr val="E6E3AC"/>
        </a:accent2>
        <a:accent3>
          <a:srgbClr val="E8E5D9"/>
        </a:accent3>
        <a:accent4>
          <a:srgbClr val="000000"/>
        </a:accent4>
        <a:accent5>
          <a:srgbClr val="FFE2B8"/>
        </a:accent5>
        <a:accent6>
          <a:srgbClr val="D0CE9B"/>
        </a:accent6>
        <a:hlink>
          <a:srgbClr val="666633"/>
        </a:hlink>
        <a:folHlink>
          <a:srgbClr val="9C9800"/>
        </a:folHlink>
      </a:clrScheme>
      <a:clrMap bg1="lt1" tx1="dk1" bg2="lt2" tx2="dk2" accent1="accent1" accent2="accent2" accent3="accent3" accent4="accent4" accent5="accent5" accent6="accent6" hlink="hlink" folHlink="folHlink"/>
    </a:extraClrScheme>
    <a:extraClrScheme>
      <a:clrScheme name="Ripple 10">
        <a:dk1>
          <a:srgbClr val="003366"/>
        </a:dk1>
        <a:lt1>
          <a:srgbClr val="FFFFFF"/>
        </a:lt1>
        <a:dk2>
          <a:srgbClr val="0575A7"/>
        </a:dk2>
        <a:lt2>
          <a:srgbClr val="E5FFFF"/>
        </a:lt2>
        <a:accent1>
          <a:srgbClr val="009999"/>
        </a:accent1>
        <a:accent2>
          <a:srgbClr val="336699"/>
        </a:accent2>
        <a:accent3>
          <a:srgbClr val="AABDD0"/>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Digital Dots">
  <a:themeElements>
    <a:clrScheme name="Digital Dots 2">
      <a:dk1>
        <a:srgbClr val="5B5B89"/>
      </a:dk1>
      <a:lt1>
        <a:srgbClr val="FFFFFF"/>
      </a:lt1>
      <a:dk2>
        <a:srgbClr val="666699"/>
      </a:dk2>
      <a:lt2>
        <a:srgbClr val="DFDEF6"/>
      </a:lt2>
      <a:accent1>
        <a:srgbClr val="6666FF"/>
      </a:accent1>
      <a:accent2>
        <a:srgbClr val="52527C"/>
      </a:accent2>
      <a:accent3>
        <a:srgbClr val="B8B8CA"/>
      </a:accent3>
      <a:accent4>
        <a:srgbClr val="DADADA"/>
      </a:accent4>
      <a:accent5>
        <a:srgbClr val="B8B8FF"/>
      </a:accent5>
      <a:accent6>
        <a:srgbClr val="494970"/>
      </a:accent6>
      <a:hlink>
        <a:srgbClr val="9999FF"/>
      </a:hlink>
      <a:folHlink>
        <a:srgbClr val="CCCCFF"/>
      </a:folHlink>
    </a:clrScheme>
    <a:fontScheme name="Digital Dots">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fa-IR" sz="1800" b="0" i="0" u="none" strike="noStrike" cap="none" normalizeH="0" baseline="0" smtClean="0">
            <a:ln>
              <a:noFill/>
            </a:ln>
            <a:solidFill>
              <a:schemeClr val="tx1"/>
            </a:solidFill>
            <a:effectLst/>
            <a:latin typeface="Verdana" pitchFamily="34" charset="0"/>
            <a:cs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fa-IR" sz="1800" b="0" i="0" u="none" strike="noStrike" cap="none" normalizeH="0" baseline="0" smtClean="0">
            <a:ln>
              <a:noFill/>
            </a:ln>
            <a:solidFill>
              <a:schemeClr val="tx1"/>
            </a:solidFill>
            <a:effectLst/>
            <a:latin typeface="Verdana" pitchFamily="34" charset="0"/>
            <a:cs typeface="Arial" pitchFamily="34" charset="0"/>
          </a:defRPr>
        </a:defPPr>
      </a:lstStyle>
    </a:lnDef>
  </a:objectDefaults>
  <a:extraClrSchemeLst>
    <a:extraClrScheme>
      <a:clrScheme name="Digital Dots 1">
        <a:dk1>
          <a:srgbClr val="00008A"/>
        </a:dk1>
        <a:lt1>
          <a:srgbClr val="FFFFFF"/>
        </a:lt1>
        <a:dk2>
          <a:srgbClr val="000099"/>
        </a:dk2>
        <a:lt2>
          <a:srgbClr val="FFFFFF"/>
        </a:lt2>
        <a:accent1>
          <a:srgbClr val="0099FF"/>
        </a:accent1>
        <a:accent2>
          <a:srgbClr val="00007A"/>
        </a:accent2>
        <a:accent3>
          <a:srgbClr val="AAAACA"/>
        </a:accent3>
        <a:accent4>
          <a:srgbClr val="DADADA"/>
        </a:accent4>
        <a:accent5>
          <a:srgbClr val="AACAFF"/>
        </a:accent5>
        <a:accent6>
          <a:srgbClr val="00006E"/>
        </a:accent6>
        <a:hlink>
          <a:srgbClr val="EAEAEA"/>
        </a:hlink>
        <a:folHlink>
          <a:srgbClr val="FFCC00"/>
        </a:folHlink>
      </a:clrScheme>
      <a:clrMap bg1="dk2" tx1="lt1" bg2="dk1" tx2="lt2" accent1="accent1" accent2="accent2" accent3="accent3" accent4="accent4" accent5="accent5" accent6="accent6" hlink="hlink" folHlink="folHlink"/>
    </a:extraClrScheme>
    <a:extraClrScheme>
      <a:clrScheme name="Digital Dots 2">
        <a:dk1>
          <a:srgbClr val="5B5B89"/>
        </a:dk1>
        <a:lt1>
          <a:srgbClr val="FFFFFF"/>
        </a:lt1>
        <a:dk2>
          <a:srgbClr val="666699"/>
        </a:dk2>
        <a:lt2>
          <a:srgbClr val="DFDEF6"/>
        </a:lt2>
        <a:accent1>
          <a:srgbClr val="6666FF"/>
        </a:accent1>
        <a:accent2>
          <a:srgbClr val="52527C"/>
        </a:accent2>
        <a:accent3>
          <a:srgbClr val="B8B8CA"/>
        </a:accent3>
        <a:accent4>
          <a:srgbClr val="DADADA"/>
        </a:accent4>
        <a:accent5>
          <a:srgbClr val="B8B8FF"/>
        </a:accent5>
        <a:accent6>
          <a:srgbClr val="494970"/>
        </a:accent6>
        <a:hlink>
          <a:srgbClr val="9999FF"/>
        </a:hlink>
        <a:folHlink>
          <a:srgbClr val="CCCCFF"/>
        </a:folHlink>
      </a:clrScheme>
      <a:clrMap bg1="dk2" tx1="lt1" bg2="dk1" tx2="lt2" accent1="accent1" accent2="accent2" accent3="accent3" accent4="accent4" accent5="accent5" accent6="accent6" hlink="hlink" folHlink="folHlink"/>
    </a:extraClrScheme>
    <a:extraClrScheme>
      <a:clrScheme name="Digital Dots 3">
        <a:dk1>
          <a:srgbClr val="700000"/>
        </a:dk1>
        <a:lt1>
          <a:srgbClr val="FFFFFF"/>
        </a:lt1>
        <a:dk2>
          <a:srgbClr val="800000"/>
        </a:dk2>
        <a:lt2>
          <a:srgbClr val="FFFFCC"/>
        </a:lt2>
        <a:accent1>
          <a:srgbClr val="BE7960"/>
        </a:accent1>
        <a:accent2>
          <a:srgbClr val="600000"/>
        </a:accent2>
        <a:accent3>
          <a:srgbClr val="C0AAAA"/>
        </a:accent3>
        <a:accent4>
          <a:srgbClr val="DADADA"/>
        </a:accent4>
        <a:accent5>
          <a:srgbClr val="DBBEB6"/>
        </a:accent5>
        <a:accent6>
          <a:srgbClr val="560000"/>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gital Dots 4">
        <a:dk1>
          <a:srgbClr val="000000"/>
        </a:dk1>
        <a:lt1>
          <a:srgbClr val="FDEB9D"/>
        </a:lt1>
        <a:dk2>
          <a:srgbClr val="000000"/>
        </a:dk2>
        <a:lt2>
          <a:srgbClr val="E0CE82"/>
        </a:lt2>
        <a:accent1>
          <a:srgbClr val="EAEAEA"/>
        </a:accent1>
        <a:accent2>
          <a:srgbClr val="C2B476"/>
        </a:accent2>
        <a:accent3>
          <a:srgbClr val="FEF3CC"/>
        </a:accent3>
        <a:accent4>
          <a:srgbClr val="000000"/>
        </a:accent4>
        <a:accent5>
          <a:srgbClr val="F3F3F3"/>
        </a:accent5>
        <a:accent6>
          <a:srgbClr val="B0A36A"/>
        </a:accent6>
        <a:hlink>
          <a:srgbClr val="A47900"/>
        </a:hlink>
        <a:folHlink>
          <a:srgbClr val="8C8900"/>
        </a:folHlink>
      </a:clrScheme>
      <a:clrMap bg1="lt1" tx1="dk1" bg2="lt2" tx2="dk2" accent1="accent1" accent2="accent2" accent3="accent3" accent4="accent4" accent5="accent5" accent6="accent6" hlink="hlink" folHlink="folHlink"/>
    </a:extraClrScheme>
    <a:extraClrScheme>
      <a:clrScheme name="Digital Dots 5">
        <a:dk1>
          <a:srgbClr val="5B5E52"/>
        </a:dk1>
        <a:lt1>
          <a:srgbClr val="FFFFFF"/>
        </a:lt1>
        <a:dk2>
          <a:srgbClr val="686B5D"/>
        </a:dk2>
        <a:lt2>
          <a:srgbClr val="CCD5C7"/>
        </a:lt2>
        <a:accent1>
          <a:srgbClr val="809EA8"/>
        </a:accent1>
        <a:accent2>
          <a:srgbClr val="4F5147"/>
        </a:accent2>
        <a:accent3>
          <a:srgbClr val="B9BAB6"/>
        </a:accent3>
        <a:accent4>
          <a:srgbClr val="DADADA"/>
        </a:accent4>
        <a:accent5>
          <a:srgbClr val="C0CCD1"/>
        </a:accent5>
        <a:accent6>
          <a:srgbClr val="47493F"/>
        </a:accent6>
        <a:hlink>
          <a:srgbClr val="AAA854"/>
        </a:hlink>
        <a:folHlink>
          <a:srgbClr val="E1D09F"/>
        </a:folHlink>
      </a:clrScheme>
      <a:clrMap bg1="dk2" tx1="lt1" bg2="dk1" tx2="lt2" accent1="accent1" accent2="accent2" accent3="accent3" accent4="accent4" accent5="accent5" accent6="accent6" hlink="hlink" folHlink="folHlink"/>
    </a:extraClrScheme>
    <a:extraClrScheme>
      <a:clrScheme name="Digital Dots 6">
        <a:dk1>
          <a:srgbClr val="46532B"/>
        </a:dk1>
        <a:lt1>
          <a:srgbClr val="FFFFFF"/>
        </a:lt1>
        <a:dk2>
          <a:srgbClr val="4E5D31"/>
        </a:dk2>
        <a:lt2>
          <a:srgbClr val="FFFFCC"/>
        </a:lt2>
        <a:accent1>
          <a:srgbClr val="8F8C00"/>
        </a:accent1>
        <a:accent2>
          <a:srgbClr val="424F29"/>
        </a:accent2>
        <a:accent3>
          <a:srgbClr val="B2B6AD"/>
        </a:accent3>
        <a:accent4>
          <a:srgbClr val="DADADA"/>
        </a:accent4>
        <a:accent5>
          <a:srgbClr val="C6C5AA"/>
        </a:accent5>
        <a:accent6>
          <a:srgbClr val="3B4724"/>
        </a:accent6>
        <a:hlink>
          <a:srgbClr val="33CC33"/>
        </a:hlink>
        <a:folHlink>
          <a:srgbClr val="00A1B2"/>
        </a:folHlink>
      </a:clrScheme>
      <a:clrMap bg1="dk2" tx1="lt1" bg2="dk1" tx2="lt2" accent1="accent1" accent2="accent2" accent3="accent3" accent4="accent4" accent5="accent5" accent6="accent6" hlink="hlink" folHlink="folHlink"/>
    </a:extraClrScheme>
    <a:extraClrScheme>
      <a:clrScheme name="Digital Dots 7">
        <a:dk1>
          <a:srgbClr val="007673"/>
        </a:dk1>
        <a:lt1>
          <a:srgbClr val="FFFFFF"/>
        </a:lt1>
        <a:dk2>
          <a:srgbClr val="008080"/>
        </a:dk2>
        <a:lt2>
          <a:srgbClr val="FFFF99"/>
        </a:lt2>
        <a:accent1>
          <a:srgbClr val="33CCCC"/>
        </a:accent1>
        <a:accent2>
          <a:srgbClr val="006462"/>
        </a:accent2>
        <a:accent3>
          <a:srgbClr val="AAC0C0"/>
        </a:accent3>
        <a:accent4>
          <a:srgbClr val="DADADA"/>
        </a:accent4>
        <a:accent5>
          <a:srgbClr val="ADE2E2"/>
        </a:accent5>
        <a:accent6>
          <a:srgbClr val="005A58"/>
        </a:accent6>
        <a:hlink>
          <a:srgbClr val="FFCC00"/>
        </a:hlink>
        <a:folHlink>
          <a:srgbClr val="CC3300"/>
        </a:folHlink>
      </a:clrScheme>
      <a:clrMap bg1="dk2" tx1="lt1" bg2="dk1" tx2="lt2" accent1="accent1" accent2="accent2" accent3="accent3" accent4="accent4" accent5="accent5" accent6="accent6" hlink="hlink" folHlink="folHlink"/>
    </a:extraClrScheme>
    <a:extraClrScheme>
      <a:clrScheme name="Digital Dots 8">
        <a:dk1>
          <a:srgbClr val="000000"/>
        </a:dk1>
        <a:lt1>
          <a:srgbClr val="E6F8F4"/>
        </a:lt1>
        <a:dk2>
          <a:srgbClr val="000000"/>
        </a:dk2>
        <a:lt2>
          <a:srgbClr val="C5DBD6"/>
        </a:lt2>
        <a:accent1>
          <a:srgbClr val="CCFF99"/>
        </a:accent1>
        <a:accent2>
          <a:srgbClr val="ACBAB7"/>
        </a:accent2>
        <a:accent3>
          <a:srgbClr val="F0FBF8"/>
        </a:accent3>
        <a:accent4>
          <a:srgbClr val="000000"/>
        </a:accent4>
        <a:accent5>
          <a:srgbClr val="E2FFCA"/>
        </a:accent5>
        <a:accent6>
          <a:srgbClr val="9BA8A6"/>
        </a:accent6>
        <a:hlink>
          <a:srgbClr val="008080"/>
        </a:hlink>
        <a:folHlink>
          <a:srgbClr val="0066CC"/>
        </a:folHlink>
      </a:clrScheme>
      <a:clrMap bg1="lt1" tx1="dk1" bg2="lt2" tx2="dk2" accent1="accent1" accent2="accent2" accent3="accent3" accent4="accent4" accent5="accent5" accent6="accent6" hlink="hlink" folHlink="folHlink"/>
    </a:extraClrScheme>
    <a:extraClrScheme>
      <a:clrScheme name="Digital Dots 9">
        <a:dk1>
          <a:srgbClr val="000000"/>
        </a:dk1>
        <a:lt1>
          <a:srgbClr val="EAEAEA"/>
        </a:lt1>
        <a:dk2>
          <a:srgbClr val="000000"/>
        </a:dk2>
        <a:lt2>
          <a:srgbClr val="D1D1D1"/>
        </a:lt2>
        <a:accent1>
          <a:srgbClr val="CCECFF"/>
        </a:accent1>
        <a:accent2>
          <a:srgbClr val="B2B2B2"/>
        </a:accent2>
        <a:accent3>
          <a:srgbClr val="F3F3F3"/>
        </a:accent3>
        <a:accent4>
          <a:srgbClr val="000000"/>
        </a:accent4>
        <a:accent5>
          <a:srgbClr val="E2F4FF"/>
        </a:accent5>
        <a:accent6>
          <a:srgbClr val="A1A1A1"/>
        </a:accent6>
        <a:hlink>
          <a:srgbClr val="7200E4"/>
        </a:hlink>
        <a:folHlink>
          <a:srgbClr val="003399"/>
        </a:folHlink>
      </a:clrScheme>
      <a:clrMap bg1="lt1" tx1="dk1" bg2="lt2" tx2="dk2" accent1="accent1" accent2="accent2" accent3="accent3" accent4="accent4" accent5="accent5" accent6="accent6" hlink="hlink" folHlink="folHlink"/>
    </a:extraClrScheme>
    <a:extraClrScheme>
      <a:clrScheme name="Digital Dots 10">
        <a:dk1>
          <a:srgbClr val="003366"/>
        </a:dk1>
        <a:lt1>
          <a:srgbClr val="FFFFFF"/>
        </a:lt1>
        <a:dk2>
          <a:srgbClr val="0575A7"/>
        </a:dk2>
        <a:lt2>
          <a:srgbClr val="E5FFFF"/>
        </a:lt2>
        <a:accent1>
          <a:srgbClr val="009999"/>
        </a:accent1>
        <a:accent2>
          <a:srgbClr val="336699"/>
        </a:accent2>
        <a:accent3>
          <a:srgbClr val="AABDD0"/>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Compass 8">
    <a:dk1>
      <a:srgbClr val="007E7B"/>
    </a:dk1>
    <a:lt1>
      <a:srgbClr val="FFFFFF"/>
    </a:lt1>
    <a:dk2>
      <a:srgbClr val="008080"/>
    </a:dk2>
    <a:lt2>
      <a:srgbClr val="FFFF99"/>
    </a:lt2>
    <a:accent1>
      <a:srgbClr val="33CCCC"/>
    </a:accent1>
    <a:accent2>
      <a:srgbClr val="00CC66"/>
    </a:accent2>
    <a:accent3>
      <a:srgbClr val="AAC0C0"/>
    </a:accent3>
    <a:accent4>
      <a:srgbClr val="DADADA"/>
    </a:accent4>
    <a:accent5>
      <a:srgbClr val="ADE2E2"/>
    </a:accent5>
    <a:accent6>
      <a:srgbClr val="00B95C"/>
    </a:accent6>
    <a:hlink>
      <a:srgbClr val="CCFFCC"/>
    </a:hlink>
    <a:folHlink>
      <a:srgbClr val="FFFFCC"/>
    </a:folHlink>
  </a:clrScheme>
</a:themeOverride>
</file>

<file path=ppt/theme/themeOverride2.xml><?xml version="1.0" encoding="utf-8"?>
<a:themeOverride xmlns:a="http://schemas.openxmlformats.org/drawingml/2006/main">
  <a:clrScheme name="Compass 1">
    <a:dk1>
      <a:srgbClr val="00007A"/>
    </a:dk1>
    <a:lt1>
      <a:srgbClr val="FFFFFF"/>
    </a:lt1>
    <a:dk2>
      <a:srgbClr val="000066"/>
    </a:dk2>
    <a:lt2>
      <a:srgbClr val="CCECFF"/>
    </a:lt2>
    <a:accent1>
      <a:srgbClr val="6F64C2"/>
    </a:accent1>
    <a:accent2>
      <a:srgbClr val="0089BA"/>
    </a:accent2>
    <a:accent3>
      <a:srgbClr val="AAAAB8"/>
    </a:accent3>
    <a:accent4>
      <a:srgbClr val="DADADA"/>
    </a:accent4>
    <a:accent5>
      <a:srgbClr val="BBB8DD"/>
    </a:accent5>
    <a:accent6>
      <a:srgbClr val="007CA8"/>
    </a:accent6>
    <a:hlink>
      <a:srgbClr val="66CCFF"/>
    </a:hlink>
    <a:folHlink>
      <a:srgbClr val="00CC99"/>
    </a:folHlink>
  </a:clrScheme>
</a:themeOverride>
</file>

<file path=docProps/app.xml><?xml version="1.0" encoding="utf-8"?>
<Properties xmlns="http://schemas.openxmlformats.org/officeDocument/2006/extended-properties" xmlns:vt="http://schemas.openxmlformats.org/officeDocument/2006/docPropsVTypes">
  <Template>Globe</Template>
  <TotalTime>616</TotalTime>
  <Words>2561</Words>
  <Application>Microsoft Office PowerPoint</Application>
  <PresentationFormat>On-screen Show (4:3)</PresentationFormat>
  <Paragraphs>307</Paragraphs>
  <Slides>87</Slides>
  <Notes>1</Notes>
  <HiddenSlides>0</HiddenSlides>
  <MMClips>0</MMClips>
  <ScaleCrop>false</ScaleCrop>
  <HeadingPairs>
    <vt:vector size="6" baseType="variant">
      <vt:variant>
        <vt:lpstr>Fonts Used</vt:lpstr>
      </vt:variant>
      <vt:variant>
        <vt:i4>12</vt:i4>
      </vt:variant>
      <vt:variant>
        <vt:lpstr>Theme</vt:lpstr>
      </vt:variant>
      <vt:variant>
        <vt:i4>13</vt:i4>
      </vt:variant>
      <vt:variant>
        <vt:lpstr>Slide Titles</vt:lpstr>
      </vt:variant>
      <vt:variant>
        <vt:i4>87</vt:i4>
      </vt:variant>
    </vt:vector>
  </HeadingPairs>
  <TitlesOfParts>
    <vt:vector size="112" baseType="lpstr">
      <vt:lpstr>Arial</vt:lpstr>
      <vt:lpstr>Arial Black</vt:lpstr>
      <vt:lpstr>B Titr</vt:lpstr>
      <vt:lpstr>B Traffic</vt:lpstr>
      <vt:lpstr>Calibri</vt:lpstr>
      <vt:lpstr>Garamond</vt:lpstr>
      <vt:lpstr>Iranic Rojan</vt:lpstr>
      <vt:lpstr>Tahoma</vt:lpstr>
      <vt:lpstr>Times New Roman</vt:lpstr>
      <vt:lpstr>Titr</vt:lpstr>
      <vt:lpstr>Verdana</vt:lpstr>
      <vt:lpstr>Wingdings</vt:lpstr>
      <vt:lpstr>Globe</vt:lpstr>
      <vt:lpstr>Curtain Call</vt:lpstr>
      <vt:lpstr>Mountain Top</vt:lpstr>
      <vt:lpstr>Stream</vt:lpstr>
      <vt:lpstr>Compass</vt:lpstr>
      <vt:lpstr>Textured</vt:lpstr>
      <vt:lpstr>Cliff</vt:lpstr>
      <vt:lpstr>Ripple</vt:lpstr>
      <vt:lpstr>Digital Dots</vt:lpstr>
      <vt:lpstr>Slit</vt:lpstr>
      <vt:lpstr>Kimono</vt:lpstr>
      <vt:lpstr>1_Fireworks</vt:lpstr>
      <vt:lpstr>1_Mountain Top</vt:lpstr>
      <vt:lpstr>PowerPoint Presentation</vt:lpstr>
      <vt:lpstr>PowerPoint Presentation</vt:lpstr>
      <vt:lpstr>وضعیت اجتماعی ساسانیان</vt:lpstr>
      <vt:lpstr>جامعه عصر ساسانی :</vt:lpstr>
      <vt:lpstr>هفت خاندان برتر در دوره ساسانی</vt:lpstr>
      <vt:lpstr>تاثیر تمدن ساسانی</vt:lpstr>
      <vt:lpstr>تأثیر تمدن ساسانی</vt:lpstr>
      <vt:lpstr>ایوان مدائن یا طاق (کاخ )کسری</vt:lpstr>
      <vt:lpstr>طاق كسري</vt:lpstr>
      <vt:lpstr>ایوان مدائن در فرهنگ و ادبیات ایران نماد ناپایداری اوضاع جهان شناخته شده است.</vt:lpstr>
      <vt:lpstr>کاخ کسری</vt:lpstr>
      <vt:lpstr>کاخ تیسفون</vt:lpstr>
      <vt:lpstr>طاق کسری</vt:lpstr>
      <vt:lpstr>مسجد امیر چخماق یزد</vt:lpstr>
      <vt:lpstr>مسجد تاريخانه‌ - سمنان‌ </vt:lpstr>
      <vt:lpstr>مسجد تاريخانه‌ - سمنان‌ </vt:lpstr>
      <vt:lpstr>مسجد تاريخانه‌ - سمنان‌ </vt:lpstr>
      <vt:lpstr>دین در دروره ساسانیان</vt:lpstr>
      <vt:lpstr>زردشتی</vt:lpstr>
      <vt:lpstr>اهميت آتشكدها</vt:lpstr>
      <vt:lpstr>اساس سياست داخلي ساسانيان</vt:lpstr>
      <vt:lpstr>آتشكده هاي زرتشتي</vt:lpstr>
      <vt:lpstr>مهمترین آتشکده ها</vt:lpstr>
      <vt:lpstr>آتش مقدس برای زردشتیان </vt:lpstr>
      <vt:lpstr>آتشکده آذرگشنسب </vt:lpstr>
      <vt:lpstr>این اثر در جنوب شرقی استان آذربایجان غربی واقع در 43 کیلو متری شهرستان تکاب قرار داد و فاصله آن از تهران تقریبا 500 کیلومتر است که میتوانید در 6 ساعت از تهران به این مکان سفر کرد . </vt:lpstr>
      <vt:lpstr>آتشکده  آذرگشنسب</vt:lpstr>
      <vt:lpstr>آذرگشنسب</vt:lpstr>
      <vt:lpstr>آتشكده چكچكو،يزد </vt:lpstr>
      <vt:lpstr>آتشكده چكچكو،يزد </vt:lpstr>
      <vt:lpstr>آتشكده چكچكو،يزد</vt:lpstr>
      <vt:lpstr>آتشکده ای در اصفهان</vt:lpstr>
      <vt:lpstr>آتشکده ای در اصفهان</vt:lpstr>
      <vt:lpstr>آتشکده نیاسر(کاشان)</vt:lpstr>
      <vt:lpstr>آتشکده نیاسر </vt:lpstr>
      <vt:lpstr>آتشکده بهرام در یزد</vt:lpstr>
      <vt:lpstr>صابئین</vt:lpstr>
      <vt:lpstr>مانی</vt:lpstr>
      <vt:lpstr>مانی ، پیامبر نقاش ایرانی؟ </vt:lpstr>
      <vt:lpstr>مزدک</vt:lpstr>
      <vt:lpstr>عقايد مزدك</vt:lpstr>
      <vt:lpstr>عقايد مزدك</vt:lpstr>
      <vt:lpstr>مسیحیت</vt:lpstr>
      <vt:lpstr>شیوه اداره کشور ساسانیان</vt:lpstr>
      <vt:lpstr>تقسیم قدرت</vt:lpstr>
      <vt:lpstr>شیوه اداره کشور</vt:lpstr>
      <vt:lpstr>خط های رایج در دوره ساسانیان</vt:lpstr>
      <vt:lpstr>خط پهلوی</vt:lpstr>
      <vt:lpstr>خط پهلوی</vt:lpstr>
      <vt:lpstr>خط میخی </vt:lpstr>
      <vt:lpstr>ادبیات</vt:lpstr>
      <vt:lpstr>معماری </vt:lpstr>
      <vt:lpstr>نمای از یک طاق</vt:lpstr>
      <vt:lpstr>دیهیم بخشی به شاپور اول</vt:lpstr>
      <vt:lpstr>حجاری (نقش برجسته بر روی سنگ)</vt:lpstr>
      <vt:lpstr>نقش شاپور - كازرون </vt:lpstr>
      <vt:lpstr>نقش برجسته شاپورکازرون </vt:lpstr>
      <vt:lpstr>شکار بهرام گور</vt:lpstr>
      <vt:lpstr>نقش رستم</vt:lpstr>
      <vt:lpstr>نقش برجسته متعلق به پيروزي شاپور اول بر والرين يكي از زيباترين و ديدني‌ترين نقش هاست </vt:lpstr>
      <vt:lpstr>نقش برجسته پیروزی شاپور بر والریانوس</vt:lpstr>
      <vt:lpstr>نقش رجب دیهیم بخشی به ادشیر اول</vt:lpstr>
      <vt:lpstr>نقش برجسته پیروزی شاپور بر والریانوس</vt:lpstr>
      <vt:lpstr>گچ کار دوره ساسانی</vt:lpstr>
      <vt:lpstr>طاق بستان</vt:lpstr>
      <vt:lpstr>نقش برجسته دوره ساسانی</vt:lpstr>
      <vt:lpstr>معبد آناهیتا</vt:lpstr>
      <vt:lpstr>معبد آناهیتا</vt:lpstr>
      <vt:lpstr>گور دخمه دربند</vt:lpstr>
      <vt:lpstr>قلعه اردشیر در فارس</vt:lpstr>
      <vt:lpstr>هنر و صنعت</vt:lpstr>
      <vt:lpstr>موسیقی</vt:lpstr>
      <vt:lpstr>باربد:مشهورترین خواننده دربارخسروپرویز</vt:lpstr>
      <vt:lpstr>از آثار ايرانی به جا مانده ( بازسازی شده)</vt:lpstr>
      <vt:lpstr>بازرگانی</vt:lpstr>
      <vt:lpstr>خلاصه درس</vt:lpstr>
      <vt:lpstr>خلاصه درس</vt:lpstr>
      <vt:lpstr>سوالات تستی(1)</vt:lpstr>
      <vt:lpstr>(2)</vt:lpstr>
      <vt:lpstr>(3)</vt:lpstr>
      <vt:lpstr>(4)</vt:lpstr>
      <vt:lpstr>(5)</vt:lpstr>
      <vt:lpstr>(6)</vt:lpstr>
      <vt:lpstr>(7)</vt:lpstr>
      <vt:lpstr>(8)</vt:lpstr>
      <vt:lpstr>(9)</vt:lpstr>
      <vt:lpstr>(10)</vt:lpstr>
    </vt:vector>
  </TitlesOfParts>
  <Company>intel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mr</dc:creator>
  <cp:lastModifiedBy>Sayed Ali</cp:lastModifiedBy>
  <cp:revision>159</cp:revision>
  <dcterms:created xsi:type="dcterms:W3CDTF">2006-01-17T19:30:49Z</dcterms:created>
  <dcterms:modified xsi:type="dcterms:W3CDTF">2019-07-07T14:27:31Z</dcterms:modified>
</cp:coreProperties>
</file>