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62" r:id="rId3"/>
    <p:sldId id="261" r:id="rId4"/>
    <p:sldId id="260" r:id="rId5"/>
    <p:sldId id="259" r:id="rId6"/>
    <p:sldId id="258" r:id="rId7"/>
    <p:sldId id="257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295ACFA-D673-46A6-9E60-F788FB1EE9F2}" type="datetimeFigureOut">
              <a:rPr lang="fa-IR" smtClean="0"/>
              <a:t>12/01/1434</a:t>
            </a:fld>
            <a:endParaRPr lang="fa-I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45E54A0-FEF4-4E61-A462-72BF93DD35B8}" type="slidenum">
              <a:rPr lang="fa-IR" smtClean="0"/>
              <a:t>‹#›</a:t>
            </a:fld>
            <a:endParaRPr lang="fa-I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ACFA-D673-46A6-9E60-F788FB1EE9F2}" type="datetimeFigureOut">
              <a:rPr lang="fa-IR" smtClean="0"/>
              <a:t>12/01/1434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E54A0-FEF4-4E61-A462-72BF93DD35B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ACFA-D673-46A6-9E60-F788FB1EE9F2}" type="datetimeFigureOut">
              <a:rPr lang="fa-IR" smtClean="0"/>
              <a:t>12/01/1434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E54A0-FEF4-4E61-A462-72BF93DD35B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ACFA-D673-46A6-9E60-F788FB1EE9F2}" type="datetimeFigureOut">
              <a:rPr lang="fa-IR" smtClean="0"/>
              <a:t>12/01/1434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E54A0-FEF4-4E61-A462-72BF93DD35B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ACFA-D673-46A6-9E60-F788FB1EE9F2}" type="datetimeFigureOut">
              <a:rPr lang="fa-IR" smtClean="0"/>
              <a:t>12/01/1434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E54A0-FEF4-4E61-A462-72BF93DD35B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ACFA-D673-46A6-9E60-F788FB1EE9F2}" type="datetimeFigureOut">
              <a:rPr lang="fa-IR" smtClean="0"/>
              <a:t>12/01/1434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E54A0-FEF4-4E61-A462-72BF93DD35B8}" type="slidenum">
              <a:rPr lang="fa-IR" smtClean="0"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ACFA-D673-46A6-9E60-F788FB1EE9F2}" type="datetimeFigureOut">
              <a:rPr lang="fa-IR" smtClean="0"/>
              <a:t>12/01/1434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E54A0-FEF4-4E61-A462-72BF93DD35B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ACFA-D673-46A6-9E60-F788FB1EE9F2}" type="datetimeFigureOut">
              <a:rPr lang="fa-IR" smtClean="0"/>
              <a:t>12/01/1434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E54A0-FEF4-4E61-A462-72BF93DD35B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ACFA-D673-46A6-9E60-F788FB1EE9F2}" type="datetimeFigureOut">
              <a:rPr lang="fa-IR" smtClean="0"/>
              <a:t>12/01/1434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E54A0-FEF4-4E61-A462-72BF93DD35B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ACFA-D673-46A6-9E60-F788FB1EE9F2}" type="datetimeFigureOut">
              <a:rPr lang="fa-IR" smtClean="0"/>
              <a:t>12/01/1434</a:t>
            </a:fld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E54A0-FEF4-4E61-A462-72BF93DD35B8}" type="slidenum">
              <a:rPr lang="fa-IR" smtClean="0"/>
              <a:t>‹#›</a:t>
            </a:fld>
            <a:endParaRPr lang="fa-I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5ACFA-D673-46A6-9E60-F788FB1EE9F2}" type="datetimeFigureOut">
              <a:rPr lang="fa-IR" smtClean="0"/>
              <a:t>12/01/1434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E54A0-FEF4-4E61-A462-72BF93DD35B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295ACFA-D673-46A6-9E60-F788FB1EE9F2}" type="datetimeFigureOut">
              <a:rPr lang="fa-IR" smtClean="0"/>
              <a:t>12/01/1434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45E54A0-FEF4-4E61-A462-72BF93DD35B8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88024" y="-99392"/>
            <a:ext cx="3313355" cy="2304256"/>
          </a:xfrm>
        </p:spPr>
        <p:txBody>
          <a:bodyPr/>
          <a:lstStyle/>
          <a:p>
            <a:pPr algn="ctr"/>
            <a:r>
              <a:rPr lang="fa-IR" dirty="0" smtClean="0"/>
              <a:t>مدیریت کارگاههای تکثیر و پرورش آبزیان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032" y="4221088"/>
            <a:ext cx="3309803" cy="1260629"/>
          </a:xfrm>
        </p:spPr>
        <p:txBody>
          <a:bodyPr/>
          <a:lstStyle/>
          <a:p>
            <a:pPr algn="ctr"/>
            <a:r>
              <a:rPr lang="fa-IR" sz="3200" dirty="0" smtClean="0"/>
              <a:t>راخدایی</a:t>
            </a:r>
          </a:p>
          <a:p>
            <a:pPr algn="ctr"/>
            <a:r>
              <a:rPr lang="fa-IR" sz="2400" dirty="0" smtClean="0"/>
              <a:t>مهر 92</a:t>
            </a:r>
            <a:endParaRPr lang="fa-IR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36712"/>
            <a:ext cx="230505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474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1143000"/>
          </a:xfrm>
        </p:spPr>
        <p:txBody>
          <a:bodyPr>
            <a:normAutofit/>
          </a:bodyPr>
          <a:lstStyle/>
          <a:p>
            <a:pPr algn="r"/>
            <a:r>
              <a:rPr lang="fa-IR" dirty="0" smtClean="0">
                <a:cs typeface="B Mitra" pitchFamily="2" charset="-78"/>
              </a:rPr>
              <a:t>روش های پرورش بر اساس انواع گونه:</a:t>
            </a:r>
            <a:endParaRPr lang="fa-IR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3915797"/>
          </a:xfrm>
        </p:spPr>
        <p:txBody>
          <a:bodyPr/>
          <a:lstStyle/>
          <a:p>
            <a:r>
              <a:rPr lang="fa-IR" dirty="0" smtClean="0"/>
              <a:t>1- پرورش تک گونه ای (</a:t>
            </a:r>
            <a:r>
              <a:rPr lang="en-US" dirty="0" smtClean="0"/>
              <a:t>Monoculture</a:t>
            </a:r>
            <a:r>
              <a:rPr lang="fa-IR" dirty="0" smtClean="0"/>
              <a:t>)</a:t>
            </a:r>
          </a:p>
          <a:p>
            <a:endParaRPr lang="fa-IR"/>
          </a:p>
          <a:p>
            <a:endParaRPr lang="fa-IR" dirty="0" smtClean="0"/>
          </a:p>
          <a:p>
            <a:r>
              <a:rPr lang="fa-IR" dirty="0" smtClean="0"/>
              <a:t>2-پرورش چند گونه ای (</a:t>
            </a:r>
            <a:r>
              <a:rPr lang="en-US" dirty="0" err="1" smtClean="0"/>
              <a:t>Polyculture</a:t>
            </a:r>
            <a:r>
              <a:rPr lang="fa-IR" dirty="0" smtClean="0"/>
              <a:t>)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7948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2050" name="Picture 2" descr="https://encrypted-tbn3.gstatic.com/images?q=tbn:ANd9GcQ7wa8fwRJVucil76aSYqkQccMcBZh4em-WYdb1XV-fLE4qaQV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60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1143000"/>
          </a:xfrm>
        </p:spPr>
        <p:txBody>
          <a:bodyPr/>
          <a:lstStyle/>
          <a:p>
            <a:pPr algn="r"/>
            <a:r>
              <a:rPr lang="fa-IR" dirty="0" smtClean="0">
                <a:cs typeface="B Mitra" pitchFamily="2" charset="-78"/>
              </a:rPr>
              <a:t>تعریف آبزی پروری:</a:t>
            </a:r>
            <a:endParaRPr lang="fa-IR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cs typeface="B Mitra" pitchFamily="2" charset="-78"/>
              </a:rPr>
              <a:t>پرورش موجودات آبزی </a:t>
            </a:r>
          </a:p>
          <a:p>
            <a:r>
              <a:rPr lang="fa-IR" dirty="0" smtClean="0">
                <a:cs typeface="B Mitra" pitchFamily="2" charset="-78"/>
              </a:rPr>
              <a:t>پرورش: نوعی دخالت در چرخه زندگی </a:t>
            </a:r>
          </a:p>
          <a:p>
            <a:pPr>
              <a:buFont typeface="Wingdings" pitchFamily="2" charset="2"/>
              <a:buChar char="Ø"/>
            </a:pPr>
            <a:r>
              <a:rPr lang="fa-IR" dirty="0" smtClean="0">
                <a:cs typeface="B Mitra" pitchFamily="2" charset="-78"/>
              </a:rPr>
              <a:t>افزایش حجم تولید </a:t>
            </a:r>
          </a:p>
          <a:p>
            <a:pPr>
              <a:buFont typeface="Wingdings" pitchFamily="2" charset="2"/>
              <a:buChar char="Ø"/>
            </a:pPr>
            <a:r>
              <a:rPr lang="fa-IR" dirty="0" smtClean="0">
                <a:cs typeface="B Mitra" pitchFamily="2" charset="-78"/>
              </a:rPr>
              <a:t>ماهیدار کردن بی وقفه</a:t>
            </a:r>
          </a:p>
          <a:p>
            <a:pPr>
              <a:buFont typeface="Wingdings" pitchFamily="2" charset="2"/>
              <a:buChar char="Ø"/>
            </a:pPr>
            <a:r>
              <a:rPr lang="fa-IR" dirty="0" smtClean="0">
                <a:cs typeface="B Mitra" pitchFamily="2" charset="-78"/>
              </a:rPr>
              <a:t>تغذیه</a:t>
            </a:r>
          </a:p>
          <a:p>
            <a:pPr>
              <a:buFont typeface="Wingdings" pitchFamily="2" charset="2"/>
              <a:buChar char="Ø"/>
            </a:pPr>
            <a:r>
              <a:rPr lang="fa-IR" dirty="0" smtClean="0">
                <a:cs typeface="B Mitra" pitchFamily="2" charset="-78"/>
              </a:rPr>
              <a:t>حفاظت در برابر جانوران شکارچی</a:t>
            </a:r>
            <a:endParaRPr lang="fa-IR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3469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1143000"/>
          </a:xfrm>
        </p:spPr>
        <p:txBody>
          <a:bodyPr/>
          <a:lstStyle/>
          <a:p>
            <a:pPr algn="r"/>
            <a:r>
              <a:rPr lang="fa-IR" dirty="0" smtClean="0">
                <a:cs typeface="B Mitra" pitchFamily="2" charset="-78"/>
              </a:rPr>
              <a:t>مدیریت:</a:t>
            </a:r>
            <a:endParaRPr lang="fa-IR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800" dirty="0" smtClean="0">
                <a:cs typeface="B Mitra" pitchFamily="2" charset="-78"/>
              </a:rPr>
              <a:t>توانمندی برای بهره گیری از منابع به بهترین شیوه و سود آورترین حالت در چهارچوب علم و هنر</a:t>
            </a:r>
          </a:p>
          <a:p>
            <a:endParaRPr lang="fa-IR" sz="2800" dirty="0" smtClean="0">
              <a:cs typeface="B Mitra" pitchFamily="2" charset="-78"/>
            </a:endParaRPr>
          </a:p>
          <a:p>
            <a:r>
              <a:rPr lang="fa-IR" sz="2800" dirty="0" smtClean="0">
                <a:cs typeface="B Mitra" pitchFamily="2" charset="-78"/>
              </a:rPr>
              <a:t>مدیریت مزرعه : فعالیت را به گونه ای انجام دهد تا با تصمیمات صحیح برای حداکثرسازی درآمد بر اساس اهداف مجریان و صاحبان مزرعه</a:t>
            </a:r>
            <a:endParaRPr lang="fa-IR" sz="2800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2621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024744" cy="1143000"/>
          </a:xfrm>
        </p:spPr>
        <p:txBody>
          <a:bodyPr>
            <a:normAutofit/>
          </a:bodyPr>
          <a:lstStyle/>
          <a:p>
            <a:pPr algn="r"/>
            <a:r>
              <a:rPr lang="fa-IR" dirty="0" smtClean="0">
                <a:cs typeface="B Mitra" pitchFamily="2" charset="-78"/>
              </a:rPr>
              <a:t>عوامل اولیه در برنامه ریزی تولید:</a:t>
            </a:r>
            <a:endParaRPr lang="fa-IR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916832"/>
            <a:ext cx="6777317" cy="4203829"/>
          </a:xfrm>
        </p:spPr>
        <p:txBody>
          <a:bodyPr>
            <a:normAutofit/>
          </a:bodyPr>
          <a:lstStyle/>
          <a:p>
            <a:r>
              <a:rPr lang="fa-IR" sz="3200" dirty="0" smtClean="0">
                <a:cs typeface="B Mitra" pitchFamily="2" charset="-78"/>
              </a:rPr>
              <a:t>زمین (شرایط جوی و منابع آبی)</a:t>
            </a:r>
          </a:p>
          <a:p>
            <a:r>
              <a:rPr lang="fa-IR" sz="3200" dirty="0" smtClean="0">
                <a:cs typeface="B Mitra" pitchFamily="2" charset="-78"/>
              </a:rPr>
              <a:t>کار (نیروهای تخصصی و غیر تخصصی)</a:t>
            </a:r>
          </a:p>
          <a:p>
            <a:r>
              <a:rPr lang="fa-IR" sz="3200" dirty="0" smtClean="0">
                <a:cs typeface="B Mitra" pitchFamily="2" charset="-78"/>
              </a:rPr>
              <a:t>سرمایه (ابزار فیزیکی موجود،پول نقد یا وام)</a:t>
            </a:r>
          </a:p>
          <a:p>
            <a:r>
              <a:rPr lang="fa-IR" sz="3200" dirty="0" smtClean="0">
                <a:cs typeface="B Mitra" pitchFamily="2" charset="-78"/>
              </a:rPr>
              <a:t>مدیریت (تخصص مجری )</a:t>
            </a:r>
          </a:p>
          <a:p>
            <a:endParaRPr lang="fa-IR" sz="3200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8371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>
            <a:normAutofit/>
          </a:bodyPr>
          <a:lstStyle/>
          <a:p>
            <a:pPr algn="r"/>
            <a:r>
              <a:rPr lang="fa-IR" dirty="0" smtClean="0">
                <a:cs typeface="B Mitra" pitchFamily="2" charset="-78"/>
              </a:rPr>
              <a:t>بررسی منابع جهت انجام فعالیت آبزی پروری:</a:t>
            </a:r>
            <a:endParaRPr lang="fa-IR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60848"/>
            <a:ext cx="6777317" cy="3771781"/>
          </a:xfrm>
        </p:spPr>
        <p:txBody>
          <a:bodyPr/>
          <a:lstStyle/>
          <a:p>
            <a:pPr marL="68580" indent="0">
              <a:buNone/>
            </a:pPr>
            <a:r>
              <a:rPr lang="fa-IR" dirty="0" smtClean="0"/>
              <a:t>1- انتخاب محل</a:t>
            </a:r>
          </a:p>
          <a:p>
            <a:pPr marL="68580" indent="0">
              <a:buNone/>
            </a:pPr>
            <a:r>
              <a:rPr lang="fa-IR" dirty="0" smtClean="0"/>
              <a:t>2- توپوگرافی</a:t>
            </a:r>
          </a:p>
          <a:p>
            <a:pPr marL="68580" indent="0">
              <a:buNone/>
            </a:pPr>
            <a:r>
              <a:rPr lang="fa-IR" dirty="0" smtClean="0"/>
              <a:t>3-کمیت و کیفیت آب</a:t>
            </a:r>
          </a:p>
          <a:p>
            <a:pPr marL="68580" indent="0">
              <a:buNone/>
            </a:pPr>
            <a:r>
              <a:rPr lang="fa-IR" dirty="0" smtClean="0"/>
              <a:t>4-آمار و اطلاعات هواشناسی</a:t>
            </a:r>
          </a:p>
          <a:p>
            <a:pPr marL="68580" indent="0">
              <a:buNone/>
            </a:pPr>
            <a:r>
              <a:rPr lang="fa-IR" dirty="0" smtClean="0"/>
              <a:t>5- خاک مناسب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78424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1143000"/>
          </a:xfrm>
        </p:spPr>
        <p:txBody>
          <a:bodyPr>
            <a:normAutofit/>
          </a:bodyPr>
          <a:lstStyle/>
          <a:p>
            <a:pPr algn="r"/>
            <a:r>
              <a:rPr lang="fa-IR" dirty="0" smtClean="0">
                <a:cs typeface="B Mitra" pitchFamily="2" charset="-78"/>
              </a:rPr>
              <a:t>ملاحظات اقتصادی و عوامل اجتماعی:</a:t>
            </a:r>
            <a:endParaRPr lang="fa-IR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60848"/>
            <a:ext cx="6777317" cy="3771781"/>
          </a:xfrm>
        </p:spPr>
        <p:txBody>
          <a:bodyPr/>
          <a:lstStyle/>
          <a:p>
            <a:r>
              <a:rPr lang="fa-IR" dirty="0" smtClean="0">
                <a:cs typeface="B Mitra" pitchFamily="2" charset="-78"/>
              </a:rPr>
              <a:t>انتخاب نوع پروژه</a:t>
            </a:r>
          </a:p>
          <a:p>
            <a:r>
              <a:rPr lang="fa-IR" dirty="0" smtClean="0">
                <a:cs typeface="B Mitra" pitchFamily="2" charset="-78"/>
              </a:rPr>
              <a:t>بازاریابی</a:t>
            </a:r>
          </a:p>
          <a:p>
            <a:r>
              <a:rPr lang="fa-IR" dirty="0" smtClean="0">
                <a:cs typeface="B Mitra" pitchFamily="2" charset="-78"/>
              </a:rPr>
              <a:t>ملاحظات اجتماعی</a:t>
            </a:r>
          </a:p>
          <a:p>
            <a:r>
              <a:rPr lang="fa-IR" dirty="0" smtClean="0">
                <a:cs typeface="B Mitra" pitchFamily="2" charset="-78"/>
              </a:rPr>
              <a:t>موارد قانونی و مقررات</a:t>
            </a:r>
            <a:endParaRPr lang="fa-IR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3505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1143000"/>
          </a:xfrm>
        </p:spPr>
        <p:txBody>
          <a:bodyPr>
            <a:normAutofit fontScale="90000"/>
          </a:bodyPr>
          <a:lstStyle/>
          <a:p>
            <a:pPr algn="r"/>
            <a:r>
              <a:rPr lang="fa-IR" dirty="0" smtClean="0">
                <a:cs typeface="B Mitra" pitchFamily="2" charset="-78"/>
              </a:rPr>
              <a:t>از لحاظ سازمانی به سه گروه عمده تقسیم می شود:</a:t>
            </a:r>
            <a:endParaRPr lang="fa-IR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fa-IR" dirty="0" smtClean="0"/>
              <a:t>1-کارگاه های تکثیر و پرورش کامل (</a:t>
            </a:r>
            <a:r>
              <a:rPr lang="en-US" dirty="0" smtClean="0"/>
              <a:t>Complete</a:t>
            </a:r>
            <a:r>
              <a:rPr lang="fa-IR" dirty="0" smtClean="0"/>
              <a:t>)</a:t>
            </a:r>
          </a:p>
          <a:p>
            <a:pPr marL="68580" indent="0">
              <a:buNone/>
            </a:pPr>
            <a:r>
              <a:rPr lang="fa-IR" dirty="0" smtClean="0"/>
              <a:t>2-کارگاه های تولید و پخش تخم چشم زده و نوزاد آبزیان (</a:t>
            </a:r>
            <a:r>
              <a:rPr lang="en-US" dirty="0" smtClean="0"/>
              <a:t>Hatchery and seed </a:t>
            </a:r>
            <a:r>
              <a:rPr lang="en-US" dirty="0" err="1" smtClean="0"/>
              <a:t>distribuation</a:t>
            </a:r>
            <a:r>
              <a:rPr lang="fa-IR" dirty="0" smtClean="0"/>
              <a:t>)</a:t>
            </a:r>
          </a:p>
          <a:p>
            <a:pPr marL="68580" indent="0">
              <a:buNone/>
            </a:pPr>
            <a:r>
              <a:rPr lang="fa-IR" dirty="0" smtClean="0"/>
              <a:t>3-کارگاه های پرورش غیر کامل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39586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>
            <a:normAutofit fontScale="90000"/>
          </a:bodyPr>
          <a:lstStyle/>
          <a:p>
            <a:pPr algn="r"/>
            <a:r>
              <a:rPr lang="fa-IR" dirty="0" smtClean="0">
                <a:cs typeface="B Mitra" pitchFamily="2" charset="-78"/>
              </a:rPr>
              <a:t>انواع روش های مدیریت از نظر تراکم و نوع تغذیه:</a:t>
            </a:r>
            <a:endParaRPr lang="fa-IR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88840"/>
            <a:ext cx="6777317" cy="4248472"/>
          </a:xfrm>
        </p:spPr>
        <p:txBody>
          <a:bodyPr/>
          <a:lstStyle/>
          <a:p>
            <a:pPr marL="68580" indent="0">
              <a:buNone/>
            </a:pPr>
            <a:r>
              <a:rPr lang="fa-IR" dirty="0" smtClean="0"/>
              <a:t>1-سیستم پرورش گسترده یا کم تراکم (</a:t>
            </a:r>
            <a:r>
              <a:rPr lang="en-US" dirty="0" smtClean="0"/>
              <a:t>Extensive</a:t>
            </a:r>
            <a:r>
              <a:rPr lang="fa-IR" dirty="0" smtClean="0"/>
              <a:t>)</a:t>
            </a:r>
          </a:p>
          <a:p>
            <a:pPr marL="68580" indent="0">
              <a:buNone/>
            </a:pPr>
            <a:endParaRPr lang="fa-IR" dirty="0"/>
          </a:p>
          <a:p>
            <a:pPr marL="68580" indent="0">
              <a:buNone/>
            </a:pPr>
            <a:r>
              <a:rPr lang="fa-IR" dirty="0" smtClean="0"/>
              <a:t>2- سیستم پرورش نیمه متراکم (</a:t>
            </a:r>
            <a:r>
              <a:rPr lang="en-US" dirty="0" smtClean="0"/>
              <a:t>Semi Intensive</a:t>
            </a:r>
            <a:r>
              <a:rPr lang="fa-IR" dirty="0" smtClean="0"/>
              <a:t>)</a:t>
            </a:r>
            <a:endParaRPr lang="en-US" dirty="0" smtClean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fa-IR" dirty="0" smtClean="0"/>
              <a:t>3- سیستم پرورش متراکم (</a:t>
            </a:r>
            <a:r>
              <a:rPr lang="en-US" dirty="0" smtClean="0"/>
              <a:t>Intensive</a:t>
            </a:r>
            <a:r>
              <a:rPr lang="fa-IR" dirty="0" smtClean="0"/>
              <a:t>)ُ</a:t>
            </a:r>
          </a:p>
          <a:p>
            <a:pPr marL="68580" indent="0">
              <a:buNone/>
            </a:pPr>
            <a:endParaRPr lang="fa-IR" dirty="0"/>
          </a:p>
          <a:p>
            <a:pPr marL="68580" indent="0">
              <a:buNone/>
            </a:pPr>
            <a:r>
              <a:rPr lang="fa-IR" dirty="0" smtClean="0"/>
              <a:t>4- سیستم پرورش فوق متراکم (</a:t>
            </a:r>
            <a:r>
              <a:rPr lang="en-US" dirty="0" smtClean="0"/>
              <a:t>Super Intensive</a:t>
            </a:r>
            <a:r>
              <a:rPr lang="fa-IR" dirty="0" smtClean="0"/>
              <a:t>)</a:t>
            </a:r>
            <a:endParaRPr lang="en-US" dirty="0" smtClean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fa-IR" dirty="0" smtClean="0"/>
              <a:t>5-سیستم پرورش مداربسته یا فوق متراکم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31771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90</TotalTime>
  <Words>273</Words>
  <Application>Microsoft Office PowerPoint</Application>
  <PresentationFormat>On-screen Show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Austin</vt:lpstr>
      <vt:lpstr>مدیریت کارگاههای تکثیر و پرورش آبزیان</vt:lpstr>
      <vt:lpstr>PowerPoint Presentation</vt:lpstr>
      <vt:lpstr>تعریف آبزی پروری:</vt:lpstr>
      <vt:lpstr>مدیریت:</vt:lpstr>
      <vt:lpstr>عوامل اولیه در برنامه ریزی تولید:</vt:lpstr>
      <vt:lpstr>بررسی منابع جهت انجام فعالیت آبزی پروری:</vt:lpstr>
      <vt:lpstr>ملاحظات اقتصادی و عوامل اجتماعی:</vt:lpstr>
      <vt:lpstr>از لحاظ سازمانی به سه گروه عمده تقسیم می شود:</vt:lpstr>
      <vt:lpstr>انواع روش های مدیریت از نظر تراکم و نوع تغذیه:</vt:lpstr>
      <vt:lpstr>روش های پرورش بر اساس انواع گونه: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مدیریت کارگاههای تکثیر و پرورش آبزیان</dc:title>
  <dc:creator>mohamad</dc:creator>
  <cp:lastModifiedBy>mohamad</cp:lastModifiedBy>
  <cp:revision>13</cp:revision>
  <dcterms:created xsi:type="dcterms:W3CDTF">2013-10-05T08:44:29Z</dcterms:created>
  <dcterms:modified xsi:type="dcterms:W3CDTF">2013-10-05T10:14:59Z</dcterms:modified>
</cp:coreProperties>
</file>