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6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8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2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2BAF-127C-4D2E-A721-36655E13884C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A626-941E-449D-9C77-F62D774A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fa-IR" sz="7200" dirty="0" smtClean="0"/>
              <a:t>به نام خداوند جان وخرد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5400" dirty="0" smtClean="0">
                <a:solidFill>
                  <a:srgbClr val="FFFF00"/>
                </a:solidFill>
                <a:cs typeface="Nazanin" pitchFamily="2" charset="-78"/>
              </a:rPr>
              <a:t>نام ونام خانوادگی</a:t>
            </a:r>
            <a:r>
              <a:rPr lang="fa-IR" sz="5400" dirty="0" smtClean="0">
                <a:solidFill>
                  <a:srgbClr val="FF0000"/>
                </a:solidFill>
                <a:cs typeface="Nazanin" pitchFamily="2" charset="-78"/>
              </a:rPr>
              <a:t>:</a:t>
            </a:r>
            <a:r>
              <a:rPr lang="fa-IR" sz="5400" dirty="0" smtClean="0">
                <a:solidFill>
                  <a:schemeClr val="tx1"/>
                </a:solidFill>
                <a:cs typeface="Nazanin" pitchFamily="2" charset="-78"/>
              </a:rPr>
              <a:t>علی ملای</a:t>
            </a:r>
          </a:p>
          <a:p>
            <a:r>
              <a:rPr lang="fa-IR" sz="5400" dirty="0" smtClean="0">
                <a:solidFill>
                  <a:srgbClr val="FFFF00"/>
                </a:solidFill>
                <a:cs typeface="Nazanin" pitchFamily="2" charset="-78"/>
              </a:rPr>
              <a:t>موضوع</a:t>
            </a:r>
            <a:r>
              <a:rPr lang="fa-IR" sz="5400" dirty="0" smtClean="0">
                <a:solidFill>
                  <a:srgbClr val="FF0000"/>
                </a:solidFill>
                <a:cs typeface="Nazanin" pitchFamily="2" charset="-78"/>
              </a:rPr>
              <a:t>:</a:t>
            </a:r>
            <a:r>
              <a:rPr lang="fa-IR" sz="5400" dirty="0" smtClean="0">
                <a:cs typeface="Nazanin" pitchFamily="2" charset="-78"/>
              </a:rPr>
              <a:t> </a:t>
            </a:r>
            <a:r>
              <a:rPr lang="fa-IR" sz="5400" dirty="0" smtClean="0">
                <a:solidFill>
                  <a:schemeClr val="tx1"/>
                </a:solidFill>
                <a:cs typeface="Nazanin" pitchFamily="2" charset="-78"/>
              </a:rPr>
              <a:t>درآمدهای دولت</a:t>
            </a:r>
            <a:endParaRPr lang="en-US" sz="5400" dirty="0">
              <a:solidFill>
                <a:schemeClr val="tx1"/>
              </a:solidFill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487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applause.wav"/>
          </p:stSnd>
        </p:sndAc>
      </p:transition>
    </mc:Choice>
    <mc:Fallback>
      <p:transition spd="slow">
        <p:dissolv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590799"/>
          </a:xfrm>
        </p:spPr>
        <p:txBody>
          <a:bodyPr>
            <a:normAutofit/>
          </a:bodyPr>
          <a:lstStyle/>
          <a:p>
            <a:r>
              <a:rPr lang="fa-IR" dirty="0" smtClean="0"/>
              <a:t>تغییروتکامل شکل مالیات ها به وضع درآمد وسطح زندگی افراد جامعه بستگی دارد.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2766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مالیات</a:t>
            </a: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 قسمتی از دارایی یا درآمد افراد است که توسط دولت وبه موجب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قانون</a:t>
            </a: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 از افراد جامعه دریافت میشود تا وسیله ی پرداخت هزینه های عمومی باشد یا در جهت اعمال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سیاست های مالی </a:t>
            </a: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کشور قرار گیرد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.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4628940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362199"/>
          </a:xfrm>
        </p:spPr>
        <p:txBody>
          <a:bodyPr/>
          <a:lstStyle/>
          <a:p>
            <a:r>
              <a:rPr lang="fa-IR" dirty="0" smtClean="0"/>
              <a:t>مالیات یکی از ابزارهای موثر در رفع نابراری های اقتصادی-اجتماعی است.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743200"/>
          </a:xfrm>
        </p:spPr>
        <p:txBody>
          <a:bodyPr>
            <a:noAutofit/>
          </a:bodyPr>
          <a:lstStyle/>
          <a:p>
            <a:r>
              <a:rPr lang="fa-IR" sz="4400" dirty="0" smtClean="0">
                <a:solidFill>
                  <a:srgbClr val="002060"/>
                </a:solidFill>
                <a:cs typeface="B Nazanin" pitchFamily="2" charset="-78"/>
              </a:rPr>
              <a:t>سرمایه گذاری های زیر بنایی واجتماعی به منظور تحکیم بنیان اقتصادی جامعه صورت می پذیرد وبه صرف هزینه های هنگفت نیاز دارد و سود آور نیست</a:t>
            </a: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.</a:t>
            </a:r>
            <a:endParaRPr lang="en-US" sz="4400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87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943599"/>
          </a:xfrm>
        </p:spPr>
        <p:txBody>
          <a:bodyPr/>
          <a:lstStyle/>
          <a:p>
            <a:r>
              <a:rPr lang="fa-IR" sz="4800" dirty="0" smtClean="0"/>
              <a:t>چنانچه اقتصاد در اشتغال کامل باشد و انتشار پول جدید با ارائه ی کالای جدید همراه نباشد.تورم به همراه خواهد داشت اما اگر اقتصاد در حال رکود باشد واشتغال کامل وجود نداشته باشد نشر اسکناس می تواند باعث رونق اقتصادی شود</a:t>
            </a:r>
            <a:r>
              <a:rPr lang="fa-IR" sz="48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76200" y="6324600"/>
            <a:ext cx="228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9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228600"/>
            <a:ext cx="4038600" cy="6324599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0000"/>
                </a:solidFill>
              </a:rPr>
              <a:t>درآمدهای </a:t>
            </a:r>
            <a:r>
              <a:rPr lang="fa-IR" sz="4800" dirty="0" smtClean="0">
                <a:solidFill>
                  <a:srgbClr val="7030A0"/>
                </a:solidFill>
              </a:rPr>
              <a:t>دولت</a:t>
            </a:r>
            <a:r>
              <a:rPr lang="fa-IR" sz="4800" dirty="0" smtClean="0">
                <a:solidFill>
                  <a:srgbClr val="FF0000"/>
                </a:solidFill>
              </a:rPr>
              <a:t/>
            </a:r>
            <a:br>
              <a:rPr lang="fa-IR" sz="4800" dirty="0" smtClean="0">
                <a:solidFill>
                  <a:srgbClr val="FF0000"/>
                </a:solidFill>
              </a:rPr>
            </a:br>
            <a:r>
              <a:rPr lang="fa-IR" sz="4000" dirty="0" smtClean="0">
                <a:solidFill>
                  <a:srgbClr val="FF0000"/>
                </a:solidFill>
              </a:rPr>
              <a:t>1.</a:t>
            </a:r>
            <a:r>
              <a:rPr lang="fa-IR" sz="4000" dirty="0" smtClean="0">
                <a:solidFill>
                  <a:srgbClr val="FFFF00"/>
                </a:solidFill>
              </a:rPr>
              <a:t>مالیات</a:t>
            </a:r>
            <a:br>
              <a:rPr lang="fa-IR" sz="4000" dirty="0" smtClean="0">
                <a:solidFill>
                  <a:srgbClr val="FFFF00"/>
                </a:solidFill>
              </a:rPr>
            </a:br>
            <a:r>
              <a:rPr lang="fa-IR" sz="4000" dirty="0" smtClean="0">
                <a:solidFill>
                  <a:srgbClr val="FF0000"/>
                </a:solidFill>
              </a:rPr>
              <a:t>2.</a:t>
            </a:r>
            <a:r>
              <a:rPr lang="fa-IR" sz="4000" dirty="0" smtClean="0">
                <a:solidFill>
                  <a:srgbClr val="FFFF00"/>
                </a:solidFill>
              </a:rPr>
              <a:t>بهای خدمات</a:t>
            </a:r>
            <a:r>
              <a:rPr lang="fa-IR" sz="4000" dirty="0" smtClean="0">
                <a:solidFill>
                  <a:srgbClr val="FF0000"/>
                </a:solidFill>
              </a:rPr>
              <a:t/>
            </a:r>
            <a:br>
              <a:rPr lang="fa-IR" sz="4000" dirty="0" smtClean="0">
                <a:solidFill>
                  <a:srgbClr val="FF0000"/>
                </a:solidFill>
              </a:rPr>
            </a:br>
            <a:r>
              <a:rPr lang="fa-IR" sz="4000" dirty="0" smtClean="0">
                <a:solidFill>
                  <a:srgbClr val="FF0000"/>
                </a:solidFill>
              </a:rPr>
              <a:t>3.</a:t>
            </a:r>
            <a:r>
              <a:rPr lang="fa-IR" sz="4000" dirty="0" smtClean="0">
                <a:solidFill>
                  <a:srgbClr val="FFFF00"/>
                </a:solidFill>
              </a:rPr>
              <a:t>سود حاصل از برخی سرمایه گذاری های دولتی</a:t>
            </a:r>
            <a:r>
              <a:rPr lang="fa-IR" sz="4000" dirty="0" smtClean="0">
                <a:solidFill>
                  <a:srgbClr val="FF0000"/>
                </a:solidFill>
              </a:rPr>
              <a:t/>
            </a:r>
            <a:br>
              <a:rPr lang="fa-IR" sz="4000" dirty="0" smtClean="0">
                <a:solidFill>
                  <a:srgbClr val="FF0000"/>
                </a:solidFill>
              </a:rPr>
            </a:br>
            <a:r>
              <a:rPr lang="fa-IR" sz="4000" dirty="0" smtClean="0">
                <a:solidFill>
                  <a:srgbClr val="FF0000"/>
                </a:solidFill>
              </a:rPr>
              <a:t>4.</a:t>
            </a:r>
            <a:r>
              <a:rPr lang="fa-IR" sz="4000" dirty="0" smtClean="0">
                <a:solidFill>
                  <a:srgbClr val="FFFF00"/>
                </a:solidFill>
              </a:rPr>
              <a:t>استقراض</a:t>
            </a:r>
            <a:r>
              <a:rPr lang="fa-IR" sz="4000" dirty="0" smtClean="0">
                <a:solidFill>
                  <a:srgbClr val="FF0000"/>
                </a:solidFill>
              </a:rPr>
              <a:t/>
            </a:r>
            <a:br>
              <a:rPr lang="fa-IR" sz="4000" dirty="0" smtClean="0">
                <a:solidFill>
                  <a:srgbClr val="FF0000"/>
                </a:solidFill>
              </a:rPr>
            </a:br>
            <a:r>
              <a:rPr lang="fa-IR" sz="4000" dirty="0" smtClean="0">
                <a:solidFill>
                  <a:srgbClr val="FF0000"/>
                </a:solidFill>
              </a:rPr>
              <a:t>5.</a:t>
            </a:r>
            <a:r>
              <a:rPr lang="fa-IR" sz="4000" dirty="0" smtClean="0">
                <a:solidFill>
                  <a:srgbClr val="FFFF00"/>
                </a:solidFill>
              </a:rPr>
              <a:t>نشراسکناس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52400" y="6400800"/>
            <a:ext cx="1524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148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به نام خداوند جان وخرد</vt:lpstr>
      <vt:lpstr>تغییروتکامل شکل مالیات ها به وضع درآمد وسطح زندگی افراد جامعه بستگی دارد.</vt:lpstr>
      <vt:lpstr>مالیات یکی از ابزارهای موثر در رفع نابراری های اقتصادی-اجتماعی است.</vt:lpstr>
      <vt:lpstr>چنانچه اقتصاد در اشتغال کامل باشد و انتشار پول جدید با ارائه ی کالای جدید همراه نباشد.تورم به همراه خواهد داشت اما اگر اقتصاد در حال رکود باشد واشتغال کامل وجود نداشته باشد نشر اسکناس می تواند باعث رونق اقتصادی شود.</vt:lpstr>
      <vt:lpstr>درآمدهای دولت 1.مالیات 2.بهای خدمات 3.سود حاصل از برخی سرمایه گذاری های دولتی 4.استقراض 5.نشراسکناس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جان وخرد</dc:title>
  <dc:creator>MRT Pack 24 DVDs</dc:creator>
  <cp:lastModifiedBy>MRT Pack 24 DVDs</cp:lastModifiedBy>
  <cp:revision>4</cp:revision>
  <dcterms:created xsi:type="dcterms:W3CDTF">2016-02-04T10:41:45Z</dcterms:created>
  <dcterms:modified xsi:type="dcterms:W3CDTF">2016-02-04T11:12:06Z</dcterms:modified>
</cp:coreProperties>
</file>