
<file path=[Content_Types].xml><?xml version="1.0" encoding="utf-8"?>
<Types xmlns="http://schemas.openxmlformats.org/package/2006/content-types">
  <Default Extension="png" ContentType="image/png"/>
  <Default Extension="mp3" ContentType="audio/mpe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9" r:id="rId4"/>
    <p:sldId id="258" r:id="rId5"/>
    <p:sldId id="262" r:id="rId6"/>
    <p:sldId id="260" r:id="rId7"/>
    <p:sldId id="261" r:id="rId8"/>
    <p:sldId id="263" r:id="rId9"/>
    <p:sldId id="264" r:id="rId10"/>
    <p:sldId id="265" r:id="rId11"/>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20016" autoAdjust="0"/>
    <p:restoredTop sz="94660"/>
  </p:normalViewPr>
  <p:slideViewPr>
    <p:cSldViewPr snapToGrid="0">
      <p:cViewPr varScale="1">
        <p:scale>
          <a:sx n="76" d="100"/>
          <a:sy n="76" d="100"/>
        </p:scale>
        <p:origin x="90" y="79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ableStyles" Target="tableStyle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154955" y="1447800"/>
            <a:ext cx="8825658" cy="3329581"/>
          </a:xfrm>
        </p:spPr>
        <p:txBody>
          <a:bodyPr anchor="b"/>
          <a:lstStyle>
            <a:lvl1pPr>
              <a:defRPr sz="7200"/>
            </a:lvl1pPr>
          </a:lstStyle>
          <a:p>
            <a:r>
              <a:rPr lang="en-US" smtClean="0"/>
              <a:t>Click to edit Master title style</a:t>
            </a:r>
            <a:endParaRPr lang="en-US" dirty="0"/>
          </a:p>
        </p:txBody>
      </p:sp>
      <p:sp>
        <p:nvSpPr>
          <p:cNvPr id="3" name="Subtitle 2"/>
          <p:cNvSpPr>
            <a:spLocks noGrp="1"/>
          </p:cNvSpPr>
          <p:nvPr>
            <p:ph type="subTitle" idx="1"/>
          </p:nvPr>
        </p:nvSpPr>
        <p:spPr>
          <a:xfrm>
            <a:off x="1154955" y="4777380"/>
            <a:ext cx="8825658" cy="861420"/>
          </a:xfrm>
        </p:spPr>
        <p:txBody>
          <a:bodyPr anchor="t"/>
          <a:lstStyle>
            <a:lvl1pPr marL="0" indent="0" algn="l">
              <a:buNone/>
              <a:defRPr cap="all">
                <a:solidFill>
                  <a:schemeClr val="bg2">
                    <a:lumMod val="40000"/>
                    <a:lumOff val="6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F2800E0E-762D-4970-B336-600B3DBD49D3}" type="datetimeFigureOut">
              <a:rPr lang="en-US" smtClean="0"/>
              <a:t>11/30/2015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117942384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3"/>
          <p:cNvSpPr>
            <a:spLocks noGrp="1"/>
          </p:cNvSpPr>
          <p:nvPr>
            <p:ph type="dt" sz="half" idx="10"/>
          </p:nvPr>
        </p:nvSpPr>
        <p:spPr/>
        <p:txBody>
          <a:bodyPr/>
          <a:lstStyle/>
          <a:p>
            <a:fld id="{F2800E0E-762D-4970-B336-600B3DBD49D3}" type="datetimeFigureOut">
              <a:rPr lang="en-US" smtClean="0"/>
              <a:t>11/30/2015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62781745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154956" y="2861733"/>
            <a:ext cx="8825657" cy="1915647"/>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1154955" y="4777381"/>
            <a:ext cx="8825658" cy="860400"/>
          </a:xfrm>
        </p:spPr>
        <p:txBody>
          <a:bodyPr anchor="t"/>
          <a:lstStyle>
            <a:lvl1pPr marL="0" indent="0" algn="l">
              <a:buNone/>
              <a:defRPr sz="2000" cap="all">
                <a:solidFill>
                  <a:schemeClr val="bg2">
                    <a:lumMod val="40000"/>
                    <a:lumOff val="6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F2800E0E-762D-4970-B336-600B3DBD49D3}" type="datetimeFigureOut">
              <a:rPr lang="en-US" smtClean="0"/>
              <a:t>11/30/2015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230685018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103312" y="2060575"/>
            <a:ext cx="4396339" cy="4195763"/>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654493" y="2056092"/>
            <a:ext cx="4396341" cy="4200245"/>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F2800E0E-762D-4970-B336-600B3DBD49D3}" type="datetimeFigureOut">
              <a:rPr lang="en-US" smtClean="0"/>
              <a:t>11/30/2015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411947545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1103313" y="1905000"/>
            <a:ext cx="4396338"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103312" y="2514600"/>
            <a:ext cx="4396339" cy="3741738"/>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654495" y="1905000"/>
            <a:ext cx="4396339"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654495" y="2514600"/>
            <a:ext cx="4396339" cy="3741738"/>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F2800E0E-762D-4970-B336-600B3DBD49D3}" type="datetimeFigureOut">
              <a:rPr lang="en-US" smtClean="0"/>
              <a:t>11/30/2015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354117566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7" name="Date Placeholder 2"/>
          <p:cNvSpPr>
            <a:spLocks noGrp="1"/>
          </p:cNvSpPr>
          <p:nvPr>
            <p:ph type="dt" sz="half" idx="10"/>
          </p:nvPr>
        </p:nvSpPr>
        <p:spPr/>
        <p:txBody>
          <a:bodyPr/>
          <a:lstStyle/>
          <a:p>
            <a:fld id="{F2800E0E-762D-4970-B336-600B3DBD49D3}" type="datetimeFigureOut">
              <a:rPr lang="en-US" smtClean="0"/>
              <a:t>11/30/2015</a:t>
            </a:fld>
            <a:endParaRPr lang="en-US"/>
          </a:p>
        </p:txBody>
      </p:sp>
      <p:sp>
        <p:nvSpPr>
          <p:cNvPr id="5" name="Footer Placeholder 3"/>
          <p:cNvSpPr>
            <a:spLocks noGrp="1"/>
          </p:cNvSpPr>
          <p:nvPr>
            <p:ph type="ftr" sz="quarter" idx="11"/>
          </p:nvPr>
        </p:nvSpPr>
        <p:spPr/>
        <p:txBody>
          <a:bodyPr/>
          <a:lstStyle/>
          <a:p>
            <a:endParaRPr lang="en-US"/>
          </a:p>
        </p:txBody>
      </p:sp>
      <p:sp>
        <p:nvSpPr>
          <p:cNvPr id="6" name="Slide Number Placeholder 4"/>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282985866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7" name="Date Placeholder 1"/>
          <p:cNvSpPr>
            <a:spLocks noGrp="1"/>
          </p:cNvSpPr>
          <p:nvPr>
            <p:ph type="dt" sz="half" idx="10"/>
          </p:nvPr>
        </p:nvSpPr>
        <p:spPr/>
        <p:txBody>
          <a:bodyPr/>
          <a:lstStyle/>
          <a:p>
            <a:fld id="{F2800E0E-762D-4970-B336-600B3DBD49D3}" type="datetimeFigureOut">
              <a:rPr lang="en-US" smtClean="0"/>
              <a:t>11/30/2015</a:t>
            </a:fld>
            <a:endParaRPr lang="en-US"/>
          </a:p>
        </p:txBody>
      </p:sp>
      <p:sp>
        <p:nvSpPr>
          <p:cNvPr id="5" name="Footer Placeholder 2"/>
          <p:cNvSpPr>
            <a:spLocks noGrp="1"/>
          </p:cNvSpPr>
          <p:nvPr>
            <p:ph type="ftr" sz="quarter" idx="11"/>
          </p:nvPr>
        </p:nvSpPr>
        <p:spPr/>
        <p:txBody>
          <a:bodyPr/>
          <a:lstStyle/>
          <a:p>
            <a:endParaRPr lang="en-US"/>
          </a:p>
        </p:txBody>
      </p:sp>
      <p:sp>
        <p:nvSpPr>
          <p:cNvPr id="6" name="Slide Number Placeholder 3"/>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66500239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54953" y="1447800"/>
            <a:ext cx="3401064" cy="1447800"/>
          </a:xfrm>
        </p:spPr>
        <p:txBody>
          <a:bodyPr anchor="b"/>
          <a:lstStyle>
            <a:lvl1pPr algn="l">
              <a:defRPr sz="2400" b="0"/>
            </a:lvl1pPr>
          </a:lstStyle>
          <a:p>
            <a:r>
              <a:rPr lang="en-US" smtClean="0"/>
              <a:t>Click to edit Master title style</a:t>
            </a:r>
            <a:endParaRPr lang="en-US" dirty="0"/>
          </a:p>
        </p:txBody>
      </p:sp>
      <p:sp>
        <p:nvSpPr>
          <p:cNvPr id="3" name="Content Placeholder 2"/>
          <p:cNvSpPr>
            <a:spLocks noGrp="1"/>
          </p:cNvSpPr>
          <p:nvPr>
            <p:ph idx="1"/>
          </p:nvPr>
        </p:nvSpPr>
        <p:spPr>
          <a:xfrm>
            <a:off x="4784616" y="1447800"/>
            <a:ext cx="5195997" cy="4572000"/>
          </a:xfrm>
        </p:spPr>
        <p:txBody>
          <a:bodyPr anchor="ctr">
            <a:normAutofit/>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1154953" y="3129280"/>
            <a:ext cx="3401063" cy="2895599"/>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7" name="Date Placeholder 4"/>
          <p:cNvSpPr>
            <a:spLocks noGrp="1"/>
          </p:cNvSpPr>
          <p:nvPr>
            <p:ph type="dt" sz="half" idx="10"/>
          </p:nvPr>
        </p:nvSpPr>
        <p:spPr/>
        <p:txBody>
          <a:bodyPr/>
          <a:lstStyle/>
          <a:p>
            <a:fld id="{F2800E0E-762D-4970-B336-600B3DBD49D3}" type="datetimeFigureOut">
              <a:rPr lang="en-US" smtClean="0"/>
              <a:t>11/30/2015</a:t>
            </a:fld>
            <a:endParaRPr lang="en-US"/>
          </a:p>
        </p:txBody>
      </p:sp>
      <p:sp>
        <p:nvSpPr>
          <p:cNvPr id="5" name="Footer Placeholder 5"/>
          <p:cNvSpPr>
            <a:spLocks noGrp="1"/>
          </p:cNvSpPr>
          <p:nvPr>
            <p:ph type="ftr" sz="quarter" idx="11"/>
          </p:nvPr>
        </p:nvSpPr>
        <p:spPr/>
        <p:txBody>
          <a:bodyPr/>
          <a:lstStyle/>
          <a:p>
            <a:endParaRPr lang="en-US"/>
          </a:p>
        </p:txBody>
      </p:sp>
      <p:sp>
        <p:nvSpPr>
          <p:cNvPr id="6" name="Slide Number Placeholder 6"/>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141605045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53907" y="1854192"/>
            <a:ext cx="5092906" cy="1574808"/>
          </a:xfrm>
        </p:spPr>
        <p:txBody>
          <a:bodyPr anchor="b">
            <a:normAutofit/>
          </a:bodyPr>
          <a:lstStyle>
            <a:lvl1pPr algn="l">
              <a:defRPr sz="36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949546" y="1143000"/>
            <a:ext cx="3200400" cy="4572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1154954" y="3657600"/>
            <a:ext cx="5084979" cy="1371600"/>
          </a:xfrm>
        </p:spPr>
        <p:txBody>
          <a:bodyPr>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F2800E0E-762D-4970-B336-600B3DBD49D3}" type="datetimeFigureOut">
              <a:rPr lang="en-US" smtClean="0"/>
              <a:t>11/30/2015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120783307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54956" y="4800587"/>
            <a:ext cx="882565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154955" y="685800"/>
            <a:ext cx="8825658" cy="3640666"/>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1154956" y="5367325"/>
            <a:ext cx="8825656" cy="493712"/>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F2800E0E-762D-4970-B336-600B3DBD49D3}" type="datetimeFigureOut">
              <a:rPr lang="en-US" smtClean="0"/>
              <a:t>11/30/2015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406966595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154954" y="1447800"/>
            <a:ext cx="8825659" cy="1981200"/>
          </a:xfrm>
        </p:spPr>
        <p:txBody>
          <a:bodyPr/>
          <a:lstStyle>
            <a:lvl1pPr>
              <a:defRPr sz="4800"/>
            </a:lvl1pPr>
          </a:lstStyle>
          <a:p>
            <a:r>
              <a:rPr lang="en-US" smtClean="0"/>
              <a:t>Click to edit Master title style</a:t>
            </a:r>
            <a:endParaRPr lang="en-US" dirty="0"/>
          </a:p>
        </p:txBody>
      </p:sp>
      <p:sp>
        <p:nvSpPr>
          <p:cNvPr id="8" name="Text Placeholder 3"/>
          <p:cNvSpPr>
            <a:spLocks noGrp="1"/>
          </p:cNvSpPr>
          <p:nvPr>
            <p:ph type="body" sz="half" idx="2"/>
          </p:nvPr>
        </p:nvSpPr>
        <p:spPr>
          <a:xfrm>
            <a:off x="1154954" y="3657600"/>
            <a:ext cx="8825659" cy="2362200"/>
          </a:xfrm>
        </p:spPr>
        <p:txBody>
          <a:bodyPr anchor="ct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F2800E0E-762D-4970-B336-600B3DBD49D3}" type="datetimeFigureOut">
              <a:rPr lang="en-US" smtClean="0"/>
              <a:t>11/30/2015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229008769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574801" y="1447800"/>
            <a:ext cx="7999315" cy="2323374"/>
          </a:xfrm>
        </p:spPr>
        <p:txBody>
          <a:bodyPr/>
          <a:lstStyle>
            <a:lvl1pPr>
              <a:defRPr sz="4800"/>
            </a:lvl1pPr>
          </a:lstStyle>
          <a:p>
            <a:r>
              <a:rPr lang="en-US" smtClean="0"/>
              <a:t>Click to edit Master title style</a:t>
            </a:r>
            <a:endParaRPr lang="en-US" dirty="0"/>
          </a:p>
        </p:txBody>
      </p:sp>
      <p:sp>
        <p:nvSpPr>
          <p:cNvPr id="11" name="Text Placeholder 3"/>
          <p:cNvSpPr>
            <a:spLocks noGrp="1"/>
          </p:cNvSpPr>
          <p:nvPr>
            <p:ph type="body" sz="half" idx="14"/>
          </p:nvPr>
        </p:nvSpPr>
        <p:spPr>
          <a:xfrm>
            <a:off x="1930400" y="3771174"/>
            <a:ext cx="7279649" cy="342174"/>
          </a:xfrm>
        </p:spPr>
        <p:txBody>
          <a:bodyPr vert="horz" lIns="91440" tIns="45720" rIns="91440" bIns="45720" rtlCol="0" anchor="t">
            <a:normAutofit/>
          </a:bodyPr>
          <a:lstStyle>
            <a:lvl1pPr marL="0" indent="0">
              <a:buNone/>
              <a:defRPr lang="en-US" sz="1400" b="0" i="0" kern="1200" cap="small" dirty="0">
                <a:solidFill>
                  <a:schemeClr val="bg2">
                    <a:lumMod val="40000"/>
                    <a:lumOff val="60000"/>
                  </a:schemeClr>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marL="0" lvl="0" indent="0">
              <a:buNone/>
            </a:pPr>
            <a:r>
              <a:rPr lang="en-US" smtClean="0"/>
              <a:t>Click to edit Master text styles</a:t>
            </a:r>
          </a:p>
        </p:txBody>
      </p:sp>
      <p:sp>
        <p:nvSpPr>
          <p:cNvPr id="10" name="Text Placeholder 3"/>
          <p:cNvSpPr>
            <a:spLocks noGrp="1"/>
          </p:cNvSpPr>
          <p:nvPr>
            <p:ph type="body" sz="half" idx="2"/>
          </p:nvPr>
        </p:nvSpPr>
        <p:spPr>
          <a:xfrm>
            <a:off x="1154954" y="4350657"/>
            <a:ext cx="8825659" cy="1676400"/>
          </a:xfrm>
        </p:spPr>
        <p:txBody>
          <a:bodyPr anchor="ct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F2800E0E-762D-4970-B336-600B3DBD49D3}" type="datetimeFigureOut">
              <a:rPr lang="en-US" smtClean="0"/>
              <a:t>11/30/2015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A5FB078-AFBF-4743-80F5-D557BE7C84D6}" type="slidenum">
              <a:rPr lang="en-US" smtClean="0"/>
              <a:t>‹#›</a:t>
            </a:fld>
            <a:endParaRPr lang="en-US"/>
          </a:p>
        </p:txBody>
      </p:sp>
      <p:sp>
        <p:nvSpPr>
          <p:cNvPr id="12" name="TextBox 11"/>
          <p:cNvSpPr txBox="1"/>
          <p:nvPr/>
        </p:nvSpPr>
        <p:spPr>
          <a:xfrm>
            <a:off x="898295" y="971253"/>
            <a:ext cx="801912" cy="1969770"/>
          </a:xfrm>
          <a:prstGeom prst="rect">
            <a:avLst/>
          </a:prstGeom>
          <a:noFill/>
        </p:spPr>
        <p:txBody>
          <a:bodyPr wrap="square" rtlCol="0">
            <a:spAutoFit/>
          </a:bodyPr>
          <a:lstStyle>
            <a:defPPr>
              <a:defRPr lang="en-US"/>
            </a:defPPr>
            <a:lvl1pPr algn="r">
              <a:defRPr sz="12200" b="0" i="0">
                <a:solidFill>
                  <a:schemeClr val="bg2">
                    <a:lumMod val="40000"/>
                    <a:lumOff val="60000"/>
                  </a:schemeClr>
                </a:solidFill>
                <a:latin typeface="Arial"/>
                <a:ea typeface="+mj-ea"/>
                <a:cs typeface="+mj-cs"/>
              </a:defRPr>
            </a:lvl1pPr>
          </a:lstStyle>
          <a:p>
            <a:pPr lvl="0"/>
            <a:r>
              <a:rPr lang="en-US" dirty="0"/>
              <a:t>“</a:t>
            </a:r>
          </a:p>
        </p:txBody>
      </p:sp>
      <p:sp>
        <p:nvSpPr>
          <p:cNvPr id="15" name="TextBox 14"/>
          <p:cNvSpPr txBox="1"/>
          <p:nvPr/>
        </p:nvSpPr>
        <p:spPr>
          <a:xfrm>
            <a:off x="9330490" y="2613787"/>
            <a:ext cx="801912" cy="1969770"/>
          </a:xfrm>
          <a:prstGeom prst="rect">
            <a:avLst/>
          </a:prstGeom>
          <a:noFill/>
        </p:spPr>
        <p:txBody>
          <a:bodyPr wrap="square" rtlCol="0">
            <a:spAutoFit/>
          </a:bodyPr>
          <a:lstStyle>
            <a:defPPr>
              <a:defRPr lang="en-US"/>
            </a:defPPr>
            <a:lvl1pPr algn="r">
              <a:defRPr sz="12200" b="0" i="0">
                <a:solidFill>
                  <a:schemeClr val="bg2">
                    <a:lumMod val="40000"/>
                    <a:lumOff val="60000"/>
                  </a:schemeClr>
                </a:solidFill>
                <a:latin typeface="Arial"/>
                <a:ea typeface="+mj-ea"/>
                <a:cs typeface="+mj-cs"/>
              </a:defRPr>
            </a:lvl1pPr>
          </a:lstStyle>
          <a:p>
            <a:pPr lvl="0"/>
            <a:r>
              <a:rPr lang="en-US" dirty="0"/>
              <a:t>”</a:t>
            </a:r>
          </a:p>
        </p:txBody>
      </p:sp>
    </p:spTree>
    <p:extLst>
      <p:ext uri="{BB962C8B-B14F-4D97-AF65-F5344CB8AC3E}">
        <p14:creationId xmlns:p14="http://schemas.microsoft.com/office/powerpoint/2010/main" val="257992456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154954" y="3124201"/>
            <a:ext cx="8825660" cy="1653180"/>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1154954" y="4777381"/>
            <a:ext cx="8825659" cy="860400"/>
          </a:xfrm>
        </p:spPr>
        <p:txBody>
          <a:bodyPr anchor="t"/>
          <a:lstStyle>
            <a:lvl1pPr marL="0" indent="0" algn="l">
              <a:buNone/>
              <a:defRPr sz="2000" cap="none">
                <a:solidFill>
                  <a:schemeClr val="bg2">
                    <a:lumMod val="40000"/>
                    <a:lumOff val="6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F2800E0E-762D-4970-B336-600B3DBD49D3}" type="datetimeFigureOut">
              <a:rPr lang="en-US" smtClean="0"/>
              <a:t>11/30/2015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67394739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4200"/>
            </a:lvl1pPr>
          </a:lstStyle>
          <a:p>
            <a:r>
              <a:rPr lang="en-US" smtClean="0"/>
              <a:t>Click to edit Master title style</a:t>
            </a:r>
            <a:endParaRPr lang="en-US" dirty="0"/>
          </a:p>
        </p:txBody>
      </p:sp>
      <p:sp>
        <p:nvSpPr>
          <p:cNvPr id="3" name="Text Placeholder 2"/>
          <p:cNvSpPr>
            <a:spLocks noGrp="1"/>
          </p:cNvSpPr>
          <p:nvPr>
            <p:ph type="body" idx="1"/>
          </p:nvPr>
        </p:nvSpPr>
        <p:spPr>
          <a:xfrm>
            <a:off x="632947" y="1981200"/>
            <a:ext cx="2946866"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6" name="Text Placeholder 3"/>
          <p:cNvSpPr>
            <a:spLocks noGrp="1"/>
          </p:cNvSpPr>
          <p:nvPr>
            <p:ph type="body" sz="half" idx="15"/>
          </p:nvPr>
        </p:nvSpPr>
        <p:spPr>
          <a:xfrm>
            <a:off x="652463" y="2667000"/>
            <a:ext cx="2927350"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Text Placeholder 4"/>
          <p:cNvSpPr>
            <a:spLocks noGrp="1"/>
          </p:cNvSpPr>
          <p:nvPr>
            <p:ph type="body" sz="quarter" idx="3"/>
          </p:nvPr>
        </p:nvSpPr>
        <p:spPr>
          <a:xfrm>
            <a:off x="3883659" y="1981200"/>
            <a:ext cx="2936241"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9" name="Text Placeholder 3"/>
          <p:cNvSpPr>
            <a:spLocks noGrp="1"/>
          </p:cNvSpPr>
          <p:nvPr>
            <p:ph type="body" sz="half" idx="16"/>
          </p:nvPr>
        </p:nvSpPr>
        <p:spPr>
          <a:xfrm>
            <a:off x="3873106" y="2667000"/>
            <a:ext cx="2946794"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14" name="Text Placeholder 4"/>
          <p:cNvSpPr>
            <a:spLocks noGrp="1"/>
          </p:cNvSpPr>
          <p:nvPr>
            <p:ph type="body" sz="quarter" idx="13"/>
          </p:nvPr>
        </p:nvSpPr>
        <p:spPr>
          <a:xfrm>
            <a:off x="7124700" y="1981200"/>
            <a:ext cx="2932113"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20" name="Text Placeholder 3"/>
          <p:cNvSpPr>
            <a:spLocks noGrp="1"/>
          </p:cNvSpPr>
          <p:nvPr>
            <p:ph type="body" sz="half" idx="17"/>
          </p:nvPr>
        </p:nvSpPr>
        <p:spPr>
          <a:xfrm>
            <a:off x="7124700" y="2667000"/>
            <a:ext cx="2932113"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cxnSp>
        <p:nvCxnSpPr>
          <p:cNvPr id="17" name="Straight Connector 16"/>
          <p:cNvCxnSpPr/>
          <p:nvPr/>
        </p:nvCxnSpPr>
        <p:spPr>
          <a:xfrm>
            <a:off x="3726142" y="2133600"/>
            <a:ext cx="0" cy="3962400"/>
          </a:xfrm>
          <a:prstGeom prst="line">
            <a:avLst/>
          </a:prstGeom>
          <a:ln w="12700" cmpd="sng">
            <a:solidFill>
              <a:schemeClr val="bg2">
                <a:lumMod val="40000"/>
                <a:lumOff val="60000"/>
                <a:alpha val="40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6962227" y="2133600"/>
            <a:ext cx="0" cy="3966882"/>
          </a:xfrm>
          <a:prstGeom prst="line">
            <a:avLst/>
          </a:prstGeom>
          <a:ln w="12700" cmpd="sng">
            <a:solidFill>
              <a:schemeClr val="bg2">
                <a:lumMod val="40000"/>
                <a:lumOff val="60000"/>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3"/>
          <p:cNvSpPr>
            <a:spLocks noGrp="1"/>
          </p:cNvSpPr>
          <p:nvPr>
            <p:ph type="dt" sz="half" idx="10"/>
          </p:nvPr>
        </p:nvSpPr>
        <p:spPr/>
        <p:txBody>
          <a:bodyPr/>
          <a:lstStyle/>
          <a:p>
            <a:fld id="{F2800E0E-762D-4970-B336-600B3DBD49D3}" type="datetimeFigureOut">
              <a:rPr lang="en-US" smtClean="0"/>
              <a:t>11/30/2015</a:t>
            </a:fld>
            <a:endParaRPr lang="en-US"/>
          </a:p>
        </p:txBody>
      </p:sp>
      <p:sp>
        <p:nvSpPr>
          <p:cNvPr id="4"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352761521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4200"/>
            </a:lvl1pPr>
          </a:lstStyle>
          <a:p>
            <a:r>
              <a:rPr lang="en-US" smtClean="0"/>
              <a:t>Click to edit Master title style</a:t>
            </a:r>
            <a:endParaRPr lang="en-US" dirty="0"/>
          </a:p>
        </p:txBody>
      </p:sp>
      <p:sp>
        <p:nvSpPr>
          <p:cNvPr id="3" name="Text Placeholder 2"/>
          <p:cNvSpPr>
            <a:spLocks noGrp="1"/>
          </p:cNvSpPr>
          <p:nvPr>
            <p:ph type="body" idx="1"/>
          </p:nvPr>
        </p:nvSpPr>
        <p:spPr>
          <a:xfrm>
            <a:off x="652463" y="4250949"/>
            <a:ext cx="2940050"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29" name="Picture Placeholder 2"/>
          <p:cNvSpPr>
            <a:spLocks noGrp="1" noChangeAspect="1"/>
          </p:cNvSpPr>
          <p:nvPr>
            <p:ph type="pic" idx="15"/>
          </p:nvPr>
        </p:nvSpPr>
        <p:spPr>
          <a:xfrm>
            <a:off x="652463" y="2209800"/>
            <a:ext cx="2940050"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2" name="Text Placeholder 3"/>
          <p:cNvSpPr>
            <a:spLocks noGrp="1"/>
          </p:cNvSpPr>
          <p:nvPr>
            <p:ph type="body" sz="half" idx="18"/>
          </p:nvPr>
        </p:nvSpPr>
        <p:spPr>
          <a:xfrm>
            <a:off x="652463" y="4827211"/>
            <a:ext cx="2940050"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Text Placeholder 4"/>
          <p:cNvSpPr>
            <a:spLocks noGrp="1"/>
          </p:cNvSpPr>
          <p:nvPr>
            <p:ph type="body" sz="quarter" idx="3"/>
          </p:nvPr>
        </p:nvSpPr>
        <p:spPr>
          <a:xfrm>
            <a:off x="3889375" y="4250949"/>
            <a:ext cx="2930525"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30" name="Picture Placeholder 2"/>
          <p:cNvSpPr>
            <a:spLocks noGrp="1" noChangeAspect="1"/>
          </p:cNvSpPr>
          <p:nvPr>
            <p:ph type="pic" idx="21"/>
          </p:nvPr>
        </p:nvSpPr>
        <p:spPr>
          <a:xfrm>
            <a:off x="3889374" y="2209800"/>
            <a:ext cx="2930525"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3" name="Text Placeholder 3"/>
          <p:cNvSpPr>
            <a:spLocks noGrp="1"/>
          </p:cNvSpPr>
          <p:nvPr>
            <p:ph type="body" sz="half" idx="19"/>
          </p:nvPr>
        </p:nvSpPr>
        <p:spPr>
          <a:xfrm>
            <a:off x="3888022" y="4827210"/>
            <a:ext cx="2934406"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14" name="Text Placeholder 4"/>
          <p:cNvSpPr>
            <a:spLocks noGrp="1"/>
          </p:cNvSpPr>
          <p:nvPr>
            <p:ph type="body" sz="quarter" idx="13"/>
          </p:nvPr>
        </p:nvSpPr>
        <p:spPr>
          <a:xfrm>
            <a:off x="7124700" y="4250949"/>
            <a:ext cx="2932113"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31" name="Picture Placeholder 2"/>
          <p:cNvSpPr>
            <a:spLocks noGrp="1" noChangeAspect="1"/>
          </p:cNvSpPr>
          <p:nvPr>
            <p:ph type="pic" idx="22"/>
          </p:nvPr>
        </p:nvSpPr>
        <p:spPr>
          <a:xfrm>
            <a:off x="7124699" y="2209800"/>
            <a:ext cx="2932113"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4" name="Text Placeholder 3"/>
          <p:cNvSpPr>
            <a:spLocks noGrp="1"/>
          </p:cNvSpPr>
          <p:nvPr>
            <p:ph type="body" sz="half" idx="20"/>
          </p:nvPr>
        </p:nvSpPr>
        <p:spPr>
          <a:xfrm>
            <a:off x="7124575" y="4827208"/>
            <a:ext cx="2935997"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cxnSp>
        <p:nvCxnSpPr>
          <p:cNvPr id="19" name="Straight Connector 18"/>
          <p:cNvCxnSpPr/>
          <p:nvPr/>
        </p:nvCxnSpPr>
        <p:spPr>
          <a:xfrm>
            <a:off x="3726142" y="2133600"/>
            <a:ext cx="0" cy="3962400"/>
          </a:xfrm>
          <a:prstGeom prst="line">
            <a:avLst/>
          </a:prstGeom>
          <a:ln w="12700" cmpd="sng">
            <a:solidFill>
              <a:schemeClr val="bg2">
                <a:lumMod val="40000"/>
                <a:lumOff val="60000"/>
                <a:alpha val="40000"/>
              </a:schemeClr>
            </a:solidFill>
          </a:ln>
        </p:spPr>
        <p:style>
          <a:lnRef idx="2">
            <a:schemeClr val="accent1"/>
          </a:lnRef>
          <a:fillRef idx="0">
            <a:schemeClr val="accent1"/>
          </a:fillRef>
          <a:effectRef idx="1">
            <a:schemeClr val="accent1"/>
          </a:effectRef>
          <a:fontRef idx="minor">
            <a:schemeClr val="tx1"/>
          </a:fontRef>
        </p:style>
      </p:cxnSp>
      <p:cxnSp>
        <p:nvCxnSpPr>
          <p:cNvPr id="20" name="Straight Connector 19"/>
          <p:cNvCxnSpPr/>
          <p:nvPr/>
        </p:nvCxnSpPr>
        <p:spPr>
          <a:xfrm>
            <a:off x="6962227" y="2133600"/>
            <a:ext cx="0" cy="3966882"/>
          </a:xfrm>
          <a:prstGeom prst="line">
            <a:avLst/>
          </a:prstGeom>
          <a:ln w="12700" cmpd="sng">
            <a:solidFill>
              <a:schemeClr val="bg2">
                <a:lumMod val="40000"/>
                <a:lumOff val="60000"/>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3"/>
          <p:cNvSpPr>
            <a:spLocks noGrp="1"/>
          </p:cNvSpPr>
          <p:nvPr>
            <p:ph type="dt" sz="half" idx="10"/>
          </p:nvPr>
        </p:nvSpPr>
        <p:spPr/>
        <p:txBody>
          <a:bodyPr/>
          <a:lstStyle/>
          <a:p>
            <a:fld id="{F2800E0E-762D-4970-B336-600B3DBD49D3}" type="datetimeFigureOut">
              <a:rPr lang="en-US" smtClean="0"/>
              <a:t>11/30/2015</a:t>
            </a:fld>
            <a:endParaRPr lang="en-US"/>
          </a:p>
        </p:txBody>
      </p:sp>
      <p:sp>
        <p:nvSpPr>
          <p:cNvPr id="4"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334815725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nchorCtr="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F2800E0E-762D-4970-B336-600B3DBD49D3}" type="datetimeFigureOut">
              <a:rPr lang="en-US" smtClean="0"/>
              <a:t>11/30/2015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270740289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304212" y="430213"/>
            <a:ext cx="1752601" cy="5826125"/>
          </a:xfrm>
        </p:spPr>
        <p:txBody>
          <a:bodyPr vert="eaVert" anchor="b" anchorCtr="0"/>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52463" y="887414"/>
            <a:ext cx="7423149" cy="5368924"/>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F2800E0E-762D-4970-B336-600B3DBD49D3}" type="datetimeFigureOut">
              <a:rPr lang="en-US" smtClean="0"/>
              <a:t>11/30/2015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A5FB078-AFBF-4743-80F5-D557BE7C84D6}" type="slidenum">
              <a:rPr lang="en-US" smtClean="0"/>
              <a:t>‹#›</a:t>
            </a:fld>
            <a:endParaRPr lang="en-US"/>
          </a:p>
        </p:txBody>
      </p:sp>
    </p:spTree>
    <p:extLst>
      <p:ext uri="{BB962C8B-B14F-4D97-AF65-F5344CB8AC3E}">
        <p14:creationId xmlns:p14="http://schemas.microsoft.com/office/powerpoint/2010/main" val="23746964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21" Type="http://schemas.openxmlformats.org/officeDocument/2006/relationships/image" Target="../media/image4.png"/><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image" Target="../media/image3.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2.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image" Target="../media/image5.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pic>
        <p:nvPicPr>
          <p:cNvPr id="8" name="Picture 7"/>
          <p:cNvPicPr>
            <a:picLocks noChangeAspect="1"/>
          </p:cNvPicPr>
          <p:nvPr/>
        </p:nvPicPr>
        <p:blipFill rotWithShape="1">
          <a:blip r:embed="rId19">
            <a:extLst>
              <a:ext uri="{28A0092B-C50C-407E-A947-70E740481C1C}">
                <a14:useLocalDpi xmlns:a14="http://schemas.microsoft.com/office/drawing/2010/main" val="0"/>
              </a:ext>
            </a:extLst>
          </a:blip>
          <a:srcRect l="3613"/>
          <a:stretch/>
        </p:blipFill>
        <p:spPr>
          <a:xfrm>
            <a:off x="0" y="2669685"/>
            <a:ext cx="4037012" cy="4188315"/>
          </a:xfrm>
          <a:prstGeom prst="rect">
            <a:avLst/>
          </a:prstGeom>
        </p:spPr>
      </p:pic>
      <p:pic>
        <p:nvPicPr>
          <p:cNvPr id="7" name="Picture 6"/>
          <p:cNvPicPr>
            <a:picLocks noChangeAspect="1"/>
          </p:cNvPicPr>
          <p:nvPr/>
        </p:nvPicPr>
        <p:blipFill rotWithShape="1">
          <a:blip r:embed="rId20">
            <a:extLst>
              <a:ext uri="{28A0092B-C50C-407E-A947-70E740481C1C}">
                <a14:useLocalDpi xmlns:a14="http://schemas.microsoft.com/office/drawing/2010/main" val="0"/>
              </a:ext>
            </a:extLst>
          </a:blip>
          <a:srcRect l="35640"/>
          <a:stretch/>
        </p:blipFill>
        <p:spPr>
          <a:xfrm>
            <a:off x="0" y="2892347"/>
            <a:ext cx="1522412" cy="2365453"/>
          </a:xfrm>
          <a:prstGeom prst="rect">
            <a:avLst/>
          </a:prstGeom>
        </p:spPr>
      </p:pic>
      <p:sp>
        <p:nvSpPr>
          <p:cNvPr id="16" name="Oval 15"/>
          <p:cNvSpPr/>
          <p:nvPr/>
        </p:nvSpPr>
        <p:spPr>
          <a:xfrm>
            <a:off x="8609012" y="1676400"/>
            <a:ext cx="2819400" cy="2819400"/>
          </a:xfrm>
          <a:prstGeom prst="ellipse">
            <a:avLst/>
          </a:prstGeom>
          <a:gradFill flip="none" rotWithShape="1">
            <a:gsLst>
              <a:gs pos="0">
                <a:schemeClr val="bg2">
                  <a:lumMod val="60000"/>
                  <a:lumOff val="40000"/>
                  <a:alpha val="7000"/>
                </a:schemeClr>
              </a:gs>
              <a:gs pos="69000">
                <a:schemeClr val="bg2">
                  <a:lumMod val="60000"/>
                  <a:lumOff val="40000"/>
                  <a:alpha val="0"/>
                </a:schemeClr>
              </a:gs>
              <a:gs pos="36000">
                <a:schemeClr val="bg2">
                  <a:lumMod val="60000"/>
                  <a:lumOff val="40000"/>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pic>
        <p:nvPicPr>
          <p:cNvPr id="9" name="Picture 8"/>
          <p:cNvPicPr>
            <a:picLocks noChangeAspect="1"/>
          </p:cNvPicPr>
          <p:nvPr/>
        </p:nvPicPr>
        <p:blipFill rotWithShape="1">
          <a:blip r:embed="rId21">
            <a:extLst>
              <a:ext uri="{28A0092B-C50C-407E-A947-70E740481C1C}">
                <a14:useLocalDpi xmlns:a14="http://schemas.microsoft.com/office/drawing/2010/main" val="0"/>
              </a:ext>
            </a:extLst>
          </a:blip>
          <a:srcRect t="28813"/>
          <a:stretch/>
        </p:blipFill>
        <p:spPr>
          <a:xfrm>
            <a:off x="7999412" y="0"/>
            <a:ext cx="1603387" cy="1141407"/>
          </a:xfrm>
          <a:prstGeom prst="rect">
            <a:avLst/>
          </a:prstGeom>
        </p:spPr>
      </p:pic>
      <p:pic>
        <p:nvPicPr>
          <p:cNvPr id="10" name="Picture 9"/>
          <p:cNvPicPr>
            <a:picLocks noChangeAspect="1"/>
          </p:cNvPicPr>
          <p:nvPr/>
        </p:nvPicPr>
        <p:blipFill rotWithShape="1">
          <a:blip r:embed="rId22">
            <a:extLst>
              <a:ext uri="{28A0092B-C50C-407E-A947-70E740481C1C}">
                <a14:useLocalDpi xmlns:a14="http://schemas.microsoft.com/office/drawing/2010/main" val="0"/>
              </a:ext>
            </a:extLst>
          </a:blip>
          <a:srcRect b="23320"/>
          <a:stretch/>
        </p:blipFill>
        <p:spPr>
          <a:xfrm>
            <a:off x="8605878" y="6096000"/>
            <a:ext cx="993734" cy="762000"/>
          </a:xfrm>
          <a:prstGeom prst="rect">
            <a:avLst/>
          </a:prstGeom>
        </p:spPr>
      </p:pic>
      <p:sp>
        <p:nvSpPr>
          <p:cNvPr id="14" name="Rectangle 13"/>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2" name="Title Placeholder 1"/>
          <p:cNvSpPr>
            <a:spLocks noGrp="1"/>
          </p:cNvSpPr>
          <p:nvPr>
            <p:ph type="title"/>
          </p:nvPr>
        </p:nvSpPr>
        <p:spPr>
          <a:xfrm>
            <a:off x="646111" y="452718"/>
            <a:ext cx="9404723" cy="1400530"/>
          </a:xfrm>
          <a:prstGeom prst="rect">
            <a:avLst/>
          </a:prstGeom>
        </p:spPr>
        <p:txBody>
          <a:bodyPr vert="horz" lIns="91440" tIns="45720" rIns="91440" bIns="45720" rtlCol="0" anchor="t">
            <a:noAutofit/>
          </a:bodyPr>
          <a:lstStyle/>
          <a:p>
            <a:r>
              <a:rPr lang="en-US" smtClean="0"/>
              <a:t>Click to edit Master title style</a:t>
            </a:r>
            <a:endParaRPr lang="en-US" dirty="0"/>
          </a:p>
        </p:txBody>
      </p:sp>
      <p:sp>
        <p:nvSpPr>
          <p:cNvPr id="3" name="Text Placeholder 2"/>
          <p:cNvSpPr>
            <a:spLocks noGrp="1"/>
          </p:cNvSpPr>
          <p:nvPr>
            <p:ph type="body" idx="1"/>
          </p:nvPr>
        </p:nvSpPr>
        <p:spPr>
          <a:xfrm>
            <a:off x="1103312" y="2052918"/>
            <a:ext cx="8946541" cy="4195481"/>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rot="5400000">
            <a:off x="10155639" y="1790701"/>
            <a:ext cx="990599" cy="304799"/>
          </a:xfrm>
          <a:prstGeom prst="rect">
            <a:avLst/>
          </a:prstGeom>
        </p:spPr>
        <p:txBody>
          <a:bodyPr vert="horz" lIns="91440" tIns="45720" rIns="91440" bIns="45720" rtlCol="0" anchor="t"/>
          <a:lstStyle>
            <a:lvl1pPr algn="l">
              <a:defRPr sz="1100" b="0" i="0">
                <a:solidFill>
                  <a:schemeClr val="tx1">
                    <a:tint val="75000"/>
                    <a:alpha val="60000"/>
                  </a:schemeClr>
                </a:solidFill>
              </a:defRPr>
            </a:lvl1pPr>
          </a:lstStyle>
          <a:p>
            <a:fld id="{F2800E0E-762D-4970-B336-600B3DBD49D3}" type="datetimeFigureOut">
              <a:rPr lang="en-US" smtClean="0"/>
              <a:t>11/30/2015</a:t>
            </a:fld>
            <a:endParaRPr lang="en-US"/>
          </a:p>
        </p:txBody>
      </p:sp>
      <p:sp>
        <p:nvSpPr>
          <p:cNvPr id="5" name="Footer Placeholder 4"/>
          <p:cNvSpPr>
            <a:spLocks noGrp="1"/>
          </p:cNvSpPr>
          <p:nvPr>
            <p:ph type="ftr" sz="quarter" idx="3"/>
          </p:nvPr>
        </p:nvSpPr>
        <p:spPr>
          <a:xfrm rot="5400000">
            <a:off x="8951573" y="3225297"/>
            <a:ext cx="3859795" cy="304801"/>
          </a:xfrm>
          <a:prstGeom prst="rect">
            <a:avLst/>
          </a:prstGeom>
        </p:spPr>
        <p:txBody>
          <a:bodyPr vert="horz" lIns="91440" tIns="45720" rIns="91440" bIns="45720" rtlCol="0" anchor="b"/>
          <a:lstStyle>
            <a:lvl1pPr algn="l">
              <a:defRPr sz="1100" b="0" i="0">
                <a:solidFill>
                  <a:schemeClr val="tx1">
                    <a:tint val="75000"/>
                    <a:alpha val="60000"/>
                  </a:schemeClr>
                </a:solidFill>
              </a:defRPr>
            </a:lvl1pPr>
          </a:lstStyle>
          <a:p>
            <a:endParaRPr lang="en-US"/>
          </a:p>
        </p:txBody>
      </p:sp>
      <p:sp>
        <p:nvSpPr>
          <p:cNvPr id="6" name="Slide Number Placeholder 5"/>
          <p:cNvSpPr>
            <a:spLocks noGrp="1"/>
          </p:cNvSpPr>
          <p:nvPr>
            <p:ph type="sldNum" sz="quarter" idx="4"/>
          </p:nvPr>
        </p:nvSpPr>
        <p:spPr bwMode="gray">
          <a:xfrm>
            <a:off x="10352540" y="295729"/>
            <a:ext cx="838199" cy="767687"/>
          </a:xfrm>
          <a:prstGeom prst="rect">
            <a:avLst/>
          </a:prstGeom>
        </p:spPr>
        <p:txBody>
          <a:bodyPr vert="horz" lIns="91440" tIns="45720" rIns="91440" bIns="45720" rtlCol="0" anchor="b"/>
          <a:lstStyle>
            <a:lvl1pPr algn="ctr">
              <a:defRPr sz="2800" b="0" i="0">
                <a:solidFill>
                  <a:schemeClr val="tx1">
                    <a:tint val="75000"/>
                  </a:schemeClr>
                </a:solidFill>
              </a:defRPr>
            </a:lvl1pPr>
          </a:lstStyle>
          <a:p>
            <a:fld id="{9A5FB078-AFBF-4743-80F5-D557BE7C84D6}" type="slidenum">
              <a:rPr lang="en-US" smtClean="0"/>
              <a:t>‹#›</a:t>
            </a:fld>
            <a:endParaRPr lang="en-US"/>
          </a:p>
        </p:txBody>
      </p:sp>
    </p:spTree>
    <p:extLst>
      <p:ext uri="{BB962C8B-B14F-4D97-AF65-F5344CB8AC3E}">
        <p14:creationId xmlns:p14="http://schemas.microsoft.com/office/powerpoint/2010/main" val="3403214695"/>
      </p:ext>
    </p:extLst>
  </p:cSld>
  <p:clrMap bg1="dk1" tx1="lt1" bg2="dk2"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 id="2147483677" r:id="rId17"/>
  </p:sldLayoutIdLst>
  <p:txStyles>
    <p:titleStyle>
      <a:lvl1pPr algn="l" defTabSz="457200" rtl="0" eaLnBrk="1" latinLnBrk="0" hangingPunct="1">
        <a:spcBef>
          <a:spcPct val="0"/>
        </a:spcBef>
        <a:buNone/>
        <a:defRPr sz="4200" b="0" i="0" kern="1200">
          <a:solidFill>
            <a:schemeClr val="tx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2000" b="0" i="0" kern="1200">
          <a:solidFill>
            <a:schemeClr val="tx1"/>
          </a:solidFill>
          <a:latin typeface="+mj-lt"/>
          <a:ea typeface="+mj-ea"/>
          <a:cs typeface="+mj-cs"/>
        </a:defRPr>
      </a:lvl1pPr>
      <a:lvl2pPr marL="742950" indent="-28575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800" b="0" i="0" kern="1200">
          <a:solidFill>
            <a:schemeClr val="tx1"/>
          </a:solidFill>
          <a:latin typeface="+mj-lt"/>
          <a:ea typeface="+mj-ea"/>
          <a:cs typeface="+mj-cs"/>
        </a:defRPr>
      </a:lvl2pPr>
      <a:lvl3pPr marL="1143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600" b="0" i="0" kern="1200">
          <a:solidFill>
            <a:schemeClr val="tx1"/>
          </a:solidFill>
          <a:latin typeface="+mj-lt"/>
          <a:ea typeface="+mj-ea"/>
          <a:cs typeface="+mj-cs"/>
        </a:defRPr>
      </a:lvl3pPr>
      <a:lvl4pPr marL="1600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4pPr>
      <a:lvl5pPr marL="20574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5pPr>
      <a:lvl6pPr marL="2506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6pPr>
      <a:lvl7pPr marL="29718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7pPr>
      <a:lvl8pPr marL="3429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8pPr>
      <a:lvl9pPr marL="3886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1.xml"/><Relationship Id="rId2" Type="http://schemas.openxmlformats.org/officeDocument/2006/relationships/audio" Target="../media/media1.mp3"/><Relationship Id="rId1" Type="http://schemas.microsoft.com/office/2007/relationships/media" Target="../media/media1.mp3"/><Relationship Id="rId5" Type="http://schemas.openxmlformats.org/officeDocument/2006/relationships/image" Target="../media/image7.png"/><Relationship Id="rId4" Type="http://schemas.openxmlformats.org/officeDocument/2006/relationships/image" Target="../media/image6.jpg"/></Relationships>
</file>

<file path=ppt/slides/_rels/slide2.xml.rels><?xml version="1.0" encoding="UTF-8" standalone="yes"?>
<Relationships xmlns="http://schemas.openxmlformats.org/package/2006/relationships"><Relationship Id="rId2" Type="http://schemas.openxmlformats.org/officeDocument/2006/relationships/image" Target="../media/image8.jpg"/><Relationship Id="rId1" Type="http://schemas.openxmlformats.org/officeDocument/2006/relationships/slideLayout" Target="../slideLayouts/slideLayout6.xml"/></Relationships>
</file>

<file path=ppt/slides/_rels/slide3.xml.rels><?xml version="1.0" encoding="UTF-8" standalone="yes"?>
<Relationships xmlns="http://schemas.openxmlformats.org/package/2006/relationships"><Relationship Id="rId2" Type="http://schemas.openxmlformats.org/officeDocument/2006/relationships/image" Target="../media/image9.jpg"/><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image" Target="../media/image10.jpg"/><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image" Target="../media/image12.jpg"/><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3" Type="http://schemas.openxmlformats.org/officeDocument/2006/relationships/image" Target="../media/image15.jpg"/><Relationship Id="rId2" Type="http://schemas.openxmlformats.org/officeDocument/2006/relationships/image" Target="../media/image14.jpg"/><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2" Type="http://schemas.openxmlformats.org/officeDocument/2006/relationships/image" Target="../media/image16.jpg"/><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2" Type="http://schemas.openxmlformats.org/officeDocument/2006/relationships/image" Target="../media/image17.jpg"/><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0"/>
            <a:ext cx="12192000" cy="6858000"/>
          </a:xfrm>
          <a:prstGeom prst="rect">
            <a:avLst/>
          </a:prstGeom>
          <a:solidFill>
            <a:srgbClr val="000000">
              <a:shade val="95000"/>
            </a:srgbClr>
          </a:solidFill>
          <a:ln w="444500" cap="sq">
            <a:solidFill>
              <a:srgbClr val="000000"/>
            </a:solidFill>
            <a:miter lim="800000"/>
          </a:ln>
          <a:effectLst>
            <a:outerShdw blurRad="254000" dist="190500" dir="2700000" sy="90000" algn="bl" rotWithShape="0">
              <a:srgbClr val="000000">
                <a:alpha val="40000"/>
              </a:srgbClr>
            </a:outerShdw>
          </a:effectLst>
        </p:spPr>
      </p:pic>
      <p:pic>
        <p:nvPicPr>
          <p:cNvPr id="6" name="03 Caliente">
            <a:hlinkClick r:id="" action="ppaction://media"/>
          </p:cNvPr>
          <p:cNvPicPr>
            <a:picLocks noChangeAspect="1"/>
          </p:cNvPicPr>
          <p:nvPr>
            <a:audioFile r:link="rId2"/>
            <p:extLst>
              <p:ext uri="{DAA4B4D4-6D71-4841-9C94-3DE7FCFB9230}">
                <p14:media xmlns:p14="http://schemas.microsoft.com/office/powerpoint/2010/main" r:embed="rId1">
                  <p14:fade in="4000"/>
                </p14:media>
              </p:ext>
            </p:extLst>
          </p:nvPr>
        </p:nvPicPr>
        <p:blipFill>
          <a:blip r:embed="rId5"/>
          <a:stretch>
            <a:fillRect/>
          </a:stretch>
        </p:blipFill>
        <p:spPr>
          <a:xfrm>
            <a:off x="5791200" y="3124200"/>
            <a:ext cx="609600" cy="609600"/>
          </a:xfrm>
          <a:prstGeom prst="rect">
            <a:avLst/>
          </a:prstGeom>
        </p:spPr>
      </p:pic>
    </p:spTree>
    <p:extLst>
      <p:ext uri="{BB962C8B-B14F-4D97-AF65-F5344CB8AC3E}">
        <p14:creationId xmlns:p14="http://schemas.microsoft.com/office/powerpoint/2010/main" val="4232674456"/>
      </p:ext>
    </p:extLst>
  </p:cSld>
  <p:clrMapOvr>
    <a:masterClrMapping/>
  </p:clrMapOvr>
  <mc:AlternateContent xmlns:mc="http://schemas.openxmlformats.org/markup-compatibility/2006">
    <mc:Choice xmlns:p14="http://schemas.microsoft.com/office/powerpoint/2010/main" Requires="p14">
      <p:transition spd="slow">
        <p14:flash/>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vol="80000" numSld="999" showWhenStopped="0">
                <p:cTn id="7" repeatCount="indefinite" fill="remove" display="0">
                  <p:stCondLst>
                    <p:cond delay="indefinite"/>
                  </p:stCondLst>
                  <p:endCondLst>
                    <p:cond evt="onStopAudio" delay="0">
                      <p:tgtEl>
                        <p:sldTgt/>
                      </p:tgtEl>
                    </p:cond>
                  </p:endCondLst>
                </p:cTn>
                <p:tgtEl>
                  <p:spTgt spid="6"/>
                </p:tgtEl>
              </p:cMediaNode>
            </p:audio>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164888" y="2192055"/>
            <a:ext cx="4822520" cy="3294346"/>
          </a:xfrm>
        </p:spPr>
        <p:txBody>
          <a:bodyPr/>
          <a:lstStyle/>
          <a:p>
            <a:pPr algn="r"/>
            <a:r>
              <a:rPr lang="fa-IR" b="1" dirty="0" smtClean="0">
                <a:latin typeface="Andalus" panose="02020603050405020304" pitchFamily="18" charset="-78"/>
                <a:cs typeface="Andalus" panose="02020603050405020304" pitchFamily="18" charset="-78"/>
              </a:rPr>
              <a:t>گردآورنده:حسین صمیم پور</a:t>
            </a:r>
            <a:br>
              <a:rPr lang="fa-IR" b="1" dirty="0" smtClean="0">
                <a:latin typeface="Andalus" panose="02020603050405020304" pitchFamily="18" charset="-78"/>
                <a:cs typeface="Andalus" panose="02020603050405020304" pitchFamily="18" charset="-78"/>
              </a:rPr>
            </a:br>
            <a:r>
              <a:rPr lang="fa-IR" b="1" dirty="0" smtClean="0">
                <a:latin typeface="Andalus" panose="02020603050405020304" pitchFamily="18" charset="-78"/>
                <a:cs typeface="Andalus" panose="02020603050405020304" pitchFamily="18" charset="-78"/>
              </a:rPr>
              <a:t>کلاس:271</a:t>
            </a:r>
            <a:br>
              <a:rPr lang="fa-IR" b="1" dirty="0" smtClean="0">
                <a:latin typeface="Andalus" panose="02020603050405020304" pitchFamily="18" charset="-78"/>
                <a:cs typeface="Andalus" panose="02020603050405020304" pitchFamily="18" charset="-78"/>
              </a:rPr>
            </a:br>
            <a:r>
              <a:rPr lang="fa-IR" b="1" dirty="0" smtClean="0">
                <a:latin typeface="Andalus" panose="02020603050405020304" pitchFamily="18" charset="-78"/>
                <a:cs typeface="Andalus" panose="02020603050405020304" pitchFamily="18" charset="-78"/>
              </a:rPr>
              <a:t>موضوع:علوم اجتماعی</a:t>
            </a:r>
            <a:br>
              <a:rPr lang="fa-IR" b="1" dirty="0" smtClean="0">
                <a:latin typeface="Andalus" panose="02020603050405020304" pitchFamily="18" charset="-78"/>
                <a:cs typeface="Andalus" panose="02020603050405020304" pitchFamily="18" charset="-78"/>
              </a:rPr>
            </a:br>
            <a:r>
              <a:rPr lang="fa-IR" b="1" dirty="0" smtClean="0">
                <a:latin typeface="Andalus" panose="02020603050405020304" pitchFamily="18" charset="-78"/>
                <a:cs typeface="Andalus" panose="02020603050405020304" pitchFamily="18" charset="-78"/>
              </a:rPr>
              <a:t>دبیر:اقای کاشفی</a:t>
            </a:r>
            <a:endParaRPr lang="en-US" dirty="0"/>
          </a:p>
        </p:txBody>
      </p:sp>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39037" y="1002083"/>
            <a:ext cx="5949862" cy="4484318"/>
          </a:xfrm>
          <a:prstGeom prst="roundRect">
            <a:avLst>
              <a:gd name="adj" fmla="val 16667"/>
            </a:avLst>
          </a:prstGeom>
          <a:ln>
            <a:noFill/>
          </a:ln>
          <a:effectLst>
            <a:outerShdw blurRad="152400" dist="12000" dir="900000" sy="98000" kx="110000" ky="200000" algn="tl" rotWithShape="0">
              <a:srgbClr val="000000">
                <a:alpha val="30000"/>
              </a:srgbClr>
            </a:outerShdw>
          </a:effectLst>
          <a:scene3d>
            <a:camera prst="perspectiveRelaxed">
              <a:rot lat="19800000" lon="1200000" rev="20820000"/>
            </a:camera>
            <a:lightRig rig="threePt" dir="t"/>
          </a:scene3d>
          <a:sp3d contourW="6350" prstMaterial="matte">
            <a:bevelT w="101600" h="101600"/>
            <a:contourClr>
              <a:srgbClr val="969696"/>
            </a:contourClr>
          </a:sp3d>
        </p:spPr>
      </p:pic>
    </p:spTree>
    <p:extLst>
      <p:ext uri="{BB962C8B-B14F-4D97-AF65-F5344CB8AC3E}">
        <p14:creationId xmlns:p14="http://schemas.microsoft.com/office/powerpoint/2010/main" val="1662885178"/>
      </p:ext>
    </p:extLst>
  </p:cSld>
  <p:clrMapOvr>
    <a:masterClrMapping/>
  </p:clrMapOvr>
  <mc:AlternateContent xmlns:mc="http://schemas.openxmlformats.org/markup-compatibility/2006">
    <mc:Choice xmlns:p15="http://schemas.microsoft.com/office/powerpoint/2012/main" Requires="p15">
      <p:transition xmlns:p14="http://schemas.microsoft.com/office/powerpoint/2010/main" spd="slow" p14:dur="2000">
        <p15:prstTrans prst="prestige"/>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6" presetClass="entr" presetSubtype="16" fill="hold" nodeType="clickEffect">
                                  <p:stCondLst>
                                    <p:cond delay="0"/>
                                  </p:stCondLst>
                                  <p:childTnLst>
                                    <p:set>
                                      <p:cBhvr>
                                        <p:cTn id="13" dur="1" fill="hold">
                                          <p:stCondLst>
                                            <p:cond delay="0"/>
                                          </p:stCondLst>
                                        </p:cTn>
                                        <p:tgtEl>
                                          <p:spTgt spid="5"/>
                                        </p:tgtEl>
                                        <p:attrNameLst>
                                          <p:attrName>style.visibility</p:attrName>
                                        </p:attrNameLst>
                                      </p:cBhvr>
                                      <p:to>
                                        <p:strVal val="visible"/>
                                      </p:to>
                                    </p:set>
                                    <p:animEffect transition="in" filter="circle(in)">
                                      <p:cBhvr>
                                        <p:cTn id="14" dur="20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54954" y="919621"/>
            <a:ext cx="8825660" cy="1097070"/>
          </a:xfrm>
        </p:spPr>
        <p:txBody>
          <a:bodyPr/>
          <a:lstStyle/>
          <a:p>
            <a:pPr algn="ctr"/>
            <a:r>
              <a:rPr lang="fa-IR" sz="4800" dirty="0" smtClean="0">
                <a:latin typeface="Andalus" panose="02020603050405020304" pitchFamily="18" charset="-78"/>
                <a:cs typeface="Andalus" panose="02020603050405020304" pitchFamily="18" charset="-78"/>
              </a:rPr>
              <a:t>درس پنجم</a:t>
            </a:r>
            <a:endParaRPr lang="en-US" sz="4800" dirty="0">
              <a:latin typeface="Andalus" panose="02020603050405020304" pitchFamily="18" charset="-78"/>
              <a:cs typeface="Andalus" panose="02020603050405020304" pitchFamily="18" charset="-78"/>
            </a:endParaRPr>
          </a:p>
        </p:txBody>
      </p:sp>
      <p:sp>
        <p:nvSpPr>
          <p:cNvPr id="3" name="Text Placeholder 2"/>
          <p:cNvSpPr>
            <a:spLocks noGrp="1"/>
          </p:cNvSpPr>
          <p:nvPr>
            <p:ph type="body" idx="1"/>
          </p:nvPr>
        </p:nvSpPr>
        <p:spPr>
          <a:xfrm>
            <a:off x="1154954" y="2585327"/>
            <a:ext cx="8825659" cy="860400"/>
          </a:xfrm>
        </p:spPr>
        <p:txBody>
          <a:bodyPr>
            <a:normAutofit/>
          </a:bodyPr>
          <a:lstStyle/>
          <a:p>
            <a:pPr algn="ctr"/>
            <a:r>
              <a:rPr lang="fa-IR" sz="4000" b="1" dirty="0" smtClean="0">
                <a:cs typeface="B Arash" panose="00000400000000000000" pitchFamily="2" charset="-78"/>
              </a:rPr>
              <a:t>علوم اجتماعی</a:t>
            </a:r>
            <a:endParaRPr lang="en-US" sz="4000" b="1" dirty="0">
              <a:cs typeface="B Arash" panose="00000400000000000000" pitchFamily="2" charset="-78"/>
            </a:endParaRPr>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582443" y="3682651"/>
            <a:ext cx="4258813" cy="2268281"/>
          </a:xfrm>
          <a:prstGeom prst="roundRect">
            <a:avLst>
              <a:gd name="adj" fmla="val 4167"/>
            </a:avLst>
          </a:prstGeom>
          <a:solidFill>
            <a:srgbClr val="FFFFFF"/>
          </a:solidFill>
          <a:ln w="76200" cap="sq">
            <a:solidFill>
              <a:srgbClr val="292929"/>
            </a:solidFill>
            <a:miter lim="800000"/>
          </a:ln>
          <a:effectLst>
            <a:reflection blurRad="12700" stA="28000" endPos="28000" dist="5000" dir="5400000" sy="-100000" algn="bl" rotWithShape="0"/>
          </a:effectLst>
          <a:scene3d>
            <a:camera prst="orthographicFront"/>
            <a:lightRig rig="threePt" dir="t">
              <a:rot lat="0" lon="0" rev="2700000"/>
            </a:lightRig>
          </a:scene3d>
          <a:sp3d>
            <a:bevelT h="38100"/>
            <a:contourClr>
              <a:srgbClr val="C0C0C0"/>
            </a:contourClr>
          </a:sp3d>
        </p:spPr>
      </p:pic>
    </p:spTree>
    <p:extLst>
      <p:ext uri="{BB962C8B-B14F-4D97-AF65-F5344CB8AC3E}">
        <p14:creationId xmlns:p14="http://schemas.microsoft.com/office/powerpoint/2010/main" val="2817624927"/>
      </p:ext>
    </p:extLst>
  </p:cSld>
  <p:clrMapOvr>
    <a:masterClrMapping/>
  </p:clrMapOvr>
  <mc:AlternateContent xmlns:mc="http://schemas.openxmlformats.org/markup-compatibility/2006">
    <mc:Choice xmlns:p15="http://schemas.microsoft.com/office/powerpoint/2012/main" Requires="p15">
      <p:transition xmlns:p14="http://schemas.microsoft.com/office/powerpoint/2010/main" spd="slow" p14:dur="2000">
        <p15:prstTrans prst="fracture"/>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circle(in)">
                                      <p:cBhvr>
                                        <p:cTn id="7" dur="20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53" presetClass="entr" presetSubtype="16" fill="hold" grpId="0" nodeType="clickEffect">
                                  <p:stCondLst>
                                    <p:cond delay="0"/>
                                  </p:stCondLst>
                                  <p:childTnLst>
                                    <p:set>
                                      <p:cBhvr>
                                        <p:cTn id="11" dur="1" fill="hold">
                                          <p:stCondLst>
                                            <p:cond delay="0"/>
                                          </p:stCondLst>
                                        </p:cTn>
                                        <p:tgtEl>
                                          <p:spTgt spid="2"/>
                                        </p:tgtEl>
                                        <p:attrNameLst>
                                          <p:attrName>style.visibility</p:attrName>
                                        </p:attrNameLst>
                                      </p:cBhvr>
                                      <p:to>
                                        <p:strVal val="visible"/>
                                      </p:to>
                                    </p:set>
                                    <p:anim calcmode="lin" valueType="num">
                                      <p:cBhvr>
                                        <p:cTn id="12" dur="500" fill="hold"/>
                                        <p:tgtEl>
                                          <p:spTgt spid="2"/>
                                        </p:tgtEl>
                                        <p:attrNameLst>
                                          <p:attrName>ppt_w</p:attrName>
                                        </p:attrNameLst>
                                      </p:cBhvr>
                                      <p:tavLst>
                                        <p:tav tm="0">
                                          <p:val>
                                            <p:fltVal val="0"/>
                                          </p:val>
                                        </p:tav>
                                        <p:tav tm="100000">
                                          <p:val>
                                            <p:strVal val="#ppt_w"/>
                                          </p:val>
                                        </p:tav>
                                      </p:tavLst>
                                    </p:anim>
                                    <p:anim calcmode="lin" valueType="num">
                                      <p:cBhvr>
                                        <p:cTn id="13" dur="500" fill="hold"/>
                                        <p:tgtEl>
                                          <p:spTgt spid="2"/>
                                        </p:tgtEl>
                                        <p:attrNameLst>
                                          <p:attrName>ppt_h</p:attrName>
                                        </p:attrNameLst>
                                      </p:cBhvr>
                                      <p:tavLst>
                                        <p:tav tm="0">
                                          <p:val>
                                            <p:fltVal val="0"/>
                                          </p:val>
                                        </p:tav>
                                        <p:tav tm="100000">
                                          <p:val>
                                            <p:strVal val="#ppt_h"/>
                                          </p:val>
                                        </p:tav>
                                      </p:tavLst>
                                    </p:anim>
                                    <p:animEffect transition="in" filter="fade">
                                      <p:cBhvr>
                                        <p:cTn id="14" dur="500"/>
                                        <p:tgtEl>
                                          <p:spTgt spid="2"/>
                                        </p:tgtEl>
                                      </p:cBhvr>
                                    </p:animEffect>
                                  </p:childTnLst>
                                </p:cTn>
                              </p:par>
                            </p:childTnLst>
                          </p:cTn>
                        </p:par>
                      </p:childTnLst>
                    </p:cTn>
                  </p:par>
                  <p:par>
                    <p:cTn id="15" fill="hold">
                      <p:stCondLst>
                        <p:cond delay="indefinite"/>
                      </p:stCondLst>
                      <p:childTnLst>
                        <p:par>
                          <p:cTn id="16" fill="hold">
                            <p:stCondLst>
                              <p:cond delay="0"/>
                            </p:stCondLst>
                            <p:childTnLst>
                              <p:par>
                                <p:cTn id="17" presetID="45" presetClass="entr" presetSubtype="0" fill="hold" nodeType="clickEffect">
                                  <p:stCondLst>
                                    <p:cond delay="0"/>
                                  </p:stCondLst>
                                  <p:childTnLst>
                                    <p:set>
                                      <p:cBhvr>
                                        <p:cTn id="18" dur="1" fill="hold">
                                          <p:stCondLst>
                                            <p:cond delay="0"/>
                                          </p:stCondLst>
                                        </p:cTn>
                                        <p:tgtEl>
                                          <p:spTgt spid="3">
                                            <p:txEl>
                                              <p:pRg st="0" end="0"/>
                                            </p:txEl>
                                          </p:spTgt>
                                        </p:tgtEl>
                                        <p:attrNameLst>
                                          <p:attrName>style.visibility</p:attrName>
                                        </p:attrNameLst>
                                      </p:cBhvr>
                                      <p:to>
                                        <p:strVal val="visible"/>
                                      </p:to>
                                    </p:set>
                                    <p:animEffect transition="in" filter="fade">
                                      <p:cBhvr>
                                        <p:cTn id="19" dur="2000"/>
                                        <p:tgtEl>
                                          <p:spTgt spid="3">
                                            <p:txEl>
                                              <p:pRg st="0" end="0"/>
                                            </p:txEl>
                                          </p:spTgt>
                                        </p:tgtEl>
                                      </p:cBhvr>
                                    </p:animEffect>
                                    <p:anim calcmode="lin" valueType="num">
                                      <p:cBhvr>
                                        <p:cTn id="20" dur="2000" fill="hold"/>
                                        <p:tgtEl>
                                          <p:spTgt spid="3">
                                            <p:txEl>
                                              <p:pRg st="0" end="0"/>
                                            </p:txEl>
                                          </p:spTgt>
                                        </p:tgtEl>
                                        <p:attrNameLst>
                                          <p:attrName>ppt_w</p:attrName>
                                        </p:attrNameLst>
                                      </p:cBhvr>
                                      <p:tavLst>
                                        <p:tav tm="0" fmla="#ppt_w*sin(2.5*pi*$)">
                                          <p:val>
                                            <p:fltVal val="0"/>
                                          </p:val>
                                        </p:tav>
                                        <p:tav tm="100000">
                                          <p:val>
                                            <p:fltVal val="1"/>
                                          </p:val>
                                        </p:tav>
                                      </p:tavLst>
                                    </p:anim>
                                    <p:anim calcmode="lin" valueType="num">
                                      <p:cBhvr>
                                        <p:cTn id="21" dur="2000" fill="hold"/>
                                        <p:tgtEl>
                                          <p:spTgt spid="3">
                                            <p:txEl>
                                              <p:pRg st="0" end="0"/>
                                            </p:txEl>
                                          </p:spTgt>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041742" y="227250"/>
            <a:ext cx="7841294" cy="1400530"/>
          </a:xfrm>
        </p:spPr>
        <p:txBody>
          <a:bodyPr/>
          <a:lstStyle/>
          <a:p>
            <a:pPr algn="ctr"/>
            <a:r>
              <a:rPr lang="fa-IR" sz="4800" b="1" dirty="0" smtClean="0">
                <a:latin typeface="Andalus" panose="02020603050405020304" pitchFamily="18" charset="-78"/>
                <a:cs typeface="Andalus" panose="02020603050405020304" pitchFamily="18" charset="-78"/>
              </a:rPr>
              <a:t>علوم اجتماعی1</a:t>
            </a:r>
            <a:endParaRPr lang="en-US" sz="4800" b="1" dirty="0">
              <a:latin typeface="Andalus" panose="02020603050405020304" pitchFamily="18" charset="-78"/>
              <a:cs typeface="Andalus" panose="02020603050405020304" pitchFamily="18" charset="-78"/>
            </a:endParaRPr>
          </a:p>
        </p:txBody>
      </p:sp>
      <p:sp>
        <p:nvSpPr>
          <p:cNvPr id="3" name="Oval 2"/>
          <p:cNvSpPr/>
          <p:nvPr/>
        </p:nvSpPr>
        <p:spPr>
          <a:xfrm>
            <a:off x="5379928" y="1477468"/>
            <a:ext cx="5974915" cy="2605414"/>
          </a:xfrm>
          <a:prstGeom prst="ellipse">
            <a:avLst/>
          </a:prstGeom>
        </p:spPr>
        <p:style>
          <a:lnRef idx="2">
            <a:schemeClr val="accent3">
              <a:shade val="50000"/>
            </a:schemeClr>
          </a:lnRef>
          <a:fillRef idx="1">
            <a:schemeClr val="accent3"/>
          </a:fillRef>
          <a:effectRef idx="0">
            <a:schemeClr val="accent3"/>
          </a:effectRef>
          <a:fontRef idx="minor">
            <a:schemeClr val="lt1"/>
          </a:fontRef>
        </p:style>
        <p:txBody>
          <a:bodyPr rtlCol="0" anchor="ctr"/>
          <a:lstStyle/>
          <a:p>
            <a:pPr algn="r"/>
            <a:r>
              <a:rPr lang="fa-IR" sz="2400" b="1" dirty="0" smtClean="0">
                <a:solidFill>
                  <a:srgbClr val="FF0000"/>
                </a:solidFill>
                <a:cs typeface="B Arash" panose="00000400000000000000" pitchFamily="2" charset="-78"/>
              </a:rPr>
              <a:t>به علومی که به شناخت کنش اجتماعی و پیامدهای آن می پردازدو یا می توان آنرا علم به پدیده ها و واقعیت های اجتماعی تعریف کرد.</a:t>
            </a:r>
            <a:endParaRPr lang="en-US" sz="2400" b="1" dirty="0">
              <a:solidFill>
                <a:srgbClr val="FF0000"/>
              </a:solidFill>
              <a:cs typeface="B Arash" panose="00000400000000000000" pitchFamily="2" charset="-78"/>
            </a:endParaRPr>
          </a:p>
        </p:txBody>
      </p:sp>
      <p:sp>
        <p:nvSpPr>
          <p:cNvPr id="5" name="Down Arrow Callout 4"/>
          <p:cNvSpPr/>
          <p:nvPr/>
        </p:nvSpPr>
        <p:spPr>
          <a:xfrm>
            <a:off x="7503089" y="4082882"/>
            <a:ext cx="1728591" cy="914400"/>
          </a:xfrm>
          <a:prstGeom prst="downArrowCallout">
            <a:avLst/>
          </a:prstGeom>
        </p:spPr>
        <p:style>
          <a:lnRef idx="2">
            <a:schemeClr val="accent5">
              <a:shade val="50000"/>
            </a:schemeClr>
          </a:lnRef>
          <a:fillRef idx="1">
            <a:schemeClr val="accent5"/>
          </a:fillRef>
          <a:effectRef idx="0">
            <a:schemeClr val="accent5"/>
          </a:effectRef>
          <a:fontRef idx="minor">
            <a:schemeClr val="lt1"/>
          </a:fontRef>
        </p:style>
        <p:txBody>
          <a:bodyPr rtlCol="0" anchor="ctr"/>
          <a:lstStyle/>
          <a:p>
            <a:pPr algn="ctr"/>
            <a:r>
              <a:rPr lang="fa-IR" b="1" dirty="0" smtClean="0">
                <a:solidFill>
                  <a:srgbClr val="FFFF00"/>
                </a:solidFill>
                <a:cs typeface="B Arash" panose="00000400000000000000" pitchFamily="2" charset="-78"/>
              </a:rPr>
              <a:t>موضوع آن</a:t>
            </a:r>
            <a:endParaRPr lang="en-US" b="1" dirty="0">
              <a:solidFill>
                <a:srgbClr val="FFFF00"/>
              </a:solidFill>
              <a:cs typeface="B Arash" panose="00000400000000000000" pitchFamily="2" charset="-78"/>
            </a:endParaRPr>
          </a:p>
        </p:txBody>
      </p:sp>
      <p:sp>
        <p:nvSpPr>
          <p:cNvPr id="6" name="Explosion 2 5"/>
          <p:cNvSpPr/>
          <p:nvPr/>
        </p:nvSpPr>
        <p:spPr>
          <a:xfrm>
            <a:off x="7039625" y="4997282"/>
            <a:ext cx="2655518" cy="1439891"/>
          </a:xfrm>
          <a:prstGeom prst="irregularSeal2">
            <a:avLst/>
          </a:pr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r>
              <a:rPr lang="fa-IR" b="1" dirty="0" smtClean="0">
                <a:solidFill>
                  <a:srgbClr val="0070C0"/>
                </a:solidFill>
                <a:cs typeface="B Arash" panose="00000400000000000000" pitchFamily="2" charset="-78"/>
              </a:rPr>
              <a:t>کنش های اجتماعی</a:t>
            </a:r>
            <a:endParaRPr lang="en-US" b="1" dirty="0">
              <a:solidFill>
                <a:srgbClr val="0070C0"/>
              </a:solidFill>
              <a:cs typeface="B Arash" panose="00000400000000000000" pitchFamily="2" charset="-78"/>
            </a:endParaRPr>
          </a:p>
        </p:txBody>
      </p:sp>
      <p:sp>
        <p:nvSpPr>
          <p:cNvPr id="7" name="Vertical Scroll 6"/>
          <p:cNvSpPr/>
          <p:nvPr/>
        </p:nvSpPr>
        <p:spPr>
          <a:xfrm>
            <a:off x="751562" y="1627780"/>
            <a:ext cx="3156559" cy="3832965"/>
          </a:xfrm>
          <a:prstGeom prst="verticalScroll">
            <a:avLst/>
          </a:prstGeom>
        </p:spPr>
        <p:style>
          <a:lnRef idx="0">
            <a:schemeClr val="accent2"/>
          </a:lnRef>
          <a:fillRef idx="3">
            <a:schemeClr val="accent2"/>
          </a:fillRef>
          <a:effectRef idx="3">
            <a:schemeClr val="accent2"/>
          </a:effectRef>
          <a:fontRef idx="minor">
            <a:schemeClr val="lt1"/>
          </a:fontRef>
        </p:style>
        <p:txBody>
          <a:bodyPr rtlCol="0" anchor="ctr"/>
          <a:lstStyle/>
          <a:p>
            <a:pPr algn="r"/>
            <a:r>
              <a:rPr lang="fa-IR" sz="2000" b="1" dirty="0" smtClean="0">
                <a:solidFill>
                  <a:srgbClr val="FFFF00"/>
                </a:solidFill>
                <a:cs typeface="B Arash" panose="00000400000000000000" pitchFamily="2" charset="-78"/>
              </a:rPr>
              <a:t>1-قدرت پیش بینی نسبت به آثار و پیامدهای فعالیت های اجتماعی.2-همدلی و همراهی با کنش گران.3-ظرفیت داوری درباره هنجارها و اررزش های رفتاری خود و دیگران</a:t>
            </a:r>
            <a:r>
              <a:rPr lang="fa-IR" dirty="0" smtClean="0"/>
              <a:t>.</a:t>
            </a:r>
            <a:endParaRPr lang="en-US" dirty="0"/>
          </a:p>
        </p:txBody>
      </p:sp>
      <p:sp>
        <p:nvSpPr>
          <p:cNvPr id="8" name="Left Arrow 7"/>
          <p:cNvSpPr/>
          <p:nvPr/>
        </p:nvSpPr>
        <p:spPr>
          <a:xfrm rot="1554219">
            <a:off x="4102286" y="3650024"/>
            <a:ext cx="1734835" cy="1780116"/>
          </a:xfrm>
          <a:prstGeom prst="leftArrow">
            <a:avLst/>
          </a:prstGeom>
        </p:spPr>
        <p:style>
          <a:lnRef idx="3">
            <a:schemeClr val="lt1"/>
          </a:lnRef>
          <a:fillRef idx="1">
            <a:schemeClr val="accent6"/>
          </a:fillRef>
          <a:effectRef idx="1">
            <a:schemeClr val="accent6"/>
          </a:effectRef>
          <a:fontRef idx="minor">
            <a:schemeClr val="lt1"/>
          </a:fontRef>
        </p:style>
        <p:txBody>
          <a:bodyPr rtlCol="0" anchor="ctr"/>
          <a:lstStyle/>
          <a:p>
            <a:pPr algn="ctr"/>
            <a:r>
              <a:rPr lang="fa-IR" b="1" dirty="0" smtClean="0">
                <a:solidFill>
                  <a:srgbClr val="92D050"/>
                </a:solidFill>
                <a:cs typeface="B Arash" panose="00000400000000000000" pitchFamily="2" charset="-78"/>
              </a:rPr>
              <a:t>فواید علوم اجتماعی</a:t>
            </a:r>
            <a:endParaRPr lang="en-US" b="1" dirty="0">
              <a:solidFill>
                <a:srgbClr val="92D050"/>
              </a:solidFill>
              <a:cs typeface="B Arash" panose="00000400000000000000" pitchFamily="2" charset="-78"/>
            </a:endParaRPr>
          </a:p>
        </p:txBody>
      </p:sp>
    </p:spTree>
    <p:extLst>
      <p:ext uri="{BB962C8B-B14F-4D97-AF65-F5344CB8AC3E}">
        <p14:creationId xmlns:p14="http://schemas.microsoft.com/office/powerpoint/2010/main" val="2538373164"/>
      </p:ext>
    </p:extLst>
  </p:cSld>
  <p:clrMapOvr>
    <a:masterClrMapping/>
  </p:clrMapOvr>
  <mc:AlternateContent xmlns:mc="http://schemas.openxmlformats.org/markup-compatibility/2006">
    <mc:Choice xmlns:p14="http://schemas.microsoft.com/office/powerpoint/2010/main" Requires="p14">
      <p:transition spd="slow" p14:dur="1400">
        <p14:ripple/>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6" presetClass="entr" presetSubtype="0" fill="hold" grpId="0" nodeType="clickEffect">
                                  <p:stCondLst>
                                    <p:cond delay="0"/>
                                  </p:stCondLst>
                                  <p:childTnLst>
                                    <p:set>
                                      <p:cBhvr>
                                        <p:cTn id="12" dur="1" fill="hold">
                                          <p:stCondLst>
                                            <p:cond delay="0"/>
                                          </p:stCondLst>
                                        </p:cTn>
                                        <p:tgtEl>
                                          <p:spTgt spid="3">
                                            <p:bg/>
                                          </p:spTgt>
                                        </p:tgtEl>
                                        <p:attrNameLst>
                                          <p:attrName>style.visibility</p:attrName>
                                        </p:attrNameLst>
                                      </p:cBhvr>
                                      <p:to>
                                        <p:strVal val="visible"/>
                                      </p:to>
                                    </p:set>
                                    <p:animEffect transition="in" filter="wipe(down)">
                                      <p:cBhvr>
                                        <p:cTn id="13" dur="580">
                                          <p:stCondLst>
                                            <p:cond delay="0"/>
                                          </p:stCondLst>
                                        </p:cTn>
                                        <p:tgtEl>
                                          <p:spTgt spid="3">
                                            <p:bg/>
                                          </p:spTgt>
                                        </p:tgtEl>
                                      </p:cBhvr>
                                    </p:animEffect>
                                    <p:anim calcmode="lin" valueType="num">
                                      <p:cBhvr>
                                        <p:cTn id="14" dur="1822" tmFilter="0,0; 0.14,0.36; 0.43,0.73; 0.71,0.91; 1.0,1.0">
                                          <p:stCondLst>
                                            <p:cond delay="0"/>
                                          </p:stCondLst>
                                        </p:cTn>
                                        <p:tgtEl>
                                          <p:spTgt spid="3">
                                            <p:bg/>
                                          </p:spTgt>
                                        </p:tgtEl>
                                        <p:attrNameLst>
                                          <p:attrName>ppt_x</p:attrName>
                                        </p:attrNameLst>
                                      </p:cBhvr>
                                      <p:tavLst>
                                        <p:tav tm="0">
                                          <p:val>
                                            <p:strVal val="#ppt_x-0.25"/>
                                          </p:val>
                                        </p:tav>
                                        <p:tav tm="100000">
                                          <p:val>
                                            <p:strVal val="#ppt_x"/>
                                          </p:val>
                                        </p:tav>
                                      </p:tavLst>
                                    </p:anim>
                                    <p:anim calcmode="lin" valueType="num">
                                      <p:cBhvr>
                                        <p:cTn id="15" dur="664" tmFilter="0.0,0.0; 0.25,0.07; 0.50,0.2; 0.75,0.467; 1.0,1.0">
                                          <p:stCondLst>
                                            <p:cond delay="0"/>
                                          </p:stCondLst>
                                        </p:cTn>
                                        <p:tgtEl>
                                          <p:spTgt spid="3">
                                            <p:bg/>
                                          </p:spTgt>
                                        </p:tgtEl>
                                        <p:attrNameLst>
                                          <p:attrName>ppt_y</p:attrName>
                                        </p:attrNameLst>
                                      </p:cBhvr>
                                      <p:tavLst>
                                        <p:tav tm="0" fmla="#ppt_y-sin(pi*$)/3">
                                          <p:val>
                                            <p:fltVal val="0.5"/>
                                          </p:val>
                                        </p:tav>
                                        <p:tav tm="100000">
                                          <p:val>
                                            <p:fltVal val="1"/>
                                          </p:val>
                                        </p:tav>
                                      </p:tavLst>
                                    </p:anim>
                                    <p:anim calcmode="lin" valueType="num">
                                      <p:cBhvr>
                                        <p:cTn id="16" dur="664" tmFilter="0, 0; 0.125,0.2665; 0.25,0.4; 0.375,0.465; 0.5,0.5;  0.625,0.535; 0.75,0.6; 0.875,0.7335; 1,1">
                                          <p:stCondLst>
                                            <p:cond delay="664"/>
                                          </p:stCondLst>
                                        </p:cTn>
                                        <p:tgtEl>
                                          <p:spTgt spid="3">
                                            <p:bg/>
                                          </p:spTgt>
                                        </p:tgtEl>
                                        <p:attrNameLst>
                                          <p:attrName>ppt_y</p:attrName>
                                        </p:attrNameLst>
                                      </p:cBhvr>
                                      <p:tavLst>
                                        <p:tav tm="0" fmla="#ppt_y-sin(pi*$)/9">
                                          <p:val>
                                            <p:fltVal val="0"/>
                                          </p:val>
                                        </p:tav>
                                        <p:tav tm="100000">
                                          <p:val>
                                            <p:fltVal val="1"/>
                                          </p:val>
                                        </p:tav>
                                      </p:tavLst>
                                    </p:anim>
                                    <p:anim calcmode="lin" valueType="num">
                                      <p:cBhvr>
                                        <p:cTn id="17" dur="332" tmFilter="0, 0; 0.125,0.2665; 0.25,0.4; 0.375,0.465; 0.5,0.5;  0.625,0.535; 0.75,0.6; 0.875,0.7335; 1,1">
                                          <p:stCondLst>
                                            <p:cond delay="1324"/>
                                          </p:stCondLst>
                                        </p:cTn>
                                        <p:tgtEl>
                                          <p:spTgt spid="3">
                                            <p:bg/>
                                          </p:spTgt>
                                        </p:tgtEl>
                                        <p:attrNameLst>
                                          <p:attrName>ppt_y</p:attrName>
                                        </p:attrNameLst>
                                      </p:cBhvr>
                                      <p:tavLst>
                                        <p:tav tm="0" fmla="#ppt_y-sin(pi*$)/27">
                                          <p:val>
                                            <p:fltVal val="0"/>
                                          </p:val>
                                        </p:tav>
                                        <p:tav tm="100000">
                                          <p:val>
                                            <p:fltVal val="1"/>
                                          </p:val>
                                        </p:tav>
                                      </p:tavLst>
                                    </p:anim>
                                    <p:anim calcmode="lin" valueType="num">
                                      <p:cBhvr>
                                        <p:cTn id="18" dur="164" tmFilter="0, 0; 0.125,0.2665; 0.25,0.4; 0.375,0.465; 0.5,0.5;  0.625,0.535; 0.75,0.6; 0.875,0.7335; 1,1">
                                          <p:stCondLst>
                                            <p:cond delay="1656"/>
                                          </p:stCondLst>
                                        </p:cTn>
                                        <p:tgtEl>
                                          <p:spTgt spid="3">
                                            <p:bg/>
                                          </p:spTgt>
                                        </p:tgtEl>
                                        <p:attrNameLst>
                                          <p:attrName>ppt_y</p:attrName>
                                        </p:attrNameLst>
                                      </p:cBhvr>
                                      <p:tavLst>
                                        <p:tav tm="0" fmla="#ppt_y-sin(pi*$)/81">
                                          <p:val>
                                            <p:fltVal val="0"/>
                                          </p:val>
                                        </p:tav>
                                        <p:tav tm="100000">
                                          <p:val>
                                            <p:fltVal val="1"/>
                                          </p:val>
                                        </p:tav>
                                      </p:tavLst>
                                    </p:anim>
                                    <p:animScale>
                                      <p:cBhvr>
                                        <p:cTn id="19" dur="26">
                                          <p:stCondLst>
                                            <p:cond delay="650"/>
                                          </p:stCondLst>
                                        </p:cTn>
                                        <p:tgtEl>
                                          <p:spTgt spid="3">
                                            <p:bg/>
                                          </p:spTgt>
                                        </p:tgtEl>
                                      </p:cBhvr>
                                      <p:to x="100000" y="60000"/>
                                    </p:animScale>
                                    <p:animScale>
                                      <p:cBhvr>
                                        <p:cTn id="20" dur="166" decel="50000">
                                          <p:stCondLst>
                                            <p:cond delay="676"/>
                                          </p:stCondLst>
                                        </p:cTn>
                                        <p:tgtEl>
                                          <p:spTgt spid="3">
                                            <p:bg/>
                                          </p:spTgt>
                                        </p:tgtEl>
                                      </p:cBhvr>
                                      <p:to x="100000" y="100000"/>
                                    </p:animScale>
                                    <p:animScale>
                                      <p:cBhvr>
                                        <p:cTn id="21" dur="26">
                                          <p:stCondLst>
                                            <p:cond delay="1312"/>
                                          </p:stCondLst>
                                        </p:cTn>
                                        <p:tgtEl>
                                          <p:spTgt spid="3">
                                            <p:bg/>
                                          </p:spTgt>
                                        </p:tgtEl>
                                      </p:cBhvr>
                                      <p:to x="100000" y="80000"/>
                                    </p:animScale>
                                    <p:animScale>
                                      <p:cBhvr>
                                        <p:cTn id="22" dur="166" decel="50000">
                                          <p:stCondLst>
                                            <p:cond delay="1338"/>
                                          </p:stCondLst>
                                        </p:cTn>
                                        <p:tgtEl>
                                          <p:spTgt spid="3">
                                            <p:bg/>
                                          </p:spTgt>
                                        </p:tgtEl>
                                      </p:cBhvr>
                                      <p:to x="100000" y="100000"/>
                                    </p:animScale>
                                    <p:animScale>
                                      <p:cBhvr>
                                        <p:cTn id="23" dur="26">
                                          <p:stCondLst>
                                            <p:cond delay="1642"/>
                                          </p:stCondLst>
                                        </p:cTn>
                                        <p:tgtEl>
                                          <p:spTgt spid="3">
                                            <p:bg/>
                                          </p:spTgt>
                                        </p:tgtEl>
                                      </p:cBhvr>
                                      <p:to x="100000" y="90000"/>
                                    </p:animScale>
                                    <p:animScale>
                                      <p:cBhvr>
                                        <p:cTn id="24" dur="166" decel="50000">
                                          <p:stCondLst>
                                            <p:cond delay="1668"/>
                                          </p:stCondLst>
                                        </p:cTn>
                                        <p:tgtEl>
                                          <p:spTgt spid="3">
                                            <p:bg/>
                                          </p:spTgt>
                                        </p:tgtEl>
                                      </p:cBhvr>
                                      <p:to x="100000" y="100000"/>
                                    </p:animScale>
                                    <p:animScale>
                                      <p:cBhvr>
                                        <p:cTn id="25" dur="26">
                                          <p:stCondLst>
                                            <p:cond delay="1808"/>
                                          </p:stCondLst>
                                        </p:cTn>
                                        <p:tgtEl>
                                          <p:spTgt spid="3">
                                            <p:bg/>
                                          </p:spTgt>
                                        </p:tgtEl>
                                      </p:cBhvr>
                                      <p:to x="100000" y="95000"/>
                                    </p:animScale>
                                    <p:animScale>
                                      <p:cBhvr>
                                        <p:cTn id="26" dur="166" decel="50000">
                                          <p:stCondLst>
                                            <p:cond delay="1834"/>
                                          </p:stCondLst>
                                        </p:cTn>
                                        <p:tgtEl>
                                          <p:spTgt spid="3">
                                            <p:bg/>
                                          </p:spTgt>
                                        </p:tgtEl>
                                      </p:cBhvr>
                                      <p:to x="100000" y="100000"/>
                                    </p:animScale>
                                  </p:childTnLst>
                                </p:cTn>
                              </p:par>
                            </p:childTnLst>
                          </p:cTn>
                        </p:par>
                      </p:childTnLst>
                    </p:cTn>
                  </p:par>
                  <p:par>
                    <p:cTn id="27" fill="hold">
                      <p:stCondLst>
                        <p:cond delay="indefinite"/>
                      </p:stCondLst>
                      <p:childTnLst>
                        <p:par>
                          <p:cTn id="28" fill="hold">
                            <p:stCondLst>
                              <p:cond delay="0"/>
                            </p:stCondLst>
                            <p:childTnLst>
                              <p:par>
                                <p:cTn id="29" presetID="26" presetClass="entr" presetSubtype="0" fill="hold" grpId="0" nodeType="clickEffect">
                                  <p:stCondLst>
                                    <p:cond delay="0"/>
                                  </p:stCondLst>
                                  <p:childTnLst>
                                    <p:set>
                                      <p:cBhvr>
                                        <p:cTn id="30" dur="1" fill="hold">
                                          <p:stCondLst>
                                            <p:cond delay="0"/>
                                          </p:stCondLst>
                                        </p:cTn>
                                        <p:tgtEl>
                                          <p:spTgt spid="3">
                                            <p:txEl>
                                              <p:pRg st="0" end="0"/>
                                            </p:txEl>
                                          </p:spTgt>
                                        </p:tgtEl>
                                        <p:attrNameLst>
                                          <p:attrName>style.visibility</p:attrName>
                                        </p:attrNameLst>
                                      </p:cBhvr>
                                      <p:to>
                                        <p:strVal val="visible"/>
                                      </p:to>
                                    </p:set>
                                    <p:animEffect transition="in" filter="wipe(down)">
                                      <p:cBhvr>
                                        <p:cTn id="31" dur="580">
                                          <p:stCondLst>
                                            <p:cond delay="0"/>
                                          </p:stCondLst>
                                        </p:cTn>
                                        <p:tgtEl>
                                          <p:spTgt spid="3">
                                            <p:txEl>
                                              <p:pRg st="0" end="0"/>
                                            </p:txEl>
                                          </p:spTgt>
                                        </p:tgtEl>
                                      </p:cBhvr>
                                    </p:animEffect>
                                    <p:anim calcmode="lin" valueType="num">
                                      <p:cBhvr>
                                        <p:cTn id="32" dur="1822" tmFilter="0,0; 0.14,0.36; 0.43,0.73; 0.71,0.91; 1.0,1.0">
                                          <p:stCondLst>
                                            <p:cond delay="0"/>
                                          </p:stCondLst>
                                        </p:cTn>
                                        <p:tgtEl>
                                          <p:spTgt spid="3">
                                            <p:txEl>
                                              <p:pRg st="0" end="0"/>
                                            </p:txEl>
                                          </p:spTgt>
                                        </p:tgtEl>
                                        <p:attrNameLst>
                                          <p:attrName>ppt_x</p:attrName>
                                        </p:attrNameLst>
                                      </p:cBhvr>
                                      <p:tavLst>
                                        <p:tav tm="0">
                                          <p:val>
                                            <p:strVal val="#ppt_x-0.25"/>
                                          </p:val>
                                        </p:tav>
                                        <p:tav tm="100000">
                                          <p:val>
                                            <p:strVal val="#ppt_x"/>
                                          </p:val>
                                        </p:tav>
                                      </p:tavLst>
                                    </p:anim>
                                    <p:anim calcmode="lin" valueType="num">
                                      <p:cBhvr>
                                        <p:cTn id="33" dur="664" tmFilter="0.0,0.0; 0.25,0.07; 0.50,0.2; 0.75,0.467; 1.0,1.0">
                                          <p:stCondLst>
                                            <p:cond delay="0"/>
                                          </p:stCondLst>
                                        </p:cTn>
                                        <p:tgtEl>
                                          <p:spTgt spid="3">
                                            <p:txEl>
                                              <p:pRg st="0" end="0"/>
                                            </p:txEl>
                                          </p:spTgt>
                                        </p:tgtEl>
                                        <p:attrNameLst>
                                          <p:attrName>ppt_y</p:attrName>
                                        </p:attrNameLst>
                                      </p:cBhvr>
                                      <p:tavLst>
                                        <p:tav tm="0" fmla="#ppt_y-sin(pi*$)/3">
                                          <p:val>
                                            <p:fltVal val="0.5"/>
                                          </p:val>
                                        </p:tav>
                                        <p:tav tm="100000">
                                          <p:val>
                                            <p:fltVal val="1"/>
                                          </p:val>
                                        </p:tav>
                                      </p:tavLst>
                                    </p:anim>
                                    <p:anim calcmode="lin" valueType="num">
                                      <p:cBhvr>
                                        <p:cTn id="34" dur="664" tmFilter="0, 0; 0.125,0.2665; 0.25,0.4; 0.375,0.465; 0.5,0.5;  0.625,0.535; 0.75,0.6; 0.875,0.7335; 1,1">
                                          <p:stCondLst>
                                            <p:cond delay="664"/>
                                          </p:stCondLst>
                                        </p:cTn>
                                        <p:tgtEl>
                                          <p:spTgt spid="3">
                                            <p:txEl>
                                              <p:pRg st="0" end="0"/>
                                            </p:txEl>
                                          </p:spTgt>
                                        </p:tgtEl>
                                        <p:attrNameLst>
                                          <p:attrName>ppt_y</p:attrName>
                                        </p:attrNameLst>
                                      </p:cBhvr>
                                      <p:tavLst>
                                        <p:tav tm="0" fmla="#ppt_y-sin(pi*$)/9">
                                          <p:val>
                                            <p:fltVal val="0"/>
                                          </p:val>
                                        </p:tav>
                                        <p:tav tm="100000">
                                          <p:val>
                                            <p:fltVal val="1"/>
                                          </p:val>
                                        </p:tav>
                                      </p:tavLst>
                                    </p:anim>
                                    <p:anim calcmode="lin" valueType="num">
                                      <p:cBhvr>
                                        <p:cTn id="35" dur="332" tmFilter="0, 0; 0.125,0.2665; 0.25,0.4; 0.375,0.465; 0.5,0.5;  0.625,0.535; 0.75,0.6; 0.875,0.7335; 1,1">
                                          <p:stCondLst>
                                            <p:cond delay="1324"/>
                                          </p:stCondLst>
                                        </p:cTn>
                                        <p:tgtEl>
                                          <p:spTgt spid="3">
                                            <p:txEl>
                                              <p:pRg st="0" end="0"/>
                                            </p:txEl>
                                          </p:spTgt>
                                        </p:tgtEl>
                                        <p:attrNameLst>
                                          <p:attrName>ppt_y</p:attrName>
                                        </p:attrNameLst>
                                      </p:cBhvr>
                                      <p:tavLst>
                                        <p:tav tm="0" fmla="#ppt_y-sin(pi*$)/27">
                                          <p:val>
                                            <p:fltVal val="0"/>
                                          </p:val>
                                        </p:tav>
                                        <p:tav tm="100000">
                                          <p:val>
                                            <p:fltVal val="1"/>
                                          </p:val>
                                        </p:tav>
                                      </p:tavLst>
                                    </p:anim>
                                    <p:anim calcmode="lin" valueType="num">
                                      <p:cBhvr>
                                        <p:cTn id="36" dur="164" tmFilter="0, 0; 0.125,0.2665; 0.25,0.4; 0.375,0.465; 0.5,0.5;  0.625,0.535; 0.75,0.6; 0.875,0.7335; 1,1">
                                          <p:stCondLst>
                                            <p:cond delay="1656"/>
                                          </p:stCondLst>
                                        </p:cTn>
                                        <p:tgtEl>
                                          <p:spTgt spid="3">
                                            <p:txEl>
                                              <p:pRg st="0" end="0"/>
                                            </p:txEl>
                                          </p:spTgt>
                                        </p:tgtEl>
                                        <p:attrNameLst>
                                          <p:attrName>ppt_y</p:attrName>
                                        </p:attrNameLst>
                                      </p:cBhvr>
                                      <p:tavLst>
                                        <p:tav tm="0" fmla="#ppt_y-sin(pi*$)/81">
                                          <p:val>
                                            <p:fltVal val="0"/>
                                          </p:val>
                                        </p:tav>
                                        <p:tav tm="100000">
                                          <p:val>
                                            <p:fltVal val="1"/>
                                          </p:val>
                                        </p:tav>
                                      </p:tavLst>
                                    </p:anim>
                                    <p:animScale>
                                      <p:cBhvr>
                                        <p:cTn id="37" dur="26">
                                          <p:stCondLst>
                                            <p:cond delay="650"/>
                                          </p:stCondLst>
                                        </p:cTn>
                                        <p:tgtEl>
                                          <p:spTgt spid="3">
                                            <p:txEl>
                                              <p:pRg st="0" end="0"/>
                                            </p:txEl>
                                          </p:spTgt>
                                        </p:tgtEl>
                                      </p:cBhvr>
                                      <p:to x="100000" y="60000"/>
                                    </p:animScale>
                                    <p:animScale>
                                      <p:cBhvr>
                                        <p:cTn id="38" dur="166" decel="50000">
                                          <p:stCondLst>
                                            <p:cond delay="676"/>
                                          </p:stCondLst>
                                        </p:cTn>
                                        <p:tgtEl>
                                          <p:spTgt spid="3">
                                            <p:txEl>
                                              <p:pRg st="0" end="0"/>
                                            </p:txEl>
                                          </p:spTgt>
                                        </p:tgtEl>
                                      </p:cBhvr>
                                      <p:to x="100000" y="100000"/>
                                    </p:animScale>
                                    <p:animScale>
                                      <p:cBhvr>
                                        <p:cTn id="39" dur="26">
                                          <p:stCondLst>
                                            <p:cond delay="1312"/>
                                          </p:stCondLst>
                                        </p:cTn>
                                        <p:tgtEl>
                                          <p:spTgt spid="3">
                                            <p:txEl>
                                              <p:pRg st="0" end="0"/>
                                            </p:txEl>
                                          </p:spTgt>
                                        </p:tgtEl>
                                      </p:cBhvr>
                                      <p:to x="100000" y="80000"/>
                                    </p:animScale>
                                    <p:animScale>
                                      <p:cBhvr>
                                        <p:cTn id="40" dur="166" decel="50000">
                                          <p:stCondLst>
                                            <p:cond delay="1338"/>
                                          </p:stCondLst>
                                        </p:cTn>
                                        <p:tgtEl>
                                          <p:spTgt spid="3">
                                            <p:txEl>
                                              <p:pRg st="0" end="0"/>
                                            </p:txEl>
                                          </p:spTgt>
                                        </p:tgtEl>
                                      </p:cBhvr>
                                      <p:to x="100000" y="100000"/>
                                    </p:animScale>
                                    <p:animScale>
                                      <p:cBhvr>
                                        <p:cTn id="41" dur="26">
                                          <p:stCondLst>
                                            <p:cond delay="1642"/>
                                          </p:stCondLst>
                                        </p:cTn>
                                        <p:tgtEl>
                                          <p:spTgt spid="3">
                                            <p:txEl>
                                              <p:pRg st="0" end="0"/>
                                            </p:txEl>
                                          </p:spTgt>
                                        </p:tgtEl>
                                      </p:cBhvr>
                                      <p:to x="100000" y="90000"/>
                                    </p:animScale>
                                    <p:animScale>
                                      <p:cBhvr>
                                        <p:cTn id="42" dur="166" decel="50000">
                                          <p:stCondLst>
                                            <p:cond delay="1668"/>
                                          </p:stCondLst>
                                        </p:cTn>
                                        <p:tgtEl>
                                          <p:spTgt spid="3">
                                            <p:txEl>
                                              <p:pRg st="0" end="0"/>
                                            </p:txEl>
                                          </p:spTgt>
                                        </p:tgtEl>
                                      </p:cBhvr>
                                      <p:to x="100000" y="100000"/>
                                    </p:animScale>
                                    <p:animScale>
                                      <p:cBhvr>
                                        <p:cTn id="43" dur="26">
                                          <p:stCondLst>
                                            <p:cond delay="1808"/>
                                          </p:stCondLst>
                                        </p:cTn>
                                        <p:tgtEl>
                                          <p:spTgt spid="3">
                                            <p:txEl>
                                              <p:pRg st="0" end="0"/>
                                            </p:txEl>
                                          </p:spTgt>
                                        </p:tgtEl>
                                      </p:cBhvr>
                                      <p:to x="100000" y="95000"/>
                                    </p:animScale>
                                    <p:animScale>
                                      <p:cBhvr>
                                        <p:cTn id="44" dur="166" decel="50000">
                                          <p:stCondLst>
                                            <p:cond delay="1834"/>
                                          </p:stCondLst>
                                        </p:cTn>
                                        <p:tgtEl>
                                          <p:spTgt spid="3">
                                            <p:txEl>
                                              <p:pRg st="0" end="0"/>
                                            </p:txEl>
                                          </p:spTgt>
                                        </p:tgtEl>
                                      </p:cBhvr>
                                      <p:to x="100000" y="100000"/>
                                    </p:animScale>
                                  </p:childTnLst>
                                </p:cTn>
                              </p:par>
                            </p:childTnLst>
                          </p:cTn>
                        </p:par>
                      </p:childTnLst>
                    </p:cTn>
                  </p:par>
                  <p:par>
                    <p:cTn id="45" fill="hold">
                      <p:stCondLst>
                        <p:cond delay="indefinite"/>
                      </p:stCondLst>
                      <p:childTnLst>
                        <p:par>
                          <p:cTn id="46" fill="hold">
                            <p:stCondLst>
                              <p:cond delay="0"/>
                            </p:stCondLst>
                            <p:childTnLst>
                              <p:par>
                                <p:cTn id="47" presetID="45" presetClass="entr" presetSubtype="0" fill="hold" grpId="0" nodeType="clickEffect">
                                  <p:stCondLst>
                                    <p:cond delay="0"/>
                                  </p:stCondLst>
                                  <p:childTnLst>
                                    <p:set>
                                      <p:cBhvr>
                                        <p:cTn id="48" dur="1" fill="hold">
                                          <p:stCondLst>
                                            <p:cond delay="0"/>
                                          </p:stCondLst>
                                        </p:cTn>
                                        <p:tgtEl>
                                          <p:spTgt spid="5"/>
                                        </p:tgtEl>
                                        <p:attrNameLst>
                                          <p:attrName>style.visibility</p:attrName>
                                        </p:attrNameLst>
                                      </p:cBhvr>
                                      <p:to>
                                        <p:strVal val="visible"/>
                                      </p:to>
                                    </p:set>
                                    <p:animEffect transition="in" filter="fade">
                                      <p:cBhvr>
                                        <p:cTn id="49" dur="2000"/>
                                        <p:tgtEl>
                                          <p:spTgt spid="5"/>
                                        </p:tgtEl>
                                      </p:cBhvr>
                                    </p:animEffect>
                                    <p:anim calcmode="lin" valueType="num">
                                      <p:cBhvr>
                                        <p:cTn id="50" dur="2000" fill="hold"/>
                                        <p:tgtEl>
                                          <p:spTgt spid="5"/>
                                        </p:tgtEl>
                                        <p:attrNameLst>
                                          <p:attrName>ppt_w</p:attrName>
                                        </p:attrNameLst>
                                      </p:cBhvr>
                                      <p:tavLst>
                                        <p:tav tm="0" fmla="#ppt_w*sin(2.5*pi*$)">
                                          <p:val>
                                            <p:fltVal val="0"/>
                                          </p:val>
                                        </p:tav>
                                        <p:tav tm="100000">
                                          <p:val>
                                            <p:fltVal val="1"/>
                                          </p:val>
                                        </p:tav>
                                      </p:tavLst>
                                    </p:anim>
                                    <p:anim calcmode="lin" valueType="num">
                                      <p:cBhvr>
                                        <p:cTn id="51" dur="2000" fill="hold"/>
                                        <p:tgtEl>
                                          <p:spTgt spid="5"/>
                                        </p:tgtEl>
                                        <p:attrNameLst>
                                          <p:attrName>ppt_h</p:attrName>
                                        </p:attrNameLst>
                                      </p:cBhvr>
                                      <p:tavLst>
                                        <p:tav tm="0">
                                          <p:val>
                                            <p:strVal val="#ppt_h"/>
                                          </p:val>
                                        </p:tav>
                                        <p:tav tm="100000">
                                          <p:val>
                                            <p:strVal val="#ppt_h"/>
                                          </p:val>
                                        </p:tav>
                                      </p:tavLst>
                                    </p:anim>
                                  </p:childTnLst>
                                </p:cTn>
                              </p:par>
                            </p:childTnLst>
                          </p:cTn>
                        </p:par>
                      </p:childTnLst>
                    </p:cTn>
                  </p:par>
                  <p:par>
                    <p:cTn id="52" fill="hold">
                      <p:stCondLst>
                        <p:cond delay="indefinite"/>
                      </p:stCondLst>
                      <p:childTnLst>
                        <p:par>
                          <p:cTn id="53" fill="hold">
                            <p:stCondLst>
                              <p:cond delay="0"/>
                            </p:stCondLst>
                            <p:childTnLst>
                              <p:par>
                                <p:cTn id="54" presetID="31" presetClass="entr" presetSubtype="0" fill="hold" grpId="0" nodeType="clickEffect">
                                  <p:stCondLst>
                                    <p:cond delay="0"/>
                                  </p:stCondLst>
                                  <p:childTnLst>
                                    <p:set>
                                      <p:cBhvr>
                                        <p:cTn id="55" dur="1" fill="hold">
                                          <p:stCondLst>
                                            <p:cond delay="0"/>
                                          </p:stCondLst>
                                        </p:cTn>
                                        <p:tgtEl>
                                          <p:spTgt spid="6"/>
                                        </p:tgtEl>
                                        <p:attrNameLst>
                                          <p:attrName>style.visibility</p:attrName>
                                        </p:attrNameLst>
                                      </p:cBhvr>
                                      <p:to>
                                        <p:strVal val="visible"/>
                                      </p:to>
                                    </p:set>
                                    <p:anim calcmode="lin" valueType="num">
                                      <p:cBhvr>
                                        <p:cTn id="56" dur="1000" fill="hold"/>
                                        <p:tgtEl>
                                          <p:spTgt spid="6"/>
                                        </p:tgtEl>
                                        <p:attrNameLst>
                                          <p:attrName>ppt_w</p:attrName>
                                        </p:attrNameLst>
                                      </p:cBhvr>
                                      <p:tavLst>
                                        <p:tav tm="0">
                                          <p:val>
                                            <p:fltVal val="0"/>
                                          </p:val>
                                        </p:tav>
                                        <p:tav tm="100000">
                                          <p:val>
                                            <p:strVal val="#ppt_w"/>
                                          </p:val>
                                        </p:tav>
                                      </p:tavLst>
                                    </p:anim>
                                    <p:anim calcmode="lin" valueType="num">
                                      <p:cBhvr>
                                        <p:cTn id="57" dur="1000" fill="hold"/>
                                        <p:tgtEl>
                                          <p:spTgt spid="6"/>
                                        </p:tgtEl>
                                        <p:attrNameLst>
                                          <p:attrName>ppt_h</p:attrName>
                                        </p:attrNameLst>
                                      </p:cBhvr>
                                      <p:tavLst>
                                        <p:tav tm="0">
                                          <p:val>
                                            <p:fltVal val="0"/>
                                          </p:val>
                                        </p:tav>
                                        <p:tav tm="100000">
                                          <p:val>
                                            <p:strVal val="#ppt_h"/>
                                          </p:val>
                                        </p:tav>
                                      </p:tavLst>
                                    </p:anim>
                                    <p:anim calcmode="lin" valueType="num">
                                      <p:cBhvr>
                                        <p:cTn id="58" dur="1000" fill="hold"/>
                                        <p:tgtEl>
                                          <p:spTgt spid="6"/>
                                        </p:tgtEl>
                                        <p:attrNameLst>
                                          <p:attrName>style.rotation</p:attrName>
                                        </p:attrNameLst>
                                      </p:cBhvr>
                                      <p:tavLst>
                                        <p:tav tm="0">
                                          <p:val>
                                            <p:fltVal val="90"/>
                                          </p:val>
                                        </p:tav>
                                        <p:tav tm="100000">
                                          <p:val>
                                            <p:fltVal val="0"/>
                                          </p:val>
                                        </p:tav>
                                      </p:tavLst>
                                    </p:anim>
                                    <p:animEffect transition="in" filter="fade">
                                      <p:cBhvr>
                                        <p:cTn id="59" dur="1000"/>
                                        <p:tgtEl>
                                          <p:spTgt spid="6"/>
                                        </p:tgtEl>
                                      </p:cBhvr>
                                    </p:animEffect>
                                  </p:childTnLst>
                                </p:cTn>
                              </p:par>
                            </p:childTnLst>
                          </p:cTn>
                        </p:par>
                      </p:childTnLst>
                    </p:cTn>
                  </p:par>
                  <p:par>
                    <p:cTn id="60" fill="hold">
                      <p:stCondLst>
                        <p:cond delay="indefinite"/>
                      </p:stCondLst>
                      <p:childTnLst>
                        <p:par>
                          <p:cTn id="61" fill="hold">
                            <p:stCondLst>
                              <p:cond delay="0"/>
                            </p:stCondLst>
                            <p:childTnLst>
                              <p:par>
                                <p:cTn id="62" presetID="14" presetClass="entr" presetSubtype="10" fill="hold" grpId="0" nodeType="clickEffect">
                                  <p:stCondLst>
                                    <p:cond delay="0"/>
                                  </p:stCondLst>
                                  <p:childTnLst>
                                    <p:set>
                                      <p:cBhvr>
                                        <p:cTn id="63" dur="1" fill="hold">
                                          <p:stCondLst>
                                            <p:cond delay="0"/>
                                          </p:stCondLst>
                                        </p:cTn>
                                        <p:tgtEl>
                                          <p:spTgt spid="7"/>
                                        </p:tgtEl>
                                        <p:attrNameLst>
                                          <p:attrName>style.visibility</p:attrName>
                                        </p:attrNameLst>
                                      </p:cBhvr>
                                      <p:to>
                                        <p:strVal val="visible"/>
                                      </p:to>
                                    </p:set>
                                    <p:animEffect transition="in" filter="randombar(horizontal)">
                                      <p:cBhvr>
                                        <p:cTn id="64" dur="500"/>
                                        <p:tgtEl>
                                          <p:spTgt spid="7"/>
                                        </p:tgtEl>
                                      </p:cBhvr>
                                    </p:animEffect>
                                  </p:childTnLst>
                                </p:cTn>
                              </p:par>
                            </p:childTnLst>
                          </p:cTn>
                        </p:par>
                      </p:childTnLst>
                    </p:cTn>
                  </p:par>
                  <p:par>
                    <p:cTn id="65" fill="hold">
                      <p:stCondLst>
                        <p:cond delay="indefinite"/>
                      </p:stCondLst>
                      <p:childTnLst>
                        <p:par>
                          <p:cTn id="66" fill="hold">
                            <p:stCondLst>
                              <p:cond delay="0"/>
                            </p:stCondLst>
                            <p:childTnLst>
                              <p:par>
                                <p:cTn id="67" presetID="14" presetClass="entr" presetSubtype="10" fill="hold" grpId="0" nodeType="clickEffect">
                                  <p:stCondLst>
                                    <p:cond delay="0"/>
                                  </p:stCondLst>
                                  <p:childTnLst>
                                    <p:set>
                                      <p:cBhvr>
                                        <p:cTn id="68" dur="1" fill="hold">
                                          <p:stCondLst>
                                            <p:cond delay="0"/>
                                          </p:stCondLst>
                                        </p:cTn>
                                        <p:tgtEl>
                                          <p:spTgt spid="8"/>
                                        </p:tgtEl>
                                        <p:attrNameLst>
                                          <p:attrName>style.visibility</p:attrName>
                                        </p:attrNameLst>
                                      </p:cBhvr>
                                      <p:to>
                                        <p:strVal val="visible"/>
                                      </p:to>
                                    </p:set>
                                    <p:animEffect transition="in" filter="randombar(horizontal)">
                                      <p:cBhvr>
                                        <p:cTn id="69"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animBg="1"/>
      <p:bldP spid="5" grpId="0" animBg="1"/>
      <p:bldP spid="6" grpId="0" animBg="1"/>
      <p:bldP spid="7" grpId="0" animBg="1"/>
      <p:bldP spid="8"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fa-IR" dirty="0" smtClean="0">
                <a:latin typeface="Andalus" panose="02020603050405020304" pitchFamily="18" charset="-78"/>
                <a:cs typeface="Andalus" panose="02020603050405020304" pitchFamily="18" charset="-78"/>
              </a:rPr>
              <a:t>علوم</a:t>
            </a:r>
            <a:r>
              <a:rPr lang="fa-IR" dirty="0" smtClean="0"/>
              <a:t> </a:t>
            </a:r>
            <a:r>
              <a:rPr lang="fa-IR" dirty="0" smtClean="0">
                <a:latin typeface="Andalus" panose="02020603050405020304" pitchFamily="18" charset="-78"/>
                <a:cs typeface="Andalus" panose="02020603050405020304" pitchFamily="18" charset="-78"/>
              </a:rPr>
              <a:t>اجتماعی2</a:t>
            </a:r>
            <a:endParaRPr lang="en-US" dirty="0">
              <a:latin typeface="Andalus" panose="02020603050405020304" pitchFamily="18" charset="-78"/>
              <a:cs typeface="Andalus" panose="02020603050405020304" pitchFamily="18" charset="-78"/>
            </a:endParaRPr>
          </a:p>
        </p:txBody>
      </p:sp>
      <p:sp>
        <p:nvSpPr>
          <p:cNvPr id="3" name="Folded Corner 2"/>
          <p:cNvSpPr/>
          <p:nvPr/>
        </p:nvSpPr>
        <p:spPr>
          <a:xfrm>
            <a:off x="646111" y="1690411"/>
            <a:ext cx="11047956" cy="4535026"/>
          </a:xfrm>
          <a:prstGeom prst="foldedCorner">
            <a:avLst/>
          </a:prstGeom>
        </p:spPr>
        <p:style>
          <a:lnRef idx="0">
            <a:schemeClr val="accent4"/>
          </a:lnRef>
          <a:fillRef idx="3">
            <a:schemeClr val="accent4"/>
          </a:fillRef>
          <a:effectRef idx="3">
            <a:schemeClr val="accent4"/>
          </a:effectRef>
          <a:fontRef idx="minor">
            <a:schemeClr val="lt1"/>
          </a:fontRef>
        </p:style>
        <p:txBody>
          <a:bodyPr rtlCol="0" anchor="ctr"/>
          <a:lstStyle/>
          <a:p>
            <a:pPr algn="r"/>
            <a:endParaRPr lang="en-US" dirty="0"/>
          </a:p>
        </p:txBody>
      </p:sp>
      <p:sp>
        <p:nvSpPr>
          <p:cNvPr id="5" name="Round Single Corner Rectangle 4"/>
          <p:cNvSpPr/>
          <p:nvPr/>
        </p:nvSpPr>
        <p:spPr>
          <a:xfrm>
            <a:off x="8517700" y="1991034"/>
            <a:ext cx="2805830" cy="1541305"/>
          </a:xfrm>
          <a:prstGeom prst="round1Rect">
            <a:avLst/>
          </a:prstGeom>
        </p:spPr>
        <p:style>
          <a:lnRef idx="0">
            <a:schemeClr val="accent2"/>
          </a:lnRef>
          <a:fillRef idx="3">
            <a:schemeClr val="accent2"/>
          </a:fillRef>
          <a:effectRef idx="3">
            <a:schemeClr val="accent2"/>
          </a:effectRef>
          <a:fontRef idx="minor">
            <a:schemeClr val="lt1"/>
          </a:fontRef>
        </p:style>
        <p:txBody>
          <a:bodyPr rtlCol="0" anchor="ctr"/>
          <a:lstStyle/>
          <a:p>
            <a:pPr algn="r"/>
            <a:r>
              <a:rPr lang="fa-IR" b="1" dirty="0" smtClean="0">
                <a:solidFill>
                  <a:srgbClr val="FFFF00"/>
                </a:solidFill>
                <a:cs typeface="B Arash" panose="00000400000000000000" pitchFamily="2" charset="-78"/>
              </a:rPr>
              <a:t>دانشمندان از طریق داوری و انتقاددرباره کنش های اجتماعی فرصت واکنش و موضع گیری مناسب را بدست می آورند.</a:t>
            </a:r>
            <a:endParaRPr lang="en-US" b="1" dirty="0">
              <a:cs typeface="B Arash" panose="00000400000000000000" pitchFamily="2" charset="-78"/>
            </a:endParaRPr>
          </a:p>
        </p:txBody>
      </p:sp>
      <p:pic>
        <p:nvPicPr>
          <p:cNvPr id="6" name="Picture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142973" y="3832962"/>
            <a:ext cx="2767198" cy="2087112"/>
          </a:xfrm>
          <a:prstGeom prst="rect">
            <a:avLst/>
          </a:prstGeom>
          <a:ln w="88900" cap="sq" cmpd="thickThin">
            <a:solidFill>
              <a:srgbClr val="000000"/>
            </a:solidFill>
            <a:prstDash val="solid"/>
            <a:miter lim="800000"/>
          </a:ln>
          <a:effectLst>
            <a:innerShdw blurRad="76200">
              <a:srgbClr val="000000"/>
            </a:innerShdw>
          </a:effectLst>
        </p:spPr>
      </p:pic>
      <p:sp>
        <p:nvSpPr>
          <p:cNvPr id="8" name="Left Arrow 7"/>
          <p:cNvSpPr/>
          <p:nvPr/>
        </p:nvSpPr>
        <p:spPr>
          <a:xfrm rot="1687297">
            <a:off x="5158833" y="3013496"/>
            <a:ext cx="1930385" cy="1811313"/>
          </a:xfrm>
          <a:prstGeom prst="leftArrow">
            <a:avLst/>
          </a:prstGeom>
        </p:spPr>
        <p:style>
          <a:lnRef idx="3">
            <a:schemeClr val="lt1"/>
          </a:lnRef>
          <a:fillRef idx="1">
            <a:schemeClr val="accent5"/>
          </a:fillRef>
          <a:effectRef idx="1">
            <a:schemeClr val="accent5"/>
          </a:effectRef>
          <a:fontRef idx="minor">
            <a:schemeClr val="lt1"/>
          </a:fontRef>
        </p:style>
        <p:txBody>
          <a:bodyPr rtlCol="0" anchor="ctr"/>
          <a:lstStyle/>
          <a:p>
            <a:pPr algn="ctr"/>
            <a:r>
              <a:rPr lang="fa-IR" b="1" dirty="0" smtClean="0">
                <a:solidFill>
                  <a:srgbClr val="92D050"/>
                </a:solidFill>
                <a:cs typeface="B Arash" panose="00000400000000000000" pitchFamily="2" charset="-78"/>
              </a:rPr>
              <a:t>رشته های پیرامون پدیده های اجتماعی</a:t>
            </a:r>
            <a:endParaRPr lang="en-US" b="1" dirty="0">
              <a:solidFill>
                <a:srgbClr val="92D050"/>
              </a:solidFill>
              <a:cs typeface="B Arash" panose="00000400000000000000" pitchFamily="2" charset="-78"/>
            </a:endParaRPr>
          </a:p>
        </p:txBody>
      </p:sp>
      <p:sp>
        <p:nvSpPr>
          <p:cNvPr id="9" name="Line Callout 3 8"/>
          <p:cNvSpPr/>
          <p:nvPr/>
        </p:nvSpPr>
        <p:spPr>
          <a:xfrm>
            <a:off x="3169085" y="2354893"/>
            <a:ext cx="2054268" cy="923226"/>
          </a:xfrm>
          <a:prstGeom prst="borderCallout3">
            <a:avLst>
              <a:gd name="adj1" fmla="val 18750"/>
              <a:gd name="adj2" fmla="val -8333"/>
              <a:gd name="adj3" fmla="val 18750"/>
              <a:gd name="adj4" fmla="val -16667"/>
              <a:gd name="adj5" fmla="val 112211"/>
              <a:gd name="adj6" fmla="val -30686"/>
              <a:gd name="adj7" fmla="val 117109"/>
              <a:gd name="adj8" fmla="val 101214"/>
            </a:avLst>
          </a:prstGeom>
        </p:spPr>
        <p:style>
          <a:lnRef idx="1">
            <a:schemeClr val="accent1"/>
          </a:lnRef>
          <a:fillRef idx="3">
            <a:schemeClr val="accent1"/>
          </a:fillRef>
          <a:effectRef idx="2">
            <a:schemeClr val="accent1"/>
          </a:effectRef>
          <a:fontRef idx="minor">
            <a:schemeClr val="lt1"/>
          </a:fontRef>
        </p:style>
        <p:txBody>
          <a:bodyPr rtlCol="0" anchor="ctr"/>
          <a:lstStyle/>
          <a:p>
            <a:pPr algn="r"/>
            <a:r>
              <a:rPr lang="fa-IR" b="1" dirty="0" smtClean="0">
                <a:solidFill>
                  <a:srgbClr val="FFC000"/>
                </a:solidFill>
                <a:cs typeface="B Arash" panose="00000400000000000000" pitchFamily="2" charset="-78"/>
              </a:rPr>
              <a:t>سیاست،اقتصاد،جامعه شناسی،مردم شناسی و...</a:t>
            </a:r>
            <a:endParaRPr lang="en-US" b="1" dirty="0">
              <a:solidFill>
                <a:srgbClr val="FFC000"/>
              </a:solidFill>
              <a:cs typeface="B Arash" panose="00000400000000000000" pitchFamily="2" charset="-78"/>
            </a:endParaRPr>
          </a:p>
        </p:txBody>
      </p:sp>
      <p:pic>
        <p:nvPicPr>
          <p:cNvPr id="10" name="Picture 9"/>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386931" y="3832962"/>
            <a:ext cx="2718147" cy="2087112"/>
          </a:xfrm>
          <a:prstGeom prst="rect">
            <a:avLst/>
          </a:prstGeom>
          <a:ln w="88900" cap="sq" cmpd="thickThin">
            <a:solidFill>
              <a:srgbClr val="000000"/>
            </a:solidFill>
            <a:prstDash val="solid"/>
            <a:miter lim="800000"/>
          </a:ln>
          <a:effectLst>
            <a:innerShdw blurRad="76200">
              <a:srgbClr val="000000"/>
            </a:innerShdw>
          </a:effectLst>
        </p:spPr>
      </p:pic>
    </p:spTree>
    <p:extLst>
      <p:ext uri="{BB962C8B-B14F-4D97-AF65-F5344CB8AC3E}">
        <p14:creationId xmlns:p14="http://schemas.microsoft.com/office/powerpoint/2010/main" val="2538153246"/>
      </p:ext>
    </p:extLst>
  </p:cSld>
  <p:clrMapOvr>
    <a:masterClrMapping/>
  </p:clrMapOvr>
  <mc:AlternateContent xmlns:mc="http://schemas.openxmlformats.org/markup-compatibility/2006">
    <mc:Choice xmlns:p15="http://schemas.microsoft.com/office/powerpoint/2012/main" Requires="p15">
      <p:transition xmlns:p14="http://schemas.microsoft.com/office/powerpoint/2010/main" spd="slow" p14:dur="1250">
        <p15:prstTrans prst="pageCurlDouble"/>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22" presetClass="entr" presetSubtype="4" fill="hold" grpId="0" nodeType="clickEffect">
                                  <p:stCondLst>
                                    <p:cond delay="0"/>
                                  </p:stCondLst>
                                  <p:childTnLst>
                                    <p:set>
                                      <p:cBhvr>
                                        <p:cTn id="13" dur="1" fill="hold">
                                          <p:stCondLst>
                                            <p:cond delay="0"/>
                                          </p:stCondLst>
                                        </p:cTn>
                                        <p:tgtEl>
                                          <p:spTgt spid="3"/>
                                        </p:tgtEl>
                                        <p:attrNameLst>
                                          <p:attrName>style.visibility</p:attrName>
                                        </p:attrNameLst>
                                      </p:cBhvr>
                                      <p:to>
                                        <p:strVal val="visible"/>
                                      </p:to>
                                    </p:set>
                                    <p:animEffect transition="in" filter="wipe(down)">
                                      <p:cBhvr>
                                        <p:cTn id="14" dur="500"/>
                                        <p:tgtEl>
                                          <p:spTgt spid="3"/>
                                        </p:tgtEl>
                                      </p:cBhvr>
                                    </p:animEffect>
                                  </p:childTnLst>
                                </p:cTn>
                              </p:par>
                            </p:childTnLst>
                          </p:cTn>
                        </p:par>
                      </p:childTnLst>
                    </p:cTn>
                  </p:par>
                  <p:par>
                    <p:cTn id="15" fill="hold">
                      <p:stCondLst>
                        <p:cond delay="indefinite"/>
                      </p:stCondLst>
                      <p:childTnLst>
                        <p:par>
                          <p:cTn id="16" fill="hold">
                            <p:stCondLst>
                              <p:cond delay="0"/>
                            </p:stCondLst>
                            <p:childTnLst>
                              <p:par>
                                <p:cTn id="17" presetID="45" presetClass="entr" presetSubtype="0" fill="hold" grpId="0" nodeType="clickEffect">
                                  <p:stCondLst>
                                    <p:cond delay="0"/>
                                  </p:stCondLst>
                                  <p:childTnLst>
                                    <p:set>
                                      <p:cBhvr>
                                        <p:cTn id="18" dur="1" fill="hold">
                                          <p:stCondLst>
                                            <p:cond delay="0"/>
                                          </p:stCondLst>
                                        </p:cTn>
                                        <p:tgtEl>
                                          <p:spTgt spid="5"/>
                                        </p:tgtEl>
                                        <p:attrNameLst>
                                          <p:attrName>style.visibility</p:attrName>
                                        </p:attrNameLst>
                                      </p:cBhvr>
                                      <p:to>
                                        <p:strVal val="visible"/>
                                      </p:to>
                                    </p:set>
                                    <p:animEffect transition="in" filter="fade">
                                      <p:cBhvr>
                                        <p:cTn id="19" dur="2000"/>
                                        <p:tgtEl>
                                          <p:spTgt spid="5"/>
                                        </p:tgtEl>
                                      </p:cBhvr>
                                    </p:animEffect>
                                    <p:anim calcmode="lin" valueType="num">
                                      <p:cBhvr>
                                        <p:cTn id="20" dur="2000" fill="hold"/>
                                        <p:tgtEl>
                                          <p:spTgt spid="5"/>
                                        </p:tgtEl>
                                        <p:attrNameLst>
                                          <p:attrName>ppt_w</p:attrName>
                                        </p:attrNameLst>
                                      </p:cBhvr>
                                      <p:tavLst>
                                        <p:tav tm="0" fmla="#ppt_w*sin(2.5*pi*$)">
                                          <p:val>
                                            <p:fltVal val="0"/>
                                          </p:val>
                                        </p:tav>
                                        <p:tav tm="100000">
                                          <p:val>
                                            <p:fltVal val="1"/>
                                          </p:val>
                                        </p:tav>
                                      </p:tavLst>
                                    </p:anim>
                                    <p:anim calcmode="lin" valueType="num">
                                      <p:cBhvr>
                                        <p:cTn id="21" dur="2000" fill="hold"/>
                                        <p:tgtEl>
                                          <p:spTgt spid="5"/>
                                        </p:tgtEl>
                                        <p:attrNameLst>
                                          <p:attrName>ppt_h</p:attrName>
                                        </p:attrNameLst>
                                      </p:cBhvr>
                                      <p:tavLst>
                                        <p:tav tm="0">
                                          <p:val>
                                            <p:strVal val="#ppt_h"/>
                                          </p:val>
                                        </p:tav>
                                        <p:tav tm="100000">
                                          <p:val>
                                            <p:strVal val="#ppt_h"/>
                                          </p:val>
                                        </p:tav>
                                      </p:tavLst>
                                    </p:anim>
                                  </p:childTnLst>
                                </p:cTn>
                              </p:par>
                            </p:childTnLst>
                          </p:cTn>
                        </p:par>
                      </p:childTnLst>
                    </p:cTn>
                  </p:par>
                  <p:par>
                    <p:cTn id="22" fill="hold">
                      <p:stCondLst>
                        <p:cond delay="indefinite"/>
                      </p:stCondLst>
                      <p:childTnLst>
                        <p:par>
                          <p:cTn id="23" fill="hold">
                            <p:stCondLst>
                              <p:cond delay="0"/>
                            </p:stCondLst>
                            <p:childTnLst>
                              <p:par>
                                <p:cTn id="24" presetID="53" presetClass="entr" presetSubtype="16" fill="hold" grpId="0" nodeType="clickEffect">
                                  <p:stCondLst>
                                    <p:cond delay="0"/>
                                  </p:stCondLst>
                                  <p:childTnLst>
                                    <p:set>
                                      <p:cBhvr>
                                        <p:cTn id="25" dur="1" fill="hold">
                                          <p:stCondLst>
                                            <p:cond delay="0"/>
                                          </p:stCondLst>
                                        </p:cTn>
                                        <p:tgtEl>
                                          <p:spTgt spid="8"/>
                                        </p:tgtEl>
                                        <p:attrNameLst>
                                          <p:attrName>style.visibility</p:attrName>
                                        </p:attrNameLst>
                                      </p:cBhvr>
                                      <p:to>
                                        <p:strVal val="visible"/>
                                      </p:to>
                                    </p:set>
                                    <p:anim calcmode="lin" valueType="num">
                                      <p:cBhvr>
                                        <p:cTn id="26" dur="500" fill="hold"/>
                                        <p:tgtEl>
                                          <p:spTgt spid="8"/>
                                        </p:tgtEl>
                                        <p:attrNameLst>
                                          <p:attrName>ppt_w</p:attrName>
                                        </p:attrNameLst>
                                      </p:cBhvr>
                                      <p:tavLst>
                                        <p:tav tm="0">
                                          <p:val>
                                            <p:fltVal val="0"/>
                                          </p:val>
                                        </p:tav>
                                        <p:tav tm="100000">
                                          <p:val>
                                            <p:strVal val="#ppt_w"/>
                                          </p:val>
                                        </p:tav>
                                      </p:tavLst>
                                    </p:anim>
                                    <p:anim calcmode="lin" valueType="num">
                                      <p:cBhvr>
                                        <p:cTn id="27" dur="500" fill="hold"/>
                                        <p:tgtEl>
                                          <p:spTgt spid="8"/>
                                        </p:tgtEl>
                                        <p:attrNameLst>
                                          <p:attrName>ppt_h</p:attrName>
                                        </p:attrNameLst>
                                      </p:cBhvr>
                                      <p:tavLst>
                                        <p:tav tm="0">
                                          <p:val>
                                            <p:fltVal val="0"/>
                                          </p:val>
                                        </p:tav>
                                        <p:tav tm="100000">
                                          <p:val>
                                            <p:strVal val="#ppt_h"/>
                                          </p:val>
                                        </p:tav>
                                      </p:tavLst>
                                    </p:anim>
                                    <p:animEffect transition="in" filter="fade">
                                      <p:cBhvr>
                                        <p:cTn id="28" dur="500"/>
                                        <p:tgtEl>
                                          <p:spTgt spid="8"/>
                                        </p:tgtEl>
                                      </p:cBhvr>
                                    </p:animEffect>
                                  </p:childTnLst>
                                </p:cTn>
                              </p:par>
                            </p:childTnLst>
                          </p:cTn>
                        </p:par>
                      </p:childTnLst>
                    </p:cTn>
                  </p:par>
                  <p:par>
                    <p:cTn id="29" fill="hold">
                      <p:stCondLst>
                        <p:cond delay="indefinite"/>
                      </p:stCondLst>
                      <p:childTnLst>
                        <p:par>
                          <p:cTn id="30" fill="hold">
                            <p:stCondLst>
                              <p:cond delay="0"/>
                            </p:stCondLst>
                            <p:childTnLst>
                              <p:par>
                                <p:cTn id="31" presetID="14" presetClass="entr" presetSubtype="10" fill="hold" grpId="0" nodeType="clickEffect">
                                  <p:stCondLst>
                                    <p:cond delay="0"/>
                                  </p:stCondLst>
                                  <p:childTnLst>
                                    <p:set>
                                      <p:cBhvr>
                                        <p:cTn id="32" dur="1" fill="hold">
                                          <p:stCondLst>
                                            <p:cond delay="0"/>
                                          </p:stCondLst>
                                        </p:cTn>
                                        <p:tgtEl>
                                          <p:spTgt spid="9"/>
                                        </p:tgtEl>
                                        <p:attrNameLst>
                                          <p:attrName>style.visibility</p:attrName>
                                        </p:attrNameLst>
                                      </p:cBhvr>
                                      <p:to>
                                        <p:strVal val="visible"/>
                                      </p:to>
                                    </p:set>
                                    <p:animEffect transition="in" filter="randombar(horizontal)">
                                      <p:cBhvr>
                                        <p:cTn id="33" dur="500"/>
                                        <p:tgtEl>
                                          <p:spTgt spid="9"/>
                                        </p:tgtEl>
                                      </p:cBhvr>
                                    </p:animEffect>
                                  </p:childTnLst>
                                </p:cTn>
                              </p:par>
                            </p:childTnLst>
                          </p:cTn>
                        </p:par>
                      </p:childTnLst>
                    </p:cTn>
                  </p:par>
                  <p:par>
                    <p:cTn id="34" fill="hold">
                      <p:stCondLst>
                        <p:cond delay="indefinite"/>
                      </p:stCondLst>
                      <p:childTnLst>
                        <p:par>
                          <p:cTn id="35" fill="hold">
                            <p:stCondLst>
                              <p:cond delay="0"/>
                            </p:stCondLst>
                            <p:childTnLst>
                              <p:par>
                                <p:cTn id="36" presetID="8" presetClass="entr" presetSubtype="16" fill="hold" nodeType="clickEffect">
                                  <p:stCondLst>
                                    <p:cond delay="0"/>
                                  </p:stCondLst>
                                  <p:childTnLst>
                                    <p:set>
                                      <p:cBhvr>
                                        <p:cTn id="37" dur="1" fill="hold">
                                          <p:stCondLst>
                                            <p:cond delay="0"/>
                                          </p:stCondLst>
                                        </p:cTn>
                                        <p:tgtEl>
                                          <p:spTgt spid="10"/>
                                        </p:tgtEl>
                                        <p:attrNameLst>
                                          <p:attrName>style.visibility</p:attrName>
                                        </p:attrNameLst>
                                      </p:cBhvr>
                                      <p:to>
                                        <p:strVal val="visible"/>
                                      </p:to>
                                    </p:set>
                                    <p:animEffect transition="in" filter="diamond(in)">
                                      <p:cBhvr>
                                        <p:cTn id="38" dur="2000"/>
                                        <p:tgtEl>
                                          <p:spTgt spid="10"/>
                                        </p:tgtEl>
                                      </p:cBhvr>
                                    </p:animEffect>
                                  </p:childTnLst>
                                </p:cTn>
                              </p:par>
                              <p:par>
                                <p:cTn id="39" presetID="8" presetClass="entr" presetSubtype="16" fill="hold" nodeType="withEffect">
                                  <p:stCondLst>
                                    <p:cond delay="0"/>
                                  </p:stCondLst>
                                  <p:childTnLst>
                                    <p:set>
                                      <p:cBhvr>
                                        <p:cTn id="40" dur="1" fill="hold">
                                          <p:stCondLst>
                                            <p:cond delay="0"/>
                                          </p:stCondLst>
                                        </p:cTn>
                                        <p:tgtEl>
                                          <p:spTgt spid="6"/>
                                        </p:tgtEl>
                                        <p:attrNameLst>
                                          <p:attrName>style.visibility</p:attrName>
                                        </p:attrNameLst>
                                      </p:cBhvr>
                                      <p:to>
                                        <p:strVal val="visible"/>
                                      </p:to>
                                    </p:set>
                                    <p:animEffect transition="in" filter="diamond(in)">
                                      <p:cBhvr>
                                        <p:cTn id="41" dur="20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animBg="1"/>
      <p:bldP spid="5" grpId="0" animBg="1"/>
      <p:bldP spid="8" grpId="0" animBg="1"/>
      <p:bldP spid="9"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64504" y="452718"/>
            <a:ext cx="9086330" cy="1400530"/>
          </a:xfrm>
        </p:spPr>
        <p:txBody>
          <a:bodyPr/>
          <a:lstStyle/>
          <a:p>
            <a:pPr algn="ctr"/>
            <a:r>
              <a:rPr lang="fa-IR" sz="4400" dirty="0" smtClean="0">
                <a:latin typeface="Andalus" panose="02020603050405020304" pitchFamily="18" charset="-78"/>
                <a:cs typeface="Andalus" panose="02020603050405020304" pitchFamily="18" charset="-78"/>
              </a:rPr>
              <a:t>رابطه بین علوم انسانی و علوم اجتماعی</a:t>
            </a:r>
            <a:endParaRPr lang="en-US" sz="4400" dirty="0">
              <a:latin typeface="Andalus" panose="02020603050405020304" pitchFamily="18" charset="-78"/>
              <a:cs typeface="Andalus" panose="02020603050405020304" pitchFamily="18" charset="-78"/>
            </a:endParaRPr>
          </a:p>
        </p:txBody>
      </p:sp>
      <p:sp>
        <p:nvSpPr>
          <p:cNvPr id="3" name="Vertical Scroll 2"/>
          <p:cNvSpPr/>
          <p:nvPr/>
        </p:nvSpPr>
        <p:spPr>
          <a:xfrm>
            <a:off x="4634630" y="1452415"/>
            <a:ext cx="3018773" cy="3620625"/>
          </a:xfrm>
          <a:prstGeom prst="verticalScroll">
            <a:avLst/>
          </a:prstGeom>
        </p:spPr>
        <p:style>
          <a:lnRef idx="2">
            <a:schemeClr val="accent6">
              <a:shade val="50000"/>
            </a:schemeClr>
          </a:lnRef>
          <a:fillRef idx="1">
            <a:schemeClr val="accent6"/>
          </a:fillRef>
          <a:effectRef idx="0">
            <a:schemeClr val="accent6"/>
          </a:effectRef>
          <a:fontRef idx="minor">
            <a:schemeClr val="lt1"/>
          </a:fontRef>
        </p:style>
        <p:txBody>
          <a:bodyPr rtlCol="0" anchor="ctr"/>
          <a:lstStyle/>
          <a:p>
            <a:pPr algn="r"/>
            <a:r>
              <a:rPr lang="fa-IR" b="1" dirty="0" smtClean="0">
                <a:solidFill>
                  <a:srgbClr val="92D050"/>
                </a:solidFill>
                <a:cs typeface="B Arash" panose="00000400000000000000" pitchFamily="2" charset="-78"/>
              </a:rPr>
              <a:t>از آنجایی که علوم انسانی تمامی کنش های انسانی را شامل می شود علوم اجتماعی فقط کنش های اجتماعی انسان ها را دربر می گیرد.بنابراین علوم اجتماعی بخشی از علوم انسانی است.</a:t>
            </a:r>
            <a:endParaRPr lang="en-US" b="1" dirty="0">
              <a:solidFill>
                <a:srgbClr val="92D050"/>
              </a:solidFill>
              <a:cs typeface="B Arash" panose="00000400000000000000" pitchFamily="2" charset="-78"/>
            </a:endParaRPr>
          </a:p>
        </p:txBody>
      </p:sp>
      <p:pic>
        <p:nvPicPr>
          <p:cNvPr id="8" name="Picture 7"/>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38202" y="4003841"/>
            <a:ext cx="3645074" cy="2551759"/>
          </a:xfrm>
          <a:prstGeom prst="ellipse">
            <a:avLst/>
          </a:prstGeom>
          <a:ln w="190500" cap="rnd">
            <a:solidFill>
              <a:srgbClr val="C8C6BD"/>
            </a:solid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pic>
        <p:nvPicPr>
          <p:cNvPr id="9" name="Picture 8"/>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066761" y="4003841"/>
            <a:ext cx="3645074" cy="2551759"/>
          </a:xfrm>
          <a:prstGeom prst="ellipse">
            <a:avLst/>
          </a:prstGeom>
          <a:ln w="190500" cap="rnd">
            <a:solidFill>
              <a:srgbClr val="C8C6BD"/>
            </a:solid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spTree>
    <p:extLst>
      <p:ext uri="{BB962C8B-B14F-4D97-AF65-F5344CB8AC3E}">
        <p14:creationId xmlns:p14="http://schemas.microsoft.com/office/powerpoint/2010/main" val="2774018560"/>
      </p:ext>
    </p:extLst>
  </p:cSld>
  <p:clrMapOvr>
    <a:masterClrMapping/>
  </p:clrMapOvr>
  <mc:AlternateContent xmlns:mc="http://schemas.openxmlformats.org/markup-compatibility/2006">
    <mc:Choice xmlns:p15="http://schemas.microsoft.com/office/powerpoint/2012/main" Requires="p15">
      <p:transition xmlns:p14="http://schemas.microsoft.com/office/powerpoint/2010/main" spd="slow" p14:dur="2000">
        <p15:prstTrans prst="crush"/>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45" presetClass="entr" presetSubtype="0" fill="hold" grpId="0" nodeType="click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fade">
                                      <p:cBhvr>
                                        <p:cTn id="12" dur="2000"/>
                                        <p:tgtEl>
                                          <p:spTgt spid="3"/>
                                        </p:tgtEl>
                                      </p:cBhvr>
                                    </p:animEffect>
                                    <p:anim calcmode="lin" valueType="num">
                                      <p:cBhvr>
                                        <p:cTn id="13" dur="2000" fill="hold"/>
                                        <p:tgtEl>
                                          <p:spTgt spid="3"/>
                                        </p:tgtEl>
                                        <p:attrNameLst>
                                          <p:attrName>ppt_w</p:attrName>
                                        </p:attrNameLst>
                                      </p:cBhvr>
                                      <p:tavLst>
                                        <p:tav tm="0" fmla="#ppt_w*sin(2.5*pi*$)">
                                          <p:val>
                                            <p:fltVal val="0"/>
                                          </p:val>
                                        </p:tav>
                                        <p:tav tm="100000">
                                          <p:val>
                                            <p:fltVal val="1"/>
                                          </p:val>
                                        </p:tav>
                                      </p:tavLst>
                                    </p:anim>
                                    <p:anim calcmode="lin" valueType="num">
                                      <p:cBhvr>
                                        <p:cTn id="14" dur="2000" fill="hold"/>
                                        <p:tgtEl>
                                          <p:spTgt spid="3"/>
                                        </p:tgtEl>
                                        <p:attrNameLst>
                                          <p:attrName>ppt_h</p:attrName>
                                        </p:attrNameLst>
                                      </p:cBhvr>
                                      <p:tavLst>
                                        <p:tav tm="0">
                                          <p:val>
                                            <p:strVal val="#ppt_h"/>
                                          </p:val>
                                        </p:tav>
                                        <p:tav tm="100000">
                                          <p:val>
                                            <p:strVal val="#ppt_h"/>
                                          </p:val>
                                        </p:tav>
                                      </p:tavLst>
                                    </p:anim>
                                  </p:childTnLst>
                                </p:cTn>
                              </p:par>
                            </p:childTnLst>
                          </p:cTn>
                        </p:par>
                      </p:childTnLst>
                    </p:cTn>
                  </p:par>
                  <p:par>
                    <p:cTn id="15" fill="hold">
                      <p:stCondLst>
                        <p:cond delay="indefinite"/>
                      </p:stCondLst>
                      <p:childTnLst>
                        <p:par>
                          <p:cTn id="16" fill="hold">
                            <p:stCondLst>
                              <p:cond delay="0"/>
                            </p:stCondLst>
                            <p:childTnLst>
                              <p:par>
                                <p:cTn id="17" presetID="13" presetClass="entr" presetSubtype="16" fill="hold" nodeType="clickEffect">
                                  <p:stCondLst>
                                    <p:cond delay="0"/>
                                  </p:stCondLst>
                                  <p:childTnLst>
                                    <p:set>
                                      <p:cBhvr>
                                        <p:cTn id="18" dur="1" fill="hold">
                                          <p:stCondLst>
                                            <p:cond delay="0"/>
                                          </p:stCondLst>
                                        </p:cTn>
                                        <p:tgtEl>
                                          <p:spTgt spid="8"/>
                                        </p:tgtEl>
                                        <p:attrNameLst>
                                          <p:attrName>style.visibility</p:attrName>
                                        </p:attrNameLst>
                                      </p:cBhvr>
                                      <p:to>
                                        <p:strVal val="visible"/>
                                      </p:to>
                                    </p:set>
                                    <p:animEffect transition="in" filter="plus(in)">
                                      <p:cBhvr>
                                        <p:cTn id="19" dur="2000"/>
                                        <p:tgtEl>
                                          <p:spTgt spid="8"/>
                                        </p:tgtEl>
                                      </p:cBhvr>
                                    </p:animEffect>
                                  </p:childTnLst>
                                </p:cTn>
                              </p:par>
                            </p:childTnLst>
                          </p:cTn>
                        </p:par>
                      </p:childTnLst>
                    </p:cTn>
                  </p:par>
                  <p:par>
                    <p:cTn id="20" fill="hold">
                      <p:stCondLst>
                        <p:cond delay="indefinite"/>
                      </p:stCondLst>
                      <p:childTnLst>
                        <p:par>
                          <p:cTn id="21" fill="hold">
                            <p:stCondLst>
                              <p:cond delay="0"/>
                            </p:stCondLst>
                            <p:childTnLst>
                              <p:par>
                                <p:cTn id="22" presetID="13" presetClass="entr" presetSubtype="16" fill="hold" nodeType="clickEffect">
                                  <p:stCondLst>
                                    <p:cond delay="0"/>
                                  </p:stCondLst>
                                  <p:childTnLst>
                                    <p:set>
                                      <p:cBhvr>
                                        <p:cTn id="23" dur="1" fill="hold">
                                          <p:stCondLst>
                                            <p:cond delay="0"/>
                                          </p:stCondLst>
                                        </p:cTn>
                                        <p:tgtEl>
                                          <p:spTgt spid="9"/>
                                        </p:tgtEl>
                                        <p:attrNameLst>
                                          <p:attrName>style.visibility</p:attrName>
                                        </p:attrNameLst>
                                      </p:cBhvr>
                                      <p:to>
                                        <p:strVal val="visible"/>
                                      </p:to>
                                    </p:set>
                                    <p:animEffect transition="in" filter="plus(in)">
                                      <p:cBhvr>
                                        <p:cTn id="24" dur="20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fa-IR" b="1" dirty="0" smtClean="0">
                <a:latin typeface="Andalus" panose="02020603050405020304" pitchFamily="18" charset="-78"/>
                <a:cs typeface="Andalus" panose="02020603050405020304" pitchFamily="18" charset="-78"/>
              </a:rPr>
              <a:t>علوم اجتماعی و علوم ابزاری </a:t>
            </a:r>
            <a:endParaRPr lang="en-US" b="1" dirty="0">
              <a:latin typeface="Andalus" panose="02020603050405020304" pitchFamily="18" charset="-78"/>
              <a:cs typeface="Andalus" panose="02020603050405020304" pitchFamily="18" charset="-78"/>
            </a:endParaRPr>
          </a:p>
        </p:txBody>
      </p:sp>
      <p:sp>
        <p:nvSpPr>
          <p:cNvPr id="3" name="Left Arrow Callout 2"/>
          <p:cNvSpPr/>
          <p:nvPr/>
        </p:nvSpPr>
        <p:spPr>
          <a:xfrm>
            <a:off x="9782826" y="2070671"/>
            <a:ext cx="2409174" cy="1766171"/>
          </a:xfrm>
          <a:prstGeom prst="leftArrowCallou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fa-IR" sz="2000" b="1" dirty="0" smtClean="0">
                <a:solidFill>
                  <a:srgbClr val="FFFF00"/>
                </a:solidFill>
                <a:cs typeface="B Arash" panose="00000400000000000000" pitchFamily="2" charset="-78"/>
              </a:rPr>
              <a:t>علوم اجتماعی میتواند نقش علوم ابزاری را ایفا کند</a:t>
            </a:r>
            <a:endParaRPr lang="en-US" sz="2000" b="1" dirty="0">
              <a:solidFill>
                <a:srgbClr val="FFFF00"/>
              </a:solidFill>
              <a:cs typeface="B Arash" panose="00000400000000000000" pitchFamily="2" charset="-78"/>
            </a:endParaRPr>
          </a:p>
        </p:txBody>
      </p:sp>
      <p:sp>
        <p:nvSpPr>
          <p:cNvPr id="4" name="Flowchart: Sequential Access Storage 3"/>
          <p:cNvSpPr/>
          <p:nvPr/>
        </p:nvSpPr>
        <p:spPr>
          <a:xfrm>
            <a:off x="5975055" y="1277654"/>
            <a:ext cx="3807771" cy="1778696"/>
          </a:xfrm>
          <a:prstGeom prst="flowChartMagneticTape">
            <a:avLst/>
          </a:prstGeom>
        </p:spPr>
        <p:style>
          <a:lnRef idx="0">
            <a:schemeClr val="accent5"/>
          </a:lnRef>
          <a:fillRef idx="3">
            <a:schemeClr val="accent5"/>
          </a:fillRef>
          <a:effectRef idx="3">
            <a:schemeClr val="accent5"/>
          </a:effectRef>
          <a:fontRef idx="minor">
            <a:schemeClr val="lt1"/>
          </a:fontRef>
        </p:style>
        <p:txBody>
          <a:bodyPr rtlCol="0" anchor="ctr"/>
          <a:lstStyle/>
          <a:p>
            <a:pPr algn="r"/>
            <a:r>
              <a:rPr lang="fa-IR" sz="2000" b="1" dirty="0" smtClean="0">
                <a:solidFill>
                  <a:srgbClr val="FFC000"/>
                </a:solidFill>
                <a:cs typeface="B Arash" panose="00000400000000000000" pitchFamily="2" charset="-78"/>
              </a:rPr>
              <a:t>زیرا قدرت پیش بینی نسبت به آثار و پیامدهای فعالیت های اجتماعی را پدید می آورد.</a:t>
            </a:r>
            <a:endParaRPr lang="en-US" sz="2000" b="1" dirty="0">
              <a:solidFill>
                <a:srgbClr val="FFC000"/>
              </a:solidFill>
              <a:cs typeface="B Arash" panose="00000400000000000000" pitchFamily="2" charset="-78"/>
            </a:endParaRPr>
          </a:p>
        </p:txBody>
      </p:sp>
      <p:sp>
        <p:nvSpPr>
          <p:cNvPr id="5" name="Left Arrow Callout 4"/>
          <p:cNvSpPr/>
          <p:nvPr/>
        </p:nvSpPr>
        <p:spPr>
          <a:xfrm>
            <a:off x="9782825" y="4463142"/>
            <a:ext cx="2409175" cy="1766171"/>
          </a:xfrm>
          <a:prstGeom prst="leftArrowCallou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r"/>
            <a:r>
              <a:rPr lang="fa-IR" b="1" dirty="0" smtClean="0">
                <a:solidFill>
                  <a:srgbClr val="FFFF00"/>
                </a:solidFill>
                <a:cs typeface="B Arash" panose="00000400000000000000" pitchFamily="2" charset="-78"/>
              </a:rPr>
              <a:t>قدرت پیش بینی علوم اجتماعی از پیچیدگی بیشتری نسبت به علوم ابزاری برخوردار است</a:t>
            </a:r>
            <a:endParaRPr lang="en-US" b="1" dirty="0">
              <a:solidFill>
                <a:srgbClr val="FFFF00"/>
              </a:solidFill>
              <a:cs typeface="B Arash" panose="00000400000000000000" pitchFamily="2" charset="-78"/>
            </a:endParaRPr>
          </a:p>
        </p:txBody>
      </p:sp>
      <p:sp>
        <p:nvSpPr>
          <p:cNvPr id="6" name="Flowchart: Sequential Access Storage 5"/>
          <p:cNvSpPr/>
          <p:nvPr/>
        </p:nvSpPr>
        <p:spPr>
          <a:xfrm>
            <a:off x="5975054" y="3682650"/>
            <a:ext cx="3807771" cy="1778696"/>
          </a:xfrm>
          <a:prstGeom prst="flowChartMagneticTape">
            <a:avLst/>
          </a:prstGeom>
        </p:spPr>
        <p:style>
          <a:lnRef idx="0">
            <a:schemeClr val="accent5"/>
          </a:lnRef>
          <a:fillRef idx="3">
            <a:schemeClr val="accent5"/>
          </a:fillRef>
          <a:effectRef idx="3">
            <a:schemeClr val="accent5"/>
          </a:effectRef>
          <a:fontRef idx="minor">
            <a:schemeClr val="lt1"/>
          </a:fontRef>
        </p:style>
        <p:txBody>
          <a:bodyPr rtlCol="0" anchor="ctr"/>
          <a:lstStyle/>
          <a:p>
            <a:pPr algn="r"/>
            <a:r>
              <a:rPr lang="fa-IR" sz="2000" b="1" dirty="0" smtClean="0">
                <a:solidFill>
                  <a:srgbClr val="FFC000"/>
                </a:solidFill>
                <a:cs typeface="B Arash" panose="00000400000000000000" pitchFamily="2" charset="-78"/>
              </a:rPr>
              <a:t>به دلیل آگاهانه بودن کنش های انسانی و تنوع آنها از پیچیدگی بیشتری نسبت به علوم طبیعی برخوردار است.</a:t>
            </a:r>
            <a:endParaRPr lang="en-US" sz="2000" b="1" dirty="0">
              <a:solidFill>
                <a:srgbClr val="FFC000"/>
              </a:solidFill>
              <a:cs typeface="B Arash" panose="00000400000000000000" pitchFamily="2" charset="-78"/>
            </a:endParaRPr>
          </a:p>
        </p:txBody>
      </p:sp>
      <p:pic>
        <p:nvPicPr>
          <p:cNvPr id="7" name="Picture 6"/>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6111" y="1277654"/>
            <a:ext cx="3099172" cy="2094626"/>
          </a:xfrm>
          <a:prstGeom prst="ellipse">
            <a:avLst/>
          </a:prstGeom>
          <a:ln w="190500" cap="rnd">
            <a:solidFill>
              <a:srgbClr val="C8C6BD"/>
            </a:solid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pic>
        <p:nvPicPr>
          <p:cNvPr id="9" name="Picture 8"/>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6111" y="3682650"/>
            <a:ext cx="3099172" cy="2094626"/>
          </a:xfrm>
          <a:prstGeom prst="ellipse">
            <a:avLst/>
          </a:prstGeom>
          <a:ln w="190500" cap="rnd">
            <a:solidFill>
              <a:srgbClr val="C8C6BD"/>
            </a:solid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p:spPr>
      </p:pic>
    </p:spTree>
    <p:extLst>
      <p:ext uri="{BB962C8B-B14F-4D97-AF65-F5344CB8AC3E}">
        <p14:creationId xmlns:p14="http://schemas.microsoft.com/office/powerpoint/2010/main" val="4038926631"/>
      </p:ext>
    </p:extLst>
  </p:cSld>
  <p:clrMapOvr>
    <a:masterClrMapping/>
  </p:clrMapOvr>
  <mc:AlternateContent xmlns:mc="http://schemas.openxmlformats.org/markup-compatibility/2006">
    <mc:Choice xmlns:p14="http://schemas.microsoft.com/office/powerpoint/2010/main" Requires="p14">
      <p:transition spd="slow" p14:dur="1600">
        <p:blinds dir="vert"/>
      </p:transition>
    </mc:Choice>
    <mc:Fallback>
      <p:transition spd="slow">
        <p:blinds dir="vert"/>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wheel(1)">
                                      <p:cBhvr>
                                        <p:cTn id="7" dur="20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53" presetClass="entr" presetSubtype="16"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 calcmode="lin" valueType="num">
                                      <p:cBhvr>
                                        <p:cTn id="12" dur="500" fill="hold"/>
                                        <p:tgtEl>
                                          <p:spTgt spid="4"/>
                                        </p:tgtEl>
                                        <p:attrNameLst>
                                          <p:attrName>ppt_w</p:attrName>
                                        </p:attrNameLst>
                                      </p:cBhvr>
                                      <p:tavLst>
                                        <p:tav tm="0">
                                          <p:val>
                                            <p:fltVal val="0"/>
                                          </p:val>
                                        </p:tav>
                                        <p:tav tm="100000">
                                          <p:val>
                                            <p:strVal val="#ppt_w"/>
                                          </p:val>
                                        </p:tav>
                                      </p:tavLst>
                                    </p:anim>
                                    <p:anim calcmode="lin" valueType="num">
                                      <p:cBhvr>
                                        <p:cTn id="13" dur="500" fill="hold"/>
                                        <p:tgtEl>
                                          <p:spTgt spid="4"/>
                                        </p:tgtEl>
                                        <p:attrNameLst>
                                          <p:attrName>ppt_h</p:attrName>
                                        </p:attrNameLst>
                                      </p:cBhvr>
                                      <p:tavLst>
                                        <p:tav tm="0">
                                          <p:val>
                                            <p:fltVal val="0"/>
                                          </p:val>
                                        </p:tav>
                                        <p:tav tm="100000">
                                          <p:val>
                                            <p:strVal val="#ppt_h"/>
                                          </p:val>
                                        </p:tav>
                                      </p:tavLst>
                                    </p:anim>
                                    <p:animEffect transition="in" filter="fade">
                                      <p:cBhvr>
                                        <p:cTn id="14" dur="500"/>
                                        <p:tgtEl>
                                          <p:spTgt spid="4"/>
                                        </p:tgtEl>
                                      </p:cBhvr>
                                    </p:animEffect>
                                  </p:childTnLst>
                                </p:cTn>
                              </p:par>
                            </p:childTnLst>
                          </p:cTn>
                        </p:par>
                      </p:childTnLst>
                    </p:cTn>
                  </p:par>
                  <p:par>
                    <p:cTn id="15" fill="hold">
                      <p:stCondLst>
                        <p:cond delay="indefinite"/>
                      </p:stCondLst>
                      <p:childTnLst>
                        <p:par>
                          <p:cTn id="16" fill="hold">
                            <p:stCondLst>
                              <p:cond delay="0"/>
                            </p:stCondLst>
                            <p:childTnLst>
                              <p:par>
                                <p:cTn id="17" presetID="53" presetClass="entr" presetSubtype="16" fill="hold" grpId="0" nodeType="clickEffect">
                                  <p:stCondLst>
                                    <p:cond delay="0"/>
                                  </p:stCondLst>
                                  <p:childTnLst>
                                    <p:set>
                                      <p:cBhvr>
                                        <p:cTn id="18" dur="1" fill="hold">
                                          <p:stCondLst>
                                            <p:cond delay="0"/>
                                          </p:stCondLst>
                                        </p:cTn>
                                        <p:tgtEl>
                                          <p:spTgt spid="6"/>
                                        </p:tgtEl>
                                        <p:attrNameLst>
                                          <p:attrName>style.visibility</p:attrName>
                                        </p:attrNameLst>
                                      </p:cBhvr>
                                      <p:to>
                                        <p:strVal val="visible"/>
                                      </p:to>
                                    </p:set>
                                    <p:anim calcmode="lin" valueType="num">
                                      <p:cBhvr>
                                        <p:cTn id="19" dur="500" fill="hold"/>
                                        <p:tgtEl>
                                          <p:spTgt spid="6"/>
                                        </p:tgtEl>
                                        <p:attrNameLst>
                                          <p:attrName>ppt_w</p:attrName>
                                        </p:attrNameLst>
                                      </p:cBhvr>
                                      <p:tavLst>
                                        <p:tav tm="0">
                                          <p:val>
                                            <p:fltVal val="0"/>
                                          </p:val>
                                        </p:tav>
                                        <p:tav tm="100000">
                                          <p:val>
                                            <p:strVal val="#ppt_w"/>
                                          </p:val>
                                        </p:tav>
                                      </p:tavLst>
                                    </p:anim>
                                    <p:anim calcmode="lin" valueType="num">
                                      <p:cBhvr>
                                        <p:cTn id="20" dur="500" fill="hold"/>
                                        <p:tgtEl>
                                          <p:spTgt spid="6"/>
                                        </p:tgtEl>
                                        <p:attrNameLst>
                                          <p:attrName>ppt_h</p:attrName>
                                        </p:attrNameLst>
                                      </p:cBhvr>
                                      <p:tavLst>
                                        <p:tav tm="0">
                                          <p:val>
                                            <p:fltVal val="0"/>
                                          </p:val>
                                        </p:tav>
                                        <p:tav tm="100000">
                                          <p:val>
                                            <p:strVal val="#ppt_h"/>
                                          </p:val>
                                        </p:tav>
                                      </p:tavLst>
                                    </p:anim>
                                    <p:animEffect transition="in" filter="fade">
                                      <p:cBhvr>
                                        <p:cTn id="21" dur="500"/>
                                        <p:tgtEl>
                                          <p:spTgt spid="6"/>
                                        </p:tgtEl>
                                      </p:cBhvr>
                                    </p:animEffect>
                                  </p:childTnLst>
                                </p:cTn>
                              </p:par>
                            </p:childTnLst>
                          </p:cTn>
                        </p:par>
                      </p:childTnLst>
                    </p:cTn>
                  </p:par>
                  <p:par>
                    <p:cTn id="22" fill="hold">
                      <p:stCondLst>
                        <p:cond delay="indefinite"/>
                      </p:stCondLst>
                      <p:childTnLst>
                        <p:par>
                          <p:cTn id="23" fill="hold">
                            <p:stCondLst>
                              <p:cond delay="0"/>
                            </p:stCondLst>
                            <p:childTnLst>
                              <p:par>
                                <p:cTn id="24" presetID="16" presetClass="entr" presetSubtype="21" fill="hold" grpId="0" nodeType="clickEffect">
                                  <p:stCondLst>
                                    <p:cond delay="0"/>
                                  </p:stCondLst>
                                  <p:childTnLst>
                                    <p:set>
                                      <p:cBhvr>
                                        <p:cTn id="25" dur="1" fill="hold">
                                          <p:stCondLst>
                                            <p:cond delay="0"/>
                                          </p:stCondLst>
                                        </p:cTn>
                                        <p:tgtEl>
                                          <p:spTgt spid="2"/>
                                        </p:tgtEl>
                                        <p:attrNameLst>
                                          <p:attrName>style.visibility</p:attrName>
                                        </p:attrNameLst>
                                      </p:cBhvr>
                                      <p:to>
                                        <p:strVal val="visible"/>
                                      </p:to>
                                    </p:set>
                                    <p:animEffect transition="in" filter="barn(inVertical)">
                                      <p:cBhvr>
                                        <p:cTn id="26" dur="500"/>
                                        <p:tgtEl>
                                          <p:spTgt spid="2"/>
                                        </p:tgtEl>
                                      </p:cBhvr>
                                    </p:animEffect>
                                  </p:childTnLst>
                                </p:cTn>
                              </p:par>
                            </p:childTnLst>
                          </p:cTn>
                        </p:par>
                      </p:childTnLst>
                    </p:cTn>
                  </p:par>
                  <p:par>
                    <p:cTn id="27" fill="hold">
                      <p:stCondLst>
                        <p:cond delay="indefinite"/>
                      </p:stCondLst>
                      <p:childTnLst>
                        <p:par>
                          <p:cTn id="28" fill="hold">
                            <p:stCondLst>
                              <p:cond delay="0"/>
                            </p:stCondLst>
                            <p:childTnLst>
                              <p:par>
                                <p:cTn id="29" presetID="26" presetClass="entr" presetSubtype="0" fill="hold" grpId="0" nodeType="clickEffect">
                                  <p:stCondLst>
                                    <p:cond delay="0"/>
                                  </p:stCondLst>
                                  <p:childTnLst>
                                    <p:set>
                                      <p:cBhvr>
                                        <p:cTn id="30" dur="1" fill="hold">
                                          <p:stCondLst>
                                            <p:cond delay="0"/>
                                          </p:stCondLst>
                                        </p:cTn>
                                        <p:tgtEl>
                                          <p:spTgt spid="5"/>
                                        </p:tgtEl>
                                        <p:attrNameLst>
                                          <p:attrName>style.visibility</p:attrName>
                                        </p:attrNameLst>
                                      </p:cBhvr>
                                      <p:to>
                                        <p:strVal val="visible"/>
                                      </p:to>
                                    </p:set>
                                    <p:animEffect transition="in" filter="wipe(down)">
                                      <p:cBhvr>
                                        <p:cTn id="31" dur="580">
                                          <p:stCondLst>
                                            <p:cond delay="0"/>
                                          </p:stCondLst>
                                        </p:cTn>
                                        <p:tgtEl>
                                          <p:spTgt spid="5"/>
                                        </p:tgtEl>
                                      </p:cBhvr>
                                    </p:animEffect>
                                    <p:anim calcmode="lin" valueType="num">
                                      <p:cBhvr>
                                        <p:cTn id="32" dur="1822" tmFilter="0,0; 0.14,0.36; 0.43,0.73; 0.71,0.91; 1.0,1.0">
                                          <p:stCondLst>
                                            <p:cond delay="0"/>
                                          </p:stCondLst>
                                        </p:cTn>
                                        <p:tgtEl>
                                          <p:spTgt spid="5"/>
                                        </p:tgtEl>
                                        <p:attrNameLst>
                                          <p:attrName>ppt_x</p:attrName>
                                        </p:attrNameLst>
                                      </p:cBhvr>
                                      <p:tavLst>
                                        <p:tav tm="0">
                                          <p:val>
                                            <p:strVal val="#ppt_x-0.25"/>
                                          </p:val>
                                        </p:tav>
                                        <p:tav tm="100000">
                                          <p:val>
                                            <p:strVal val="#ppt_x"/>
                                          </p:val>
                                        </p:tav>
                                      </p:tavLst>
                                    </p:anim>
                                    <p:anim calcmode="lin" valueType="num">
                                      <p:cBhvr>
                                        <p:cTn id="33" dur="664" tmFilter="0.0,0.0; 0.25,0.07; 0.50,0.2; 0.75,0.467; 1.0,1.0">
                                          <p:stCondLst>
                                            <p:cond delay="0"/>
                                          </p:stCondLst>
                                        </p:cTn>
                                        <p:tgtEl>
                                          <p:spTgt spid="5"/>
                                        </p:tgtEl>
                                        <p:attrNameLst>
                                          <p:attrName>ppt_y</p:attrName>
                                        </p:attrNameLst>
                                      </p:cBhvr>
                                      <p:tavLst>
                                        <p:tav tm="0" fmla="#ppt_y-sin(pi*$)/3">
                                          <p:val>
                                            <p:fltVal val="0.5"/>
                                          </p:val>
                                        </p:tav>
                                        <p:tav tm="100000">
                                          <p:val>
                                            <p:fltVal val="1"/>
                                          </p:val>
                                        </p:tav>
                                      </p:tavLst>
                                    </p:anim>
                                    <p:anim calcmode="lin" valueType="num">
                                      <p:cBhvr>
                                        <p:cTn id="34" dur="664" tmFilter="0, 0; 0.125,0.2665; 0.25,0.4; 0.375,0.465; 0.5,0.5;  0.625,0.535; 0.75,0.6; 0.875,0.7335; 1,1">
                                          <p:stCondLst>
                                            <p:cond delay="664"/>
                                          </p:stCondLst>
                                        </p:cTn>
                                        <p:tgtEl>
                                          <p:spTgt spid="5"/>
                                        </p:tgtEl>
                                        <p:attrNameLst>
                                          <p:attrName>ppt_y</p:attrName>
                                        </p:attrNameLst>
                                      </p:cBhvr>
                                      <p:tavLst>
                                        <p:tav tm="0" fmla="#ppt_y-sin(pi*$)/9">
                                          <p:val>
                                            <p:fltVal val="0"/>
                                          </p:val>
                                        </p:tav>
                                        <p:tav tm="100000">
                                          <p:val>
                                            <p:fltVal val="1"/>
                                          </p:val>
                                        </p:tav>
                                      </p:tavLst>
                                    </p:anim>
                                    <p:anim calcmode="lin" valueType="num">
                                      <p:cBhvr>
                                        <p:cTn id="35" dur="332" tmFilter="0, 0; 0.125,0.2665; 0.25,0.4; 0.375,0.465; 0.5,0.5;  0.625,0.535; 0.75,0.6; 0.875,0.7335; 1,1">
                                          <p:stCondLst>
                                            <p:cond delay="1324"/>
                                          </p:stCondLst>
                                        </p:cTn>
                                        <p:tgtEl>
                                          <p:spTgt spid="5"/>
                                        </p:tgtEl>
                                        <p:attrNameLst>
                                          <p:attrName>ppt_y</p:attrName>
                                        </p:attrNameLst>
                                      </p:cBhvr>
                                      <p:tavLst>
                                        <p:tav tm="0" fmla="#ppt_y-sin(pi*$)/27">
                                          <p:val>
                                            <p:fltVal val="0"/>
                                          </p:val>
                                        </p:tav>
                                        <p:tav tm="100000">
                                          <p:val>
                                            <p:fltVal val="1"/>
                                          </p:val>
                                        </p:tav>
                                      </p:tavLst>
                                    </p:anim>
                                    <p:anim calcmode="lin" valueType="num">
                                      <p:cBhvr>
                                        <p:cTn id="36" dur="164" tmFilter="0, 0; 0.125,0.2665; 0.25,0.4; 0.375,0.465; 0.5,0.5;  0.625,0.535; 0.75,0.6; 0.875,0.7335; 1,1">
                                          <p:stCondLst>
                                            <p:cond delay="1656"/>
                                          </p:stCondLst>
                                        </p:cTn>
                                        <p:tgtEl>
                                          <p:spTgt spid="5"/>
                                        </p:tgtEl>
                                        <p:attrNameLst>
                                          <p:attrName>ppt_y</p:attrName>
                                        </p:attrNameLst>
                                      </p:cBhvr>
                                      <p:tavLst>
                                        <p:tav tm="0" fmla="#ppt_y-sin(pi*$)/81">
                                          <p:val>
                                            <p:fltVal val="0"/>
                                          </p:val>
                                        </p:tav>
                                        <p:tav tm="100000">
                                          <p:val>
                                            <p:fltVal val="1"/>
                                          </p:val>
                                        </p:tav>
                                      </p:tavLst>
                                    </p:anim>
                                    <p:animScale>
                                      <p:cBhvr>
                                        <p:cTn id="37" dur="26">
                                          <p:stCondLst>
                                            <p:cond delay="650"/>
                                          </p:stCondLst>
                                        </p:cTn>
                                        <p:tgtEl>
                                          <p:spTgt spid="5"/>
                                        </p:tgtEl>
                                      </p:cBhvr>
                                      <p:to x="100000" y="60000"/>
                                    </p:animScale>
                                    <p:animScale>
                                      <p:cBhvr>
                                        <p:cTn id="38" dur="166" decel="50000">
                                          <p:stCondLst>
                                            <p:cond delay="676"/>
                                          </p:stCondLst>
                                        </p:cTn>
                                        <p:tgtEl>
                                          <p:spTgt spid="5"/>
                                        </p:tgtEl>
                                      </p:cBhvr>
                                      <p:to x="100000" y="100000"/>
                                    </p:animScale>
                                    <p:animScale>
                                      <p:cBhvr>
                                        <p:cTn id="39" dur="26">
                                          <p:stCondLst>
                                            <p:cond delay="1312"/>
                                          </p:stCondLst>
                                        </p:cTn>
                                        <p:tgtEl>
                                          <p:spTgt spid="5"/>
                                        </p:tgtEl>
                                      </p:cBhvr>
                                      <p:to x="100000" y="80000"/>
                                    </p:animScale>
                                    <p:animScale>
                                      <p:cBhvr>
                                        <p:cTn id="40" dur="166" decel="50000">
                                          <p:stCondLst>
                                            <p:cond delay="1338"/>
                                          </p:stCondLst>
                                        </p:cTn>
                                        <p:tgtEl>
                                          <p:spTgt spid="5"/>
                                        </p:tgtEl>
                                      </p:cBhvr>
                                      <p:to x="100000" y="100000"/>
                                    </p:animScale>
                                    <p:animScale>
                                      <p:cBhvr>
                                        <p:cTn id="41" dur="26">
                                          <p:stCondLst>
                                            <p:cond delay="1642"/>
                                          </p:stCondLst>
                                        </p:cTn>
                                        <p:tgtEl>
                                          <p:spTgt spid="5"/>
                                        </p:tgtEl>
                                      </p:cBhvr>
                                      <p:to x="100000" y="90000"/>
                                    </p:animScale>
                                    <p:animScale>
                                      <p:cBhvr>
                                        <p:cTn id="42" dur="166" decel="50000">
                                          <p:stCondLst>
                                            <p:cond delay="1668"/>
                                          </p:stCondLst>
                                        </p:cTn>
                                        <p:tgtEl>
                                          <p:spTgt spid="5"/>
                                        </p:tgtEl>
                                      </p:cBhvr>
                                      <p:to x="100000" y="100000"/>
                                    </p:animScale>
                                    <p:animScale>
                                      <p:cBhvr>
                                        <p:cTn id="43" dur="26">
                                          <p:stCondLst>
                                            <p:cond delay="1808"/>
                                          </p:stCondLst>
                                        </p:cTn>
                                        <p:tgtEl>
                                          <p:spTgt spid="5"/>
                                        </p:tgtEl>
                                      </p:cBhvr>
                                      <p:to x="100000" y="95000"/>
                                    </p:animScale>
                                    <p:animScale>
                                      <p:cBhvr>
                                        <p:cTn id="44" dur="166" decel="50000">
                                          <p:stCondLst>
                                            <p:cond delay="1834"/>
                                          </p:stCondLst>
                                        </p:cTn>
                                        <p:tgtEl>
                                          <p:spTgt spid="5"/>
                                        </p:tgtEl>
                                      </p:cBhvr>
                                      <p:to x="100000" y="100000"/>
                                    </p:animScale>
                                  </p:childTnLst>
                                </p:cTn>
                              </p:par>
                            </p:childTnLst>
                          </p:cTn>
                        </p:par>
                      </p:childTnLst>
                    </p:cTn>
                  </p:par>
                  <p:par>
                    <p:cTn id="45" fill="hold">
                      <p:stCondLst>
                        <p:cond delay="indefinite"/>
                      </p:stCondLst>
                      <p:childTnLst>
                        <p:par>
                          <p:cTn id="46" fill="hold">
                            <p:stCondLst>
                              <p:cond delay="0"/>
                            </p:stCondLst>
                            <p:childTnLst>
                              <p:par>
                                <p:cTn id="47" presetID="6" presetClass="entr" presetSubtype="32" fill="hold" nodeType="clickEffect">
                                  <p:stCondLst>
                                    <p:cond delay="0"/>
                                  </p:stCondLst>
                                  <p:childTnLst>
                                    <p:set>
                                      <p:cBhvr>
                                        <p:cTn id="48" dur="1" fill="hold">
                                          <p:stCondLst>
                                            <p:cond delay="0"/>
                                          </p:stCondLst>
                                        </p:cTn>
                                        <p:tgtEl>
                                          <p:spTgt spid="9"/>
                                        </p:tgtEl>
                                        <p:attrNameLst>
                                          <p:attrName>style.visibility</p:attrName>
                                        </p:attrNameLst>
                                      </p:cBhvr>
                                      <p:to>
                                        <p:strVal val="visible"/>
                                      </p:to>
                                    </p:set>
                                    <p:animEffect transition="in" filter="circle(out)">
                                      <p:cBhvr>
                                        <p:cTn id="49" dur="2000"/>
                                        <p:tgtEl>
                                          <p:spTgt spid="9"/>
                                        </p:tgtEl>
                                      </p:cBhvr>
                                    </p:animEffect>
                                  </p:childTnLst>
                                </p:cTn>
                              </p:par>
                              <p:par>
                                <p:cTn id="50" presetID="6" presetClass="entr" presetSubtype="32" fill="hold" nodeType="withEffect">
                                  <p:stCondLst>
                                    <p:cond delay="0"/>
                                  </p:stCondLst>
                                  <p:childTnLst>
                                    <p:set>
                                      <p:cBhvr>
                                        <p:cTn id="51" dur="1" fill="hold">
                                          <p:stCondLst>
                                            <p:cond delay="0"/>
                                          </p:stCondLst>
                                        </p:cTn>
                                        <p:tgtEl>
                                          <p:spTgt spid="7"/>
                                        </p:tgtEl>
                                        <p:attrNameLst>
                                          <p:attrName>style.visibility</p:attrName>
                                        </p:attrNameLst>
                                      </p:cBhvr>
                                      <p:to>
                                        <p:strVal val="visible"/>
                                      </p:to>
                                    </p:set>
                                    <p:animEffect transition="in" filter="circle(out)">
                                      <p:cBhvr>
                                        <p:cTn id="52" dur="2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animBg="1"/>
      <p:bldP spid="4" grpId="0" animBg="1"/>
      <p:bldP spid="5" grpId="0" animBg="1"/>
      <p:bldP spid="6"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fa-IR" sz="4400" dirty="0" smtClean="0">
                <a:latin typeface="Andalus" panose="02020603050405020304" pitchFamily="18" charset="-78"/>
                <a:cs typeface="Andalus" panose="02020603050405020304" pitchFamily="18" charset="-78"/>
              </a:rPr>
              <a:t>علوم زیرمجموعه علوم اجتماعی </a:t>
            </a:r>
            <a:endParaRPr lang="en-US" sz="4400" dirty="0">
              <a:latin typeface="Andalus" panose="02020603050405020304" pitchFamily="18" charset="-78"/>
              <a:cs typeface="Andalus" panose="02020603050405020304" pitchFamily="18" charset="-78"/>
            </a:endParaRPr>
          </a:p>
        </p:txBody>
      </p:sp>
      <p:sp>
        <p:nvSpPr>
          <p:cNvPr id="3" name="Round Diagonal Corner Rectangle 2"/>
          <p:cNvSpPr/>
          <p:nvPr/>
        </p:nvSpPr>
        <p:spPr>
          <a:xfrm>
            <a:off x="413359" y="1716067"/>
            <a:ext cx="11361107" cy="4421687"/>
          </a:xfrm>
          <a:prstGeom prst="round2DiagRect">
            <a:avLst/>
          </a:prstGeom>
        </p:spPr>
        <p:style>
          <a:lnRef idx="3">
            <a:schemeClr val="lt1"/>
          </a:lnRef>
          <a:fillRef idx="1">
            <a:schemeClr val="accent3"/>
          </a:fillRef>
          <a:effectRef idx="1">
            <a:schemeClr val="accent3"/>
          </a:effectRef>
          <a:fontRef idx="minor">
            <a:schemeClr val="lt1"/>
          </a:fontRef>
        </p:style>
        <p:txBody>
          <a:bodyPr rtlCol="0" anchor="ctr"/>
          <a:lstStyle/>
          <a:p>
            <a:pPr algn="r"/>
            <a:r>
              <a:rPr lang="fa-IR" sz="2000" b="1" dirty="0" smtClean="0">
                <a:solidFill>
                  <a:srgbClr val="0070C0"/>
                </a:solidFill>
                <a:cs typeface="B Arash" panose="00000400000000000000" pitchFamily="2" charset="-78"/>
              </a:rPr>
              <a:t>علم اقتصاد:</a:t>
            </a:r>
            <a:r>
              <a:rPr lang="fa-IR" sz="2000" b="1" dirty="0" smtClean="0">
                <a:solidFill>
                  <a:srgbClr val="FF0000"/>
                </a:solidFill>
                <a:cs typeface="B Arash" panose="00000400000000000000" pitchFamily="2" charset="-78"/>
              </a:rPr>
              <a:t>علمی است که به بررسی کنش های اقتصادی انسان درزمینه های تولید،توزیع،مبادله و مصرف می پردازد.</a:t>
            </a:r>
          </a:p>
          <a:p>
            <a:pPr algn="r"/>
            <a:r>
              <a:rPr lang="fa-IR" sz="2000" b="1" dirty="0" smtClean="0">
                <a:solidFill>
                  <a:srgbClr val="0070C0"/>
                </a:solidFill>
                <a:cs typeface="B Arash" panose="00000400000000000000" pitchFamily="2" charset="-78"/>
              </a:rPr>
              <a:t>علم حقوق:</a:t>
            </a:r>
            <a:r>
              <a:rPr lang="fa-IR" sz="2000" b="1" dirty="0" smtClean="0">
                <a:solidFill>
                  <a:srgbClr val="FF0000"/>
                </a:solidFill>
                <a:cs typeface="B Arash" panose="00000400000000000000" pitchFamily="2" charset="-78"/>
              </a:rPr>
              <a:t>علمی است که به بررسیس کنش های انسانی که در چهارچوب قواعد رسمی یک کشور اجام می گیرد و ضمانت اجرایی رسمی را نیز دارند.</a:t>
            </a:r>
          </a:p>
          <a:p>
            <a:pPr algn="r"/>
            <a:r>
              <a:rPr lang="fa-IR" sz="2000" b="1" dirty="0" smtClean="0">
                <a:solidFill>
                  <a:srgbClr val="0070C0"/>
                </a:solidFill>
                <a:cs typeface="B Arash" panose="00000400000000000000" pitchFamily="2" charset="-78"/>
              </a:rPr>
              <a:t>علم سیاسی:</a:t>
            </a:r>
            <a:r>
              <a:rPr lang="fa-IR" sz="2000" b="1" dirty="0" smtClean="0">
                <a:solidFill>
                  <a:srgbClr val="FF0000"/>
                </a:solidFill>
                <a:cs typeface="B Arash" panose="00000400000000000000" pitchFamily="2" charset="-78"/>
              </a:rPr>
              <a:t>علمی است که به بررسی کنش های اجتمعی می پردازد که به اداره جامعه یا پدیده قدرت ختم می می شود.</a:t>
            </a:r>
          </a:p>
          <a:p>
            <a:pPr algn="r"/>
            <a:r>
              <a:rPr lang="fa-IR" sz="2000" b="1" dirty="0" smtClean="0">
                <a:solidFill>
                  <a:srgbClr val="0070C0"/>
                </a:solidFill>
                <a:cs typeface="B Arash" panose="00000400000000000000" pitchFamily="2" charset="-78"/>
              </a:rPr>
              <a:t>علم تاریخ:</a:t>
            </a:r>
            <a:r>
              <a:rPr lang="fa-IR" sz="2000" b="1" dirty="0" smtClean="0">
                <a:solidFill>
                  <a:srgbClr val="FF0000"/>
                </a:solidFill>
                <a:cs typeface="B Arash" panose="00000400000000000000" pitchFamily="2" charset="-78"/>
              </a:rPr>
              <a:t>علمی است که پدیده های اجتماعی را به لحاظ زمانی مورد بحث و بررسی قرار میدهد.</a:t>
            </a:r>
          </a:p>
          <a:p>
            <a:pPr algn="r"/>
            <a:r>
              <a:rPr lang="fa-IR" sz="2000" b="1" dirty="0" smtClean="0">
                <a:solidFill>
                  <a:srgbClr val="0070C0"/>
                </a:solidFill>
                <a:cs typeface="B Arash" panose="00000400000000000000" pitchFamily="2" charset="-78"/>
              </a:rPr>
              <a:t>علم باستان شناسی:</a:t>
            </a:r>
            <a:r>
              <a:rPr lang="fa-IR" sz="2000" b="1" dirty="0" smtClean="0">
                <a:solidFill>
                  <a:srgbClr val="FF0000"/>
                </a:solidFill>
                <a:cs typeface="B Arash" panose="00000400000000000000" pitchFamily="2" charset="-78"/>
              </a:rPr>
              <a:t>علمی است که واقعیت های انسانی و اجتماعی را از زمان  گذشته براساس آثار و بقایای انسانی بررسی می کند.</a:t>
            </a:r>
          </a:p>
          <a:p>
            <a:pPr algn="r"/>
            <a:r>
              <a:rPr lang="fa-IR" sz="2000" b="1" dirty="0" smtClean="0">
                <a:solidFill>
                  <a:srgbClr val="0070C0"/>
                </a:solidFill>
                <a:cs typeface="B Arash" panose="00000400000000000000" pitchFamily="2" charset="-78"/>
              </a:rPr>
              <a:t>علم مردم شناسی:</a:t>
            </a:r>
            <a:r>
              <a:rPr lang="fa-IR" sz="2000" b="1" dirty="0" smtClean="0">
                <a:solidFill>
                  <a:srgbClr val="FF0000"/>
                </a:solidFill>
                <a:cs typeface="B Arash" panose="00000400000000000000" pitchFamily="2" charset="-78"/>
              </a:rPr>
              <a:t>علمی است که به بررسی کنش اجتماعی انسان ها و روابط محلی و گروه های نژادی و همچنین ابعاد فرهنگی جوامع پیشین و جوامع بشری را مطالعه می کند.</a:t>
            </a:r>
          </a:p>
          <a:p>
            <a:pPr algn="r"/>
            <a:r>
              <a:rPr lang="fa-IR" sz="2000" b="1" dirty="0" smtClean="0">
                <a:solidFill>
                  <a:srgbClr val="0070C0"/>
                </a:solidFill>
                <a:cs typeface="B Arash" panose="00000400000000000000" pitchFamily="2" charset="-78"/>
              </a:rPr>
              <a:t>علم جامعه شناسی:</a:t>
            </a:r>
            <a:r>
              <a:rPr lang="fa-IR" sz="2000" b="1" dirty="0" smtClean="0">
                <a:solidFill>
                  <a:srgbClr val="FF0000"/>
                </a:solidFill>
                <a:cs typeface="B Arash" panose="00000400000000000000" pitchFamily="2" charset="-78"/>
              </a:rPr>
              <a:t>به علمی</a:t>
            </a:r>
            <a:r>
              <a:rPr lang="fa-IR" sz="2000" b="1" dirty="0" smtClean="0">
                <a:cs typeface="B Arash" panose="00000400000000000000" pitchFamily="2" charset="-78"/>
              </a:rPr>
              <a:t> </a:t>
            </a:r>
            <a:r>
              <a:rPr lang="fa-IR" sz="2000" b="1" dirty="0" smtClean="0">
                <a:solidFill>
                  <a:srgbClr val="FF0000"/>
                </a:solidFill>
                <a:cs typeface="B Arash" panose="00000400000000000000" pitchFamily="2" charset="-78"/>
              </a:rPr>
              <a:t>می گویند که به شناخت کنش اجتماعی انسان ها و نظام های شکل گرفته براساس آنها را مطالعه می کنند.</a:t>
            </a:r>
            <a:endParaRPr lang="en-US" sz="2000" b="1" dirty="0">
              <a:solidFill>
                <a:srgbClr val="FF0000"/>
              </a:solidFill>
              <a:cs typeface="B Arash" panose="00000400000000000000" pitchFamily="2" charset="-78"/>
            </a:endParaRPr>
          </a:p>
        </p:txBody>
      </p:sp>
    </p:spTree>
    <p:extLst>
      <p:ext uri="{BB962C8B-B14F-4D97-AF65-F5344CB8AC3E}">
        <p14:creationId xmlns:p14="http://schemas.microsoft.com/office/powerpoint/2010/main" val="71738374"/>
      </p:ext>
    </p:extLst>
  </p:cSld>
  <p:clrMapOvr>
    <a:masterClrMapping/>
  </p:clrMapOvr>
  <mc:AlternateContent xmlns:mc="http://schemas.openxmlformats.org/markup-compatibility/2006">
    <mc:Choice xmlns:p15="http://schemas.microsoft.com/office/powerpoint/2012/main" Requires="p15">
      <p:transition xmlns:p14="http://schemas.microsoft.com/office/powerpoint/2010/main" spd="slow" p14:dur="6000">
        <p15:prstTrans prst="curtains"/>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heel(1)">
                                      <p:cBhvr>
                                        <p:cTn id="7" dur="20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45" presetClass="entr" presetSubtype="0" fill="hold" grpId="0" nodeType="clickEffect">
                                  <p:stCondLst>
                                    <p:cond delay="0"/>
                                  </p:stCondLst>
                                  <p:childTnLst>
                                    <p:set>
                                      <p:cBhvr>
                                        <p:cTn id="11" dur="1" fill="hold">
                                          <p:stCondLst>
                                            <p:cond delay="0"/>
                                          </p:stCondLst>
                                        </p:cTn>
                                        <p:tgtEl>
                                          <p:spTgt spid="3">
                                            <p:bg/>
                                          </p:spTgt>
                                        </p:tgtEl>
                                        <p:attrNameLst>
                                          <p:attrName>style.visibility</p:attrName>
                                        </p:attrNameLst>
                                      </p:cBhvr>
                                      <p:to>
                                        <p:strVal val="visible"/>
                                      </p:to>
                                    </p:set>
                                    <p:animEffect transition="in" filter="fade">
                                      <p:cBhvr>
                                        <p:cTn id="12" dur="2000"/>
                                        <p:tgtEl>
                                          <p:spTgt spid="3">
                                            <p:bg/>
                                          </p:spTgt>
                                        </p:tgtEl>
                                      </p:cBhvr>
                                    </p:animEffect>
                                    <p:anim calcmode="lin" valueType="num">
                                      <p:cBhvr>
                                        <p:cTn id="13" dur="2000" fill="hold"/>
                                        <p:tgtEl>
                                          <p:spTgt spid="3">
                                            <p:bg/>
                                          </p:spTgt>
                                        </p:tgtEl>
                                        <p:attrNameLst>
                                          <p:attrName>ppt_w</p:attrName>
                                        </p:attrNameLst>
                                      </p:cBhvr>
                                      <p:tavLst>
                                        <p:tav tm="0" fmla="#ppt_w*sin(2.5*pi*$)">
                                          <p:val>
                                            <p:fltVal val="0"/>
                                          </p:val>
                                        </p:tav>
                                        <p:tav tm="100000">
                                          <p:val>
                                            <p:fltVal val="1"/>
                                          </p:val>
                                        </p:tav>
                                      </p:tavLst>
                                    </p:anim>
                                    <p:anim calcmode="lin" valueType="num">
                                      <p:cBhvr>
                                        <p:cTn id="14" dur="2000" fill="hold"/>
                                        <p:tgtEl>
                                          <p:spTgt spid="3">
                                            <p:bg/>
                                          </p:spTgt>
                                        </p:tgtEl>
                                        <p:attrNameLst>
                                          <p:attrName>ppt_h</p:attrName>
                                        </p:attrNameLst>
                                      </p:cBhvr>
                                      <p:tavLst>
                                        <p:tav tm="0">
                                          <p:val>
                                            <p:strVal val="#ppt_h"/>
                                          </p:val>
                                        </p:tav>
                                        <p:tav tm="100000">
                                          <p:val>
                                            <p:strVal val="#ppt_h"/>
                                          </p:val>
                                        </p:tav>
                                      </p:tavLst>
                                    </p:anim>
                                  </p:childTnLst>
                                </p:cTn>
                              </p:par>
                            </p:childTnLst>
                          </p:cTn>
                        </p:par>
                      </p:childTnLst>
                    </p:cTn>
                  </p:par>
                  <p:par>
                    <p:cTn id="15" fill="hold">
                      <p:stCondLst>
                        <p:cond delay="indefinite"/>
                      </p:stCondLst>
                      <p:childTnLst>
                        <p:par>
                          <p:cTn id="16" fill="hold">
                            <p:stCondLst>
                              <p:cond delay="0"/>
                            </p:stCondLst>
                            <p:childTnLst>
                              <p:par>
                                <p:cTn id="17" presetID="45" presetClass="entr" presetSubtype="0" fill="hold" grpId="0" nodeType="clickEffect">
                                  <p:stCondLst>
                                    <p:cond delay="0"/>
                                  </p:stCondLst>
                                  <p:childTnLst>
                                    <p:set>
                                      <p:cBhvr>
                                        <p:cTn id="18" dur="1" fill="hold">
                                          <p:stCondLst>
                                            <p:cond delay="0"/>
                                          </p:stCondLst>
                                        </p:cTn>
                                        <p:tgtEl>
                                          <p:spTgt spid="3">
                                            <p:txEl>
                                              <p:pRg st="0" end="0"/>
                                            </p:txEl>
                                          </p:spTgt>
                                        </p:tgtEl>
                                        <p:attrNameLst>
                                          <p:attrName>style.visibility</p:attrName>
                                        </p:attrNameLst>
                                      </p:cBhvr>
                                      <p:to>
                                        <p:strVal val="visible"/>
                                      </p:to>
                                    </p:set>
                                    <p:animEffect transition="in" filter="fade">
                                      <p:cBhvr>
                                        <p:cTn id="19" dur="2000"/>
                                        <p:tgtEl>
                                          <p:spTgt spid="3">
                                            <p:txEl>
                                              <p:pRg st="0" end="0"/>
                                            </p:txEl>
                                          </p:spTgt>
                                        </p:tgtEl>
                                      </p:cBhvr>
                                    </p:animEffect>
                                    <p:anim calcmode="lin" valueType="num">
                                      <p:cBhvr>
                                        <p:cTn id="20" dur="2000" fill="hold"/>
                                        <p:tgtEl>
                                          <p:spTgt spid="3">
                                            <p:txEl>
                                              <p:pRg st="0" end="0"/>
                                            </p:txEl>
                                          </p:spTgt>
                                        </p:tgtEl>
                                        <p:attrNameLst>
                                          <p:attrName>ppt_w</p:attrName>
                                        </p:attrNameLst>
                                      </p:cBhvr>
                                      <p:tavLst>
                                        <p:tav tm="0" fmla="#ppt_w*sin(2.5*pi*$)">
                                          <p:val>
                                            <p:fltVal val="0"/>
                                          </p:val>
                                        </p:tav>
                                        <p:tav tm="100000">
                                          <p:val>
                                            <p:fltVal val="1"/>
                                          </p:val>
                                        </p:tav>
                                      </p:tavLst>
                                    </p:anim>
                                    <p:anim calcmode="lin" valueType="num">
                                      <p:cBhvr>
                                        <p:cTn id="21" dur="2000" fill="hold"/>
                                        <p:tgtEl>
                                          <p:spTgt spid="3">
                                            <p:txEl>
                                              <p:pRg st="0" end="0"/>
                                            </p:txEl>
                                          </p:spTgt>
                                        </p:tgtEl>
                                        <p:attrNameLst>
                                          <p:attrName>ppt_h</p:attrName>
                                        </p:attrNameLst>
                                      </p:cBhvr>
                                      <p:tavLst>
                                        <p:tav tm="0">
                                          <p:val>
                                            <p:strVal val="#ppt_h"/>
                                          </p:val>
                                        </p:tav>
                                        <p:tav tm="100000">
                                          <p:val>
                                            <p:strVal val="#ppt_h"/>
                                          </p:val>
                                        </p:tav>
                                      </p:tavLst>
                                    </p:anim>
                                  </p:childTnLst>
                                </p:cTn>
                              </p:par>
                            </p:childTnLst>
                          </p:cTn>
                        </p:par>
                      </p:childTnLst>
                    </p:cTn>
                  </p:par>
                  <p:par>
                    <p:cTn id="22" fill="hold">
                      <p:stCondLst>
                        <p:cond delay="indefinite"/>
                      </p:stCondLst>
                      <p:childTnLst>
                        <p:par>
                          <p:cTn id="23" fill="hold">
                            <p:stCondLst>
                              <p:cond delay="0"/>
                            </p:stCondLst>
                            <p:childTnLst>
                              <p:par>
                                <p:cTn id="24" presetID="45" presetClass="entr" presetSubtype="0" fill="hold" grpId="0" nodeType="clickEffect">
                                  <p:stCondLst>
                                    <p:cond delay="0"/>
                                  </p:stCondLst>
                                  <p:childTnLst>
                                    <p:set>
                                      <p:cBhvr>
                                        <p:cTn id="25" dur="1" fill="hold">
                                          <p:stCondLst>
                                            <p:cond delay="0"/>
                                          </p:stCondLst>
                                        </p:cTn>
                                        <p:tgtEl>
                                          <p:spTgt spid="3">
                                            <p:txEl>
                                              <p:pRg st="1" end="1"/>
                                            </p:txEl>
                                          </p:spTgt>
                                        </p:tgtEl>
                                        <p:attrNameLst>
                                          <p:attrName>style.visibility</p:attrName>
                                        </p:attrNameLst>
                                      </p:cBhvr>
                                      <p:to>
                                        <p:strVal val="visible"/>
                                      </p:to>
                                    </p:set>
                                    <p:animEffect transition="in" filter="fade">
                                      <p:cBhvr>
                                        <p:cTn id="26" dur="2000"/>
                                        <p:tgtEl>
                                          <p:spTgt spid="3">
                                            <p:txEl>
                                              <p:pRg st="1" end="1"/>
                                            </p:txEl>
                                          </p:spTgt>
                                        </p:tgtEl>
                                      </p:cBhvr>
                                    </p:animEffect>
                                    <p:anim calcmode="lin" valueType="num">
                                      <p:cBhvr>
                                        <p:cTn id="27" dur="2000" fill="hold"/>
                                        <p:tgtEl>
                                          <p:spTgt spid="3">
                                            <p:txEl>
                                              <p:pRg st="1" end="1"/>
                                            </p:txEl>
                                          </p:spTgt>
                                        </p:tgtEl>
                                        <p:attrNameLst>
                                          <p:attrName>ppt_w</p:attrName>
                                        </p:attrNameLst>
                                      </p:cBhvr>
                                      <p:tavLst>
                                        <p:tav tm="0" fmla="#ppt_w*sin(2.5*pi*$)">
                                          <p:val>
                                            <p:fltVal val="0"/>
                                          </p:val>
                                        </p:tav>
                                        <p:tav tm="100000">
                                          <p:val>
                                            <p:fltVal val="1"/>
                                          </p:val>
                                        </p:tav>
                                      </p:tavLst>
                                    </p:anim>
                                    <p:anim calcmode="lin" valueType="num">
                                      <p:cBhvr>
                                        <p:cTn id="28" dur="2000" fill="hold"/>
                                        <p:tgtEl>
                                          <p:spTgt spid="3">
                                            <p:txEl>
                                              <p:pRg st="1" end="1"/>
                                            </p:txEl>
                                          </p:spTgt>
                                        </p:tgtEl>
                                        <p:attrNameLst>
                                          <p:attrName>ppt_h</p:attrName>
                                        </p:attrNameLst>
                                      </p:cBhvr>
                                      <p:tavLst>
                                        <p:tav tm="0">
                                          <p:val>
                                            <p:strVal val="#ppt_h"/>
                                          </p:val>
                                        </p:tav>
                                        <p:tav tm="100000">
                                          <p:val>
                                            <p:strVal val="#ppt_h"/>
                                          </p:val>
                                        </p:tav>
                                      </p:tavLst>
                                    </p:anim>
                                  </p:childTnLst>
                                </p:cTn>
                              </p:par>
                            </p:childTnLst>
                          </p:cTn>
                        </p:par>
                      </p:childTnLst>
                    </p:cTn>
                  </p:par>
                  <p:par>
                    <p:cTn id="29" fill="hold">
                      <p:stCondLst>
                        <p:cond delay="indefinite"/>
                      </p:stCondLst>
                      <p:childTnLst>
                        <p:par>
                          <p:cTn id="30" fill="hold">
                            <p:stCondLst>
                              <p:cond delay="0"/>
                            </p:stCondLst>
                            <p:childTnLst>
                              <p:par>
                                <p:cTn id="31" presetID="45" presetClass="entr" presetSubtype="0" fill="hold" grpId="0" nodeType="clickEffect">
                                  <p:stCondLst>
                                    <p:cond delay="0"/>
                                  </p:stCondLst>
                                  <p:childTnLst>
                                    <p:set>
                                      <p:cBhvr>
                                        <p:cTn id="32" dur="1" fill="hold">
                                          <p:stCondLst>
                                            <p:cond delay="0"/>
                                          </p:stCondLst>
                                        </p:cTn>
                                        <p:tgtEl>
                                          <p:spTgt spid="3">
                                            <p:txEl>
                                              <p:pRg st="2" end="2"/>
                                            </p:txEl>
                                          </p:spTgt>
                                        </p:tgtEl>
                                        <p:attrNameLst>
                                          <p:attrName>style.visibility</p:attrName>
                                        </p:attrNameLst>
                                      </p:cBhvr>
                                      <p:to>
                                        <p:strVal val="visible"/>
                                      </p:to>
                                    </p:set>
                                    <p:animEffect transition="in" filter="fade">
                                      <p:cBhvr>
                                        <p:cTn id="33" dur="2000"/>
                                        <p:tgtEl>
                                          <p:spTgt spid="3">
                                            <p:txEl>
                                              <p:pRg st="2" end="2"/>
                                            </p:txEl>
                                          </p:spTgt>
                                        </p:tgtEl>
                                      </p:cBhvr>
                                    </p:animEffect>
                                    <p:anim calcmode="lin" valueType="num">
                                      <p:cBhvr>
                                        <p:cTn id="34" dur="2000" fill="hold"/>
                                        <p:tgtEl>
                                          <p:spTgt spid="3">
                                            <p:txEl>
                                              <p:pRg st="2" end="2"/>
                                            </p:txEl>
                                          </p:spTgt>
                                        </p:tgtEl>
                                        <p:attrNameLst>
                                          <p:attrName>ppt_w</p:attrName>
                                        </p:attrNameLst>
                                      </p:cBhvr>
                                      <p:tavLst>
                                        <p:tav tm="0" fmla="#ppt_w*sin(2.5*pi*$)">
                                          <p:val>
                                            <p:fltVal val="0"/>
                                          </p:val>
                                        </p:tav>
                                        <p:tav tm="100000">
                                          <p:val>
                                            <p:fltVal val="1"/>
                                          </p:val>
                                        </p:tav>
                                      </p:tavLst>
                                    </p:anim>
                                    <p:anim calcmode="lin" valueType="num">
                                      <p:cBhvr>
                                        <p:cTn id="35" dur="2000" fill="hold"/>
                                        <p:tgtEl>
                                          <p:spTgt spid="3">
                                            <p:txEl>
                                              <p:pRg st="2" end="2"/>
                                            </p:txEl>
                                          </p:spTgt>
                                        </p:tgtEl>
                                        <p:attrNameLst>
                                          <p:attrName>ppt_h</p:attrName>
                                        </p:attrNameLst>
                                      </p:cBhvr>
                                      <p:tavLst>
                                        <p:tav tm="0">
                                          <p:val>
                                            <p:strVal val="#ppt_h"/>
                                          </p:val>
                                        </p:tav>
                                        <p:tav tm="100000">
                                          <p:val>
                                            <p:strVal val="#ppt_h"/>
                                          </p:val>
                                        </p:tav>
                                      </p:tavLst>
                                    </p:anim>
                                  </p:childTnLst>
                                </p:cTn>
                              </p:par>
                            </p:childTnLst>
                          </p:cTn>
                        </p:par>
                      </p:childTnLst>
                    </p:cTn>
                  </p:par>
                  <p:par>
                    <p:cTn id="36" fill="hold">
                      <p:stCondLst>
                        <p:cond delay="indefinite"/>
                      </p:stCondLst>
                      <p:childTnLst>
                        <p:par>
                          <p:cTn id="37" fill="hold">
                            <p:stCondLst>
                              <p:cond delay="0"/>
                            </p:stCondLst>
                            <p:childTnLst>
                              <p:par>
                                <p:cTn id="38" presetID="45" presetClass="entr" presetSubtype="0" fill="hold" grpId="0" nodeType="clickEffect">
                                  <p:stCondLst>
                                    <p:cond delay="0"/>
                                  </p:stCondLst>
                                  <p:childTnLst>
                                    <p:set>
                                      <p:cBhvr>
                                        <p:cTn id="39" dur="1" fill="hold">
                                          <p:stCondLst>
                                            <p:cond delay="0"/>
                                          </p:stCondLst>
                                        </p:cTn>
                                        <p:tgtEl>
                                          <p:spTgt spid="3">
                                            <p:txEl>
                                              <p:pRg st="3" end="3"/>
                                            </p:txEl>
                                          </p:spTgt>
                                        </p:tgtEl>
                                        <p:attrNameLst>
                                          <p:attrName>style.visibility</p:attrName>
                                        </p:attrNameLst>
                                      </p:cBhvr>
                                      <p:to>
                                        <p:strVal val="visible"/>
                                      </p:to>
                                    </p:set>
                                    <p:animEffect transition="in" filter="fade">
                                      <p:cBhvr>
                                        <p:cTn id="40" dur="2000"/>
                                        <p:tgtEl>
                                          <p:spTgt spid="3">
                                            <p:txEl>
                                              <p:pRg st="3" end="3"/>
                                            </p:txEl>
                                          </p:spTgt>
                                        </p:tgtEl>
                                      </p:cBhvr>
                                    </p:animEffect>
                                    <p:anim calcmode="lin" valueType="num">
                                      <p:cBhvr>
                                        <p:cTn id="41" dur="2000" fill="hold"/>
                                        <p:tgtEl>
                                          <p:spTgt spid="3">
                                            <p:txEl>
                                              <p:pRg st="3" end="3"/>
                                            </p:txEl>
                                          </p:spTgt>
                                        </p:tgtEl>
                                        <p:attrNameLst>
                                          <p:attrName>ppt_w</p:attrName>
                                        </p:attrNameLst>
                                      </p:cBhvr>
                                      <p:tavLst>
                                        <p:tav tm="0" fmla="#ppt_w*sin(2.5*pi*$)">
                                          <p:val>
                                            <p:fltVal val="0"/>
                                          </p:val>
                                        </p:tav>
                                        <p:tav tm="100000">
                                          <p:val>
                                            <p:fltVal val="1"/>
                                          </p:val>
                                        </p:tav>
                                      </p:tavLst>
                                    </p:anim>
                                    <p:anim calcmode="lin" valueType="num">
                                      <p:cBhvr>
                                        <p:cTn id="42" dur="2000" fill="hold"/>
                                        <p:tgtEl>
                                          <p:spTgt spid="3">
                                            <p:txEl>
                                              <p:pRg st="3" end="3"/>
                                            </p:txEl>
                                          </p:spTgt>
                                        </p:tgtEl>
                                        <p:attrNameLst>
                                          <p:attrName>ppt_h</p:attrName>
                                        </p:attrNameLst>
                                      </p:cBhvr>
                                      <p:tavLst>
                                        <p:tav tm="0">
                                          <p:val>
                                            <p:strVal val="#ppt_h"/>
                                          </p:val>
                                        </p:tav>
                                        <p:tav tm="100000">
                                          <p:val>
                                            <p:strVal val="#ppt_h"/>
                                          </p:val>
                                        </p:tav>
                                      </p:tavLst>
                                    </p:anim>
                                  </p:childTnLst>
                                </p:cTn>
                              </p:par>
                            </p:childTnLst>
                          </p:cTn>
                        </p:par>
                      </p:childTnLst>
                    </p:cTn>
                  </p:par>
                  <p:par>
                    <p:cTn id="43" fill="hold">
                      <p:stCondLst>
                        <p:cond delay="indefinite"/>
                      </p:stCondLst>
                      <p:childTnLst>
                        <p:par>
                          <p:cTn id="44" fill="hold">
                            <p:stCondLst>
                              <p:cond delay="0"/>
                            </p:stCondLst>
                            <p:childTnLst>
                              <p:par>
                                <p:cTn id="45" presetID="45" presetClass="entr" presetSubtype="0" fill="hold" grpId="0" nodeType="clickEffect">
                                  <p:stCondLst>
                                    <p:cond delay="0"/>
                                  </p:stCondLst>
                                  <p:childTnLst>
                                    <p:set>
                                      <p:cBhvr>
                                        <p:cTn id="46" dur="1" fill="hold">
                                          <p:stCondLst>
                                            <p:cond delay="0"/>
                                          </p:stCondLst>
                                        </p:cTn>
                                        <p:tgtEl>
                                          <p:spTgt spid="3">
                                            <p:txEl>
                                              <p:pRg st="4" end="4"/>
                                            </p:txEl>
                                          </p:spTgt>
                                        </p:tgtEl>
                                        <p:attrNameLst>
                                          <p:attrName>style.visibility</p:attrName>
                                        </p:attrNameLst>
                                      </p:cBhvr>
                                      <p:to>
                                        <p:strVal val="visible"/>
                                      </p:to>
                                    </p:set>
                                    <p:animEffect transition="in" filter="fade">
                                      <p:cBhvr>
                                        <p:cTn id="47" dur="2000"/>
                                        <p:tgtEl>
                                          <p:spTgt spid="3">
                                            <p:txEl>
                                              <p:pRg st="4" end="4"/>
                                            </p:txEl>
                                          </p:spTgt>
                                        </p:tgtEl>
                                      </p:cBhvr>
                                    </p:animEffect>
                                    <p:anim calcmode="lin" valueType="num">
                                      <p:cBhvr>
                                        <p:cTn id="48" dur="2000" fill="hold"/>
                                        <p:tgtEl>
                                          <p:spTgt spid="3">
                                            <p:txEl>
                                              <p:pRg st="4" end="4"/>
                                            </p:txEl>
                                          </p:spTgt>
                                        </p:tgtEl>
                                        <p:attrNameLst>
                                          <p:attrName>ppt_w</p:attrName>
                                        </p:attrNameLst>
                                      </p:cBhvr>
                                      <p:tavLst>
                                        <p:tav tm="0" fmla="#ppt_w*sin(2.5*pi*$)">
                                          <p:val>
                                            <p:fltVal val="0"/>
                                          </p:val>
                                        </p:tav>
                                        <p:tav tm="100000">
                                          <p:val>
                                            <p:fltVal val="1"/>
                                          </p:val>
                                        </p:tav>
                                      </p:tavLst>
                                    </p:anim>
                                    <p:anim calcmode="lin" valueType="num">
                                      <p:cBhvr>
                                        <p:cTn id="49" dur="2000" fill="hold"/>
                                        <p:tgtEl>
                                          <p:spTgt spid="3">
                                            <p:txEl>
                                              <p:pRg st="4" end="4"/>
                                            </p:txEl>
                                          </p:spTgt>
                                        </p:tgtEl>
                                        <p:attrNameLst>
                                          <p:attrName>ppt_h</p:attrName>
                                        </p:attrNameLst>
                                      </p:cBhvr>
                                      <p:tavLst>
                                        <p:tav tm="0">
                                          <p:val>
                                            <p:strVal val="#ppt_h"/>
                                          </p:val>
                                        </p:tav>
                                        <p:tav tm="100000">
                                          <p:val>
                                            <p:strVal val="#ppt_h"/>
                                          </p:val>
                                        </p:tav>
                                      </p:tavLst>
                                    </p:anim>
                                  </p:childTnLst>
                                </p:cTn>
                              </p:par>
                            </p:childTnLst>
                          </p:cTn>
                        </p:par>
                      </p:childTnLst>
                    </p:cTn>
                  </p:par>
                  <p:par>
                    <p:cTn id="50" fill="hold">
                      <p:stCondLst>
                        <p:cond delay="indefinite"/>
                      </p:stCondLst>
                      <p:childTnLst>
                        <p:par>
                          <p:cTn id="51" fill="hold">
                            <p:stCondLst>
                              <p:cond delay="0"/>
                            </p:stCondLst>
                            <p:childTnLst>
                              <p:par>
                                <p:cTn id="52" presetID="45" presetClass="entr" presetSubtype="0" fill="hold" grpId="0" nodeType="clickEffect">
                                  <p:stCondLst>
                                    <p:cond delay="0"/>
                                  </p:stCondLst>
                                  <p:childTnLst>
                                    <p:set>
                                      <p:cBhvr>
                                        <p:cTn id="53" dur="1" fill="hold">
                                          <p:stCondLst>
                                            <p:cond delay="0"/>
                                          </p:stCondLst>
                                        </p:cTn>
                                        <p:tgtEl>
                                          <p:spTgt spid="3">
                                            <p:txEl>
                                              <p:pRg st="5" end="5"/>
                                            </p:txEl>
                                          </p:spTgt>
                                        </p:tgtEl>
                                        <p:attrNameLst>
                                          <p:attrName>style.visibility</p:attrName>
                                        </p:attrNameLst>
                                      </p:cBhvr>
                                      <p:to>
                                        <p:strVal val="visible"/>
                                      </p:to>
                                    </p:set>
                                    <p:animEffect transition="in" filter="fade">
                                      <p:cBhvr>
                                        <p:cTn id="54" dur="2000"/>
                                        <p:tgtEl>
                                          <p:spTgt spid="3">
                                            <p:txEl>
                                              <p:pRg st="5" end="5"/>
                                            </p:txEl>
                                          </p:spTgt>
                                        </p:tgtEl>
                                      </p:cBhvr>
                                    </p:animEffect>
                                    <p:anim calcmode="lin" valueType="num">
                                      <p:cBhvr>
                                        <p:cTn id="55" dur="2000" fill="hold"/>
                                        <p:tgtEl>
                                          <p:spTgt spid="3">
                                            <p:txEl>
                                              <p:pRg st="5" end="5"/>
                                            </p:txEl>
                                          </p:spTgt>
                                        </p:tgtEl>
                                        <p:attrNameLst>
                                          <p:attrName>ppt_w</p:attrName>
                                        </p:attrNameLst>
                                      </p:cBhvr>
                                      <p:tavLst>
                                        <p:tav tm="0" fmla="#ppt_w*sin(2.5*pi*$)">
                                          <p:val>
                                            <p:fltVal val="0"/>
                                          </p:val>
                                        </p:tav>
                                        <p:tav tm="100000">
                                          <p:val>
                                            <p:fltVal val="1"/>
                                          </p:val>
                                        </p:tav>
                                      </p:tavLst>
                                    </p:anim>
                                    <p:anim calcmode="lin" valueType="num">
                                      <p:cBhvr>
                                        <p:cTn id="56" dur="2000" fill="hold"/>
                                        <p:tgtEl>
                                          <p:spTgt spid="3">
                                            <p:txEl>
                                              <p:pRg st="5" end="5"/>
                                            </p:txEl>
                                          </p:spTgt>
                                        </p:tgtEl>
                                        <p:attrNameLst>
                                          <p:attrName>ppt_h</p:attrName>
                                        </p:attrNameLst>
                                      </p:cBhvr>
                                      <p:tavLst>
                                        <p:tav tm="0">
                                          <p:val>
                                            <p:strVal val="#ppt_h"/>
                                          </p:val>
                                        </p:tav>
                                        <p:tav tm="100000">
                                          <p:val>
                                            <p:strVal val="#ppt_h"/>
                                          </p:val>
                                        </p:tav>
                                      </p:tavLst>
                                    </p:anim>
                                  </p:childTnLst>
                                </p:cTn>
                              </p:par>
                            </p:childTnLst>
                          </p:cTn>
                        </p:par>
                      </p:childTnLst>
                    </p:cTn>
                  </p:par>
                  <p:par>
                    <p:cTn id="57" fill="hold">
                      <p:stCondLst>
                        <p:cond delay="indefinite"/>
                      </p:stCondLst>
                      <p:childTnLst>
                        <p:par>
                          <p:cTn id="58" fill="hold">
                            <p:stCondLst>
                              <p:cond delay="0"/>
                            </p:stCondLst>
                            <p:childTnLst>
                              <p:par>
                                <p:cTn id="59" presetID="45" presetClass="entr" presetSubtype="0" fill="hold" grpId="0" nodeType="clickEffect">
                                  <p:stCondLst>
                                    <p:cond delay="0"/>
                                  </p:stCondLst>
                                  <p:childTnLst>
                                    <p:set>
                                      <p:cBhvr>
                                        <p:cTn id="60" dur="1" fill="hold">
                                          <p:stCondLst>
                                            <p:cond delay="0"/>
                                          </p:stCondLst>
                                        </p:cTn>
                                        <p:tgtEl>
                                          <p:spTgt spid="3">
                                            <p:txEl>
                                              <p:pRg st="6" end="6"/>
                                            </p:txEl>
                                          </p:spTgt>
                                        </p:tgtEl>
                                        <p:attrNameLst>
                                          <p:attrName>style.visibility</p:attrName>
                                        </p:attrNameLst>
                                      </p:cBhvr>
                                      <p:to>
                                        <p:strVal val="visible"/>
                                      </p:to>
                                    </p:set>
                                    <p:animEffect transition="in" filter="fade">
                                      <p:cBhvr>
                                        <p:cTn id="61" dur="2000"/>
                                        <p:tgtEl>
                                          <p:spTgt spid="3">
                                            <p:txEl>
                                              <p:pRg st="6" end="6"/>
                                            </p:txEl>
                                          </p:spTgt>
                                        </p:tgtEl>
                                      </p:cBhvr>
                                    </p:animEffect>
                                    <p:anim calcmode="lin" valueType="num">
                                      <p:cBhvr>
                                        <p:cTn id="62" dur="2000" fill="hold"/>
                                        <p:tgtEl>
                                          <p:spTgt spid="3">
                                            <p:txEl>
                                              <p:pRg st="6" end="6"/>
                                            </p:txEl>
                                          </p:spTgt>
                                        </p:tgtEl>
                                        <p:attrNameLst>
                                          <p:attrName>ppt_w</p:attrName>
                                        </p:attrNameLst>
                                      </p:cBhvr>
                                      <p:tavLst>
                                        <p:tav tm="0" fmla="#ppt_w*sin(2.5*pi*$)">
                                          <p:val>
                                            <p:fltVal val="0"/>
                                          </p:val>
                                        </p:tav>
                                        <p:tav tm="100000">
                                          <p:val>
                                            <p:fltVal val="1"/>
                                          </p:val>
                                        </p:tav>
                                      </p:tavLst>
                                    </p:anim>
                                    <p:anim calcmode="lin" valueType="num">
                                      <p:cBhvr>
                                        <p:cTn id="63" dur="2000" fill="hold"/>
                                        <p:tgtEl>
                                          <p:spTgt spid="3">
                                            <p:txEl>
                                              <p:pRg st="6" end="6"/>
                                            </p:txEl>
                                          </p:spTgt>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build="p"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fa-IR" sz="4400" b="1" dirty="0" smtClean="0">
                <a:latin typeface="Andalus" panose="02020603050405020304" pitchFamily="18" charset="-78"/>
                <a:cs typeface="Andalus" panose="02020603050405020304" pitchFamily="18" charset="-78"/>
              </a:rPr>
              <a:t>علم جامعه شناسی</a:t>
            </a:r>
            <a:endParaRPr lang="en-US" sz="4400" b="1" dirty="0">
              <a:latin typeface="Andalus" panose="02020603050405020304" pitchFamily="18" charset="-78"/>
              <a:cs typeface="Andalus" panose="02020603050405020304" pitchFamily="18" charset="-78"/>
            </a:endParaRPr>
          </a:p>
        </p:txBody>
      </p:sp>
      <p:sp>
        <p:nvSpPr>
          <p:cNvPr id="3" name="Oval 2"/>
          <p:cNvSpPr/>
          <p:nvPr/>
        </p:nvSpPr>
        <p:spPr>
          <a:xfrm>
            <a:off x="5491359" y="1321494"/>
            <a:ext cx="4559475" cy="2530257"/>
          </a:xfrm>
          <a:prstGeom prst="ellipse">
            <a:avLst/>
          </a:prstGeom>
        </p:spPr>
        <p:style>
          <a:lnRef idx="0">
            <a:schemeClr val="accent6"/>
          </a:lnRef>
          <a:fillRef idx="3">
            <a:schemeClr val="accent6"/>
          </a:fillRef>
          <a:effectRef idx="3">
            <a:schemeClr val="accent6"/>
          </a:effectRef>
          <a:fontRef idx="minor">
            <a:schemeClr val="lt1"/>
          </a:fontRef>
        </p:style>
        <p:txBody>
          <a:bodyPr rtlCol="0" anchor="ctr"/>
          <a:lstStyle/>
          <a:p>
            <a:pPr algn="r"/>
            <a:r>
              <a:rPr lang="fa-IR" sz="2000" b="1" dirty="0" smtClean="0">
                <a:solidFill>
                  <a:srgbClr val="92D050"/>
                </a:solidFill>
                <a:cs typeface="B Arash" panose="00000400000000000000" pitchFamily="2" charset="-78"/>
              </a:rPr>
              <a:t>جامع شناسان به دو دسته تقسیم می شوند:</a:t>
            </a:r>
            <a:r>
              <a:rPr lang="fa-IR" sz="2000" b="1" dirty="0" smtClean="0">
                <a:solidFill>
                  <a:srgbClr val="FFFF00"/>
                </a:solidFill>
                <a:cs typeface="B Arash" panose="00000400000000000000" pitchFamily="2" charset="-78"/>
              </a:rPr>
              <a:t>1-کسانیکه پدیده های اجتماعی</a:t>
            </a:r>
            <a:r>
              <a:rPr lang="fa-IR" sz="2000" b="1" dirty="0" smtClean="0">
                <a:solidFill>
                  <a:srgbClr val="00B0F0"/>
                </a:solidFill>
                <a:cs typeface="B Arash" panose="00000400000000000000" pitchFamily="2" charset="-78"/>
              </a:rPr>
              <a:t>(کنش اجماعی) </a:t>
            </a:r>
            <a:r>
              <a:rPr lang="fa-IR" sz="2000" b="1" dirty="0" smtClean="0">
                <a:solidFill>
                  <a:srgbClr val="FFFF00"/>
                </a:solidFill>
                <a:cs typeface="B Arash" panose="00000400000000000000" pitchFamily="2" charset="-78"/>
              </a:rPr>
              <a:t>می</a:t>
            </a:r>
            <a:r>
              <a:rPr lang="fa-IR" sz="2000" b="1" dirty="0" smtClean="0">
                <a:cs typeface="B Arash" panose="00000400000000000000" pitchFamily="2" charset="-78"/>
              </a:rPr>
              <a:t> </a:t>
            </a:r>
            <a:r>
              <a:rPr lang="fa-IR" sz="2000" b="1" dirty="0" smtClean="0">
                <a:solidFill>
                  <a:srgbClr val="FFFF00"/>
                </a:solidFill>
                <a:cs typeface="B Arash" panose="00000400000000000000" pitchFamily="2" charset="-78"/>
              </a:rPr>
              <a:t>پردازند.2-کسانیکه پدیده های اجتماعی کلان  مانند نظام آموزش و پرورش می پردازند.</a:t>
            </a:r>
            <a:r>
              <a:rPr lang="fa-IR" sz="2000" dirty="0" smtClean="0">
                <a:solidFill>
                  <a:srgbClr val="FFFF00"/>
                </a:solidFill>
              </a:rPr>
              <a:t> </a:t>
            </a:r>
            <a:endParaRPr lang="en-US" sz="2000" dirty="0">
              <a:solidFill>
                <a:srgbClr val="FFFF00"/>
              </a:solidFill>
            </a:endParaRPr>
          </a:p>
        </p:txBody>
      </p:sp>
      <p:sp>
        <p:nvSpPr>
          <p:cNvPr id="4" name="Left Arrow Callout 3"/>
          <p:cNvSpPr/>
          <p:nvPr/>
        </p:nvSpPr>
        <p:spPr>
          <a:xfrm>
            <a:off x="10196187" y="1603330"/>
            <a:ext cx="1995814" cy="1966587"/>
          </a:xfrm>
          <a:prstGeom prst="leftArrowCallout">
            <a:avLst/>
          </a:prstGeom>
        </p:spPr>
        <p:style>
          <a:lnRef idx="2">
            <a:schemeClr val="accent5">
              <a:shade val="50000"/>
            </a:schemeClr>
          </a:lnRef>
          <a:fillRef idx="1">
            <a:schemeClr val="accent5"/>
          </a:fillRef>
          <a:effectRef idx="0">
            <a:schemeClr val="accent5"/>
          </a:effectRef>
          <a:fontRef idx="minor">
            <a:schemeClr val="lt1"/>
          </a:fontRef>
        </p:style>
        <p:txBody>
          <a:bodyPr rtlCol="0" anchor="ctr"/>
          <a:lstStyle/>
          <a:p>
            <a:pPr algn="ctr"/>
            <a:r>
              <a:rPr lang="fa-IR" sz="2000" b="1" dirty="0" smtClean="0">
                <a:solidFill>
                  <a:srgbClr val="FFC000"/>
                </a:solidFill>
                <a:cs typeface="B Arash" panose="00000400000000000000" pitchFamily="2" charset="-78"/>
              </a:rPr>
              <a:t>موضوع علم جامعه شناسی</a:t>
            </a:r>
            <a:endParaRPr lang="en-US" sz="2000" b="1" dirty="0">
              <a:solidFill>
                <a:srgbClr val="FFC000"/>
              </a:solidFill>
              <a:cs typeface="B Arash" panose="00000400000000000000" pitchFamily="2" charset="-78"/>
            </a:endParaRPr>
          </a:p>
        </p:txBody>
      </p:sp>
      <p:sp>
        <p:nvSpPr>
          <p:cNvPr id="5" name="Left Arrow Callout 4"/>
          <p:cNvSpPr/>
          <p:nvPr/>
        </p:nvSpPr>
        <p:spPr>
          <a:xfrm>
            <a:off x="10196187" y="4409159"/>
            <a:ext cx="1995813" cy="1966587"/>
          </a:xfrm>
          <a:prstGeom prst="leftArrowCallout">
            <a:avLst/>
          </a:prstGeom>
        </p:spPr>
        <p:style>
          <a:lnRef idx="2">
            <a:schemeClr val="accent5">
              <a:shade val="50000"/>
            </a:schemeClr>
          </a:lnRef>
          <a:fillRef idx="1">
            <a:schemeClr val="accent5"/>
          </a:fillRef>
          <a:effectRef idx="0">
            <a:schemeClr val="accent5"/>
          </a:effectRef>
          <a:fontRef idx="minor">
            <a:schemeClr val="lt1"/>
          </a:fontRef>
        </p:style>
        <p:txBody>
          <a:bodyPr rtlCol="0" anchor="ctr"/>
          <a:lstStyle/>
          <a:p>
            <a:pPr algn="ctr"/>
            <a:r>
              <a:rPr lang="fa-IR" sz="2000" b="1" dirty="0" smtClean="0">
                <a:solidFill>
                  <a:srgbClr val="FFC000"/>
                </a:solidFill>
                <a:cs typeface="B Arash" panose="00000400000000000000" pitchFamily="2" charset="-78"/>
              </a:rPr>
              <a:t>موضوع جامعه شناسی خرد وکلان</a:t>
            </a:r>
            <a:endParaRPr lang="en-US" sz="2000" b="1" dirty="0">
              <a:solidFill>
                <a:srgbClr val="FFC000"/>
              </a:solidFill>
              <a:cs typeface="B Arash" panose="00000400000000000000" pitchFamily="2" charset="-78"/>
            </a:endParaRPr>
          </a:p>
        </p:txBody>
      </p:sp>
      <p:sp>
        <p:nvSpPr>
          <p:cNvPr id="6" name="Oval 5"/>
          <p:cNvSpPr/>
          <p:nvPr/>
        </p:nvSpPr>
        <p:spPr>
          <a:xfrm>
            <a:off x="5491359" y="4496842"/>
            <a:ext cx="3928213" cy="1791219"/>
          </a:xfrm>
          <a:prstGeom prst="ellipse">
            <a:avLst/>
          </a:prstGeom>
        </p:spPr>
        <p:style>
          <a:lnRef idx="0">
            <a:schemeClr val="accent6"/>
          </a:lnRef>
          <a:fillRef idx="3">
            <a:schemeClr val="accent6"/>
          </a:fillRef>
          <a:effectRef idx="3">
            <a:schemeClr val="accent6"/>
          </a:effectRef>
          <a:fontRef idx="minor">
            <a:schemeClr val="lt1"/>
          </a:fontRef>
        </p:style>
        <p:txBody>
          <a:bodyPr rtlCol="0" anchor="ctr"/>
          <a:lstStyle/>
          <a:p>
            <a:pPr algn="r"/>
            <a:r>
              <a:rPr lang="fa-IR" sz="2000" b="1" dirty="0" smtClean="0">
                <a:solidFill>
                  <a:srgbClr val="92D050"/>
                </a:solidFill>
                <a:cs typeface="B Arash" panose="00000400000000000000" pitchFamily="2" charset="-78"/>
              </a:rPr>
              <a:t>خرد:</a:t>
            </a:r>
            <a:r>
              <a:rPr lang="fa-IR" sz="2000" b="1" dirty="0" smtClean="0">
                <a:solidFill>
                  <a:srgbClr val="FFFF00"/>
                </a:solidFill>
                <a:cs typeface="B Arash" panose="00000400000000000000" pitchFamily="2" charset="-78"/>
              </a:rPr>
              <a:t>هنجار،ارزش،باورها و...</a:t>
            </a:r>
          </a:p>
          <a:p>
            <a:pPr algn="r"/>
            <a:r>
              <a:rPr lang="fa-IR" sz="2000" b="1" dirty="0" smtClean="0">
                <a:solidFill>
                  <a:srgbClr val="92D050"/>
                </a:solidFill>
                <a:cs typeface="B Arash" panose="00000400000000000000" pitchFamily="2" charset="-78"/>
              </a:rPr>
              <a:t>کلان:</a:t>
            </a:r>
            <a:r>
              <a:rPr lang="fa-IR" sz="2000" b="1" dirty="0" smtClean="0">
                <a:solidFill>
                  <a:srgbClr val="FFFF00"/>
                </a:solidFill>
                <a:cs typeface="B Arash" panose="00000400000000000000" pitchFamily="2" charset="-78"/>
              </a:rPr>
              <a:t>سیستم</a:t>
            </a:r>
            <a:r>
              <a:rPr lang="fa-IR" sz="2000" b="1" dirty="0" smtClean="0">
                <a:cs typeface="B Arash" panose="00000400000000000000" pitchFamily="2" charset="-78"/>
              </a:rPr>
              <a:t> </a:t>
            </a:r>
            <a:r>
              <a:rPr lang="fa-IR" sz="2000" b="1" dirty="0" smtClean="0">
                <a:solidFill>
                  <a:srgbClr val="FFFF00"/>
                </a:solidFill>
                <a:cs typeface="B Arash" panose="00000400000000000000" pitchFamily="2" charset="-78"/>
              </a:rPr>
              <a:t>های اجتماعی.</a:t>
            </a:r>
            <a:endParaRPr lang="en-US" sz="2000" b="1" dirty="0">
              <a:solidFill>
                <a:srgbClr val="FFFF00"/>
              </a:solidFill>
              <a:cs typeface="B Arash" panose="00000400000000000000" pitchFamily="2" charset="-78"/>
            </a:endParaRPr>
          </a:p>
        </p:txBody>
      </p:sp>
      <p:pic>
        <p:nvPicPr>
          <p:cNvPr id="7" name="Picture 6"/>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00758" y="1853248"/>
            <a:ext cx="4334289" cy="3783464"/>
          </a:xfrm>
          <a:prstGeom prst="rect">
            <a:avLst/>
          </a:prstGeom>
          <a:ln>
            <a:noFill/>
          </a:ln>
          <a:effectLst>
            <a:reflection blurRad="12700" stA="30000" endPos="30000" dist="5000" dir="5400000" sy="-100000" algn="bl" rotWithShape="0"/>
          </a:effectLst>
          <a:scene3d>
            <a:camera prst="perspectiveContrastingLeftFacing">
              <a:rot lat="300000" lon="19800000" rev="0"/>
            </a:camera>
            <a:lightRig rig="threePt" dir="t">
              <a:rot lat="0" lon="0" rev="2700000"/>
            </a:lightRig>
          </a:scene3d>
          <a:sp3d>
            <a:bevelT w="63500" h="50800"/>
          </a:sp3d>
        </p:spPr>
      </p:pic>
    </p:spTree>
    <p:extLst>
      <p:ext uri="{BB962C8B-B14F-4D97-AF65-F5344CB8AC3E}">
        <p14:creationId xmlns:p14="http://schemas.microsoft.com/office/powerpoint/2010/main" val="68688606"/>
      </p:ext>
    </p:extLst>
  </p:cSld>
  <p:clrMapOvr>
    <a:masterClrMapping/>
  </p:clrMapOvr>
  <p:transition spd="slow">
    <p:comb/>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circle(in)">
                                      <p:cBhvr>
                                        <p:cTn id="7" dur="20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26" presetClass="entr" presetSubtype="0"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wipe(down)">
                                      <p:cBhvr>
                                        <p:cTn id="12" dur="580">
                                          <p:stCondLst>
                                            <p:cond delay="0"/>
                                          </p:stCondLst>
                                        </p:cTn>
                                        <p:tgtEl>
                                          <p:spTgt spid="4"/>
                                        </p:tgtEl>
                                      </p:cBhvr>
                                    </p:animEffect>
                                    <p:anim calcmode="lin" valueType="num">
                                      <p:cBhvr>
                                        <p:cTn id="13" dur="1822" tmFilter="0,0; 0.14,0.36; 0.43,0.73; 0.71,0.91; 1.0,1.0">
                                          <p:stCondLst>
                                            <p:cond delay="0"/>
                                          </p:stCondLst>
                                        </p:cTn>
                                        <p:tgtEl>
                                          <p:spTgt spid="4"/>
                                        </p:tgtEl>
                                        <p:attrNameLst>
                                          <p:attrName>ppt_x</p:attrName>
                                        </p:attrNameLst>
                                      </p:cBhvr>
                                      <p:tavLst>
                                        <p:tav tm="0">
                                          <p:val>
                                            <p:strVal val="#ppt_x-0.25"/>
                                          </p:val>
                                        </p:tav>
                                        <p:tav tm="100000">
                                          <p:val>
                                            <p:strVal val="#ppt_x"/>
                                          </p:val>
                                        </p:tav>
                                      </p:tavLst>
                                    </p:anim>
                                    <p:anim calcmode="lin" valueType="num">
                                      <p:cBhvr>
                                        <p:cTn id="14" dur="664" tmFilter="0.0,0.0; 0.25,0.07; 0.50,0.2; 0.75,0.467; 1.0,1.0">
                                          <p:stCondLst>
                                            <p:cond delay="0"/>
                                          </p:stCondLst>
                                        </p:cTn>
                                        <p:tgtEl>
                                          <p:spTgt spid="4"/>
                                        </p:tgtEl>
                                        <p:attrNameLst>
                                          <p:attrName>ppt_y</p:attrName>
                                        </p:attrNameLst>
                                      </p:cBhvr>
                                      <p:tavLst>
                                        <p:tav tm="0" fmla="#ppt_y-sin(pi*$)/3">
                                          <p:val>
                                            <p:fltVal val="0.5"/>
                                          </p:val>
                                        </p:tav>
                                        <p:tav tm="100000">
                                          <p:val>
                                            <p:fltVal val="1"/>
                                          </p:val>
                                        </p:tav>
                                      </p:tavLst>
                                    </p:anim>
                                    <p:anim calcmode="lin" valueType="num">
                                      <p:cBhvr>
                                        <p:cTn id="15" dur="664" tmFilter="0, 0; 0.125,0.2665; 0.25,0.4; 0.375,0.465; 0.5,0.5;  0.625,0.535; 0.75,0.6; 0.875,0.7335; 1,1">
                                          <p:stCondLst>
                                            <p:cond delay="664"/>
                                          </p:stCondLst>
                                        </p:cTn>
                                        <p:tgtEl>
                                          <p:spTgt spid="4"/>
                                        </p:tgtEl>
                                        <p:attrNameLst>
                                          <p:attrName>ppt_y</p:attrName>
                                        </p:attrNameLst>
                                      </p:cBhvr>
                                      <p:tavLst>
                                        <p:tav tm="0" fmla="#ppt_y-sin(pi*$)/9">
                                          <p:val>
                                            <p:fltVal val="0"/>
                                          </p:val>
                                        </p:tav>
                                        <p:tav tm="100000">
                                          <p:val>
                                            <p:fltVal val="1"/>
                                          </p:val>
                                        </p:tav>
                                      </p:tavLst>
                                    </p:anim>
                                    <p:anim calcmode="lin" valueType="num">
                                      <p:cBhvr>
                                        <p:cTn id="16" dur="332" tmFilter="0, 0; 0.125,0.2665; 0.25,0.4; 0.375,0.465; 0.5,0.5;  0.625,0.535; 0.75,0.6; 0.875,0.7335; 1,1">
                                          <p:stCondLst>
                                            <p:cond delay="1324"/>
                                          </p:stCondLst>
                                        </p:cTn>
                                        <p:tgtEl>
                                          <p:spTgt spid="4"/>
                                        </p:tgtEl>
                                        <p:attrNameLst>
                                          <p:attrName>ppt_y</p:attrName>
                                        </p:attrNameLst>
                                      </p:cBhvr>
                                      <p:tavLst>
                                        <p:tav tm="0" fmla="#ppt_y-sin(pi*$)/27">
                                          <p:val>
                                            <p:fltVal val="0"/>
                                          </p:val>
                                        </p:tav>
                                        <p:tav tm="100000">
                                          <p:val>
                                            <p:fltVal val="1"/>
                                          </p:val>
                                        </p:tav>
                                      </p:tavLst>
                                    </p:anim>
                                    <p:anim calcmode="lin" valueType="num">
                                      <p:cBhvr>
                                        <p:cTn id="17" dur="164" tmFilter="0, 0; 0.125,0.2665; 0.25,0.4; 0.375,0.465; 0.5,0.5;  0.625,0.535; 0.75,0.6; 0.875,0.7335; 1,1">
                                          <p:stCondLst>
                                            <p:cond delay="1656"/>
                                          </p:stCondLst>
                                        </p:cTn>
                                        <p:tgtEl>
                                          <p:spTgt spid="4"/>
                                        </p:tgtEl>
                                        <p:attrNameLst>
                                          <p:attrName>ppt_y</p:attrName>
                                        </p:attrNameLst>
                                      </p:cBhvr>
                                      <p:tavLst>
                                        <p:tav tm="0" fmla="#ppt_y-sin(pi*$)/81">
                                          <p:val>
                                            <p:fltVal val="0"/>
                                          </p:val>
                                        </p:tav>
                                        <p:tav tm="100000">
                                          <p:val>
                                            <p:fltVal val="1"/>
                                          </p:val>
                                        </p:tav>
                                      </p:tavLst>
                                    </p:anim>
                                    <p:animScale>
                                      <p:cBhvr>
                                        <p:cTn id="18" dur="26">
                                          <p:stCondLst>
                                            <p:cond delay="650"/>
                                          </p:stCondLst>
                                        </p:cTn>
                                        <p:tgtEl>
                                          <p:spTgt spid="4"/>
                                        </p:tgtEl>
                                      </p:cBhvr>
                                      <p:to x="100000" y="60000"/>
                                    </p:animScale>
                                    <p:animScale>
                                      <p:cBhvr>
                                        <p:cTn id="19" dur="166" decel="50000">
                                          <p:stCondLst>
                                            <p:cond delay="676"/>
                                          </p:stCondLst>
                                        </p:cTn>
                                        <p:tgtEl>
                                          <p:spTgt spid="4"/>
                                        </p:tgtEl>
                                      </p:cBhvr>
                                      <p:to x="100000" y="100000"/>
                                    </p:animScale>
                                    <p:animScale>
                                      <p:cBhvr>
                                        <p:cTn id="20" dur="26">
                                          <p:stCondLst>
                                            <p:cond delay="1312"/>
                                          </p:stCondLst>
                                        </p:cTn>
                                        <p:tgtEl>
                                          <p:spTgt spid="4"/>
                                        </p:tgtEl>
                                      </p:cBhvr>
                                      <p:to x="100000" y="80000"/>
                                    </p:animScale>
                                    <p:animScale>
                                      <p:cBhvr>
                                        <p:cTn id="21" dur="166" decel="50000">
                                          <p:stCondLst>
                                            <p:cond delay="1338"/>
                                          </p:stCondLst>
                                        </p:cTn>
                                        <p:tgtEl>
                                          <p:spTgt spid="4"/>
                                        </p:tgtEl>
                                      </p:cBhvr>
                                      <p:to x="100000" y="100000"/>
                                    </p:animScale>
                                    <p:animScale>
                                      <p:cBhvr>
                                        <p:cTn id="22" dur="26">
                                          <p:stCondLst>
                                            <p:cond delay="1642"/>
                                          </p:stCondLst>
                                        </p:cTn>
                                        <p:tgtEl>
                                          <p:spTgt spid="4"/>
                                        </p:tgtEl>
                                      </p:cBhvr>
                                      <p:to x="100000" y="90000"/>
                                    </p:animScale>
                                    <p:animScale>
                                      <p:cBhvr>
                                        <p:cTn id="23" dur="166" decel="50000">
                                          <p:stCondLst>
                                            <p:cond delay="1668"/>
                                          </p:stCondLst>
                                        </p:cTn>
                                        <p:tgtEl>
                                          <p:spTgt spid="4"/>
                                        </p:tgtEl>
                                      </p:cBhvr>
                                      <p:to x="100000" y="100000"/>
                                    </p:animScale>
                                    <p:animScale>
                                      <p:cBhvr>
                                        <p:cTn id="24" dur="26">
                                          <p:stCondLst>
                                            <p:cond delay="1808"/>
                                          </p:stCondLst>
                                        </p:cTn>
                                        <p:tgtEl>
                                          <p:spTgt spid="4"/>
                                        </p:tgtEl>
                                      </p:cBhvr>
                                      <p:to x="100000" y="95000"/>
                                    </p:animScale>
                                    <p:animScale>
                                      <p:cBhvr>
                                        <p:cTn id="25" dur="166" decel="50000">
                                          <p:stCondLst>
                                            <p:cond delay="1834"/>
                                          </p:stCondLst>
                                        </p:cTn>
                                        <p:tgtEl>
                                          <p:spTgt spid="4"/>
                                        </p:tgtEl>
                                      </p:cBhvr>
                                      <p:to x="100000" y="100000"/>
                                    </p:animScale>
                                  </p:childTnLst>
                                </p:cTn>
                              </p:par>
                            </p:childTnLst>
                          </p:cTn>
                        </p:par>
                      </p:childTnLst>
                    </p:cTn>
                  </p:par>
                  <p:par>
                    <p:cTn id="26" fill="hold">
                      <p:stCondLst>
                        <p:cond delay="indefinite"/>
                      </p:stCondLst>
                      <p:childTnLst>
                        <p:par>
                          <p:cTn id="27" fill="hold">
                            <p:stCondLst>
                              <p:cond delay="0"/>
                            </p:stCondLst>
                            <p:childTnLst>
                              <p:par>
                                <p:cTn id="28" presetID="45" presetClass="entr" presetSubtype="0" fill="hold" grpId="0" nodeType="clickEffect">
                                  <p:stCondLst>
                                    <p:cond delay="0"/>
                                  </p:stCondLst>
                                  <p:childTnLst>
                                    <p:set>
                                      <p:cBhvr>
                                        <p:cTn id="29" dur="1" fill="hold">
                                          <p:stCondLst>
                                            <p:cond delay="0"/>
                                          </p:stCondLst>
                                        </p:cTn>
                                        <p:tgtEl>
                                          <p:spTgt spid="3"/>
                                        </p:tgtEl>
                                        <p:attrNameLst>
                                          <p:attrName>style.visibility</p:attrName>
                                        </p:attrNameLst>
                                      </p:cBhvr>
                                      <p:to>
                                        <p:strVal val="visible"/>
                                      </p:to>
                                    </p:set>
                                    <p:animEffect transition="in" filter="fade">
                                      <p:cBhvr>
                                        <p:cTn id="30" dur="2000"/>
                                        <p:tgtEl>
                                          <p:spTgt spid="3"/>
                                        </p:tgtEl>
                                      </p:cBhvr>
                                    </p:animEffect>
                                    <p:anim calcmode="lin" valueType="num">
                                      <p:cBhvr>
                                        <p:cTn id="31" dur="2000" fill="hold"/>
                                        <p:tgtEl>
                                          <p:spTgt spid="3"/>
                                        </p:tgtEl>
                                        <p:attrNameLst>
                                          <p:attrName>ppt_w</p:attrName>
                                        </p:attrNameLst>
                                      </p:cBhvr>
                                      <p:tavLst>
                                        <p:tav tm="0" fmla="#ppt_w*sin(2.5*pi*$)">
                                          <p:val>
                                            <p:fltVal val="0"/>
                                          </p:val>
                                        </p:tav>
                                        <p:tav tm="100000">
                                          <p:val>
                                            <p:fltVal val="1"/>
                                          </p:val>
                                        </p:tav>
                                      </p:tavLst>
                                    </p:anim>
                                    <p:anim calcmode="lin" valueType="num">
                                      <p:cBhvr>
                                        <p:cTn id="32" dur="2000" fill="hold"/>
                                        <p:tgtEl>
                                          <p:spTgt spid="3"/>
                                        </p:tgtEl>
                                        <p:attrNameLst>
                                          <p:attrName>ppt_h</p:attrName>
                                        </p:attrNameLst>
                                      </p:cBhvr>
                                      <p:tavLst>
                                        <p:tav tm="0">
                                          <p:val>
                                            <p:strVal val="#ppt_h"/>
                                          </p:val>
                                        </p:tav>
                                        <p:tav tm="100000">
                                          <p:val>
                                            <p:strVal val="#ppt_h"/>
                                          </p:val>
                                        </p:tav>
                                      </p:tavLst>
                                    </p:anim>
                                  </p:childTnLst>
                                </p:cTn>
                              </p:par>
                            </p:childTnLst>
                          </p:cTn>
                        </p:par>
                      </p:childTnLst>
                    </p:cTn>
                  </p:par>
                  <p:par>
                    <p:cTn id="33" fill="hold">
                      <p:stCondLst>
                        <p:cond delay="indefinite"/>
                      </p:stCondLst>
                      <p:childTnLst>
                        <p:par>
                          <p:cTn id="34" fill="hold">
                            <p:stCondLst>
                              <p:cond delay="0"/>
                            </p:stCondLst>
                            <p:childTnLst>
                              <p:par>
                                <p:cTn id="35" presetID="53" presetClass="entr" presetSubtype="16" fill="hold" grpId="0" nodeType="clickEffect">
                                  <p:stCondLst>
                                    <p:cond delay="0"/>
                                  </p:stCondLst>
                                  <p:childTnLst>
                                    <p:set>
                                      <p:cBhvr>
                                        <p:cTn id="36" dur="1" fill="hold">
                                          <p:stCondLst>
                                            <p:cond delay="0"/>
                                          </p:stCondLst>
                                        </p:cTn>
                                        <p:tgtEl>
                                          <p:spTgt spid="5"/>
                                        </p:tgtEl>
                                        <p:attrNameLst>
                                          <p:attrName>style.visibility</p:attrName>
                                        </p:attrNameLst>
                                      </p:cBhvr>
                                      <p:to>
                                        <p:strVal val="visible"/>
                                      </p:to>
                                    </p:set>
                                    <p:anim calcmode="lin" valueType="num">
                                      <p:cBhvr>
                                        <p:cTn id="37" dur="500" fill="hold"/>
                                        <p:tgtEl>
                                          <p:spTgt spid="5"/>
                                        </p:tgtEl>
                                        <p:attrNameLst>
                                          <p:attrName>ppt_w</p:attrName>
                                        </p:attrNameLst>
                                      </p:cBhvr>
                                      <p:tavLst>
                                        <p:tav tm="0">
                                          <p:val>
                                            <p:fltVal val="0"/>
                                          </p:val>
                                        </p:tav>
                                        <p:tav tm="100000">
                                          <p:val>
                                            <p:strVal val="#ppt_w"/>
                                          </p:val>
                                        </p:tav>
                                      </p:tavLst>
                                    </p:anim>
                                    <p:anim calcmode="lin" valueType="num">
                                      <p:cBhvr>
                                        <p:cTn id="38" dur="500" fill="hold"/>
                                        <p:tgtEl>
                                          <p:spTgt spid="5"/>
                                        </p:tgtEl>
                                        <p:attrNameLst>
                                          <p:attrName>ppt_h</p:attrName>
                                        </p:attrNameLst>
                                      </p:cBhvr>
                                      <p:tavLst>
                                        <p:tav tm="0">
                                          <p:val>
                                            <p:fltVal val="0"/>
                                          </p:val>
                                        </p:tav>
                                        <p:tav tm="100000">
                                          <p:val>
                                            <p:strVal val="#ppt_h"/>
                                          </p:val>
                                        </p:tav>
                                      </p:tavLst>
                                    </p:anim>
                                    <p:animEffect transition="in" filter="fade">
                                      <p:cBhvr>
                                        <p:cTn id="39" dur="500"/>
                                        <p:tgtEl>
                                          <p:spTgt spid="5"/>
                                        </p:tgtEl>
                                      </p:cBhvr>
                                    </p:animEffect>
                                  </p:childTnLst>
                                </p:cTn>
                              </p:par>
                            </p:childTnLst>
                          </p:cTn>
                        </p:par>
                      </p:childTnLst>
                    </p:cTn>
                  </p:par>
                  <p:par>
                    <p:cTn id="40" fill="hold">
                      <p:stCondLst>
                        <p:cond delay="indefinite"/>
                      </p:stCondLst>
                      <p:childTnLst>
                        <p:par>
                          <p:cTn id="41" fill="hold">
                            <p:stCondLst>
                              <p:cond delay="0"/>
                            </p:stCondLst>
                            <p:childTnLst>
                              <p:par>
                                <p:cTn id="42" presetID="31" presetClass="entr" presetSubtype="0" fill="hold" grpId="0" nodeType="clickEffect">
                                  <p:stCondLst>
                                    <p:cond delay="0"/>
                                  </p:stCondLst>
                                  <p:childTnLst>
                                    <p:set>
                                      <p:cBhvr>
                                        <p:cTn id="43" dur="1" fill="hold">
                                          <p:stCondLst>
                                            <p:cond delay="0"/>
                                          </p:stCondLst>
                                        </p:cTn>
                                        <p:tgtEl>
                                          <p:spTgt spid="6"/>
                                        </p:tgtEl>
                                        <p:attrNameLst>
                                          <p:attrName>style.visibility</p:attrName>
                                        </p:attrNameLst>
                                      </p:cBhvr>
                                      <p:to>
                                        <p:strVal val="visible"/>
                                      </p:to>
                                    </p:set>
                                    <p:anim calcmode="lin" valueType="num">
                                      <p:cBhvr>
                                        <p:cTn id="44" dur="1000" fill="hold"/>
                                        <p:tgtEl>
                                          <p:spTgt spid="6"/>
                                        </p:tgtEl>
                                        <p:attrNameLst>
                                          <p:attrName>ppt_w</p:attrName>
                                        </p:attrNameLst>
                                      </p:cBhvr>
                                      <p:tavLst>
                                        <p:tav tm="0">
                                          <p:val>
                                            <p:fltVal val="0"/>
                                          </p:val>
                                        </p:tav>
                                        <p:tav tm="100000">
                                          <p:val>
                                            <p:strVal val="#ppt_w"/>
                                          </p:val>
                                        </p:tav>
                                      </p:tavLst>
                                    </p:anim>
                                    <p:anim calcmode="lin" valueType="num">
                                      <p:cBhvr>
                                        <p:cTn id="45" dur="1000" fill="hold"/>
                                        <p:tgtEl>
                                          <p:spTgt spid="6"/>
                                        </p:tgtEl>
                                        <p:attrNameLst>
                                          <p:attrName>ppt_h</p:attrName>
                                        </p:attrNameLst>
                                      </p:cBhvr>
                                      <p:tavLst>
                                        <p:tav tm="0">
                                          <p:val>
                                            <p:fltVal val="0"/>
                                          </p:val>
                                        </p:tav>
                                        <p:tav tm="100000">
                                          <p:val>
                                            <p:strVal val="#ppt_h"/>
                                          </p:val>
                                        </p:tav>
                                      </p:tavLst>
                                    </p:anim>
                                    <p:anim calcmode="lin" valueType="num">
                                      <p:cBhvr>
                                        <p:cTn id="46" dur="1000" fill="hold"/>
                                        <p:tgtEl>
                                          <p:spTgt spid="6"/>
                                        </p:tgtEl>
                                        <p:attrNameLst>
                                          <p:attrName>style.rotation</p:attrName>
                                        </p:attrNameLst>
                                      </p:cBhvr>
                                      <p:tavLst>
                                        <p:tav tm="0">
                                          <p:val>
                                            <p:fltVal val="90"/>
                                          </p:val>
                                        </p:tav>
                                        <p:tav tm="100000">
                                          <p:val>
                                            <p:fltVal val="0"/>
                                          </p:val>
                                        </p:tav>
                                      </p:tavLst>
                                    </p:anim>
                                    <p:animEffect transition="in" filter="fade">
                                      <p:cBhvr>
                                        <p:cTn id="47" dur="1000"/>
                                        <p:tgtEl>
                                          <p:spTgt spid="6"/>
                                        </p:tgtEl>
                                      </p:cBhvr>
                                    </p:animEffect>
                                  </p:childTnLst>
                                </p:cTn>
                              </p:par>
                            </p:childTnLst>
                          </p:cTn>
                        </p:par>
                      </p:childTnLst>
                    </p:cTn>
                  </p:par>
                  <p:par>
                    <p:cTn id="48" fill="hold">
                      <p:stCondLst>
                        <p:cond delay="indefinite"/>
                      </p:stCondLst>
                      <p:childTnLst>
                        <p:par>
                          <p:cTn id="49" fill="hold">
                            <p:stCondLst>
                              <p:cond delay="0"/>
                            </p:stCondLst>
                            <p:childTnLst>
                              <p:par>
                                <p:cTn id="50" presetID="4" presetClass="entr" presetSubtype="16" fill="hold" nodeType="clickEffect">
                                  <p:stCondLst>
                                    <p:cond delay="0"/>
                                  </p:stCondLst>
                                  <p:childTnLst>
                                    <p:set>
                                      <p:cBhvr>
                                        <p:cTn id="51" dur="1" fill="hold">
                                          <p:stCondLst>
                                            <p:cond delay="0"/>
                                          </p:stCondLst>
                                        </p:cTn>
                                        <p:tgtEl>
                                          <p:spTgt spid="7"/>
                                        </p:tgtEl>
                                        <p:attrNameLst>
                                          <p:attrName>style.visibility</p:attrName>
                                        </p:attrNameLst>
                                      </p:cBhvr>
                                      <p:to>
                                        <p:strVal val="visible"/>
                                      </p:to>
                                    </p:set>
                                    <p:animEffect transition="in" filter="box(in)">
                                      <p:cBhvr>
                                        <p:cTn id="52" dur="2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animBg="1"/>
      <p:bldP spid="4" grpId="0" animBg="1"/>
      <p:bldP spid="5" grpId="0" animBg="1"/>
      <p:bldP spid="6"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75953" y="2494460"/>
            <a:ext cx="4827481" cy="1400530"/>
          </a:xfrm>
        </p:spPr>
        <p:txBody>
          <a:bodyPr/>
          <a:lstStyle/>
          <a:p>
            <a:pPr algn="ctr"/>
            <a:r>
              <a:rPr lang="fa-IR" sz="7200" b="1" dirty="0">
                <a:solidFill>
                  <a:schemeClr val="bg2">
                    <a:lumMod val="60000"/>
                    <a:lumOff val="40000"/>
                  </a:schemeClr>
                </a:solidFill>
                <a:cs typeface="B Arash" panose="00000400000000000000" pitchFamily="2" charset="-78"/>
              </a:rPr>
              <a:t>پایان</a:t>
            </a:r>
            <a:endParaRPr lang="en-US" sz="6600" dirty="0"/>
          </a:p>
        </p:txBody>
      </p:sp>
      <p:sp>
        <p:nvSpPr>
          <p:cNvPr id="3" name="Smiley Face 2"/>
          <p:cNvSpPr/>
          <p:nvPr/>
        </p:nvSpPr>
        <p:spPr>
          <a:xfrm>
            <a:off x="8212047" y="4571999"/>
            <a:ext cx="1355291" cy="1152395"/>
          </a:xfrm>
          <a:prstGeom prst="smileyFace">
            <a:avLst/>
          </a:prstGeom>
        </p:spPr>
        <p:style>
          <a:lnRef idx="3">
            <a:schemeClr val="lt1"/>
          </a:lnRef>
          <a:fillRef idx="1">
            <a:schemeClr val="accent5"/>
          </a:fillRef>
          <a:effectRef idx="1">
            <a:schemeClr val="accent5"/>
          </a:effectRef>
          <a:fontRef idx="minor">
            <a:schemeClr val="lt1"/>
          </a:fontRef>
        </p:style>
        <p:txBody>
          <a:bodyPr rtlCol="0" anchor="ctr"/>
          <a:lstStyle/>
          <a:p>
            <a:pPr algn="ctr"/>
            <a:endParaRPr lang="en-US"/>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50729" y="551145"/>
            <a:ext cx="6501008" cy="4797468"/>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Tree>
    <p:extLst>
      <p:ext uri="{BB962C8B-B14F-4D97-AF65-F5344CB8AC3E}">
        <p14:creationId xmlns:p14="http://schemas.microsoft.com/office/powerpoint/2010/main" val="4205802302"/>
      </p:ext>
    </p:extLst>
  </p:cSld>
  <p:clrMapOvr>
    <a:masterClrMapping/>
  </p:clrMapOvr>
  <mc:AlternateContent xmlns:mc="http://schemas.openxmlformats.org/markup-compatibility/2006">
    <mc:Choice xmlns:p14="http://schemas.microsoft.com/office/powerpoint/2010/main" Requires="p14">
      <p:transition spd="slow" p14:dur="1500">
        <p14:window dir="vert"/>
      </p:transition>
    </mc:Choice>
    <mc:Fallback>
      <p:transition spd="slow">
        <p:fade/>
      </p:transition>
    </mc:Fallback>
  </mc:AlternateContent>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on">
  <a:themeElements>
    <a:clrScheme name="Ion">
      <a:dk1>
        <a:sysClr val="windowText" lastClr="000000"/>
      </a:dk1>
      <a:lt1>
        <a:sysClr val="window" lastClr="FFFFFF"/>
      </a:lt1>
      <a:dk2>
        <a:srgbClr val="1E5155"/>
      </a:dk2>
      <a:lt2>
        <a:srgbClr val="EBEBEB"/>
      </a:lt2>
      <a:accent1>
        <a:srgbClr val="B01513"/>
      </a:accent1>
      <a:accent2>
        <a:srgbClr val="EA6312"/>
      </a:accent2>
      <a:accent3>
        <a:srgbClr val="E6B729"/>
      </a:accent3>
      <a:accent4>
        <a:srgbClr val="6AAC90"/>
      </a:accent4>
      <a:accent5>
        <a:srgbClr val="54849A"/>
      </a:accent5>
      <a:accent6>
        <a:srgbClr val="9E5E9B"/>
      </a:accent6>
      <a:hlink>
        <a:srgbClr val="58C1BA"/>
      </a:hlink>
      <a:folHlink>
        <a:srgbClr val="9DFFCB"/>
      </a:folHlink>
    </a:clrScheme>
    <a:fontScheme name="Ion">
      <a:majorFont>
        <a:latin typeface="Century Gothic" panose="020B0502020202020204"/>
        <a:ea typeface=""/>
        <a:cs typeface=""/>
        <a:font script="Jpan" typeface="メイリオ"/>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B050202020202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Ion">
      <a:fillStyleLst>
        <a:solidFill>
          <a:schemeClr val="phClr"/>
        </a:solidFill>
        <a:gradFill rotWithShape="1">
          <a:gsLst>
            <a:gs pos="0">
              <a:schemeClr val="phClr">
                <a:tint val="64000"/>
                <a:lumMod val="118000"/>
              </a:schemeClr>
            </a:gs>
            <a:gs pos="100000">
              <a:schemeClr val="phClr">
                <a:tint val="92000"/>
                <a:alpha val="100000"/>
                <a:lumMod val="110000"/>
              </a:schemeClr>
            </a:gs>
          </a:gsLst>
          <a:lin ang="5400000" scaled="0"/>
        </a:gradFill>
        <a:gradFill rotWithShape="1">
          <a:gsLst>
            <a:gs pos="0">
              <a:schemeClr val="phClr">
                <a:tint val="98000"/>
                <a:lumMod val="114000"/>
              </a:schemeClr>
            </a:gs>
            <a:gs pos="100000">
              <a:schemeClr val="phClr">
                <a:shade val="90000"/>
                <a:lumMod val="84000"/>
              </a:schemeClr>
            </a:gs>
          </a:gsLst>
          <a:lin ang="5400000" scaled="0"/>
        </a:gradFill>
      </a:fillStyleLst>
      <a:lnStyleLst>
        <a:ln w="9525" cap="rnd" cmpd="sng" algn="ctr">
          <a:solidFill>
            <a:schemeClr val="phClr"/>
          </a:solidFill>
          <a:prstDash val="solid"/>
        </a:ln>
        <a:ln w="19050" cap="rnd" cmpd="sng" algn="ctr">
          <a:solidFill>
            <a:schemeClr val="phClr"/>
          </a:solidFill>
          <a:prstDash val="solid"/>
        </a:ln>
        <a:ln w="28575" cap="rnd" cmpd="sng" algn="ctr">
          <a:solidFill>
            <a:schemeClr val="phClr"/>
          </a:solidFill>
          <a:prstDash val="solid"/>
        </a:ln>
      </a:lnStyleLst>
      <a:effectStyleLst>
        <a:effectStyle>
          <a:effectLst/>
        </a:effectStyle>
        <a:effectStyle>
          <a:effectLst>
            <a:outerShdw blurRad="38100" dist="25400" dir="5400000" rotWithShape="0">
              <a:srgbClr val="000000">
                <a:alpha val="45000"/>
              </a:srgbClr>
            </a:outerShdw>
          </a:effectLst>
        </a:effectStyle>
        <a:effectStyle>
          <a:effectLst>
            <a:outerShdw blurRad="63500" dist="38100" dir="5400000" rotWithShape="0">
              <a:srgbClr val="000000">
                <a:alpha val="60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7000"/>
                <a:hueMod val="88000"/>
                <a:satMod val="130000"/>
                <a:lumMod val="124000"/>
              </a:schemeClr>
            </a:gs>
            <a:gs pos="100000">
              <a:schemeClr val="phClr">
                <a:tint val="96000"/>
                <a:shade val="88000"/>
                <a:hueMod val="108000"/>
                <a:satMod val="164000"/>
                <a:lumMod val="76000"/>
              </a:schemeClr>
            </a:gs>
          </a:gsLst>
          <a:path path="circle">
            <a:fillToRect l="45000" t="65000" r="125000" b="100000"/>
          </a:path>
        </a:gradFill>
        <a:blipFill rotWithShape="1">
          <a:blip xmlns:r="http://schemas.openxmlformats.org/officeDocument/2006/relationships" r:embed="rId1">
            <a:duotone>
              <a:schemeClr val="phClr">
                <a:shade val="69000"/>
                <a:hueMod val="108000"/>
                <a:satMod val="164000"/>
                <a:lumMod val="74000"/>
              </a:schemeClr>
              <a:schemeClr val="phClr">
                <a:tint val="96000"/>
                <a:hueMod val="88000"/>
                <a:satMod val="140000"/>
                <a:lumMod val="132000"/>
              </a:schemeClr>
            </a:duotone>
          </a:blip>
          <a:stretch/>
        </a:blipFill>
      </a:bgFillStyleLst>
    </a:fmtScheme>
  </a:themeElements>
  <a:objectDefaults/>
  <a:extraClrSchemeLst/>
  <a:extLst>
    <a:ext uri="{05A4C25C-085E-4340-85A3-A5531E510DB2}">
      <thm15:themeFamily xmlns:thm15="http://schemas.microsoft.com/office/thememl/2012/main" name="Ion" id="{B8441ADB-2E43-4AF7-B97A-BD870242C6A8}" vid="{292E63A9-BB86-4E3D-B92A-7223C6510D2E}"/>
    </a:ext>
  </a:extLst>
</a:theme>
</file>

<file path=docProps/app.xml><?xml version="1.0" encoding="utf-8"?>
<Properties xmlns="http://schemas.openxmlformats.org/officeDocument/2006/extended-properties" xmlns:vt="http://schemas.openxmlformats.org/officeDocument/2006/docPropsVTypes">
  <Template>Ion</Template>
  <TotalTime>158</TotalTime>
  <Words>426</Words>
  <Application>Microsoft Office PowerPoint</Application>
  <PresentationFormat>Widescreen</PresentationFormat>
  <Paragraphs>35</Paragraphs>
  <Slides>10</Slides>
  <Notes>0</Notes>
  <HiddenSlides>0</HiddenSlides>
  <MMClips>1</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10</vt:i4>
      </vt:variant>
    </vt:vector>
  </HeadingPairs>
  <TitlesOfParts>
    <vt:vector size="17" baseType="lpstr">
      <vt:lpstr>Andalus</vt:lpstr>
      <vt:lpstr>Arial</vt:lpstr>
      <vt:lpstr>B Arash</vt:lpstr>
      <vt:lpstr>Century Gothic</vt:lpstr>
      <vt:lpstr>Times New Roman</vt:lpstr>
      <vt:lpstr>Wingdings 3</vt:lpstr>
      <vt:lpstr>Ion</vt:lpstr>
      <vt:lpstr>PowerPoint Presentation</vt:lpstr>
      <vt:lpstr>گردآورنده:حسین صمیم پور کلاس:271 موضوع:علوم اجتماعی دبیر:اقای کاشفی</vt:lpstr>
      <vt:lpstr>درس پنجم</vt:lpstr>
      <vt:lpstr>علوم اجتماعی1</vt:lpstr>
      <vt:lpstr>علوم اجتماعی2</vt:lpstr>
      <vt:lpstr>رابطه بین علوم انسانی و علوم اجتماعی</vt:lpstr>
      <vt:lpstr>علوم اجتماعی و علوم ابزاری </vt:lpstr>
      <vt:lpstr>علوم زیرمجموعه علوم اجتماعی </vt:lpstr>
      <vt:lpstr>علم جامعه شناسی</vt:lpstr>
      <vt:lpstr>پایان</vt:lpstr>
    </vt:vector>
  </TitlesOfParts>
  <Company>ALADDIN Software</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NiayeshRayaneh</dc:creator>
  <cp:lastModifiedBy>NiayeshRayaneh</cp:lastModifiedBy>
  <cp:revision>16</cp:revision>
  <dcterms:created xsi:type="dcterms:W3CDTF">2015-11-30T12:11:10Z</dcterms:created>
  <dcterms:modified xsi:type="dcterms:W3CDTF">2015-11-30T14:50:05Z</dcterms:modified>
</cp:coreProperties>
</file>