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CD384-751E-4B12-8525-830494182EDC}" type="datetimeFigureOut">
              <a:rPr lang="fa-IR" smtClean="0"/>
              <a:pPr/>
              <a:t>11/02/1437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D422-3633-4240-A925-0090F48E70D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/>
          <p:nvPr/>
        </p:nvGrpSpPr>
        <p:grpSpPr>
          <a:xfrm>
            <a:off x="107504" y="2492896"/>
            <a:ext cx="5143536" cy="4214842"/>
            <a:chOff x="1714480" y="357166"/>
            <a:chExt cx="5613400" cy="5613400"/>
          </a:xfrm>
        </p:grpSpPr>
        <p:pic>
          <p:nvPicPr>
            <p:cNvPr id="18" name="Picture 17" descr="D:\Pictures\Package\ist2_2771114-your-empty-board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480" y="357166"/>
              <a:ext cx="5613400" cy="561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2984480" y="2414566"/>
              <a:ext cx="3657600" cy="2209800"/>
            </a:xfrm>
            <a:prstGeom prst="rect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2"/>
                </a:solidFill>
                <a:cs typeface="B Homa" pitchFamily="2" charset="-78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037" y="357166"/>
            <a:ext cx="53244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357430"/>
            <a:ext cx="4352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285852" y="4500570"/>
            <a:ext cx="30003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آیا میدانستید؟</a:t>
            </a:r>
            <a:endParaRPr lang="fa-IR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 rot="19783678">
            <a:off x="4998628" y="3277922"/>
            <a:ext cx="4536504" cy="2088461"/>
          </a:xfrm>
        </p:spPr>
        <p:txBody>
          <a:bodyPr/>
          <a:lstStyle/>
          <a:p>
            <a:r>
              <a:rPr lang="en-US" dirty="0" smtClean="0"/>
              <a:t>www.ppt10.blog.ir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82067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دانشمندان ثابت کرده اند که گل سرخ ترکیبی از بوی 40 نوع گل مختلف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اگر کلفتی تار عنکبوت به اندازه مغز یک مداد به هم تنیده میشد می‌توانست یک هواپیمای بویینگ سنگین وزن را تحمل کند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این حقیقت دارد که به راستی فیل از موش میترسد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شلوغ ترین مکان دنیا کندوی زنبور عسل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در حال حاضر 6 میلیون اختراع در جهان وجود دارد که ادیسون با 1094 اختراع رکورد دار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اگر تمام کرات منظومه شمسی را با هم جمع کنیم و سپس آن را دو برابر کنیم باز هم به اندازه وسعت کره مشتری نمی‌شود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وسعت کره ماه به اندازه قاره استرالیاست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ملخ ها فراوان ترین موجودات بر روی زمین هستند و موجوداتی هستند که در روز دو برابر وزن خود غذا می‌خورند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هر چشم مگس از10 هزار عدسی تشکیل شده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طبیعت سیاره اورانوس بر خلاف زمین است یعنی دو قطبش گرم و قسمت های استوایی آن بسیار سرد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سوسک ها مقاوم ترین موجودات در برابر گرسنگی هستند آنها میتوانند یک ماه بدون غذا و دو ماه بدون آب زنده بمانند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جنین انسان بعد از ۱۷ هفته می تواند خواب هم ببیند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گربه و سگ ۵ نوع گروه خون دارند در حالیکه انسان ۴ نوع گروه خون دارد ؟</a:t>
            </a:r>
            <a:r>
              <a:rPr lang="en-US" sz="1400" b="1" dirty="0"/>
              <a:t/>
            </a:r>
            <a:br>
              <a:rPr lang="en-US" sz="1400" b="1" dirty="0"/>
            </a:br>
            <a:endParaRPr lang="fa-I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8902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۱۳۰۰ تا از کره زمین در سیاره مشتری جای میگیرد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در شیلی صحرایی وجود دارد که هزاران سال میشود در آن باران نباریده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خرگوش و طوطی تنها حیواناتی اند که بدون برگشتن به عقب پشت سر خود را می بینند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طول قد هر انسان سالم برابر ۸ وجب دست خود اوست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شبکه چشم انسان ۱۳۵ میلیون سلول دارد که مسئولیت تشخیص رنگها را بر عهده دارند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بدن انسان ۵۰ هزار کیلومتر رشته عصبی دارد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تنها موجودای که میتواند به پشت بخوابد انسان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</a:t>
            </a:r>
            <a:r>
              <a:rPr lang="fa-IR" sz="1400" b="1" dirty="0" smtClean="0">
                <a:solidFill>
                  <a:srgbClr val="C00000"/>
                </a:solidFill>
              </a:rPr>
              <a:t>میدانستید </a:t>
            </a:r>
            <a:r>
              <a:rPr lang="fa-IR" sz="1400" b="1" dirty="0" smtClean="0"/>
              <a:t>که </a:t>
            </a:r>
            <a:r>
              <a:rPr lang="fa-IR" sz="1400" b="1" dirty="0"/>
              <a:t>چشم سالم انسان میتواند ۱۰ میلیون رنگ مختلف را ببیند و از هم دیگر جدا نماید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نیروی جاذبه ماه میتواند باعث زمین لرزه شود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شیارهاى کف دست کمکی براى بهتر گرفتن اشیاء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لاشخورها قادر به دیدن یك موش كوچك از ارتفاع ۴ كیلومتری میباشند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مردم فیلیپین به بیش از ۱۰۰۰ لهجه سخن میگویند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مصرف زغال اخته از تنگی عروق خون جلوگیری میكند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خورشید در مدار کهکشان شیری با سرعت ۹۰۰۰۰۰ کیلومتر در ساعت حرکت میکند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نام قدیم یونان، هلاس برگرفته از هلیوس خدای خورشید بوده است ؟</a:t>
            </a:r>
            <a:endParaRPr lang="fa-I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958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فقط قورباغه های نر قور قور می‌کنند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خرس با تمام سنگینی خود میتواند با سرعت ۵۰ كیلومتر در ساعت بدود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افراد باهوش داراى روى و مس بیشترى در موهایشان هستند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شكلات بر عصب و قلب سگ تاثیر بد دارد، با کمی شكلات میتوان یك سگ را کشت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یک قطره لیكور عقرب را دیوانه می‌كند و عقرب خودش را نیش می‌زند و می‌كشد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مایع موجود در نارگیل نارس را می‌توان بجای پلاسمای خون استفاده كرد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درخت بلوط تا قبل از پنجاه سالگی میوه نمی‌دهد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نوعی عنکبوت میتواند ۳۰۰ برابر وزنش را بلند کند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طول موج نور مرئی بین ۷۰۰</a:t>
            </a:r>
            <a:r>
              <a:rPr lang="en-US" sz="1300" b="1" dirty="0"/>
              <a:t> - </a:t>
            </a:r>
            <a:r>
              <a:rPr lang="fa-IR" sz="1300" b="1" dirty="0"/>
              <a:t>۴۰۰ نانومتر است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خورشید کوچکترین ستاره دنیا است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وقتی به خورشید نگاه میکنید صحنه ۸ دقیقه قبل از آن را مشاهده میکنید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ایران فلاتی به وسعت ۱/۶۴۸/۱۹۵ کیلومتر مربع است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گرانترین کفش دنیا ۱ میلیارد و ۷۰۰ میلیون تومان است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گرانترین سینمای خانگی ۲۱۰ میلیون تومان است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گرانترین بلندگوی جهان ۲۱۰ میلیون تومان قیمت دارد ؟</a:t>
            </a:r>
            <a:r>
              <a:rPr lang="en-US" sz="1300" b="1" dirty="0"/>
              <a:t/>
            </a:r>
            <a:br>
              <a:rPr lang="en-US" sz="1300" b="1" dirty="0"/>
            </a:br>
            <a:r>
              <a:rPr lang="en-US" sz="1300" b="1" dirty="0"/>
              <a:t/>
            </a:r>
            <a:br>
              <a:rPr lang="en-US" sz="1300" b="1" dirty="0"/>
            </a:br>
            <a:r>
              <a:rPr lang="fa-IR" sz="1300" b="1" dirty="0">
                <a:solidFill>
                  <a:srgbClr val="C00000"/>
                </a:solidFill>
              </a:rPr>
              <a:t>آیا میدانستید </a:t>
            </a:r>
            <a:r>
              <a:rPr lang="fa-IR" sz="1300" b="1" dirty="0"/>
              <a:t>که گرانترین ساعت دنیا سوئیسی بوده و ۱ میلیارد تومان است ؟</a:t>
            </a:r>
            <a:r>
              <a:rPr lang="en-US" sz="1300" b="1" dirty="0"/>
              <a:t/>
            </a:r>
            <a:br>
              <a:rPr lang="en-US" sz="1300" b="1" dirty="0"/>
            </a:br>
            <a:endParaRPr lang="fa-IR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1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گرانترین ماشین دنیا یک الگانس که با الماس تزیین شده و بیش از ۱ میلیارد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فاصله بین مچ دست تا ارنج برابر با طول کف پا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مورچه ها هم شمردن بلدند و قدم هایشان را برای مسیر یابی میشمارند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قطر شاهرگ گردن ۶ میلیمتر میباشد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ناخن انگشت میانی سریعتر از دیگر انگشتها رشد میکند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نروژ سومین کشور صادر کننده نفت میباشد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با برداشتن تخمدانها عمر بیمار بطور متوسط ۸ سال کمتر میشود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اسکنر ۴۸ سال پیش اختراع شده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۱۰۰ سال پیش پزشکان آمریکایی میگفتند زنانی که باهوش هستند باردار </a:t>
            </a:r>
            <a:r>
              <a:rPr lang="fa-IR" sz="1400" b="1" dirty="0" smtClean="0"/>
              <a:t>نمی </a:t>
            </a:r>
            <a:r>
              <a:rPr lang="fa-IR" sz="1400" b="1" dirty="0"/>
              <a:t>شوند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ستاره دریایی فاقد مغز میباشد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سالانه ۵۰۰۰ کارگر در معادن چین جان خود را از دست میدهند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مروارید درون سركه ذوب میگردد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ارزش مادی تمام عناصر بدن انسان کمتر از ۱۰۰۰ تومان است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ساعت اتمی ساخته اند که در ۴۰۰ میلیون سال یک ثانیه هم تغییر نمی کند ؟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fa-IR" sz="1400" b="1" dirty="0">
                <a:solidFill>
                  <a:srgbClr val="C00000"/>
                </a:solidFill>
              </a:rPr>
              <a:t>آیا میدانستید </a:t>
            </a:r>
            <a:r>
              <a:rPr lang="fa-IR" sz="1400" b="1" dirty="0"/>
              <a:t>که بال زدن یک پروانه هم زمین را تکان میدهد ؟</a:t>
            </a:r>
            <a:r>
              <a:rPr lang="en-US" sz="1400" b="1" dirty="0"/>
              <a:t/>
            </a:r>
            <a:br>
              <a:rPr lang="en-US" sz="1400" b="1" dirty="0"/>
            </a:br>
            <a:endParaRPr lang="fa-I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67007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ما مغزمان را کنترل میکنیم یا مغزمان ما را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۲۰۰ میلیون موجود زنده روی زمین وجود دارد که انسان یکی از آنها است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یک قطره آب دارای ۱۰۰ میلیارد اتم است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۸۰٪ موجودات دنیا را حشرات تشکیل داده اند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تنها حیوانی که نمی تواند شنا کند شتر است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روباه همه چیز را خاکستری می بیند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گربه قادر نیست مزه شیرین را تشخیص دهد ؟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</a:b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Tahoma" pitchFamily="34" charset="0"/>
                <a:ea typeface="Calibri" pitchFamily="34" charset="0"/>
              </a:rPr>
              <a:t>آیا میدانستید که</a:t>
            </a: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</a:rPr>
              <a:t> یک گرم سم مار کبری می تواند ۱۵۰ نفر را بکشد ؟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81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Homa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alibostan.blogsky.com</dc:creator>
  <cp:lastModifiedBy>Amirhosein</cp:lastModifiedBy>
  <cp:revision>8</cp:revision>
  <dcterms:created xsi:type="dcterms:W3CDTF">2014-04-23T15:18:18Z</dcterms:created>
  <dcterms:modified xsi:type="dcterms:W3CDTF">2015-11-23T09:40:10Z</dcterms:modified>
</cp:coreProperties>
</file>